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2055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2080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027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2093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2065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2090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3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899.xml"/><Relationship Id="rId21" Type="http://schemas.openxmlformats.org/officeDocument/2006/relationships/tags" Target="../tags/tag1803.xml"/><Relationship Id="rId42" Type="http://schemas.openxmlformats.org/officeDocument/2006/relationships/tags" Target="../tags/tag1824.xml"/><Relationship Id="rId63" Type="http://schemas.openxmlformats.org/officeDocument/2006/relationships/tags" Target="../tags/tag1845.xml"/><Relationship Id="rId84" Type="http://schemas.openxmlformats.org/officeDocument/2006/relationships/tags" Target="../tags/tag1866.xml"/><Relationship Id="rId138" Type="http://schemas.openxmlformats.org/officeDocument/2006/relationships/tags" Target="../tags/tag1920.xml"/><Relationship Id="rId159" Type="http://schemas.openxmlformats.org/officeDocument/2006/relationships/tags" Target="../tags/tag1941.xml"/><Relationship Id="rId170" Type="http://schemas.openxmlformats.org/officeDocument/2006/relationships/tags" Target="../tags/tag1952.xml"/><Relationship Id="rId191" Type="http://schemas.openxmlformats.org/officeDocument/2006/relationships/tags" Target="../tags/tag1973.xml"/><Relationship Id="rId205" Type="http://schemas.openxmlformats.org/officeDocument/2006/relationships/tags" Target="../tags/tag1987.xml"/><Relationship Id="rId107" Type="http://schemas.openxmlformats.org/officeDocument/2006/relationships/tags" Target="../tags/tag1889.xml"/><Relationship Id="rId11" Type="http://schemas.openxmlformats.org/officeDocument/2006/relationships/tags" Target="../tags/tag1793.xml"/><Relationship Id="rId32" Type="http://schemas.openxmlformats.org/officeDocument/2006/relationships/tags" Target="../tags/tag1814.xml"/><Relationship Id="rId37" Type="http://schemas.openxmlformats.org/officeDocument/2006/relationships/tags" Target="../tags/tag1819.xml"/><Relationship Id="rId53" Type="http://schemas.openxmlformats.org/officeDocument/2006/relationships/tags" Target="../tags/tag1835.xml"/><Relationship Id="rId58" Type="http://schemas.openxmlformats.org/officeDocument/2006/relationships/tags" Target="../tags/tag1840.xml"/><Relationship Id="rId74" Type="http://schemas.openxmlformats.org/officeDocument/2006/relationships/tags" Target="../tags/tag1856.xml"/><Relationship Id="rId79" Type="http://schemas.openxmlformats.org/officeDocument/2006/relationships/tags" Target="../tags/tag1861.xml"/><Relationship Id="rId102" Type="http://schemas.openxmlformats.org/officeDocument/2006/relationships/tags" Target="../tags/tag1884.xml"/><Relationship Id="rId123" Type="http://schemas.openxmlformats.org/officeDocument/2006/relationships/tags" Target="../tags/tag1905.xml"/><Relationship Id="rId128" Type="http://schemas.openxmlformats.org/officeDocument/2006/relationships/tags" Target="../tags/tag1910.xml"/><Relationship Id="rId144" Type="http://schemas.openxmlformats.org/officeDocument/2006/relationships/tags" Target="../tags/tag1926.xml"/><Relationship Id="rId149" Type="http://schemas.openxmlformats.org/officeDocument/2006/relationships/tags" Target="../tags/tag1931.xml"/><Relationship Id="rId5" Type="http://schemas.openxmlformats.org/officeDocument/2006/relationships/tags" Target="../tags/tag1787.xml"/><Relationship Id="rId90" Type="http://schemas.openxmlformats.org/officeDocument/2006/relationships/tags" Target="../tags/tag1872.xml"/><Relationship Id="rId95" Type="http://schemas.openxmlformats.org/officeDocument/2006/relationships/tags" Target="../tags/tag1877.xml"/><Relationship Id="rId160" Type="http://schemas.openxmlformats.org/officeDocument/2006/relationships/tags" Target="../tags/tag1942.xml"/><Relationship Id="rId165" Type="http://schemas.openxmlformats.org/officeDocument/2006/relationships/tags" Target="../tags/tag1947.xml"/><Relationship Id="rId181" Type="http://schemas.openxmlformats.org/officeDocument/2006/relationships/tags" Target="../tags/tag1963.xml"/><Relationship Id="rId186" Type="http://schemas.openxmlformats.org/officeDocument/2006/relationships/tags" Target="../tags/tag1968.xml"/><Relationship Id="rId211" Type="http://schemas.openxmlformats.org/officeDocument/2006/relationships/tags" Target="../tags/tag1993.xml"/><Relationship Id="rId22" Type="http://schemas.openxmlformats.org/officeDocument/2006/relationships/tags" Target="../tags/tag1804.xml"/><Relationship Id="rId27" Type="http://schemas.openxmlformats.org/officeDocument/2006/relationships/tags" Target="../tags/tag1809.xml"/><Relationship Id="rId43" Type="http://schemas.openxmlformats.org/officeDocument/2006/relationships/tags" Target="../tags/tag1825.xml"/><Relationship Id="rId48" Type="http://schemas.openxmlformats.org/officeDocument/2006/relationships/tags" Target="../tags/tag1830.xml"/><Relationship Id="rId64" Type="http://schemas.openxmlformats.org/officeDocument/2006/relationships/tags" Target="../tags/tag1846.xml"/><Relationship Id="rId69" Type="http://schemas.openxmlformats.org/officeDocument/2006/relationships/tags" Target="../tags/tag1851.xml"/><Relationship Id="rId113" Type="http://schemas.openxmlformats.org/officeDocument/2006/relationships/tags" Target="../tags/tag1895.xml"/><Relationship Id="rId118" Type="http://schemas.openxmlformats.org/officeDocument/2006/relationships/tags" Target="../tags/tag1900.xml"/><Relationship Id="rId134" Type="http://schemas.openxmlformats.org/officeDocument/2006/relationships/tags" Target="../tags/tag1916.xml"/><Relationship Id="rId139" Type="http://schemas.openxmlformats.org/officeDocument/2006/relationships/tags" Target="../tags/tag1921.xml"/><Relationship Id="rId80" Type="http://schemas.openxmlformats.org/officeDocument/2006/relationships/tags" Target="../tags/tag1862.xml"/><Relationship Id="rId85" Type="http://schemas.openxmlformats.org/officeDocument/2006/relationships/tags" Target="../tags/tag1867.xml"/><Relationship Id="rId150" Type="http://schemas.openxmlformats.org/officeDocument/2006/relationships/tags" Target="../tags/tag1932.xml"/><Relationship Id="rId155" Type="http://schemas.openxmlformats.org/officeDocument/2006/relationships/tags" Target="../tags/tag1937.xml"/><Relationship Id="rId171" Type="http://schemas.openxmlformats.org/officeDocument/2006/relationships/tags" Target="../tags/tag1953.xml"/><Relationship Id="rId176" Type="http://schemas.openxmlformats.org/officeDocument/2006/relationships/tags" Target="../tags/tag1958.xml"/><Relationship Id="rId192" Type="http://schemas.openxmlformats.org/officeDocument/2006/relationships/tags" Target="../tags/tag1974.xml"/><Relationship Id="rId197" Type="http://schemas.openxmlformats.org/officeDocument/2006/relationships/tags" Target="../tags/tag1979.xml"/><Relationship Id="rId206" Type="http://schemas.openxmlformats.org/officeDocument/2006/relationships/tags" Target="../tags/tag1988.xml"/><Relationship Id="rId201" Type="http://schemas.openxmlformats.org/officeDocument/2006/relationships/tags" Target="../tags/tag1983.xml"/><Relationship Id="rId12" Type="http://schemas.openxmlformats.org/officeDocument/2006/relationships/tags" Target="../tags/tag1794.xml"/><Relationship Id="rId17" Type="http://schemas.openxmlformats.org/officeDocument/2006/relationships/tags" Target="../tags/tag1799.xml"/><Relationship Id="rId33" Type="http://schemas.openxmlformats.org/officeDocument/2006/relationships/tags" Target="../tags/tag1815.xml"/><Relationship Id="rId38" Type="http://schemas.openxmlformats.org/officeDocument/2006/relationships/tags" Target="../tags/tag1820.xml"/><Relationship Id="rId59" Type="http://schemas.openxmlformats.org/officeDocument/2006/relationships/tags" Target="../tags/tag1841.xml"/><Relationship Id="rId103" Type="http://schemas.openxmlformats.org/officeDocument/2006/relationships/tags" Target="../tags/tag1885.xml"/><Relationship Id="rId108" Type="http://schemas.openxmlformats.org/officeDocument/2006/relationships/tags" Target="../tags/tag1890.xml"/><Relationship Id="rId124" Type="http://schemas.openxmlformats.org/officeDocument/2006/relationships/tags" Target="../tags/tag1906.xml"/><Relationship Id="rId129" Type="http://schemas.openxmlformats.org/officeDocument/2006/relationships/tags" Target="../tags/tag1911.xml"/><Relationship Id="rId54" Type="http://schemas.openxmlformats.org/officeDocument/2006/relationships/tags" Target="../tags/tag1836.xml"/><Relationship Id="rId70" Type="http://schemas.openxmlformats.org/officeDocument/2006/relationships/tags" Target="../tags/tag1852.xml"/><Relationship Id="rId75" Type="http://schemas.openxmlformats.org/officeDocument/2006/relationships/tags" Target="../tags/tag1857.xml"/><Relationship Id="rId91" Type="http://schemas.openxmlformats.org/officeDocument/2006/relationships/tags" Target="../tags/tag1873.xml"/><Relationship Id="rId96" Type="http://schemas.openxmlformats.org/officeDocument/2006/relationships/tags" Target="../tags/tag1878.xml"/><Relationship Id="rId140" Type="http://schemas.openxmlformats.org/officeDocument/2006/relationships/tags" Target="../tags/tag1922.xml"/><Relationship Id="rId145" Type="http://schemas.openxmlformats.org/officeDocument/2006/relationships/tags" Target="../tags/tag1927.xml"/><Relationship Id="rId161" Type="http://schemas.openxmlformats.org/officeDocument/2006/relationships/tags" Target="../tags/tag1943.xml"/><Relationship Id="rId166" Type="http://schemas.openxmlformats.org/officeDocument/2006/relationships/tags" Target="../tags/tag1948.xml"/><Relationship Id="rId182" Type="http://schemas.openxmlformats.org/officeDocument/2006/relationships/tags" Target="../tags/tag1964.xml"/><Relationship Id="rId187" Type="http://schemas.openxmlformats.org/officeDocument/2006/relationships/tags" Target="../tags/tag1969.xml"/><Relationship Id="rId1" Type="http://schemas.openxmlformats.org/officeDocument/2006/relationships/tags" Target="../tags/tag1783.xml"/><Relationship Id="rId6" Type="http://schemas.openxmlformats.org/officeDocument/2006/relationships/tags" Target="../tags/tag1788.xml"/><Relationship Id="rId212" Type="http://schemas.openxmlformats.org/officeDocument/2006/relationships/tags" Target="../tags/tag1994.xml"/><Relationship Id="rId23" Type="http://schemas.openxmlformats.org/officeDocument/2006/relationships/tags" Target="../tags/tag1805.xml"/><Relationship Id="rId28" Type="http://schemas.openxmlformats.org/officeDocument/2006/relationships/tags" Target="../tags/tag1810.xml"/><Relationship Id="rId49" Type="http://schemas.openxmlformats.org/officeDocument/2006/relationships/tags" Target="../tags/tag1831.xml"/><Relationship Id="rId114" Type="http://schemas.openxmlformats.org/officeDocument/2006/relationships/tags" Target="../tags/tag1896.xml"/><Relationship Id="rId119" Type="http://schemas.openxmlformats.org/officeDocument/2006/relationships/tags" Target="../tags/tag1901.xml"/><Relationship Id="rId44" Type="http://schemas.openxmlformats.org/officeDocument/2006/relationships/tags" Target="../tags/tag1826.xml"/><Relationship Id="rId60" Type="http://schemas.openxmlformats.org/officeDocument/2006/relationships/tags" Target="../tags/tag1842.xml"/><Relationship Id="rId65" Type="http://schemas.openxmlformats.org/officeDocument/2006/relationships/tags" Target="../tags/tag1847.xml"/><Relationship Id="rId81" Type="http://schemas.openxmlformats.org/officeDocument/2006/relationships/tags" Target="../tags/tag1863.xml"/><Relationship Id="rId86" Type="http://schemas.openxmlformats.org/officeDocument/2006/relationships/tags" Target="../tags/tag1868.xml"/><Relationship Id="rId130" Type="http://schemas.openxmlformats.org/officeDocument/2006/relationships/tags" Target="../tags/tag1912.xml"/><Relationship Id="rId135" Type="http://schemas.openxmlformats.org/officeDocument/2006/relationships/tags" Target="../tags/tag1917.xml"/><Relationship Id="rId151" Type="http://schemas.openxmlformats.org/officeDocument/2006/relationships/tags" Target="../tags/tag1933.xml"/><Relationship Id="rId156" Type="http://schemas.openxmlformats.org/officeDocument/2006/relationships/tags" Target="../tags/tag1938.xml"/><Relationship Id="rId177" Type="http://schemas.openxmlformats.org/officeDocument/2006/relationships/tags" Target="../tags/tag1959.xml"/><Relationship Id="rId198" Type="http://schemas.openxmlformats.org/officeDocument/2006/relationships/tags" Target="../tags/tag1980.xml"/><Relationship Id="rId172" Type="http://schemas.openxmlformats.org/officeDocument/2006/relationships/tags" Target="../tags/tag1954.xml"/><Relationship Id="rId193" Type="http://schemas.openxmlformats.org/officeDocument/2006/relationships/tags" Target="../tags/tag1975.xml"/><Relationship Id="rId202" Type="http://schemas.openxmlformats.org/officeDocument/2006/relationships/tags" Target="../tags/tag1984.xml"/><Relationship Id="rId207" Type="http://schemas.openxmlformats.org/officeDocument/2006/relationships/tags" Target="../tags/tag1989.xml"/><Relationship Id="rId13" Type="http://schemas.openxmlformats.org/officeDocument/2006/relationships/tags" Target="../tags/tag1795.xml"/><Relationship Id="rId18" Type="http://schemas.openxmlformats.org/officeDocument/2006/relationships/tags" Target="../tags/tag1800.xml"/><Relationship Id="rId39" Type="http://schemas.openxmlformats.org/officeDocument/2006/relationships/tags" Target="../tags/tag1821.xml"/><Relationship Id="rId109" Type="http://schemas.openxmlformats.org/officeDocument/2006/relationships/tags" Target="../tags/tag1891.xml"/><Relationship Id="rId34" Type="http://schemas.openxmlformats.org/officeDocument/2006/relationships/tags" Target="../tags/tag1816.xml"/><Relationship Id="rId50" Type="http://schemas.openxmlformats.org/officeDocument/2006/relationships/tags" Target="../tags/tag1832.xml"/><Relationship Id="rId55" Type="http://schemas.openxmlformats.org/officeDocument/2006/relationships/tags" Target="../tags/tag1837.xml"/><Relationship Id="rId76" Type="http://schemas.openxmlformats.org/officeDocument/2006/relationships/tags" Target="../tags/tag1858.xml"/><Relationship Id="rId97" Type="http://schemas.openxmlformats.org/officeDocument/2006/relationships/tags" Target="../tags/tag1879.xml"/><Relationship Id="rId104" Type="http://schemas.openxmlformats.org/officeDocument/2006/relationships/tags" Target="../tags/tag1886.xml"/><Relationship Id="rId120" Type="http://schemas.openxmlformats.org/officeDocument/2006/relationships/tags" Target="../tags/tag1902.xml"/><Relationship Id="rId125" Type="http://schemas.openxmlformats.org/officeDocument/2006/relationships/tags" Target="../tags/tag1907.xml"/><Relationship Id="rId141" Type="http://schemas.openxmlformats.org/officeDocument/2006/relationships/tags" Target="../tags/tag1923.xml"/><Relationship Id="rId146" Type="http://schemas.openxmlformats.org/officeDocument/2006/relationships/tags" Target="../tags/tag1928.xml"/><Relationship Id="rId167" Type="http://schemas.openxmlformats.org/officeDocument/2006/relationships/tags" Target="../tags/tag1949.xml"/><Relationship Id="rId188" Type="http://schemas.openxmlformats.org/officeDocument/2006/relationships/tags" Target="../tags/tag1970.xml"/><Relationship Id="rId7" Type="http://schemas.openxmlformats.org/officeDocument/2006/relationships/tags" Target="../tags/tag1789.xml"/><Relationship Id="rId71" Type="http://schemas.openxmlformats.org/officeDocument/2006/relationships/tags" Target="../tags/tag1853.xml"/><Relationship Id="rId92" Type="http://schemas.openxmlformats.org/officeDocument/2006/relationships/tags" Target="../tags/tag1874.xml"/><Relationship Id="rId162" Type="http://schemas.openxmlformats.org/officeDocument/2006/relationships/tags" Target="../tags/tag1944.xml"/><Relationship Id="rId183" Type="http://schemas.openxmlformats.org/officeDocument/2006/relationships/tags" Target="../tags/tag1965.xml"/><Relationship Id="rId213" Type="http://schemas.openxmlformats.org/officeDocument/2006/relationships/tags" Target="../tags/tag1995.xml"/><Relationship Id="rId2" Type="http://schemas.openxmlformats.org/officeDocument/2006/relationships/tags" Target="../tags/tag1784.xml"/><Relationship Id="rId29" Type="http://schemas.openxmlformats.org/officeDocument/2006/relationships/tags" Target="../tags/tag1811.xml"/><Relationship Id="rId24" Type="http://schemas.openxmlformats.org/officeDocument/2006/relationships/tags" Target="../tags/tag1806.xml"/><Relationship Id="rId40" Type="http://schemas.openxmlformats.org/officeDocument/2006/relationships/tags" Target="../tags/tag1822.xml"/><Relationship Id="rId45" Type="http://schemas.openxmlformats.org/officeDocument/2006/relationships/tags" Target="../tags/tag1827.xml"/><Relationship Id="rId66" Type="http://schemas.openxmlformats.org/officeDocument/2006/relationships/tags" Target="../tags/tag1848.xml"/><Relationship Id="rId87" Type="http://schemas.openxmlformats.org/officeDocument/2006/relationships/tags" Target="../tags/tag1869.xml"/><Relationship Id="rId110" Type="http://schemas.openxmlformats.org/officeDocument/2006/relationships/tags" Target="../tags/tag1892.xml"/><Relationship Id="rId115" Type="http://schemas.openxmlformats.org/officeDocument/2006/relationships/tags" Target="../tags/tag1897.xml"/><Relationship Id="rId131" Type="http://schemas.openxmlformats.org/officeDocument/2006/relationships/tags" Target="../tags/tag1913.xml"/><Relationship Id="rId136" Type="http://schemas.openxmlformats.org/officeDocument/2006/relationships/tags" Target="../tags/tag1918.xml"/><Relationship Id="rId157" Type="http://schemas.openxmlformats.org/officeDocument/2006/relationships/tags" Target="../tags/tag1939.xml"/><Relationship Id="rId178" Type="http://schemas.openxmlformats.org/officeDocument/2006/relationships/tags" Target="../tags/tag1960.xml"/><Relationship Id="rId61" Type="http://schemas.openxmlformats.org/officeDocument/2006/relationships/tags" Target="../tags/tag1843.xml"/><Relationship Id="rId82" Type="http://schemas.openxmlformats.org/officeDocument/2006/relationships/tags" Target="../tags/tag1864.xml"/><Relationship Id="rId152" Type="http://schemas.openxmlformats.org/officeDocument/2006/relationships/tags" Target="../tags/tag1934.xml"/><Relationship Id="rId173" Type="http://schemas.openxmlformats.org/officeDocument/2006/relationships/tags" Target="../tags/tag1955.xml"/><Relationship Id="rId194" Type="http://schemas.openxmlformats.org/officeDocument/2006/relationships/tags" Target="../tags/tag1976.xml"/><Relationship Id="rId199" Type="http://schemas.openxmlformats.org/officeDocument/2006/relationships/tags" Target="../tags/tag1981.xml"/><Relationship Id="rId203" Type="http://schemas.openxmlformats.org/officeDocument/2006/relationships/tags" Target="../tags/tag1985.xml"/><Relationship Id="rId208" Type="http://schemas.openxmlformats.org/officeDocument/2006/relationships/tags" Target="../tags/tag1990.xml"/><Relationship Id="rId19" Type="http://schemas.openxmlformats.org/officeDocument/2006/relationships/tags" Target="../tags/tag1801.xml"/><Relationship Id="rId14" Type="http://schemas.openxmlformats.org/officeDocument/2006/relationships/tags" Target="../tags/tag1796.xml"/><Relationship Id="rId30" Type="http://schemas.openxmlformats.org/officeDocument/2006/relationships/tags" Target="../tags/tag1812.xml"/><Relationship Id="rId35" Type="http://schemas.openxmlformats.org/officeDocument/2006/relationships/tags" Target="../tags/tag1817.xml"/><Relationship Id="rId56" Type="http://schemas.openxmlformats.org/officeDocument/2006/relationships/tags" Target="../tags/tag1838.xml"/><Relationship Id="rId77" Type="http://schemas.openxmlformats.org/officeDocument/2006/relationships/tags" Target="../tags/tag1859.xml"/><Relationship Id="rId100" Type="http://schemas.openxmlformats.org/officeDocument/2006/relationships/tags" Target="../tags/tag1882.xml"/><Relationship Id="rId105" Type="http://schemas.openxmlformats.org/officeDocument/2006/relationships/tags" Target="../tags/tag1887.xml"/><Relationship Id="rId126" Type="http://schemas.openxmlformats.org/officeDocument/2006/relationships/tags" Target="../tags/tag1908.xml"/><Relationship Id="rId147" Type="http://schemas.openxmlformats.org/officeDocument/2006/relationships/tags" Target="../tags/tag1929.xml"/><Relationship Id="rId168" Type="http://schemas.openxmlformats.org/officeDocument/2006/relationships/tags" Target="../tags/tag1950.xml"/><Relationship Id="rId8" Type="http://schemas.openxmlformats.org/officeDocument/2006/relationships/tags" Target="../tags/tag1790.xml"/><Relationship Id="rId51" Type="http://schemas.openxmlformats.org/officeDocument/2006/relationships/tags" Target="../tags/tag1833.xml"/><Relationship Id="rId72" Type="http://schemas.openxmlformats.org/officeDocument/2006/relationships/tags" Target="../tags/tag1854.xml"/><Relationship Id="rId93" Type="http://schemas.openxmlformats.org/officeDocument/2006/relationships/tags" Target="../tags/tag1875.xml"/><Relationship Id="rId98" Type="http://schemas.openxmlformats.org/officeDocument/2006/relationships/tags" Target="../tags/tag1880.xml"/><Relationship Id="rId121" Type="http://schemas.openxmlformats.org/officeDocument/2006/relationships/tags" Target="../tags/tag1903.xml"/><Relationship Id="rId142" Type="http://schemas.openxmlformats.org/officeDocument/2006/relationships/tags" Target="../tags/tag1924.xml"/><Relationship Id="rId163" Type="http://schemas.openxmlformats.org/officeDocument/2006/relationships/tags" Target="../tags/tag1945.xml"/><Relationship Id="rId184" Type="http://schemas.openxmlformats.org/officeDocument/2006/relationships/tags" Target="../tags/tag1966.xml"/><Relationship Id="rId189" Type="http://schemas.openxmlformats.org/officeDocument/2006/relationships/tags" Target="../tags/tag1971.xml"/><Relationship Id="rId3" Type="http://schemas.openxmlformats.org/officeDocument/2006/relationships/tags" Target="../tags/tag1785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1807.xml"/><Relationship Id="rId46" Type="http://schemas.openxmlformats.org/officeDocument/2006/relationships/tags" Target="../tags/tag1828.xml"/><Relationship Id="rId67" Type="http://schemas.openxmlformats.org/officeDocument/2006/relationships/tags" Target="../tags/tag1849.xml"/><Relationship Id="rId116" Type="http://schemas.openxmlformats.org/officeDocument/2006/relationships/tags" Target="../tags/tag1898.xml"/><Relationship Id="rId137" Type="http://schemas.openxmlformats.org/officeDocument/2006/relationships/tags" Target="../tags/tag1919.xml"/><Relationship Id="rId158" Type="http://schemas.openxmlformats.org/officeDocument/2006/relationships/tags" Target="../tags/tag1940.xml"/><Relationship Id="rId20" Type="http://schemas.openxmlformats.org/officeDocument/2006/relationships/tags" Target="../tags/tag1802.xml"/><Relationship Id="rId41" Type="http://schemas.openxmlformats.org/officeDocument/2006/relationships/tags" Target="../tags/tag1823.xml"/><Relationship Id="rId62" Type="http://schemas.openxmlformats.org/officeDocument/2006/relationships/tags" Target="../tags/tag1844.xml"/><Relationship Id="rId83" Type="http://schemas.openxmlformats.org/officeDocument/2006/relationships/tags" Target="../tags/tag1865.xml"/><Relationship Id="rId88" Type="http://schemas.openxmlformats.org/officeDocument/2006/relationships/tags" Target="../tags/tag1870.xml"/><Relationship Id="rId111" Type="http://schemas.openxmlformats.org/officeDocument/2006/relationships/tags" Target="../tags/tag1893.xml"/><Relationship Id="rId132" Type="http://schemas.openxmlformats.org/officeDocument/2006/relationships/tags" Target="../tags/tag1914.xml"/><Relationship Id="rId153" Type="http://schemas.openxmlformats.org/officeDocument/2006/relationships/tags" Target="../tags/tag1935.xml"/><Relationship Id="rId174" Type="http://schemas.openxmlformats.org/officeDocument/2006/relationships/tags" Target="../tags/tag1956.xml"/><Relationship Id="rId179" Type="http://schemas.openxmlformats.org/officeDocument/2006/relationships/tags" Target="../tags/tag1961.xml"/><Relationship Id="rId195" Type="http://schemas.openxmlformats.org/officeDocument/2006/relationships/tags" Target="../tags/tag1977.xml"/><Relationship Id="rId209" Type="http://schemas.openxmlformats.org/officeDocument/2006/relationships/tags" Target="../tags/tag1991.xml"/><Relationship Id="rId190" Type="http://schemas.openxmlformats.org/officeDocument/2006/relationships/tags" Target="../tags/tag1972.xml"/><Relationship Id="rId204" Type="http://schemas.openxmlformats.org/officeDocument/2006/relationships/tags" Target="../tags/tag1986.xml"/><Relationship Id="rId15" Type="http://schemas.openxmlformats.org/officeDocument/2006/relationships/tags" Target="../tags/tag1797.xml"/><Relationship Id="rId36" Type="http://schemas.openxmlformats.org/officeDocument/2006/relationships/tags" Target="../tags/tag1818.xml"/><Relationship Id="rId57" Type="http://schemas.openxmlformats.org/officeDocument/2006/relationships/tags" Target="../tags/tag1839.xml"/><Relationship Id="rId106" Type="http://schemas.openxmlformats.org/officeDocument/2006/relationships/tags" Target="../tags/tag1888.xml"/><Relationship Id="rId127" Type="http://schemas.openxmlformats.org/officeDocument/2006/relationships/tags" Target="../tags/tag1909.xml"/><Relationship Id="rId10" Type="http://schemas.openxmlformats.org/officeDocument/2006/relationships/tags" Target="../tags/tag1792.xml"/><Relationship Id="rId31" Type="http://schemas.openxmlformats.org/officeDocument/2006/relationships/tags" Target="../tags/tag1813.xml"/><Relationship Id="rId52" Type="http://schemas.openxmlformats.org/officeDocument/2006/relationships/tags" Target="../tags/tag1834.xml"/><Relationship Id="rId73" Type="http://schemas.openxmlformats.org/officeDocument/2006/relationships/tags" Target="../tags/tag1855.xml"/><Relationship Id="rId78" Type="http://schemas.openxmlformats.org/officeDocument/2006/relationships/tags" Target="../tags/tag1860.xml"/><Relationship Id="rId94" Type="http://schemas.openxmlformats.org/officeDocument/2006/relationships/tags" Target="../tags/tag1876.xml"/><Relationship Id="rId99" Type="http://schemas.openxmlformats.org/officeDocument/2006/relationships/tags" Target="../tags/tag1881.xml"/><Relationship Id="rId101" Type="http://schemas.openxmlformats.org/officeDocument/2006/relationships/tags" Target="../tags/tag1883.xml"/><Relationship Id="rId122" Type="http://schemas.openxmlformats.org/officeDocument/2006/relationships/tags" Target="../tags/tag1904.xml"/><Relationship Id="rId143" Type="http://schemas.openxmlformats.org/officeDocument/2006/relationships/tags" Target="../tags/tag1925.xml"/><Relationship Id="rId148" Type="http://schemas.openxmlformats.org/officeDocument/2006/relationships/tags" Target="../tags/tag1930.xml"/><Relationship Id="rId164" Type="http://schemas.openxmlformats.org/officeDocument/2006/relationships/tags" Target="../tags/tag1946.xml"/><Relationship Id="rId169" Type="http://schemas.openxmlformats.org/officeDocument/2006/relationships/tags" Target="../tags/tag1951.xml"/><Relationship Id="rId185" Type="http://schemas.openxmlformats.org/officeDocument/2006/relationships/tags" Target="../tags/tag1967.xml"/><Relationship Id="rId4" Type="http://schemas.openxmlformats.org/officeDocument/2006/relationships/tags" Target="../tags/tag1786.xml"/><Relationship Id="rId9" Type="http://schemas.openxmlformats.org/officeDocument/2006/relationships/tags" Target="../tags/tag1791.xml"/><Relationship Id="rId180" Type="http://schemas.openxmlformats.org/officeDocument/2006/relationships/tags" Target="../tags/tag1962.xml"/><Relationship Id="rId210" Type="http://schemas.openxmlformats.org/officeDocument/2006/relationships/tags" Target="../tags/tag1992.xml"/><Relationship Id="rId26" Type="http://schemas.openxmlformats.org/officeDocument/2006/relationships/tags" Target="../tags/tag1808.xml"/><Relationship Id="rId47" Type="http://schemas.openxmlformats.org/officeDocument/2006/relationships/tags" Target="../tags/tag1829.xml"/><Relationship Id="rId68" Type="http://schemas.openxmlformats.org/officeDocument/2006/relationships/tags" Target="../tags/tag1850.xml"/><Relationship Id="rId89" Type="http://schemas.openxmlformats.org/officeDocument/2006/relationships/tags" Target="../tags/tag1871.xml"/><Relationship Id="rId112" Type="http://schemas.openxmlformats.org/officeDocument/2006/relationships/tags" Target="../tags/tag1894.xml"/><Relationship Id="rId133" Type="http://schemas.openxmlformats.org/officeDocument/2006/relationships/tags" Target="../tags/tag1915.xml"/><Relationship Id="rId154" Type="http://schemas.openxmlformats.org/officeDocument/2006/relationships/tags" Target="../tags/tag1936.xml"/><Relationship Id="rId175" Type="http://schemas.openxmlformats.org/officeDocument/2006/relationships/tags" Target="../tags/tag1957.xml"/><Relationship Id="rId196" Type="http://schemas.openxmlformats.org/officeDocument/2006/relationships/tags" Target="../tags/tag1978.xml"/><Relationship Id="rId200" Type="http://schemas.openxmlformats.org/officeDocument/2006/relationships/tags" Target="../tags/tag1982.xml"/><Relationship Id="rId16" Type="http://schemas.openxmlformats.org/officeDocument/2006/relationships/tags" Target="../tags/tag179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021.xml"/><Relationship Id="rId21" Type="http://schemas.openxmlformats.org/officeDocument/2006/relationships/tags" Target="../tags/tag2016.xml"/><Relationship Id="rId34" Type="http://schemas.openxmlformats.org/officeDocument/2006/relationships/tags" Target="../tags/tag2029.xml"/><Relationship Id="rId42" Type="http://schemas.openxmlformats.org/officeDocument/2006/relationships/tags" Target="../tags/tag2037.xml"/><Relationship Id="rId47" Type="http://schemas.openxmlformats.org/officeDocument/2006/relationships/tags" Target="../tags/tag2042.xml"/><Relationship Id="rId50" Type="http://schemas.openxmlformats.org/officeDocument/2006/relationships/tags" Target="../tags/tag2045.xml"/><Relationship Id="rId55" Type="http://schemas.openxmlformats.org/officeDocument/2006/relationships/tags" Target="../tags/tag2050.xml"/><Relationship Id="rId63" Type="http://schemas.openxmlformats.org/officeDocument/2006/relationships/tags" Target="../tags/tag2058.xml"/><Relationship Id="rId68" Type="http://schemas.openxmlformats.org/officeDocument/2006/relationships/tags" Target="../tags/tag2063.xml"/><Relationship Id="rId76" Type="http://schemas.openxmlformats.org/officeDocument/2006/relationships/tags" Target="../tags/tag2071.xml"/><Relationship Id="rId84" Type="http://schemas.openxmlformats.org/officeDocument/2006/relationships/tags" Target="../tags/tag2079.xml"/><Relationship Id="rId89" Type="http://schemas.openxmlformats.org/officeDocument/2006/relationships/tags" Target="../tags/tag2084.xml"/><Relationship Id="rId97" Type="http://schemas.openxmlformats.org/officeDocument/2006/relationships/tags" Target="../tags/tag2092.xml"/><Relationship Id="rId7" Type="http://schemas.openxmlformats.org/officeDocument/2006/relationships/tags" Target="../tags/tag2002.xml"/><Relationship Id="rId71" Type="http://schemas.openxmlformats.org/officeDocument/2006/relationships/tags" Target="../tags/tag2066.xml"/><Relationship Id="rId92" Type="http://schemas.openxmlformats.org/officeDocument/2006/relationships/tags" Target="../tags/tag2087.xml"/><Relationship Id="rId2" Type="http://schemas.openxmlformats.org/officeDocument/2006/relationships/tags" Target="../tags/tag1997.xml"/><Relationship Id="rId16" Type="http://schemas.openxmlformats.org/officeDocument/2006/relationships/tags" Target="../tags/tag2011.xml"/><Relationship Id="rId29" Type="http://schemas.openxmlformats.org/officeDocument/2006/relationships/tags" Target="../tags/tag2024.xml"/><Relationship Id="rId11" Type="http://schemas.openxmlformats.org/officeDocument/2006/relationships/tags" Target="../tags/tag2006.xml"/><Relationship Id="rId24" Type="http://schemas.openxmlformats.org/officeDocument/2006/relationships/tags" Target="../tags/tag2019.xml"/><Relationship Id="rId32" Type="http://schemas.openxmlformats.org/officeDocument/2006/relationships/tags" Target="../tags/tag2027.xml"/><Relationship Id="rId37" Type="http://schemas.openxmlformats.org/officeDocument/2006/relationships/tags" Target="../tags/tag2032.xml"/><Relationship Id="rId40" Type="http://schemas.openxmlformats.org/officeDocument/2006/relationships/tags" Target="../tags/tag2035.xml"/><Relationship Id="rId45" Type="http://schemas.openxmlformats.org/officeDocument/2006/relationships/tags" Target="../tags/tag2040.xml"/><Relationship Id="rId53" Type="http://schemas.openxmlformats.org/officeDocument/2006/relationships/tags" Target="../tags/tag2048.xml"/><Relationship Id="rId58" Type="http://schemas.openxmlformats.org/officeDocument/2006/relationships/tags" Target="../tags/tag2053.xml"/><Relationship Id="rId66" Type="http://schemas.openxmlformats.org/officeDocument/2006/relationships/tags" Target="../tags/tag2061.xml"/><Relationship Id="rId74" Type="http://schemas.openxmlformats.org/officeDocument/2006/relationships/tags" Target="../tags/tag2069.xml"/><Relationship Id="rId79" Type="http://schemas.openxmlformats.org/officeDocument/2006/relationships/tags" Target="../tags/tag2074.xml"/><Relationship Id="rId87" Type="http://schemas.openxmlformats.org/officeDocument/2006/relationships/tags" Target="../tags/tag2082.xml"/><Relationship Id="rId5" Type="http://schemas.openxmlformats.org/officeDocument/2006/relationships/tags" Target="../tags/tag2000.xml"/><Relationship Id="rId61" Type="http://schemas.openxmlformats.org/officeDocument/2006/relationships/tags" Target="../tags/tag2056.xml"/><Relationship Id="rId82" Type="http://schemas.openxmlformats.org/officeDocument/2006/relationships/tags" Target="../tags/tag2077.xml"/><Relationship Id="rId90" Type="http://schemas.openxmlformats.org/officeDocument/2006/relationships/tags" Target="../tags/tag2085.xml"/><Relationship Id="rId95" Type="http://schemas.openxmlformats.org/officeDocument/2006/relationships/tags" Target="../tags/tag2090.xml"/><Relationship Id="rId19" Type="http://schemas.openxmlformats.org/officeDocument/2006/relationships/tags" Target="../tags/tag2014.xml"/><Relationship Id="rId14" Type="http://schemas.openxmlformats.org/officeDocument/2006/relationships/tags" Target="../tags/tag2009.xml"/><Relationship Id="rId22" Type="http://schemas.openxmlformats.org/officeDocument/2006/relationships/tags" Target="../tags/tag2017.xml"/><Relationship Id="rId27" Type="http://schemas.openxmlformats.org/officeDocument/2006/relationships/tags" Target="../tags/tag2022.xml"/><Relationship Id="rId30" Type="http://schemas.openxmlformats.org/officeDocument/2006/relationships/tags" Target="../tags/tag2025.xml"/><Relationship Id="rId35" Type="http://schemas.openxmlformats.org/officeDocument/2006/relationships/tags" Target="../tags/tag2030.xml"/><Relationship Id="rId43" Type="http://schemas.openxmlformats.org/officeDocument/2006/relationships/tags" Target="../tags/tag2038.xml"/><Relationship Id="rId48" Type="http://schemas.openxmlformats.org/officeDocument/2006/relationships/tags" Target="../tags/tag2043.xml"/><Relationship Id="rId56" Type="http://schemas.openxmlformats.org/officeDocument/2006/relationships/tags" Target="../tags/tag2051.xml"/><Relationship Id="rId64" Type="http://schemas.openxmlformats.org/officeDocument/2006/relationships/tags" Target="../tags/tag2059.xml"/><Relationship Id="rId69" Type="http://schemas.openxmlformats.org/officeDocument/2006/relationships/tags" Target="../tags/tag2064.xml"/><Relationship Id="rId77" Type="http://schemas.openxmlformats.org/officeDocument/2006/relationships/tags" Target="../tags/tag2072.xml"/><Relationship Id="rId100" Type="http://schemas.openxmlformats.org/officeDocument/2006/relationships/tags" Target="../tags/tag2095.xml"/><Relationship Id="rId8" Type="http://schemas.openxmlformats.org/officeDocument/2006/relationships/tags" Target="../tags/tag2003.xml"/><Relationship Id="rId51" Type="http://schemas.openxmlformats.org/officeDocument/2006/relationships/tags" Target="../tags/tag2046.xml"/><Relationship Id="rId72" Type="http://schemas.openxmlformats.org/officeDocument/2006/relationships/tags" Target="../tags/tag2067.xml"/><Relationship Id="rId80" Type="http://schemas.openxmlformats.org/officeDocument/2006/relationships/tags" Target="../tags/tag2075.xml"/><Relationship Id="rId85" Type="http://schemas.openxmlformats.org/officeDocument/2006/relationships/tags" Target="../tags/tag2080.xml"/><Relationship Id="rId93" Type="http://schemas.openxmlformats.org/officeDocument/2006/relationships/tags" Target="../tags/tag2088.xml"/><Relationship Id="rId98" Type="http://schemas.openxmlformats.org/officeDocument/2006/relationships/tags" Target="../tags/tag2093.xml"/><Relationship Id="rId3" Type="http://schemas.openxmlformats.org/officeDocument/2006/relationships/tags" Target="../tags/tag1998.xml"/><Relationship Id="rId12" Type="http://schemas.openxmlformats.org/officeDocument/2006/relationships/tags" Target="../tags/tag2007.xml"/><Relationship Id="rId17" Type="http://schemas.openxmlformats.org/officeDocument/2006/relationships/tags" Target="../tags/tag2012.xml"/><Relationship Id="rId25" Type="http://schemas.openxmlformats.org/officeDocument/2006/relationships/tags" Target="../tags/tag2020.xml"/><Relationship Id="rId33" Type="http://schemas.openxmlformats.org/officeDocument/2006/relationships/tags" Target="../tags/tag2028.xml"/><Relationship Id="rId38" Type="http://schemas.openxmlformats.org/officeDocument/2006/relationships/tags" Target="../tags/tag2033.xml"/><Relationship Id="rId46" Type="http://schemas.openxmlformats.org/officeDocument/2006/relationships/tags" Target="../tags/tag2041.xml"/><Relationship Id="rId59" Type="http://schemas.openxmlformats.org/officeDocument/2006/relationships/tags" Target="../tags/tag2054.xml"/><Relationship Id="rId67" Type="http://schemas.openxmlformats.org/officeDocument/2006/relationships/tags" Target="../tags/tag2062.xml"/><Relationship Id="rId20" Type="http://schemas.openxmlformats.org/officeDocument/2006/relationships/tags" Target="../tags/tag2015.xml"/><Relationship Id="rId41" Type="http://schemas.openxmlformats.org/officeDocument/2006/relationships/tags" Target="../tags/tag2036.xml"/><Relationship Id="rId54" Type="http://schemas.openxmlformats.org/officeDocument/2006/relationships/tags" Target="../tags/tag2049.xml"/><Relationship Id="rId62" Type="http://schemas.openxmlformats.org/officeDocument/2006/relationships/tags" Target="../tags/tag2057.xml"/><Relationship Id="rId70" Type="http://schemas.openxmlformats.org/officeDocument/2006/relationships/tags" Target="../tags/tag2065.xml"/><Relationship Id="rId75" Type="http://schemas.openxmlformats.org/officeDocument/2006/relationships/tags" Target="../tags/tag2070.xml"/><Relationship Id="rId83" Type="http://schemas.openxmlformats.org/officeDocument/2006/relationships/tags" Target="../tags/tag2078.xml"/><Relationship Id="rId88" Type="http://schemas.openxmlformats.org/officeDocument/2006/relationships/tags" Target="../tags/tag2083.xml"/><Relationship Id="rId91" Type="http://schemas.openxmlformats.org/officeDocument/2006/relationships/tags" Target="../tags/tag2086.xml"/><Relationship Id="rId96" Type="http://schemas.openxmlformats.org/officeDocument/2006/relationships/tags" Target="../tags/tag2091.xml"/><Relationship Id="rId1" Type="http://schemas.openxmlformats.org/officeDocument/2006/relationships/tags" Target="../tags/tag1996.xml"/><Relationship Id="rId6" Type="http://schemas.openxmlformats.org/officeDocument/2006/relationships/tags" Target="../tags/tag2001.xml"/><Relationship Id="rId15" Type="http://schemas.openxmlformats.org/officeDocument/2006/relationships/tags" Target="../tags/tag2010.xml"/><Relationship Id="rId23" Type="http://schemas.openxmlformats.org/officeDocument/2006/relationships/tags" Target="../tags/tag2018.xml"/><Relationship Id="rId28" Type="http://schemas.openxmlformats.org/officeDocument/2006/relationships/tags" Target="../tags/tag2023.xml"/><Relationship Id="rId36" Type="http://schemas.openxmlformats.org/officeDocument/2006/relationships/tags" Target="../tags/tag2031.xml"/><Relationship Id="rId49" Type="http://schemas.openxmlformats.org/officeDocument/2006/relationships/tags" Target="../tags/tag2044.xml"/><Relationship Id="rId57" Type="http://schemas.openxmlformats.org/officeDocument/2006/relationships/tags" Target="../tags/tag2052.xml"/><Relationship Id="rId10" Type="http://schemas.openxmlformats.org/officeDocument/2006/relationships/tags" Target="../tags/tag2005.xml"/><Relationship Id="rId31" Type="http://schemas.openxmlformats.org/officeDocument/2006/relationships/tags" Target="../tags/tag2026.xml"/><Relationship Id="rId44" Type="http://schemas.openxmlformats.org/officeDocument/2006/relationships/tags" Target="../tags/tag2039.xml"/><Relationship Id="rId52" Type="http://schemas.openxmlformats.org/officeDocument/2006/relationships/tags" Target="../tags/tag2047.xml"/><Relationship Id="rId60" Type="http://schemas.openxmlformats.org/officeDocument/2006/relationships/tags" Target="../tags/tag2055.xml"/><Relationship Id="rId65" Type="http://schemas.openxmlformats.org/officeDocument/2006/relationships/tags" Target="../tags/tag2060.xml"/><Relationship Id="rId73" Type="http://schemas.openxmlformats.org/officeDocument/2006/relationships/tags" Target="../tags/tag2068.xml"/><Relationship Id="rId78" Type="http://schemas.openxmlformats.org/officeDocument/2006/relationships/tags" Target="../tags/tag2073.xml"/><Relationship Id="rId81" Type="http://schemas.openxmlformats.org/officeDocument/2006/relationships/tags" Target="../tags/tag2076.xml"/><Relationship Id="rId86" Type="http://schemas.openxmlformats.org/officeDocument/2006/relationships/tags" Target="../tags/tag2081.xml"/><Relationship Id="rId94" Type="http://schemas.openxmlformats.org/officeDocument/2006/relationships/tags" Target="../tags/tag2089.xml"/><Relationship Id="rId99" Type="http://schemas.openxmlformats.org/officeDocument/2006/relationships/tags" Target="../tags/tag2094.xml"/><Relationship Id="rId101" Type="http://schemas.openxmlformats.org/officeDocument/2006/relationships/slideLayout" Target="../slideLayouts/slideLayout1.xml"/><Relationship Id="rId4" Type="http://schemas.openxmlformats.org/officeDocument/2006/relationships/tags" Target="../tags/tag1999.xml"/><Relationship Id="rId9" Type="http://schemas.openxmlformats.org/officeDocument/2006/relationships/tags" Target="../tags/tag2004.xml"/><Relationship Id="rId13" Type="http://schemas.openxmlformats.org/officeDocument/2006/relationships/tags" Target="../tags/tag2008.xml"/><Relationship Id="rId18" Type="http://schemas.openxmlformats.org/officeDocument/2006/relationships/tags" Target="../tags/tag2013.xml"/><Relationship Id="rId39" Type="http://schemas.openxmlformats.org/officeDocument/2006/relationships/tags" Target="../tags/tag2034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85.xml"/><Relationship Id="rId21" Type="http://schemas.openxmlformats.org/officeDocument/2006/relationships/tags" Target="../tags/tag189.xml"/><Relationship Id="rId42" Type="http://schemas.openxmlformats.org/officeDocument/2006/relationships/tags" Target="../tags/tag210.xml"/><Relationship Id="rId63" Type="http://schemas.openxmlformats.org/officeDocument/2006/relationships/tags" Target="../tags/tag231.xml"/><Relationship Id="rId84" Type="http://schemas.openxmlformats.org/officeDocument/2006/relationships/tags" Target="../tags/tag252.xml"/><Relationship Id="rId138" Type="http://schemas.openxmlformats.org/officeDocument/2006/relationships/tags" Target="../tags/tag306.xml"/><Relationship Id="rId159" Type="http://schemas.openxmlformats.org/officeDocument/2006/relationships/tags" Target="../tags/tag327.xml"/><Relationship Id="rId170" Type="http://schemas.openxmlformats.org/officeDocument/2006/relationships/tags" Target="../tags/tag338.xml"/><Relationship Id="rId191" Type="http://schemas.openxmlformats.org/officeDocument/2006/relationships/tags" Target="../tags/tag359.xml"/><Relationship Id="rId205" Type="http://schemas.openxmlformats.org/officeDocument/2006/relationships/tags" Target="../tags/tag373.xml"/><Relationship Id="rId107" Type="http://schemas.openxmlformats.org/officeDocument/2006/relationships/tags" Target="../tags/tag275.xml"/><Relationship Id="rId11" Type="http://schemas.openxmlformats.org/officeDocument/2006/relationships/tags" Target="../tags/tag179.xml"/><Relationship Id="rId32" Type="http://schemas.openxmlformats.org/officeDocument/2006/relationships/tags" Target="../tags/tag200.xml"/><Relationship Id="rId53" Type="http://schemas.openxmlformats.org/officeDocument/2006/relationships/tags" Target="../tags/tag221.xml"/><Relationship Id="rId74" Type="http://schemas.openxmlformats.org/officeDocument/2006/relationships/tags" Target="../tags/tag242.xml"/><Relationship Id="rId128" Type="http://schemas.openxmlformats.org/officeDocument/2006/relationships/tags" Target="../tags/tag296.xml"/><Relationship Id="rId149" Type="http://schemas.openxmlformats.org/officeDocument/2006/relationships/tags" Target="../tags/tag317.xml"/><Relationship Id="rId5" Type="http://schemas.openxmlformats.org/officeDocument/2006/relationships/tags" Target="../tags/tag173.xml"/><Relationship Id="rId95" Type="http://schemas.openxmlformats.org/officeDocument/2006/relationships/tags" Target="../tags/tag263.xml"/><Relationship Id="rId160" Type="http://schemas.openxmlformats.org/officeDocument/2006/relationships/tags" Target="../tags/tag328.xml"/><Relationship Id="rId181" Type="http://schemas.openxmlformats.org/officeDocument/2006/relationships/tags" Target="../tags/tag349.xml"/><Relationship Id="rId216" Type="http://schemas.openxmlformats.org/officeDocument/2006/relationships/tags" Target="../tags/tag384.xml"/><Relationship Id="rId211" Type="http://schemas.openxmlformats.org/officeDocument/2006/relationships/tags" Target="../tags/tag379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113" Type="http://schemas.openxmlformats.org/officeDocument/2006/relationships/tags" Target="../tags/tag281.xml"/><Relationship Id="rId118" Type="http://schemas.openxmlformats.org/officeDocument/2006/relationships/tags" Target="../tags/tag286.xml"/><Relationship Id="rId134" Type="http://schemas.openxmlformats.org/officeDocument/2006/relationships/tags" Target="../tags/tag302.xml"/><Relationship Id="rId139" Type="http://schemas.openxmlformats.org/officeDocument/2006/relationships/tags" Target="../tags/tag307.xml"/><Relationship Id="rId80" Type="http://schemas.openxmlformats.org/officeDocument/2006/relationships/tags" Target="../tags/tag248.xml"/><Relationship Id="rId85" Type="http://schemas.openxmlformats.org/officeDocument/2006/relationships/tags" Target="../tags/tag253.xml"/><Relationship Id="rId150" Type="http://schemas.openxmlformats.org/officeDocument/2006/relationships/tags" Target="../tags/tag318.xml"/><Relationship Id="rId155" Type="http://schemas.openxmlformats.org/officeDocument/2006/relationships/tags" Target="../tags/tag323.xml"/><Relationship Id="rId171" Type="http://schemas.openxmlformats.org/officeDocument/2006/relationships/tags" Target="../tags/tag339.xml"/><Relationship Id="rId176" Type="http://schemas.openxmlformats.org/officeDocument/2006/relationships/tags" Target="../tags/tag344.xml"/><Relationship Id="rId192" Type="http://schemas.openxmlformats.org/officeDocument/2006/relationships/tags" Target="../tags/tag360.xml"/><Relationship Id="rId197" Type="http://schemas.openxmlformats.org/officeDocument/2006/relationships/tags" Target="../tags/tag365.xml"/><Relationship Id="rId206" Type="http://schemas.openxmlformats.org/officeDocument/2006/relationships/tags" Target="../tags/tag374.xml"/><Relationship Id="rId201" Type="http://schemas.openxmlformats.org/officeDocument/2006/relationships/tags" Target="../tags/tag369.xml"/><Relationship Id="rId222" Type="http://schemas.openxmlformats.org/officeDocument/2006/relationships/tags" Target="../tags/tag390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59" Type="http://schemas.openxmlformats.org/officeDocument/2006/relationships/tags" Target="../tags/tag227.xml"/><Relationship Id="rId103" Type="http://schemas.openxmlformats.org/officeDocument/2006/relationships/tags" Target="../tags/tag271.xml"/><Relationship Id="rId108" Type="http://schemas.openxmlformats.org/officeDocument/2006/relationships/tags" Target="../tags/tag276.xml"/><Relationship Id="rId124" Type="http://schemas.openxmlformats.org/officeDocument/2006/relationships/tags" Target="../tags/tag292.xml"/><Relationship Id="rId129" Type="http://schemas.openxmlformats.org/officeDocument/2006/relationships/tags" Target="../tags/tag297.xml"/><Relationship Id="rId54" Type="http://schemas.openxmlformats.org/officeDocument/2006/relationships/tags" Target="../tags/tag222.xml"/><Relationship Id="rId70" Type="http://schemas.openxmlformats.org/officeDocument/2006/relationships/tags" Target="../tags/tag238.xml"/><Relationship Id="rId75" Type="http://schemas.openxmlformats.org/officeDocument/2006/relationships/tags" Target="../tags/tag243.xml"/><Relationship Id="rId91" Type="http://schemas.openxmlformats.org/officeDocument/2006/relationships/tags" Target="../tags/tag259.xml"/><Relationship Id="rId96" Type="http://schemas.openxmlformats.org/officeDocument/2006/relationships/tags" Target="../tags/tag264.xml"/><Relationship Id="rId140" Type="http://schemas.openxmlformats.org/officeDocument/2006/relationships/tags" Target="../tags/tag308.xml"/><Relationship Id="rId145" Type="http://schemas.openxmlformats.org/officeDocument/2006/relationships/tags" Target="../tags/tag313.xml"/><Relationship Id="rId161" Type="http://schemas.openxmlformats.org/officeDocument/2006/relationships/tags" Target="../tags/tag329.xml"/><Relationship Id="rId166" Type="http://schemas.openxmlformats.org/officeDocument/2006/relationships/tags" Target="../tags/tag334.xml"/><Relationship Id="rId182" Type="http://schemas.openxmlformats.org/officeDocument/2006/relationships/tags" Target="../tags/tag350.xml"/><Relationship Id="rId187" Type="http://schemas.openxmlformats.org/officeDocument/2006/relationships/tags" Target="../tags/tag355.xml"/><Relationship Id="rId217" Type="http://schemas.openxmlformats.org/officeDocument/2006/relationships/tags" Target="../tags/tag385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212" Type="http://schemas.openxmlformats.org/officeDocument/2006/relationships/tags" Target="../tags/tag380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49" Type="http://schemas.openxmlformats.org/officeDocument/2006/relationships/tags" Target="../tags/tag217.xml"/><Relationship Id="rId114" Type="http://schemas.openxmlformats.org/officeDocument/2006/relationships/tags" Target="../tags/tag282.xml"/><Relationship Id="rId119" Type="http://schemas.openxmlformats.org/officeDocument/2006/relationships/tags" Target="../tags/tag287.xml"/><Relationship Id="rId44" Type="http://schemas.openxmlformats.org/officeDocument/2006/relationships/tags" Target="../tags/tag212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81" Type="http://schemas.openxmlformats.org/officeDocument/2006/relationships/tags" Target="../tags/tag249.xml"/><Relationship Id="rId86" Type="http://schemas.openxmlformats.org/officeDocument/2006/relationships/tags" Target="../tags/tag254.xml"/><Relationship Id="rId130" Type="http://schemas.openxmlformats.org/officeDocument/2006/relationships/tags" Target="../tags/tag298.xml"/><Relationship Id="rId135" Type="http://schemas.openxmlformats.org/officeDocument/2006/relationships/tags" Target="../tags/tag303.xml"/><Relationship Id="rId151" Type="http://schemas.openxmlformats.org/officeDocument/2006/relationships/tags" Target="../tags/tag319.xml"/><Relationship Id="rId156" Type="http://schemas.openxmlformats.org/officeDocument/2006/relationships/tags" Target="../tags/tag324.xml"/><Relationship Id="rId177" Type="http://schemas.openxmlformats.org/officeDocument/2006/relationships/tags" Target="../tags/tag345.xml"/><Relationship Id="rId198" Type="http://schemas.openxmlformats.org/officeDocument/2006/relationships/tags" Target="../tags/tag366.xml"/><Relationship Id="rId172" Type="http://schemas.openxmlformats.org/officeDocument/2006/relationships/tags" Target="../tags/tag340.xml"/><Relationship Id="rId193" Type="http://schemas.openxmlformats.org/officeDocument/2006/relationships/tags" Target="../tags/tag361.xml"/><Relationship Id="rId202" Type="http://schemas.openxmlformats.org/officeDocument/2006/relationships/tags" Target="../tags/tag370.xml"/><Relationship Id="rId207" Type="http://schemas.openxmlformats.org/officeDocument/2006/relationships/tags" Target="../tags/tag375.xml"/><Relationship Id="rId223" Type="http://schemas.openxmlformats.org/officeDocument/2006/relationships/slideLayout" Target="../slideLayouts/slideLayout1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9" Type="http://schemas.openxmlformats.org/officeDocument/2006/relationships/tags" Target="../tags/tag207.xml"/><Relationship Id="rId109" Type="http://schemas.openxmlformats.org/officeDocument/2006/relationships/tags" Target="../tags/tag277.xml"/><Relationship Id="rId34" Type="http://schemas.openxmlformats.org/officeDocument/2006/relationships/tags" Target="../tags/tag202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76" Type="http://schemas.openxmlformats.org/officeDocument/2006/relationships/tags" Target="../tags/tag244.xml"/><Relationship Id="rId97" Type="http://schemas.openxmlformats.org/officeDocument/2006/relationships/tags" Target="../tags/tag265.xml"/><Relationship Id="rId104" Type="http://schemas.openxmlformats.org/officeDocument/2006/relationships/tags" Target="../tags/tag272.xml"/><Relationship Id="rId120" Type="http://schemas.openxmlformats.org/officeDocument/2006/relationships/tags" Target="../tags/tag288.xml"/><Relationship Id="rId125" Type="http://schemas.openxmlformats.org/officeDocument/2006/relationships/tags" Target="../tags/tag293.xml"/><Relationship Id="rId141" Type="http://schemas.openxmlformats.org/officeDocument/2006/relationships/tags" Target="../tags/tag309.xml"/><Relationship Id="rId146" Type="http://schemas.openxmlformats.org/officeDocument/2006/relationships/tags" Target="../tags/tag314.xml"/><Relationship Id="rId167" Type="http://schemas.openxmlformats.org/officeDocument/2006/relationships/tags" Target="../tags/tag335.xml"/><Relationship Id="rId188" Type="http://schemas.openxmlformats.org/officeDocument/2006/relationships/tags" Target="../tags/tag356.xml"/><Relationship Id="rId7" Type="http://schemas.openxmlformats.org/officeDocument/2006/relationships/tags" Target="../tags/tag175.xml"/><Relationship Id="rId71" Type="http://schemas.openxmlformats.org/officeDocument/2006/relationships/tags" Target="../tags/tag239.xml"/><Relationship Id="rId92" Type="http://schemas.openxmlformats.org/officeDocument/2006/relationships/tags" Target="../tags/tag260.xml"/><Relationship Id="rId162" Type="http://schemas.openxmlformats.org/officeDocument/2006/relationships/tags" Target="../tags/tag330.xml"/><Relationship Id="rId183" Type="http://schemas.openxmlformats.org/officeDocument/2006/relationships/tags" Target="../tags/tag351.xml"/><Relationship Id="rId213" Type="http://schemas.openxmlformats.org/officeDocument/2006/relationships/tags" Target="../tags/tag381.xml"/><Relationship Id="rId218" Type="http://schemas.openxmlformats.org/officeDocument/2006/relationships/tags" Target="../tags/tag386.xml"/><Relationship Id="rId2" Type="http://schemas.openxmlformats.org/officeDocument/2006/relationships/tags" Target="../tags/tag170.xml"/><Relationship Id="rId29" Type="http://schemas.openxmlformats.org/officeDocument/2006/relationships/tags" Target="../tags/tag197.xml"/><Relationship Id="rId24" Type="http://schemas.openxmlformats.org/officeDocument/2006/relationships/tags" Target="../tags/tag192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66" Type="http://schemas.openxmlformats.org/officeDocument/2006/relationships/tags" Target="../tags/tag234.xml"/><Relationship Id="rId87" Type="http://schemas.openxmlformats.org/officeDocument/2006/relationships/tags" Target="../tags/tag255.xml"/><Relationship Id="rId110" Type="http://schemas.openxmlformats.org/officeDocument/2006/relationships/tags" Target="../tags/tag278.xml"/><Relationship Id="rId115" Type="http://schemas.openxmlformats.org/officeDocument/2006/relationships/tags" Target="../tags/tag283.xml"/><Relationship Id="rId131" Type="http://schemas.openxmlformats.org/officeDocument/2006/relationships/tags" Target="../tags/tag299.xml"/><Relationship Id="rId136" Type="http://schemas.openxmlformats.org/officeDocument/2006/relationships/tags" Target="../tags/tag304.xml"/><Relationship Id="rId157" Type="http://schemas.openxmlformats.org/officeDocument/2006/relationships/tags" Target="../tags/tag325.xml"/><Relationship Id="rId178" Type="http://schemas.openxmlformats.org/officeDocument/2006/relationships/tags" Target="../tags/tag346.xml"/><Relationship Id="rId61" Type="http://schemas.openxmlformats.org/officeDocument/2006/relationships/tags" Target="../tags/tag229.xml"/><Relationship Id="rId82" Type="http://schemas.openxmlformats.org/officeDocument/2006/relationships/tags" Target="../tags/tag250.xml"/><Relationship Id="rId152" Type="http://schemas.openxmlformats.org/officeDocument/2006/relationships/tags" Target="../tags/tag320.xml"/><Relationship Id="rId173" Type="http://schemas.openxmlformats.org/officeDocument/2006/relationships/tags" Target="../tags/tag341.xml"/><Relationship Id="rId194" Type="http://schemas.openxmlformats.org/officeDocument/2006/relationships/tags" Target="../tags/tag362.xml"/><Relationship Id="rId199" Type="http://schemas.openxmlformats.org/officeDocument/2006/relationships/tags" Target="../tags/tag367.xml"/><Relationship Id="rId203" Type="http://schemas.openxmlformats.org/officeDocument/2006/relationships/tags" Target="../tags/tag371.xml"/><Relationship Id="rId208" Type="http://schemas.openxmlformats.org/officeDocument/2006/relationships/tags" Target="../tags/tag376.xml"/><Relationship Id="rId19" Type="http://schemas.openxmlformats.org/officeDocument/2006/relationships/tags" Target="../tags/tag187.xml"/><Relationship Id="rId14" Type="http://schemas.openxmlformats.org/officeDocument/2006/relationships/tags" Target="../tags/tag182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56" Type="http://schemas.openxmlformats.org/officeDocument/2006/relationships/tags" Target="../tags/tag224.xml"/><Relationship Id="rId77" Type="http://schemas.openxmlformats.org/officeDocument/2006/relationships/tags" Target="../tags/tag245.xml"/><Relationship Id="rId100" Type="http://schemas.openxmlformats.org/officeDocument/2006/relationships/tags" Target="../tags/tag268.xml"/><Relationship Id="rId105" Type="http://schemas.openxmlformats.org/officeDocument/2006/relationships/tags" Target="../tags/tag273.xml"/><Relationship Id="rId126" Type="http://schemas.openxmlformats.org/officeDocument/2006/relationships/tags" Target="../tags/tag294.xml"/><Relationship Id="rId147" Type="http://schemas.openxmlformats.org/officeDocument/2006/relationships/tags" Target="../tags/tag315.xml"/><Relationship Id="rId168" Type="http://schemas.openxmlformats.org/officeDocument/2006/relationships/tags" Target="../tags/tag336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tags" Target="../tags/tag240.xml"/><Relationship Id="rId93" Type="http://schemas.openxmlformats.org/officeDocument/2006/relationships/tags" Target="../tags/tag261.xml"/><Relationship Id="rId98" Type="http://schemas.openxmlformats.org/officeDocument/2006/relationships/tags" Target="../tags/tag266.xml"/><Relationship Id="rId121" Type="http://schemas.openxmlformats.org/officeDocument/2006/relationships/tags" Target="../tags/tag289.xml"/><Relationship Id="rId142" Type="http://schemas.openxmlformats.org/officeDocument/2006/relationships/tags" Target="../tags/tag310.xml"/><Relationship Id="rId163" Type="http://schemas.openxmlformats.org/officeDocument/2006/relationships/tags" Target="../tags/tag331.xml"/><Relationship Id="rId184" Type="http://schemas.openxmlformats.org/officeDocument/2006/relationships/tags" Target="../tags/tag352.xml"/><Relationship Id="rId189" Type="http://schemas.openxmlformats.org/officeDocument/2006/relationships/tags" Target="../tags/tag357.xml"/><Relationship Id="rId219" Type="http://schemas.openxmlformats.org/officeDocument/2006/relationships/tags" Target="../tags/tag387.xml"/><Relationship Id="rId3" Type="http://schemas.openxmlformats.org/officeDocument/2006/relationships/tags" Target="../tags/tag171.xml"/><Relationship Id="rId214" Type="http://schemas.openxmlformats.org/officeDocument/2006/relationships/tags" Target="../tags/tag382.xml"/><Relationship Id="rId25" Type="http://schemas.openxmlformats.org/officeDocument/2006/relationships/tags" Target="../tags/tag193.xml"/><Relationship Id="rId46" Type="http://schemas.openxmlformats.org/officeDocument/2006/relationships/tags" Target="../tags/tag214.xml"/><Relationship Id="rId67" Type="http://schemas.openxmlformats.org/officeDocument/2006/relationships/tags" Target="../tags/tag235.xml"/><Relationship Id="rId116" Type="http://schemas.openxmlformats.org/officeDocument/2006/relationships/tags" Target="../tags/tag284.xml"/><Relationship Id="rId137" Type="http://schemas.openxmlformats.org/officeDocument/2006/relationships/tags" Target="../tags/tag305.xml"/><Relationship Id="rId158" Type="http://schemas.openxmlformats.org/officeDocument/2006/relationships/tags" Target="../tags/tag326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62" Type="http://schemas.openxmlformats.org/officeDocument/2006/relationships/tags" Target="../tags/tag230.xml"/><Relationship Id="rId83" Type="http://schemas.openxmlformats.org/officeDocument/2006/relationships/tags" Target="../tags/tag251.xml"/><Relationship Id="rId88" Type="http://schemas.openxmlformats.org/officeDocument/2006/relationships/tags" Target="../tags/tag256.xml"/><Relationship Id="rId111" Type="http://schemas.openxmlformats.org/officeDocument/2006/relationships/tags" Target="../tags/tag279.xml"/><Relationship Id="rId132" Type="http://schemas.openxmlformats.org/officeDocument/2006/relationships/tags" Target="../tags/tag300.xml"/><Relationship Id="rId153" Type="http://schemas.openxmlformats.org/officeDocument/2006/relationships/tags" Target="../tags/tag321.xml"/><Relationship Id="rId174" Type="http://schemas.openxmlformats.org/officeDocument/2006/relationships/tags" Target="../tags/tag342.xml"/><Relationship Id="rId179" Type="http://schemas.openxmlformats.org/officeDocument/2006/relationships/tags" Target="../tags/tag347.xml"/><Relationship Id="rId195" Type="http://schemas.openxmlformats.org/officeDocument/2006/relationships/tags" Target="../tags/tag363.xml"/><Relationship Id="rId209" Type="http://schemas.openxmlformats.org/officeDocument/2006/relationships/tags" Target="../tags/tag377.xml"/><Relationship Id="rId190" Type="http://schemas.openxmlformats.org/officeDocument/2006/relationships/tags" Target="../tags/tag358.xml"/><Relationship Id="rId204" Type="http://schemas.openxmlformats.org/officeDocument/2006/relationships/tags" Target="../tags/tag372.xml"/><Relationship Id="rId220" Type="http://schemas.openxmlformats.org/officeDocument/2006/relationships/tags" Target="../tags/tag388.xml"/><Relationship Id="rId15" Type="http://schemas.openxmlformats.org/officeDocument/2006/relationships/tags" Target="../tags/tag183.xml"/><Relationship Id="rId36" Type="http://schemas.openxmlformats.org/officeDocument/2006/relationships/tags" Target="../tags/tag204.xml"/><Relationship Id="rId57" Type="http://schemas.openxmlformats.org/officeDocument/2006/relationships/tags" Target="../tags/tag225.xml"/><Relationship Id="rId106" Type="http://schemas.openxmlformats.org/officeDocument/2006/relationships/tags" Target="../tags/tag274.xml"/><Relationship Id="rId127" Type="http://schemas.openxmlformats.org/officeDocument/2006/relationships/tags" Target="../tags/tag29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52" Type="http://schemas.openxmlformats.org/officeDocument/2006/relationships/tags" Target="../tags/tag220.xml"/><Relationship Id="rId73" Type="http://schemas.openxmlformats.org/officeDocument/2006/relationships/tags" Target="../tags/tag241.xml"/><Relationship Id="rId78" Type="http://schemas.openxmlformats.org/officeDocument/2006/relationships/tags" Target="../tags/tag246.xml"/><Relationship Id="rId94" Type="http://schemas.openxmlformats.org/officeDocument/2006/relationships/tags" Target="../tags/tag262.xml"/><Relationship Id="rId99" Type="http://schemas.openxmlformats.org/officeDocument/2006/relationships/tags" Target="../tags/tag267.xml"/><Relationship Id="rId101" Type="http://schemas.openxmlformats.org/officeDocument/2006/relationships/tags" Target="../tags/tag269.xml"/><Relationship Id="rId122" Type="http://schemas.openxmlformats.org/officeDocument/2006/relationships/tags" Target="../tags/tag290.xml"/><Relationship Id="rId143" Type="http://schemas.openxmlformats.org/officeDocument/2006/relationships/tags" Target="../tags/tag311.xml"/><Relationship Id="rId148" Type="http://schemas.openxmlformats.org/officeDocument/2006/relationships/tags" Target="../tags/tag316.xml"/><Relationship Id="rId164" Type="http://schemas.openxmlformats.org/officeDocument/2006/relationships/tags" Target="../tags/tag332.xml"/><Relationship Id="rId169" Type="http://schemas.openxmlformats.org/officeDocument/2006/relationships/tags" Target="../tags/tag337.xml"/><Relationship Id="rId185" Type="http://schemas.openxmlformats.org/officeDocument/2006/relationships/tags" Target="../tags/tag353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80" Type="http://schemas.openxmlformats.org/officeDocument/2006/relationships/tags" Target="../tags/tag348.xml"/><Relationship Id="rId210" Type="http://schemas.openxmlformats.org/officeDocument/2006/relationships/tags" Target="../tags/tag378.xml"/><Relationship Id="rId215" Type="http://schemas.openxmlformats.org/officeDocument/2006/relationships/tags" Target="../tags/tag383.xml"/><Relationship Id="rId26" Type="http://schemas.openxmlformats.org/officeDocument/2006/relationships/tags" Target="../tags/tag194.xml"/><Relationship Id="rId47" Type="http://schemas.openxmlformats.org/officeDocument/2006/relationships/tags" Target="../tags/tag215.xml"/><Relationship Id="rId68" Type="http://schemas.openxmlformats.org/officeDocument/2006/relationships/tags" Target="../tags/tag236.xml"/><Relationship Id="rId89" Type="http://schemas.openxmlformats.org/officeDocument/2006/relationships/tags" Target="../tags/tag257.xml"/><Relationship Id="rId112" Type="http://schemas.openxmlformats.org/officeDocument/2006/relationships/tags" Target="../tags/tag280.xml"/><Relationship Id="rId133" Type="http://schemas.openxmlformats.org/officeDocument/2006/relationships/tags" Target="../tags/tag301.xml"/><Relationship Id="rId154" Type="http://schemas.openxmlformats.org/officeDocument/2006/relationships/tags" Target="../tags/tag322.xml"/><Relationship Id="rId175" Type="http://schemas.openxmlformats.org/officeDocument/2006/relationships/tags" Target="../tags/tag343.xml"/><Relationship Id="rId196" Type="http://schemas.openxmlformats.org/officeDocument/2006/relationships/tags" Target="../tags/tag364.xml"/><Relationship Id="rId200" Type="http://schemas.openxmlformats.org/officeDocument/2006/relationships/tags" Target="../tags/tag368.xml"/><Relationship Id="rId16" Type="http://schemas.openxmlformats.org/officeDocument/2006/relationships/tags" Target="../tags/tag184.xml"/><Relationship Id="rId221" Type="http://schemas.openxmlformats.org/officeDocument/2006/relationships/tags" Target="../tags/tag389.xml"/><Relationship Id="rId37" Type="http://schemas.openxmlformats.org/officeDocument/2006/relationships/tags" Target="../tags/tag205.xml"/><Relationship Id="rId58" Type="http://schemas.openxmlformats.org/officeDocument/2006/relationships/tags" Target="../tags/tag226.xml"/><Relationship Id="rId79" Type="http://schemas.openxmlformats.org/officeDocument/2006/relationships/tags" Target="../tags/tag247.xml"/><Relationship Id="rId102" Type="http://schemas.openxmlformats.org/officeDocument/2006/relationships/tags" Target="../tags/tag270.xml"/><Relationship Id="rId123" Type="http://schemas.openxmlformats.org/officeDocument/2006/relationships/tags" Target="../tags/tag291.xml"/><Relationship Id="rId144" Type="http://schemas.openxmlformats.org/officeDocument/2006/relationships/tags" Target="../tags/tag312.xml"/><Relationship Id="rId90" Type="http://schemas.openxmlformats.org/officeDocument/2006/relationships/tags" Target="../tags/tag258.xml"/><Relationship Id="rId165" Type="http://schemas.openxmlformats.org/officeDocument/2006/relationships/tags" Target="../tags/tag333.xml"/><Relationship Id="rId186" Type="http://schemas.openxmlformats.org/officeDocument/2006/relationships/tags" Target="../tags/tag35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16.xml"/><Relationship Id="rId117" Type="http://schemas.openxmlformats.org/officeDocument/2006/relationships/tags" Target="../tags/tag507.xml"/><Relationship Id="rId21" Type="http://schemas.openxmlformats.org/officeDocument/2006/relationships/tags" Target="../tags/tag411.xml"/><Relationship Id="rId42" Type="http://schemas.openxmlformats.org/officeDocument/2006/relationships/tags" Target="../tags/tag432.xml"/><Relationship Id="rId47" Type="http://schemas.openxmlformats.org/officeDocument/2006/relationships/tags" Target="../tags/tag437.xml"/><Relationship Id="rId63" Type="http://schemas.openxmlformats.org/officeDocument/2006/relationships/tags" Target="../tags/tag453.xml"/><Relationship Id="rId68" Type="http://schemas.openxmlformats.org/officeDocument/2006/relationships/tags" Target="../tags/tag458.xml"/><Relationship Id="rId84" Type="http://schemas.openxmlformats.org/officeDocument/2006/relationships/tags" Target="../tags/tag474.xml"/><Relationship Id="rId89" Type="http://schemas.openxmlformats.org/officeDocument/2006/relationships/tags" Target="../tags/tag479.xml"/><Relationship Id="rId112" Type="http://schemas.openxmlformats.org/officeDocument/2006/relationships/tags" Target="../tags/tag502.xml"/><Relationship Id="rId133" Type="http://schemas.openxmlformats.org/officeDocument/2006/relationships/tags" Target="../tags/tag523.xml"/><Relationship Id="rId138" Type="http://schemas.openxmlformats.org/officeDocument/2006/relationships/tags" Target="../tags/tag528.xml"/><Relationship Id="rId16" Type="http://schemas.openxmlformats.org/officeDocument/2006/relationships/tags" Target="../tags/tag406.xml"/><Relationship Id="rId107" Type="http://schemas.openxmlformats.org/officeDocument/2006/relationships/tags" Target="../tags/tag497.xml"/><Relationship Id="rId11" Type="http://schemas.openxmlformats.org/officeDocument/2006/relationships/tags" Target="../tags/tag401.xml"/><Relationship Id="rId32" Type="http://schemas.openxmlformats.org/officeDocument/2006/relationships/tags" Target="../tags/tag422.xml"/><Relationship Id="rId37" Type="http://schemas.openxmlformats.org/officeDocument/2006/relationships/tags" Target="../tags/tag427.xml"/><Relationship Id="rId53" Type="http://schemas.openxmlformats.org/officeDocument/2006/relationships/tags" Target="../tags/tag443.xml"/><Relationship Id="rId58" Type="http://schemas.openxmlformats.org/officeDocument/2006/relationships/tags" Target="../tags/tag448.xml"/><Relationship Id="rId74" Type="http://schemas.openxmlformats.org/officeDocument/2006/relationships/tags" Target="../tags/tag464.xml"/><Relationship Id="rId79" Type="http://schemas.openxmlformats.org/officeDocument/2006/relationships/tags" Target="../tags/tag469.xml"/><Relationship Id="rId102" Type="http://schemas.openxmlformats.org/officeDocument/2006/relationships/tags" Target="../tags/tag492.xml"/><Relationship Id="rId123" Type="http://schemas.openxmlformats.org/officeDocument/2006/relationships/tags" Target="../tags/tag513.xml"/><Relationship Id="rId128" Type="http://schemas.openxmlformats.org/officeDocument/2006/relationships/tags" Target="../tags/tag518.xml"/><Relationship Id="rId5" Type="http://schemas.openxmlformats.org/officeDocument/2006/relationships/tags" Target="../tags/tag395.xml"/><Relationship Id="rId90" Type="http://schemas.openxmlformats.org/officeDocument/2006/relationships/tags" Target="../tags/tag480.xml"/><Relationship Id="rId95" Type="http://schemas.openxmlformats.org/officeDocument/2006/relationships/tags" Target="../tags/tag485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43" Type="http://schemas.openxmlformats.org/officeDocument/2006/relationships/tags" Target="../tags/tag433.xml"/><Relationship Id="rId48" Type="http://schemas.openxmlformats.org/officeDocument/2006/relationships/tags" Target="../tags/tag438.xml"/><Relationship Id="rId64" Type="http://schemas.openxmlformats.org/officeDocument/2006/relationships/tags" Target="../tags/tag454.xml"/><Relationship Id="rId69" Type="http://schemas.openxmlformats.org/officeDocument/2006/relationships/tags" Target="../tags/tag459.xml"/><Relationship Id="rId113" Type="http://schemas.openxmlformats.org/officeDocument/2006/relationships/tags" Target="../tags/tag503.xml"/><Relationship Id="rId118" Type="http://schemas.openxmlformats.org/officeDocument/2006/relationships/tags" Target="../tags/tag508.xml"/><Relationship Id="rId134" Type="http://schemas.openxmlformats.org/officeDocument/2006/relationships/tags" Target="../tags/tag524.xml"/><Relationship Id="rId139" Type="http://schemas.openxmlformats.org/officeDocument/2006/relationships/slideLayout" Target="../slideLayouts/slideLayout1.xml"/><Relationship Id="rId8" Type="http://schemas.openxmlformats.org/officeDocument/2006/relationships/tags" Target="../tags/tag398.xml"/><Relationship Id="rId51" Type="http://schemas.openxmlformats.org/officeDocument/2006/relationships/tags" Target="../tags/tag441.xml"/><Relationship Id="rId72" Type="http://schemas.openxmlformats.org/officeDocument/2006/relationships/tags" Target="../tags/tag462.xml"/><Relationship Id="rId80" Type="http://schemas.openxmlformats.org/officeDocument/2006/relationships/tags" Target="../tags/tag470.xml"/><Relationship Id="rId85" Type="http://schemas.openxmlformats.org/officeDocument/2006/relationships/tags" Target="../tags/tag475.xml"/><Relationship Id="rId93" Type="http://schemas.openxmlformats.org/officeDocument/2006/relationships/tags" Target="../tags/tag483.xml"/><Relationship Id="rId98" Type="http://schemas.openxmlformats.org/officeDocument/2006/relationships/tags" Target="../tags/tag488.xml"/><Relationship Id="rId121" Type="http://schemas.openxmlformats.org/officeDocument/2006/relationships/tags" Target="../tags/tag511.xml"/><Relationship Id="rId3" Type="http://schemas.openxmlformats.org/officeDocument/2006/relationships/tags" Target="../tags/tag393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tags" Target="../tags/tag423.xml"/><Relationship Id="rId38" Type="http://schemas.openxmlformats.org/officeDocument/2006/relationships/tags" Target="../tags/tag428.xml"/><Relationship Id="rId46" Type="http://schemas.openxmlformats.org/officeDocument/2006/relationships/tags" Target="../tags/tag436.xml"/><Relationship Id="rId59" Type="http://schemas.openxmlformats.org/officeDocument/2006/relationships/tags" Target="../tags/tag449.xml"/><Relationship Id="rId67" Type="http://schemas.openxmlformats.org/officeDocument/2006/relationships/tags" Target="../tags/tag457.xml"/><Relationship Id="rId103" Type="http://schemas.openxmlformats.org/officeDocument/2006/relationships/tags" Target="../tags/tag493.xml"/><Relationship Id="rId108" Type="http://schemas.openxmlformats.org/officeDocument/2006/relationships/tags" Target="../tags/tag498.xml"/><Relationship Id="rId116" Type="http://schemas.openxmlformats.org/officeDocument/2006/relationships/tags" Target="../tags/tag506.xml"/><Relationship Id="rId124" Type="http://schemas.openxmlformats.org/officeDocument/2006/relationships/tags" Target="../tags/tag514.xml"/><Relationship Id="rId129" Type="http://schemas.openxmlformats.org/officeDocument/2006/relationships/tags" Target="../tags/tag519.xml"/><Relationship Id="rId137" Type="http://schemas.openxmlformats.org/officeDocument/2006/relationships/tags" Target="../tags/tag527.xml"/><Relationship Id="rId20" Type="http://schemas.openxmlformats.org/officeDocument/2006/relationships/tags" Target="../tags/tag410.xml"/><Relationship Id="rId41" Type="http://schemas.openxmlformats.org/officeDocument/2006/relationships/tags" Target="../tags/tag431.xml"/><Relationship Id="rId54" Type="http://schemas.openxmlformats.org/officeDocument/2006/relationships/tags" Target="../tags/tag444.xml"/><Relationship Id="rId62" Type="http://schemas.openxmlformats.org/officeDocument/2006/relationships/tags" Target="../tags/tag452.xml"/><Relationship Id="rId70" Type="http://schemas.openxmlformats.org/officeDocument/2006/relationships/tags" Target="../tags/tag460.xml"/><Relationship Id="rId75" Type="http://schemas.openxmlformats.org/officeDocument/2006/relationships/tags" Target="../tags/tag465.xml"/><Relationship Id="rId83" Type="http://schemas.openxmlformats.org/officeDocument/2006/relationships/tags" Target="../tags/tag473.xml"/><Relationship Id="rId88" Type="http://schemas.openxmlformats.org/officeDocument/2006/relationships/tags" Target="../tags/tag478.xml"/><Relationship Id="rId91" Type="http://schemas.openxmlformats.org/officeDocument/2006/relationships/tags" Target="../tags/tag481.xml"/><Relationship Id="rId96" Type="http://schemas.openxmlformats.org/officeDocument/2006/relationships/tags" Target="../tags/tag486.xml"/><Relationship Id="rId111" Type="http://schemas.openxmlformats.org/officeDocument/2006/relationships/tags" Target="../tags/tag501.xml"/><Relationship Id="rId132" Type="http://schemas.openxmlformats.org/officeDocument/2006/relationships/tags" Target="../tags/tag52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tags" Target="../tags/tag426.xml"/><Relationship Id="rId49" Type="http://schemas.openxmlformats.org/officeDocument/2006/relationships/tags" Target="../tags/tag439.xml"/><Relationship Id="rId57" Type="http://schemas.openxmlformats.org/officeDocument/2006/relationships/tags" Target="../tags/tag447.xml"/><Relationship Id="rId106" Type="http://schemas.openxmlformats.org/officeDocument/2006/relationships/tags" Target="../tags/tag496.xml"/><Relationship Id="rId114" Type="http://schemas.openxmlformats.org/officeDocument/2006/relationships/tags" Target="../tags/tag504.xml"/><Relationship Id="rId119" Type="http://schemas.openxmlformats.org/officeDocument/2006/relationships/tags" Target="../tags/tag509.xml"/><Relationship Id="rId127" Type="http://schemas.openxmlformats.org/officeDocument/2006/relationships/tags" Target="../tags/tag517.xml"/><Relationship Id="rId10" Type="http://schemas.openxmlformats.org/officeDocument/2006/relationships/tags" Target="../tags/tag400.xml"/><Relationship Id="rId31" Type="http://schemas.openxmlformats.org/officeDocument/2006/relationships/tags" Target="../tags/tag421.xml"/><Relationship Id="rId44" Type="http://schemas.openxmlformats.org/officeDocument/2006/relationships/tags" Target="../tags/tag434.xml"/><Relationship Id="rId52" Type="http://schemas.openxmlformats.org/officeDocument/2006/relationships/tags" Target="../tags/tag442.xml"/><Relationship Id="rId60" Type="http://schemas.openxmlformats.org/officeDocument/2006/relationships/tags" Target="../tags/tag450.xml"/><Relationship Id="rId65" Type="http://schemas.openxmlformats.org/officeDocument/2006/relationships/tags" Target="../tags/tag455.xml"/><Relationship Id="rId73" Type="http://schemas.openxmlformats.org/officeDocument/2006/relationships/tags" Target="../tags/tag463.xml"/><Relationship Id="rId78" Type="http://schemas.openxmlformats.org/officeDocument/2006/relationships/tags" Target="../tags/tag468.xml"/><Relationship Id="rId81" Type="http://schemas.openxmlformats.org/officeDocument/2006/relationships/tags" Target="../tags/tag471.xml"/><Relationship Id="rId86" Type="http://schemas.openxmlformats.org/officeDocument/2006/relationships/tags" Target="../tags/tag476.xml"/><Relationship Id="rId94" Type="http://schemas.openxmlformats.org/officeDocument/2006/relationships/tags" Target="../tags/tag484.xml"/><Relationship Id="rId99" Type="http://schemas.openxmlformats.org/officeDocument/2006/relationships/tags" Target="../tags/tag489.xml"/><Relationship Id="rId101" Type="http://schemas.openxmlformats.org/officeDocument/2006/relationships/tags" Target="../tags/tag491.xml"/><Relationship Id="rId122" Type="http://schemas.openxmlformats.org/officeDocument/2006/relationships/tags" Target="../tags/tag512.xml"/><Relationship Id="rId130" Type="http://schemas.openxmlformats.org/officeDocument/2006/relationships/tags" Target="../tags/tag520.xml"/><Relationship Id="rId135" Type="http://schemas.openxmlformats.org/officeDocument/2006/relationships/tags" Target="../tags/tag525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39" Type="http://schemas.openxmlformats.org/officeDocument/2006/relationships/tags" Target="../tags/tag429.xml"/><Relationship Id="rId109" Type="http://schemas.openxmlformats.org/officeDocument/2006/relationships/tags" Target="../tags/tag499.xml"/><Relationship Id="rId34" Type="http://schemas.openxmlformats.org/officeDocument/2006/relationships/tags" Target="../tags/tag424.xml"/><Relationship Id="rId50" Type="http://schemas.openxmlformats.org/officeDocument/2006/relationships/tags" Target="../tags/tag440.xml"/><Relationship Id="rId55" Type="http://schemas.openxmlformats.org/officeDocument/2006/relationships/tags" Target="../tags/tag445.xml"/><Relationship Id="rId76" Type="http://schemas.openxmlformats.org/officeDocument/2006/relationships/tags" Target="../tags/tag466.xml"/><Relationship Id="rId97" Type="http://schemas.openxmlformats.org/officeDocument/2006/relationships/tags" Target="../tags/tag487.xml"/><Relationship Id="rId104" Type="http://schemas.openxmlformats.org/officeDocument/2006/relationships/tags" Target="../tags/tag494.xml"/><Relationship Id="rId120" Type="http://schemas.openxmlformats.org/officeDocument/2006/relationships/tags" Target="../tags/tag510.xml"/><Relationship Id="rId125" Type="http://schemas.openxmlformats.org/officeDocument/2006/relationships/tags" Target="../tags/tag515.xml"/><Relationship Id="rId7" Type="http://schemas.openxmlformats.org/officeDocument/2006/relationships/tags" Target="../tags/tag397.xml"/><Relationship Id="rId71" Type="http://schemas.openxmlformats.org/officeDocument/2006/relationships/tags" Target="../tags/tag461.xml"/><Relationship Id="rId92" Type="http://schemas.openxmlformats.org/officeDocument/2006/relationships/tags" Target="../tags/tag482.xml"/><Relationship Id="rId2" Type="http://schemas.openxmlformats.org/officeDocument/2006/relationships/tags" Target="../tags/tag392.xml"/><Relationship Id="rId29" Type="http://schemas.openxmlformats.org/officeDocument/2006/relationships/tags" Target="../tags/tag419.xml"/><Relationship Id="rId24" Type="http://schemas.openxmlformats.org/officeDocument/2006/relationships/tags" Target="../tags/tag414.xml"/><Relationship Id="rId40" Type="http://schemas.openxmlformats.org/officeDocument/2006/relationships/tags" Target="../tags/tag430.xml"/><Relationship Id="rId45" Type="http://schemas.openxmlformats.org/officeDocument/2006/relationships/tags" Target="../tags/tag435.xml"/><Relationship Id="rId66" Type="http://schemas.openxmlformats.org/officeDocument/2006/relationships/tags" Target="../tags/tag456.xml"/><Relationship Id="rId87" Type="http://schemas.openxmlformats.org/officeDocument/2006/relationships/tags" Target="../tags/tag477.xml"/><Relationship Id="rId110" Type="http://schemas.openxmlformats.org/officeDocument/2006/relationships/tags" Target="../tags/tag500.xml"/><Relationship Id="rId115" Type="http://schemas.openxmlformats.org/officeDocument/2006/relationships/tags" Target="../tags/tag505.xml"/><Relationship Id="rId131" Type="http://schemas.openxmlformats.org/officeDocument/2006/relationships/tags" Target="../tags/tag521.xml"/><Relationship Id="rId136" Type="http://schemas.openxmlformats.org/officeDocument/2006/relationships/tags" Target="../tags/tag526.xml"/><Relationship Id="rId61" Type="http://schemas.openxmlformats.org/officeDocument/2006/relationships/tags" Target="../tags/tag451.xml"/><Relationship Id="rId82" Type="http://schemas.openxmlformats.org/officeDocument/2006/relationships/tags" Target="../tags/tag472.xml"/><Relationship Id="rId19" Type="http://schemas.openxmlformats.org/officeDocument/2006/relationships/tags" Target="../tags/tag409.xml"/><Relationship Id="rId14" Type="http://schemas.openxmlformats.org/officeDocument/2006/relationships/tags" Target="../tags/tag404.xml"/><Relationship Id="rId30" Type="http://schemas.openxmlformats.org/officeDocument/2006/relationships/tags" Target="../tags/tag420.xml"/><Relationship Id="rId35" Type="http://schemas.openxmlformats.org/officeDocument/2006/relationships/tags" Target="../tags/tag425.xml"/><Relationship Id="rId56" Type="http://schemas.openxmlformats.org/officeDocument/2006/relationships/tags" Target="../tags/tag446.xml"/><Relationship Id="rId77" Type="http://schemas.openxmlformats.org/officeDocument/2006/relationships/tags" Target="../tags/tag467.xml"/><Relationship Id="rId100" Type="http://schemas.openxmlformats.org/officeDocument/2006/relationships/tags" Target="../tags/tag490.xml"/><Relationship Id="rId105" Type="http://schemas.openxmlformats.org/officeDocument/2006/relationships/tags" Target="../tags/tag495.xml"/><Relationship Id="rId126" Type="http://schemas.openxmlformats.org/officeDocument/2006/relationships/tags" Target="../tags/tag51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45.xml"/><Relationship Id="rId21" Type="http://schemas.openxmlformats.org/officeDocument/2006/relationships/tags" Target="../tags/tag549.xml"/><Relationship Id="rId42" Type="http://schemas.openxmlformats.org/officeDocument/2006/relationships/tags" Target="../tags/tag570.xml"/><Relationship Id="rId63" Type="http://schemas.openxmlformats.org/officeDocument/2006/relationships/tags" Target="../tags/tag591.xml"/><Relationship Id="rId84" Type="http://schemas.openxmlformats.org/officeDocument/2006/relationships/tags" Target="../tags/tag612.xml"/><Relationship Id="rId138" Type="http://schemas.openxmlformats.org/officeDocument/2006/relationships/tags" Target="../tags/tag666.xml"/><Relationship Id="rId159" Type="http://schemas.openxmlformats.org/officeDocument/2006/relationships/tags" Target="../tags/tag687.xml"/><Relationship Id="rId170" Type="http://schemas.openxmlformats.org/officeDocument/2006/relationships/tags" Target="../tags/tag698.xml"/><Relationship Id="rId191" Type="http://schemas.openxmlformats.org/officeDocument/2006/relationships/tags" Target="../tags/tag719.xml"/><Relationship Id="rId205" Type="http://schemas.openxmlformats.org/officeDocument/2006/relationships/tags" Target="../tags/tag733.xml"/><Relationship Id="rId226" Type="http://schemas.openxmlformats.org/officeDocument/2006/relationships/tags" Target="../tags/tag754.xml"/><Relationship Id="rId107" Type="http://schemas.openxmlformats.org/officeDocument/2006/relationships/tags" Target="../tags/tag635.xml"/><Relationship Id="rId11" Type="http://schemas.openxmlformats.org/officeDocument/2006/relationships/tags" Target="../tags/tag539.xml"/><Relationship Id="rId32" Type="http://schemas.openxmlformats.org/officeDocument/2006/relationships/tags" Target="../tags/tag560.xml"/><Relationship Id="rId53" Type="http://schemas.openxmlformats.org/officeDocument/2006/relationships/tags" Target="../tags/tag581.xml"/><Relationship Id="rId74" Type="http://schemas.openxmlformats.org/officeDocument/2006/relationships/tags" Target="../tags/tag602.xml"/><Relationship Id="rId128" Type="http://schemas.openxmlformats.org/officeDocument/2006/relationships/tags" Target="../tags/tag656.xml"/><Relationship Id="rId149" Type="http://schemas.openxmlformats.org/officeDocument/2006/relationships/tags" Target="../tags/tag677.xml"/><Relationship Id="rId5" Type="http://schemas.openxmlformats.org/officeDocument/2006/relationships/tags" Target="../tags/tag533.xml"/><Relationship Id="rId95" Type="http://schemas.openxmlformats.org/officeDocument/2006/relationships/tags" Target="../tags/tag623.xml"/><Relationship Id="rId160" Type="http://schemas.openxmlformats.org/officeDocument/2006/relationships/tags" Target="../tags/tag688.xml"/><Relationship Id="rId181" Type="http://schemas.openxmlformats.org/officeDocument/2006/relationships/tags" Target="../tags/tag709.xml"/><Relationship Id="rId216" Type="http://schemas.openxmlformats.org/officeDocument/2006/relationships/tags" Target="../tags/tag744.xml"/><Relationship Id="rId237" Type="http://schemas.openxmlformats.org/officeDocument/2006/relationships/tags" Target="../tags/tag765.xml"/><Relationship Id="rId22" Type="http://schemas.openxmlformats.org/officeDocument/2006/relationships/tags" Target="../tags/tag550.xml"/><Relationship Id="rId43" Type="http://schemas.openxmlformats.org/officeDocument/2006/relationships/tags" Target="../tags/tag571.xml"/><Relationship Id="rId64" Type="http://schemas.openxmlformats.org/officeDocument/2006/relationships/tags" Target="../tags/tag592.xml"/><Relationship Id="rId118" Type="http://schemas.openxmlformats.org/officeDocument/2006/relationships/tags" Target="../tags/tag646.xml"/><Relationship Id="rId139" Type="http://schemas.openxmlformats.org/officeDocument/2006/relationships/tags" Target="../tags/tag667.xml"/><Relationship Id="rId85" Type="http://schemas.openxmlformats.org/officeDocument/2006/relationships/tags" Target="../tags/tag613.xml"/><Relationship Id="rId150" Type="http://schemas.openxmlformats.org/officeDocument/2006/relationships/tags" Target="../tags/tag678.xml"/><Relationship Id="rId171" Type="http://schemas.openxmlformats.org/officeDocument/2006/relationships/tags" Target="../tags/tag699.xml"/><Relationship Id="rId192" Type="http://schemas.openxmlformats.org/officeDocument/2006/relationships/tags" Target="../tags/tag720.xml"/><Relationship Id="rId206" Type="http://schemas.openxmlformats.org/officeDocument/2006/relationships/tags" Target="../tags/tag734.xml"/><Relationship Id="rId227" Type="http://schemas.openxmlformats.org/officeDocument/2006/relationships/tags" Target="../tags/tag755.xml"/><Relationship Id="rId201" Type="http://schemas.openxmlformats.org/officeDocument/2006/relationships/tags" Target="../tags/tag729.xml"/><Relationship Id="rId222" Type="http://schemas.openxmlformats.org/officeDocument/2006/relationships/tags" Target="../tags/tag750.xml"/><Relationship Id="rId243" Type="http://schemas.openxmlformats.org/officeDocument/2006/relationships/tags" Target="../tags/tag771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33" Type="http://schemas.openxmlformats.org/officeDocument/2006/relationships/tags" Target="../tags/tag561.xml"/><Relationship Id="rId38" Type="http://schemas.openxmlformats.org/officeDocument/2006/relationships/tags" Target="../tags/tag566.xml"/><Relationship Id="rId59" Type="http://schemas.openxmlformats.org/officeDocument/2006/relationships/tags" Target="../tags/tag587.xml"/><Relationship Id="rId103" Type="http://schemas.openxmlformats.org/officeDocument/2006/relationships/tags" Target="../tags/tag631.xml"/><Relationship Id="rId108" Type="http://schemas.openxmlformats.org/officeDocument/2006/relationships/tags" Target="../tags/tag636.xml"/><Relationship Id="rId124" Type="http://schemas.openxmlformats.org/officeDocument/2006/relationships/tags" Target="../tags/tag652.xml"/><Relationship Id="rId129" Type="http://schemas.openxmlformats.org/officeDocument/2006/relationships/tags" Target="../tags/tag657.xml"/><Relationship Id="rId54" Type="http://schemas.openxmlformats.org/officeDocument/2006/relationships/tags" Target="../tags/tag582.xml"/><Relationship Id="rId70" Type="http://schemas.openxmlformats.org/officeDocument/2006/relationships/tags" Target="../tags/tag598.xml"/><Relationship Id="rId75" Type="http://schemas.openxmlformats.org/officeDocument/2006/relationships/tags" Target="../tags/tag603.xml"/><Relationship Id="rId91" Type="http://schemas.openxmlformats.org/officeDocument/2006/relationships/tags" Target="../tags/tag619.xml"/><Relationship Id="rId96" Type="http://schemas.openxmlformats.org/officeDocument/2006/relationships/tags" Target="../tags/tag624.xml"/><Relationship Id="rId140" Type="http://schemas.openxmlformats.org/officeDocument/2006/relationships/tags" Target="../tags/tag668.xml"/><Relationship Id="rId145" Type="http://schemas.openxmlformats.org/officeDocument/2006/relationships/tags" Target="../tags/tag673.xml"/><Relationship Id="rId161" Type="http://schemas.openxmlformats.org/officeDocument/2006/relationships/tags" Target="../tags/tag689.xml"/><Relationship Id="rId166" Type="http://schemas.openxmlformats.org/officeDocument/2006/relationships/tags" Target="../tags/tag694.xml"/><Relationship Id="rId182" Type="http://schemas.openxmlformats.org/officeDocument/2006/relationships/tags" Target="../tags/tag710.xml"/><Relationship Id="rId187" Type="http://schemas.openxmlformats.org/officeDocument/2006/relationships/tags" Target="../tags/tag715.xml"/><Relationship Id="rId217" Type="http://schemas.openxmlformats.org/officeDocument/2006/relationships/tags" Target="../tags/tag745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212" Type="http://schemas.openxmlformats.org/officeDocument/2006/relationships/tags" Target="../tags/tag740.xml"/><Relationship Id="rId233" Type="http://schemas.openxmlformats.org/officeDocument/2006/relationships/tags" Target="../tags/tag761.xml"/><Relationship Id="rId238" Type="http://schemas.openxmlformats.org/officeDocument/2006/relationships/tags" Target="../tags/tag766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49" Type="http://schemas.openxmlformats.org/officeDocument/2006/relationships/tags" Target="../tags/tag577.xml"/><Relationship Id="rId114" Type="http://schemas.openxmlformats.org/officeDocument/2006/relationships/tags" Target="../tags/tag642.xml"/><Relationship Id="rId119" Type="http://schemas.openxmlformats.org/officeDocument/2006/relationships/tags" Target="../tags/tag647.xml"/><Relationship Id="rId44" Type="http://schemas.openxmlformats.org/officeDocument/2006/relationships/tags" Target="../tags/tag572.xml"/><Relationship Id="rId60" Type="http://schemas.openxmlformats.org/officeDocument/2006/relationships/tags" Target="../tags/tag588.xml"/><Relationship Id="rId65" Type="http://schemas.openxmlformats.org/officeDocument/2006/relationships/tags" Target="../tags/tag593.xml"/><Relationship Id="rId81" Type="http://schemas.openxmlformats.org/officeDocument/2006/relationships/tags" Target="../tags/tag609.xml"/><Relationship Id="rId86" Type="http://schemas.openxmlformats.org/officeDocument/2006/relationships/tags" Target="../tags/tag614.xml"/><Relationship Id="rId130" Type="http://schemas.openxmlformats.org/officeDocument/2006/relationships/tags" Target="../tags/tag658.xml"/><Relationship Id="rId135" Type="http://schemas.openxmlformats.org/officeDocument/2006/relationships/tags" Target="../tags/tag663.xml"/><Relationship Id="rId151" Type="http://schemas.openxmlformats.org/officeDocument/2006/relationships/tags" Target="../tags/tag679.xml"/><Relationship Id="rId156" Type="http://schemas.openxmlformats.org/officeDocument/2006/relationships/tags" Target="../tags/tag684.xml"/><Relationship Id="rId177" Type="http://schemas.openxmlformats.org/officeDocument/2006/relationships/tags" Target="../tags/tag705.xml"/><Relationship Id="rId198" Type="http://schemas.openxmlformats.org/officeDocument/2006/relationships/tags" Target="../tags/tag726.xml"/><Relationship Id="rId172" Type="http://schemas.openxmlformats.org/officeDocument/2006/relationships/tags" Target="../tags/tag700.xml"/><Relationship Id="rId193" Type="http://schemas.openxmlformats.org/officeDocument/2006/relationships/tags" Target="../tags/tag721.xml"/><Relationship Id="rId202" Type="http://schemas.openxmlformats.org/officeDocument/2006/relationships/tags" Target="../tags/tag730.xml"/><Relationship Id="rId207" Type="http://schemas.openxmlformats.org/officeDocument/2006/relationships/tags" Target="../tags/tag735.xml"/><Relationship Id="rId223" Type="http://schemas.openxmlformats.org/officeDocument/2006/relationships/tags" Target="../tags/tag751.xml"/><Relationship Id="rId228" Type="http://schemas.openxmlformats.org/officeDocument/2006/relationships/tags" Target="../tags/tag756.xml"/><Relationship Id="rId244" Type="http://schemas.openxmlformats.org/officeDocument/2006/relationships/tags" Target="../tags/tag772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39" Type="http://schemas.openxmlformats.org/officeDocument/2006/relationships/tags" Target="../tags/tag567.xml"/><Relationship Id="rId109" Type="http://schemas.openxmlformats.org/officeDocument/2006/relationships/tags" Target="../tags/tag637.xml"/><Relationship Id="rId34" Type="http://schemas.openxmlformats.org/officeDocument/2006/relationships/tags" Target="../tags/tag562.xml"/><Relationship Id="rId50" Type="http://schemas.openxmlformats.org/officeDocument/2006/relationships/tags" Target="../tags/tag578.xml"/><Relationship Id="rId55" Type="http://schemas.openxmlformats.org/officeDocument/2006/relationships/tags" Target="../tags/tag583.xml"/><Relationship Id="rId76" Type="http://schemas.openxmlformats.org/officeDocument/2006/relationships/tags" Target="../tags/tag604.xml"/><Relationship Id="rId97" Type="http://schemas.openxmlformats.org/officeDocument/2006/relationships/tags" Target="../tags/tag625.xml"/><Relationship Id="rId104" Type="http://schemas.openxmlformats.org/officeDocument/2006/relationships/tags" Target="../tags/tag632.xml"/><Relationship Id="rId120" Type="http://schemas.openxmlformats.org/officeDocument/2006/relationships/tags" Target="../tags/tag648.xml"/><Relationship Id="rId125" Type="http://schemas.openxmlformats.org/officeDocument/2006/relationships/tags" Target="../tags/tag653.xml"/><Relationship Id="rId141" Type="http://schemas.openxmlformats.org/officeDocument/2006/relationships/tags" Target="../tags/tag669.xml"/><Relationship Id="rId146" Type="http://schemas.openxmlformats.org/officeDocument/2006/relationships/tags" Target="../tags/tag674.xml"/><Relationship Id="rId167" Type="http://schemas.openxmlformats.org/officeDocument/2006/relationships/tags" Target="../tags/tag695.xml"/><Relationship Id="rId188" Type="http://schemas.openxmlformats.org/officeDocument/2006/relationships/tags" Target="../tags/tag716.xml"/><Relationship Id="rId7" Type="http://schemas.openxmlformats.org/officeDocument/2006/relationships/tags" Target="../tags/tag535.xml"/><Relationship Id="rId71" Type="http://schemas.openxmlformats.org/officeDocument/2006/relationships/tags" Target="../tags/tag599.xml"/><Relationship Id="rId92" Type="http://schemas.openxmlformats.org/officeDocument/2006/relationships/tags" Target="../tags/tag620.xml"/><Relationship Id="rId162" Type="http://schemas.openxmlformats.org/officeDocument/2006/relationships/tags" Target="../tags/tag690.xml"/><Relationship Id="rId183" Type="http://schemas.openxmlformats.org/officeDocument/2006/relationships/tags" Target="../tags/tag711.xml"/><Relationship Id="rId213" Type="http://schemas.openxmlformats.org/officeDocument/2006/relationships/tags" Target="../tags/tag741.xml"/><Relationship Id="rId218" Type="http://schemas.openxmlformats.org/officeDocument/2006/relationships/tags" Target="../tags/tag746.xml"/><Relationship Id="rId234" Type="http://schemas.openxmlformats.org/officeDocument/2006/relationships/tags" Target="../tags/tag762.xml"/><Relationship Id="rId239" Type="http://schemas.openxmlformats.org/officeDocument/2006/relationships/tags" Target="../tags/tag767.xml"/><Relationship Id="rId2" Type="http://schemas.openxmlformats.org/officeDocument/2006/relationships/tags" Target="../tags/tag530.xml"/><Relationship Id="rId29" Type="http://schemas.openxmlformats.org/officeDocument/2006/relationships/tags" Target="../tags/tag557.xml"/><Relationship Id="rId24" Type="http://schemas.openxmlformats.org/officeDocument/2006/relationships/tags" Target="../tags/tag552.xml"/><Relationship Id="rId40" Type="http://schemas.openxmlformats.org/officeDocument/2006/relationships/tags" Target="../tags/tag568.xml"/><Relationship Id="rId45" Type="http://schemas.openxmlformats.org/officeDocument/2006/relationships/tags" Target="../tags/tag573.xml"/><Relationship Id="rId66" Type="http://schemas.openxmlformats.org/officeDocument/2006/relationships/tags" Target="../tags/tag594.xml"/><Relationship Id="rId87" Type="http://schemas.openxmlformats.org/officeDocument/2006/relationships/tags" Target="../tags/tag615.xml"/><Relationship Id="rId110" Type="http://schemas.openxmlformats.org/officeDocument/2006/relationships/tags" Target="../tags/tag638.xml"/><Relationship Id="rId115" Type="http://schemas.openxmlformats.org/officeDocument/2006/relationships/tags" Target="../tags/tag643.xml"/><Relationship Id="rId131" Type="http://schemas.openxmlformats.org/officeDocument/2006/relationships/tags" Target="../tags/tag659.xml"/><Relationship Id="rId136" Type="http://schemas.openxmlformats.org/officeDocument/2006/relationships/tags" Target="../tags/tag664.xml"/><Relationship Id="rId157" Type="http://schemas.openxmlformats.org/officeDocument/2006/relationships/tags" Target="../tags/tag685.xml"/><Relationship Id="rId178" Type="http://schemas.openxmlformats.org/officeDocument/2006/relationships/tags" Target="../tags/tag706.xml"/><Relationship Id="rId61" Type="http://schemas.openxmlformats.org/officeDocument/2006/relationships/tags" Target="../tags/tag589.xml"/><Relationship Id="rId82" Type="http://schemas.openxmlformats.org/officeDocument/2006/relationships/tags" Target="../tags/tag610.xml"/><Relationship Id="rId152" Type="http://schemas.openxmlformats.org/officeDocument/2006/relationships/tags" Target="../tags/tag680.xml"/><Relationship Id="rId173" Type="http://schemas.openxmlformats.org/officeDocument/2006/relationships/tags" Target="../tags/tag701.xml"/><Relationship Id="rId194" Type="http://schemas.openxmlformats.org/officeDocument/2006/relationships/tags" Target="../tags/tag722.xml"/><Relationship Id="rId199" Type="http://schemas.openxmlformats.org/officeDocument/2006/relationships/tags" Target="../tags/tag727.xml"/><Relationship Id="rId203" Type="http://schemas.openxmlformats.org/officeDocument/2006/relationships/tags" Target="../tags/tag731.xml"/><Relationship Id="rId208" Type="http://schemas.openxmlformats.org/officeDocument/2006/relationships/tags" Target="../tags/tag736.xml"/><Relationship Id="rId229" Type="http://schemas.openxmlformats.org/officeDocument/2006/relationships/tags" Target="../tags/tag757.xml"/><Relationship Id="rId19" Type="http://schemas.openxmlformats.org/officeDocument/2006/relationships/tags" Target="../tags/tag547.xml"/><Relationship Id="rId224" Type="http://schemas.openxmlformats.org/officeDocument/2006/relationships/tags" Target="../tags/tag752.xml"/><Relationship Id="rId240" Type="http://schemas.openxmlformats.org/officeDocument/2006/relationships/tags" Target="../tags/tag768.xml"/><Relationship Id="rId245" Type="http://schemas.openxmlformats.org/officeDocument/2006/relationships/slideLayout" Target="../slideLayouts/slideLayout1.xml"/><Relationship Id="rId14" Type="http://schemas.openxmlformats.org/officeDocument/2006/relationships/tags" Target="../tags/tag542.xml"/><Relationship Id="rId30" Type="http://schemas.openxmlformats.org/officeDocument/2006/relationships/tags" Target="../tags/tag558.xml"/><Relationship Id="rId35" Type="http://schemas.openxmlformats.org/officeDocument/2006/relationships/tags" Target="../tags/tag563.xml"/><Relationship Id="rId56" Type="http://schemas.openxmlformats.org/officeDocument/2006/relationships/tags" Target="../tags/tag584.xml"/><Relationship Id="rId77" Type="http://schemas.openxmlformats.org/officeDocument/2006/relationships/tags" Target="../tags/tag605.xml"/><Relationship Id="rId100" Type="http://schemas.openxmlformats.org/officeDocument/2006/relationships/tags" Target="../tags/tag628.xml"/><Relationship Id="rId105" Type="http://schemas.openxmlformats.org/officeDocument/2006/relationships/tags" Target="../tags/tag633.xml"/><Relationship Id="rId126" Type="http://schemas.openxmlformats.org/officeDocument/2006/relationships/tags" Target="../tags/tag654.xml"/><Relationship Id="rId147" Type="http://schemas.openxmlformats.org/officeDocument/2006/relationships/tags" Target="../tags/tag675.xml"/><Relationship Id="rId168" Type="http://schemas.openxmlformats.org/officeDocument/2006/relationships/tags" Target="../tags/tag696.xml"/><Relationship Id="rId8" Type="http://schemas.openxmlformats.org/officeDocument/2006/relationships/tags" Target="../tags/tag536.xml"/><Relationship Id="rId51" Type="http://schemas.openxmlformats.org/officeDocument/2006/relationships/tags" Target="../tags/tag579.xml"/><Relationship Id="rId72" Type="http://schemas.openxmlformats.org/officeDocument/2006/relationships/tags" Target="../tags/tag600.xml"/><Relationship Id="rId93" Type="http://schemas.openxmlformats.org/officeDocument/2006/relationships/tags" Target="../tags/tag621.xml"/><Relationship Id="rId98" Type="http://schemas.openxmlformats.org/officeDocument/2006/relationships/tags" Target="../tags/tag626.xml"/><Relationship Id="rId121" Type="http://schemas.openxmlformats.org/officeDocument/2006/relationships/tags" Target="../tags/tag649.xml"/><Relationship Id="rId142" Type="http://schemas.openxmlformats.org/officeDocument/2006/relationships/tags" Target="../tags/tag670.xml"/><Relationship Id="rId163" Type="http://schemas.openxmlformats.org/officeDocument/2006/relationships/tags" Target="../tags/tag691.xml"/><Relationship Id="rId184" Type="http://schemas.openxmlformats.org/officeDocument/2006/relationships/tags" Target="../tags/tag712.xml"/><Relationship Id="rId189" Type="http://schemas.openxmlformats.org/officeDocument/2006/relationships/tags" Target="../tags/tag717.xml"/><Relationship Id="rId219" Type="http://schemas.openxmlformats.org/officeDocument/2006/relationships/tags" Target="../tags/tag747.xml"/><Relationship Id="rId3" Type="http://schemas.openxmlformats.org/officeDocument/2006/relationships/tags" Target="../tags/tag531.xml"/><Relationship Id="rId214" Type="http://schemas.openxmlformats.org/officeDocument/2006/relationships/tags" Target="../tags/tag742.xml"/><Relationship Id="rId230" Type="http://schemas.openxmlformats.org/officeDocument/2006/relationships/tags" Target="../tags/tag758.xml"/><Relationship Id="rId235" Type="http://schemas.openxmlformats.org/officeDocument/2006/relationships/tags" Target="../tags/tag763.xml"/><Relationship Id="rId25" Type="http://schemas.openxmlformats.org/officeDocument/2006/relationships/tags" Target="../tags/tag553.xml"/><Relationship Id="rId46" Type="http://schemas.openxmlformats.org/officeDocument/2006/relationships/tags" Target="../tags/tag574.xml"/><Relationship Id="rId67" Type="http://schemas.openxmlformats.org/officeDocument/2006/relationships/tags" Target="../tags/tag595.xml"/><Relationship Id="rId116" Type="http://schemas.openxmlformats.org/officeDocument/2006/relationships/tags" Target="../tags/tag644.xml"/><Relationship Id="rId137" Type="http://schemas.openxmlformats.org/officeDocument/2006/relationships/tags" Target="../tags/tag665.xml"/><Relationship Id="rId158" Type="http://schemas.openxmlformats.org/officeDocument/2006/relationships/tags" Target="../tags/tag686.xml"/><Relationship Id="rId20" Type="http://schemas.openxmlformats.org/officeDocument/2006/relationships/tags" Target="../tags/tag548.xml"/><Relationship Id="rId41" Type="http://schemas.openxmlformats.org/officeDocument/2006/relationships/tags" Target="../tags/tag569.xml"/><Relationship Id="rId62" Type="http://schemas.openxmlformats.org/officeDocument/2006/relationships/tags" Target="../tags/tag590.xml"/><Relationship Id="rId83" Type="http://schemas.openxmlformats.org/officeDocument/2006/relationships/tags" Target="../tags/tag611.xml"/><Relationship Id="rId88" Type="http://schemas.openxmlformats.org/officeDocument/2006/relationships/tags" Target="../tags/tag616.xml"/><Relationship Id="rId111" Type="http://schemas.openxmlformats.org/officeDocument/2006/relationships/tags" Target="../tags/tag639.xml"/><Relationship Id="rId132" Type="http://schemas.openxmlformats.org/officeDocument/2006/relationships/tags" Target="../tags/tag660.xml"/><Relationship Id="rId153" Type="http://schemas.openxmlformats.org/officeDocument/2006/relationships/tags" Target="../tags/tag681.xml"/><Relationship Id="rId174" Type="http://schemas.openxmlformats.org/officeDocument/2006/relationships/tags" Target="../tags/tag702.xml"/><Relationship Id="rId179" Type="http://schemas.openxmlformats.org/officeDocument/2006/relationships/tags" Target="../tags/tag707.xml"/><Relationship Id="rId195" Type="http://schemas.openxmlformats.org/officeDocument/2006/relationships/tags" Target="../tags/tag723.xml"/><Relationship Id="rId209" Type="http://schemas.openxmlformats.org/officeDocument/2006/relationships/tags" Target="../tags/tag737.xml"/><Relationship Id="rId190" Type="http://schemas.openxmlformats.org/officeDocument/2006/relationships/tags" Target="../tags/tag718.xml"/><Relationship Id="rId204" Type="http://schemas.openxmlformats.org/officeDocument/2006/relationships/tags" Target="../tags/tag732.xml"/><Relationship Id="rId220" Type="http://schemas.openxmlformats.org/officeDocument/2006/relationships/tags" Target="../tags/tag748.xml"/><Relationship Id="rId225" Type="http://schemas.openxmlformats.org/officeDocument/2006/relationships/tags" Target="../tags/tag753.xml"/><Relationship Id="rId241" Type="http://schemas.openxmlformats.org/officeDocument/2006/relationships/tags" Target="../tags/tag769.xml"/><Relationship Id="rId15" Type="http://schemas.openxmlformats.org/officeDocument/2006/relationships/tags" Target="../tags/tag543.xml"/><Relationship Id="rId36" Type="http://schemas.openxmlformats.org/officeDocument/2006/relationships/tags" Target="../tags/tag564.xml"/><Relationship Id="rId57" Type="http://schemas.openxmlformats.org/officeDocument/2006/relationships/tags" Target="../tags/tag585.xml"/><Relationship Id="rId106" Type="http://schemas.openxmlformats.org/officeDocument/2006/relationships/tags" Target="../tags/tag634.xml"/><Relationship Id="rId127" Type="http://schemas.openxmlformats.org/officeDocument/2006/relationships/tags" Target="../tags/tag655.xml"/><Relationship Id="rId10" Type="http://schemas.openxmlformats.org/officeDocument/2006/relationships/tags" Target="../tags/tag538.xml"/><Relationship Id="rId31" Type="http://schemas.openxmlformats.org/officeDocument/2006/relationships/tags" Target="../tags/tag559.xml"/><Relationship Id="rId52" Type="http://schemas.openxmlformats.org/officeDocument/2006/relationships/tags" Target="../tags/tag580.xml"/><Relationship Id="rId73" Type="http://schemas.openxmlformats.org/officeDocument/2006/relationships/tags" Target="../tags/tag601.xml"/><Relationship Id="rId78" Type="http://schemas.openxmlformats.org/officeDocument/2006/relationships/tags" Target="../tags/tag606.xml"/><Relationship Id="rId94" Type="http://schemas.openxmlformats.org/officeDocument/2006/relationships/tags" Target="../tags/tag622.xml"/><Relationship Id="rId99" Type="http://schemas.openxmlformats.org/officeDocument/2006/relationships/tags" Target="../tags/tag627.xml"/><Relationship Id="rId101" Type="http://schemas.openxmlformats.org/officeDocument/2006/relationships/tags" Target="../tags/tag629.xml"/><Relationship Id="rId122" Type="http://schemas.openxmlformats.org/officeDocument/2006/relationships/tags" Target="../tags/tag650.xml"/><Relationship Id="rId143" Type="http://schemas.openxmlformats.org/officeDocument/2006/relationships/tags" Target="../tags/tag671.xml"/><Relationship Id="rId148" Type="http://schemas.openxmlformats.org/officeDocument/2006/relationships/tags" Target="../tags/tag676.xml"/><Relationship Id="rId164" Type="http://schemas.openxmlformats.org/officeDocument/2006/relationships/tags" Target="../tags/tag692.xml"/><Relationship Id="rId169" Type="http://schemas.openxmlformats.org/officeDocument/2006/relationships/tags" Target="../tags/tag697.xml"/><Relationship Id="rId185" Type="http://schemas.openxmlformats.org/officeDocument/2006/relationships/tags" Target="../tags/tag713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80" Type="http://schemas.openxmlformats.org/officeDocument/2006/relationships/tags" Target="../tags/tag708.xml"/><Relationship Id="rId210" Type="http://schemas.openxmlformats.org/officeDocument/2006/relationships/tags" Target="../tags/tag738.xml"/><Relationship Id="rId215" Type="http://schemas.openxmlformats.org/officeDocument/2006/relationships/tags" Target="../tags/tag743.xml"/><Relationship Id="rId236" Type="http://schemas.openxmlformats.org/officeDocument/2006/relationships/tags" Target="../tags/tag764.xml"/><Relationship Id="rId26" Type="http://schemas.openxmlformats.org/officeDocument/2006/relationships/tags" Target="../tags/tag554.xml"/><Relationship Id="rId231" Type="http://schemas.openxmlformats.org/officeDocument/2006/relationships/tags" Target="../tags/tag759.xml"/><Relationship Id="rId47" Type="http://schemas.openxmlformats.org/officeDocument/2006/relationships/tags" Target="../tags/tag575.xml"/><Relationship Id="rId68" Type="http://schemas.openxmlformats.org/officeDocument/2006/relationships/tags" Target="../tags/tag596.xml"/><Relationship Id="rId89" Type="http://schemas.openxmlformats.org/officeDocument/2006/relationships/tags" Target="../tags/tag617.xml"/><Relationship Id="rId112" Type="http://schemas.openxmlformats.org/officeDocument/2006/relationships/tags" Target="../tags/tag640.xml"/><Relationship Id="rId133" Type="http://schemas.openxmlformats.org/officeDocument/2006/relationships/tags" Target="../tags/tag661.xml"/><Relationship Id="rId154" Type="http://schemas.openxmlformats.org/officeDocument/2006/relationships/tags" Target="../tags/tag682.xml"/><Relationship Id="rId175" Type="http://schemas.openxmlformats.org/officeDocument/2006/relationships/tags" Target="../tags/tag703.xml"/><Relationship Id="rId196" Type="http://schemas.openxmlformats.org/officeDocument/2006/relationships/tags" Target="../tags/tag724.xml"/><Relationship Id="rId200" Type="http://schemas.openxmlformats.org/officeDocument/2006/relationships/tags" Target="../tags/tag728.xml"/><Relationship Id="rId16" Type="http://schemas.openxmlformats.org/officeDocument/2006/relationships/tags" Target="../tags/tag544.xml"/><Relationship Id="rId221" Type="http://schemas.openxmlformats.org/officeDocument/2006/relationships/tags" Target="../tags/tag749.xml"/><Relationship Id="rId242" Type="http://schemas.openxmlformats.org/officeDocument/2006/relationships/tags" Target="../tags/tag770.xml"/><Relationship Id="rId37" Type="http://schemas.openxmlformats.org/officeDocument/2006/relationships/tags" Target="../tags/tag565.xml"/><Relationship Id="rId58" Type="http://schemas.openxmlformats.org/officeDocument/2006/relationships/tags" Target="../tags/tag586.xml"/><Relationship Id="rId79" Type="http://schemas.openxmlformats.org/officeDocument/2006/relationships/tags" Target="../tags/tag607.xml"/><Relationship Id="rId102" Type="http://schemas.openxmlformats.org/officeDocument/2006/relationships/tags" Target="../tags/tag630.xml"/><Relationship Id="rId123" Type="http://schemas.openxmlformats.org/officeDocument/2006/relationships/tags" Target="../tags/tag651.xml"/><Relationship Id="rId144" Type="http://schemas.openxmlformats.org/officeDocument/2006/relationships/tags" Target="../tags/tag672.xml"/><Relationship Id="rId90" Type="http://schemas.openxmlformats.org/officeDocument/2006/relationships/tags" Target="../tags/tag618.xml"/><Relationship Id="rId165" Type="http://schemas.openxmlformats.org/officeDocument/2006/relationships/tags" Target="../tags/tag693.xml"/><Relationship Id="rId186" Type="http://schemas.openxmlformats.org/officeDocument/2006/relationships/tags" Target="../tags/tag714.xml"/><Relationship Id="rId211" Type="http://schemas.openxmlformats.org/officeDocument/2006/relationships/tags" Target="../tags/tag739.xml"/><Relationship Id="rId232" Type="http://schemas.openxmlformats.org/officeDocument/2006/relationships/tags" Target="../tags/tag760.xml"/><Relationship Id="rId27" Type="http://schemas.openxmlformats.org/officeDocument/2006/relationships/tags" Target="../tags/tag555.xml"/><Relationship Id="rId48" Type="http://schemas.openxmlformats.org/officeDocument/2006/relationships/tags" Target="../tags/tag576.xml"/><Relationship Id="rId69" Type="http://schemas.openxmlformats.org/officeDocument/2006/relationships/tags" Target="../tags/tag597.xml"/><Relationship Id="rId113" Type="http://schemas.openxmlformats.org/officeDocument/2006/relationships/tags" Target="../tags/tag641.xml"/><Relationship Id="rId134" Type="http://schemas.openxmlformats.org/officeDocument/2006/relationships/tags" Target="../tags/tag662.xml"/><Relationship Id="rId80" Type="http://schemas.openxmlformats.org/officeDocument/2006/relationships/tags" Target="../tags/tag608.xml"/><Relationship Id="rId155" Type="http://schemas.openxmlformats.org/officeDocument/2006/relationships/tags" Target="../tags/tag683.xml"/><Relationship Id="rId176" Type="http://schemas.openxmlformats.org/officeDocument/2006/relationships/tags" Target="../tags/tag704.xml"/><Relationship Id="rId197" Type="http://schemas.openxmlformats.org/officeDocument/2006/relationships/tags" Target="../tags/tag72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89.xml"/><Relationship Id="rId21" Type="http://schemas.openxmlformats.org/officeDocument/2006/relationships/tags" Target="../tags/tag793.xml"/><Relationship Id="rId42" Type="http://schemas.openxmlformats.org/officeDocument/2006/relationships/tags" Target="../tags/tag814.xml"/><Relationship Id="rId63" Type="http://schemas.openxmlformats.org/officeDocument/2006/relationships/tags" Target="../tags/tag835.xml"/><Relationship Id="rId84" Type="http://schemas.openxmlformats.org/officeDocument/2006/relationships/tags" Target="../tags/tag856.xml"/><Relationship Id="rId138" Type="http://schemas.openxmlformats.org/officeDocument/2006/relationships/tags" Target="../tags/tag910.xml"/><Relationship Id="rId159" Type="http://schemas.openxmlformats.org/officeDocument/2006/relationships/tags" Target="../tags/tag931.xml"/><Relationship Id="rId170" Type="http://schemas.openxmlformats.org/officeDocument/2006/relationships/tags" Target="../tags/tag942.xml"/><Relationship Id="rId191" Type="http://schemas.openxmlformats.org/officeDocument/2006/relationships/tags" Target="../tags/tag963.xml"/><Relationship Id="rId205" Type="http://schemas.openxmlformats.org/officeDocument/2006/relationships/tags" Target="../tags/tag977.xml"/><Relationship Id="rId107" Type="http://schemas.openxmlformats.org/officeDocument/2006/relationships/tags" Target="../tags/tag879.xml"/><Relationship Id="rId11" Type="http://schemas.openxmlformats.org/officeDocument/2006/relationships/tags" Target="../tags/tag783.xml"/><Relationship Id="rId32" Type="http://schemas.openxmlformats.org/officeDocument/2006/relationships/tags" Target="../tags/tag804.xml"/><Relationship Id="rId53" Type="http://schemas.openxmlformats.org/officeDocument/2006/relationships/tags" Target="../tags/tag825.xml"/><Relationship Id="rId74" Type="http://schemas.openxmlformats.org/officeDocument/2006/relationships/tags" Target="../tags/tag846.xml"/><Relationship Id="rId128" Type="http://schemas.openxmlformats.org/officeDocument/2006/relationships/tags" Target="../tags/tag900.xml"/><Relationship Id="rId149" Type="http://schemas.openxmlformats.org/officeDocument/2006/relationships/tags" Target="../tags/tag921.xml"/><Relationship Id="rId5" Type="http://schemas.openxmlformats.org/officeDocument/2006/relationships/tags" Target="../tags/tag777.xml"/><Relationship Id="rId90" Type="http://schemas.openxmlformats.org/officeDocument/2006/relationships/tags" Target="../tags/tag862.xml"/><Relationship Id="rId95" Type="http://schemas.openxmlformats.org/officeDocument/2006/relationships/tags" Target="../tags/tag867.xml"/><Relationship Id="rId160" Type="http://schemas.openxmlformats.org/officeDocument/2006/relationships/tags" Target="../tags/tag932.xml"/><Relationship Id="rId165" Type="http://schemas.openxmlformats.org/officeDocument/2006/relationships/tags" Target="../tags/tag937.xml"/><Relationship Id="rId181" Type="http://schemas.openxmlformats.org/officeDocument/2006/relationships/tags" Target="../tags/tag953.xml"/><Relationship Id="rId186" Type="http://schemas.openxmlformats.org/officeDocument/2006/relationships/tags" Target="../tags/tag958.xml"/><Relationship Id="rId216" Type="http://schemas.openxmlformats.org/officeDocument/2006/relationships/tags" Target="../tags/tag988.xml"/><Relationship Id="rId211" Type="http://schemas.openxmlformats.org/officeDocument/2006/relationships/tags" Target="../tags/tag983.xml"/><Relationship Id="rId22" Type="http://schemas.openxmlformats.org/officeDocument/2006/relationships/tags" Target="../tags/tag794.xml"/><Relationship Id="rId27" Type="http://schemas.openxmlformats.org/officeDocument/2006/relationships/tags" Target="../tags/tag799.xml"/><Relationship Id="rId43" Type="http://schemas.openxmlformats.org/officeDocument/2006/relationships/tags" Target="../tags/tag815.xml"/><Relationship Id="rId48" Type="http://schemas.openxmlformats.org/officeDocument/2006/relationships/tags" Target="../tags/tag820.xml"/><Relationship Id="rId64" Type="http://schemas.openxmlformats.org/officeDocument/2006/relationships/tags" Target="../tags/tag836.xml"/><Relationship Id="rId69" Type="http://schemas.openxmlformats.org/officeDocument/2006/relationships/tags" Target="../tags/tag841.xml"/><Relationship Id="rId113" Type="http://schemas.openxmlformats.org/officeDocument/2006/relationships/tags" Target="../tags/tag885.xml"/><Relationship Id="rId118" Type="http://schemas.openxmlformats.org/officeDocument/2006/relationships/tags" Target="../tags/tag890.xml"/><Relationship Id="rId134" Type="http://schemas.openxmlformats.org/officeDocument/2006/relationships/tags" Target="../tags/tag906.xml"/><Relationship Id="rId139" Type="http://schemas.openxmlformats.org/officeDocument/2006/relationships/tags" Target="../tags/tag911.xml"/><Relationship Id="rId80" Type="http://schemas.openxmlformats.org/officeDocument/2006/relationships/tags" Target="../tags/tag852.xml"/><Relationship Id="rId85" Type="http://schemas.openxmlformats.org/officeDocument/2006/relationships/tags" Target="../tags/tag857.xml"/><Relationship Id="rId150" Type="http://schemas.openxmlformats.org/officeDocument/2006/relationships/tags" Target="../tags/tag922.xml"/><Relationship Id="rId155" Type="http://schemas.openxmlformats.org/officeDocument/2006/relationships/tags" Target="../tags/tag927.xml"/><Relationship Id="rId171" Type="http://schemas.openxmlformats.org/officeDocument/2006/relationships/tags" Target="../tags/tag943.xml"/><Relationship Id="rId176" Type="http://schemas.openxmlformats.org/officeDocument/2006/relationships/tags" Target="../tags/tag948.xml"/><Relationship Id="rId192" Type="http://schemas.openxmlformats.org/officeDocument/2006/relationships/tags" Target="../tags/tag964.xml"/><Relationship Id="rId197" Type="http://schemas.openxmlformats.org/officeDocument/2006/relationships/tags" Target="../tags/tag969.xml"/><Relationship Id="rId206" Type="http://schemas.openxmlformats.org/officeDocument/2006/relationships/tags" Target="../tags/tag978.xml"/><Relationship Id="rId201" Type="http://schemas.openxmlformats.org/officeDocument/2006/relationships/tags" Target="../tags/tag973.xml"/><Relationship Id="rId222" Type="http://schemas.openxmlformats.org/officeDocument/2006/relationships/slideLayout" Target="../slideLayouts/slideLayout1.xml"/><Relationship Id="rId12" Type="http://schemas.openxmlformats.org/officeDocument/2006/relationships/tags" Target="../tags/tag784.xml"/><Relationship Id="rId17" Type="http://schemas.openxmlformats.org/officeDocument/2006/relationships/tags" Target="../tags/tag789.xml"/><Relationship Id="rId33" Type="http://schemas.openxmlformats.org/officeDocument/2006/relationships/tags" Target="../tags/tag805.xml"/><Relationship Id="rId38" Type="http://schemas.openxmlformats.org/officeDocument/2006/relationships/tags" Target="../tags/tag810.xml"/><Relationship Id="rId59" Type="http://schemas.openxmlformats.org/officeDocument/2006/relationships/tags" Target="../tags/tag831.xml"/><Relationship Id="rId103" Type="http://schemas.openxmlformats.org/officeDocument/2006/relationships/tags" Target="../tags/tag875.xml"/><Relationship Id="rId108" Type="http://schemas.openxmlformats.org/officeDocument/2006/relationships/tags" Target="../tags/tag880.xml"/><Relationship Id="rId124" Type="http://schemas.openxmlformats.org/officeDocument/2006/relationships/tags" Target="../tags/tag896.xml"/><Relationship Id="rId129" Type="http://schemas.openxmlformats.org/officeDocument/2006/relationships/tags" Target="../tags/tag901.xml"/><Relationship Id="rId54" Type="http://schemas.openxmlformats.org/officeDocument/2006/relationships/tags" Target="../tags/tag826.xml"/><Relationship Id="rId70" Type="http://schemas.openxmlformats.org/officeDocument/2006/relationships/tags" Target="../tags/tag842.xml"/><Relationship Id="rId75" Type="http://schemas.openxmlformats.org/officeDocument/2006/relationships/tags" Target="../tags/tag847.xml"/><Relationship Id="rId91" Type="http://schemas.openxmlformats.org/officeDocument/2006/relationships/tags" Target="../tags/tag863.xml"/><Relationship Id="rId96" Type="http://schemas.openxmlformats.org/officeDocument/2006/relationships/tags" Target="../tags/tag868.xml"/><Relationship Id="rId140" Type="http://schemas.openxmlformats.org/officeDocument/2006/relationships/tags" Target="../tags/tag912.xml"/><Relationship Id="rId145" Type="http://schemas.openxmlformats.org/officeDocument/2006/relationships/tags" Target="../tags/tag917.xml"/><Relationship Id="rId161" Type="http://schemas.openxmlformats.org/officeDocument/2006/relationships/tags" Target="../tags/tag933.xml"/><Relationship Id="rId166" Type="http://schemas.openxmlformats.org/officeDocument/2006/relationships/tags" Target="../tags/tag938.xml"/><Relationship Id="rId182" Type="http://schemas.openxmlformats.org/officeDocument/2006/relationships/tags" Target="../tags/tag954.xml"/><Relationship Id="rId187" Type="http://schemas.openxmlformats.org/officeDocument/2006/relationships/tags" Target="../tags/tag959.xml"/><Relationship Id="rId217" Type="http://schemas.openxmlformats.org/officeDocument/2006/relationships/tags" Target="../tags/tag989.xml"/><Relationship Id="rId1" Type="http://schemas.openxmlformats.org/officeDocument/2006/relationships/tags" Target="../tags/tag773.xml"/><Relationship Id="rId6" Type="http://schemas.openxmlformats.org/officeDocument/2006/relationships/tags" Target="../tags/tag778.xml"/><Relationship Id="rId212" Type="http://schemas.openxmlformats.org/officeDocument/2006/relationships/tags" Target="../tags/tag984.xml"/><Relationship Id="rId23" Type="http://schemas.openxmlformats.org/officeDocument/2006/relationships/tags" Target="../tags/tag795.xml"/><Relationship Id="rId28" Type="http://schemas.openxmlformats.org/officeDocument/2006/relationships/tags" Target="../tags/tag800.xml"/><Relationship Id="rId49" Type="http://schemas.openxmlformats.org/officeDocument/2006/relationships/tags" Target="../tags/tag821.xml"/><Relationship Id="rId114" Type="http://schemas.openxmlformats.org/officeDocument/2006/relationships/tags" Target="../tags/tag886.xml"/><Relationship Id="rId119" Type="http://schemas.openxmlformats.org/officeDocument/2006/relationships/tags" Target="../tags/tag891.xml"/><Relationship Id="rId44" Type="http://schemas.openxmlformats.org/officeDocument/2006/relationships/tags" Target="../tags/tag816.xml"/><Relationship Id="rId60" Type="http://schemas.openxmlformats.org/officeDocument/2006/relationships/tags" Target="../tags/tag832.xml"/><Relationship Id="rId65" Type="http://schemas.openxmlformats.org/officeDocument/2006/relationships/tags" Target="../tags/tag837.xml"/><Relationship Id="rId81" Type="http://schemas.openxmlformats.org/officeDocument/2006/relationships/tags" Target="../tags/tag853.xml"/><Relationship Id="rId86" Type="http://schemas.openxmlformats.org/officeDocument/2006/relationships/tags" Target="../tags/tag858.xml"/><Relationship Id="rId130" Type="http://schemas.openxmlformats.org/officeDocument/2006/relationships/tags" Target="../tags/tag902.xml"/><Relationship Id="rId135" Type="http://schemas.openxmlformats.org/officeDocument/2006/relationships/tags" Target="../tags/tag907.xml"/><Relationship Id="rId151" Type="http://schemas.openxmlformats.org/officeDocument/2006/relationships/tags" Target="../tags/tag923.xml"/><Relationship Id="rId156" Type="http://schemas.openxmlformats.org/officeDocument/2006/relationships/tags" Target="../tags/tag928.xml"/><Relationship Id="rId177" Type="http://schemas.openxmlformats.org/officeDocument/2006/relationships/tags" Target="../tags/tag949.xml"/><Relationship Id="rId198" Type="http://schemas.openxmlformats.org/officeDocument/2006/relationships/tags" Target="../tags/tag970.xml"/><Relationship Id="rId172" Type="http://schemas.openxmlformats.org/officeDocument/2006/relationships/tags" Target="../tags/tag944.xml"/><Relationship Id="rId193" Type="http://schemas.openxmlformats.org/officeDocument/2006/relationships/tags" Target="../tags/tag965.xml"/><Relationship Id="rId202" Type="http://schemas.openxmlformats.org/officeDocument/2006/relationships/tags" Target="../tags/tag974.xml"/><Relationship Id="rId207" Type="http://schemas.openxmlformats.org/officeDocument/2006/relationships/tags" Target="../tags/tag979.xml"/><Relationship Id="rId13" Type="http://schemas.openxmlformats.org/officeDocument/2006/relationships/tags" Target="../tags/tag785.xml"/><Relationship Id="rId18" Type="http://schemas.openxmlformats.org/officeDocument/2006/relationships/tags" Target="../tags/tag790.xml"/><Relationship Id="rId39" Type="http://schemas.openxmlformats.org/officeDocument/2006/relationships/tags" Target="../tags/tag811.xml"/><Relationship Id="rId109" Type="http://schemas.openxmlformats.org/officeDocument/2006/relationships/tags" Target="../tags/tag881.xml"/><Relationship Id="rId34" Type="http://schemas.openxmlformats.org/officeDocument/2006/relationships/tags" Target="../tags/tag806.xml"/><Relationship Id="rId50" Type="http://schemas.openxmlformats.org/officeDocument/2006/relationships/tags" Target="../tags/tag822.xml"/><Relationship Id="rId55" Type="http://schemas.openxmlformats.org/officeDocument/2006/relationships/tags" Target="../tags/tag827.xml"/><Relationship Id="rId76" Type="http://schemas.openxmlformats.org/officeDocument/2006/relationships/tags" Target="../tags/tag848.xml"/><Relationship Id="rId97" Type="http://schemas.openxmlformats.org/officeDocument/2006/relationships/tags" Target="../tags/tag869.xml"/><Relationship Id="rId104" Type="http://schemas.openxmlformats.org/officeDocument/2006/relationships/tags" Target="../tags/tag876.xml"/><Relationship Id="rId120" Type="http://schemas.openxmlformats.org/officeDocument/2006/relationships/tags" Target="../tags/tag892.xml"/><Relationship Id="rId125" Type="http://schemas.openxmlformats.org/officeDocument/2006/relationships/tags" Target="../tags/tag897.xml"/><Relationship Id="rId141" Type="http://schemas.openxmlformats.org/officeDocument/2006/relationships/tags" Target="../tags/tag913.xml"/><Relationship Id="rId146" Type="http://schemas.openxmlformats.org/officeDocument/2006/relationships/tags" Target="../tags/tag918.xml"/><Relationship Id="rId167" Type="http://schemas.openxmlformats.org/officeDocument/2006/relationships/tags" Target="../tags/tag939.xml"/><Relationship Id="rId188" Type="http://schemas.openxmlformats.org/officeDocument/2006/relationships/tags" Target="../tags/tag960.xml"/><Relationship Id="rId7" Type="http://schemas.openxmlformats.org/officeDocument/2006/relationships/tags" Target="../tags/tag779.xml"/><Relationship Id="rId71" Type="http://schemas.openxmlformats.org/officeDocument/2006/relationships/tags" Target="../tags/tag843.xml"/><Relationship Id="rId92" Type="http://schemas.openxmlformats.org/officeDocument/2006/relationships/tags" Target="../tags/tag864.xml"/><Relationship Id="rId162" Type="http://schemas.openxmlformats.org/officeDocument/2006/relationships/tags" Target="../tags/tag934.xml"/><Relationship Id="rId183" Type="http://schemas.openxmlformats.org/officeDocument/2006/relationships/tags" Target="../tags/tag955.xml"/><Relationship Id="rId213" Type="http://schemas.openxmlformats.org/officeDocument/2006/relationships/tags" Target="../tags/tag985.xml"/><Relationship Id="rId218" Type="http://schemas.openxmlformats.org/officeDocument/2006/relationships/tags" Target="../tags/tag990.xml"/><Relationship Id="rId2" Type="http://schemas.openxmlformats.org/officeDocument/2006/relationships/tags" Target="../tags/tag774.xml"/><Relationship Id="rId29" Type="http://schemas.openxmlformats.org/officeDocument/2006/relationships/tags" Target="../tags/tag801.xml"/><Relationship Id="rId24" Type="http://schemas.openxmlformats.org/officeDocument/2006/relationships/tags" Target="../tags/tag796.xml"/><Relationship Id="rId40" Type="http://schemas.openxmlformats.org/officeDocument/2006/relationships/tags" Target="../tags/tag812.xml"/><Relationship Id="rId45" Type="http://schemas.openxmlformats.org/officeDocument/2006/relationships/tags" Target="../tags/tag817.xml"/><Relationship Id="rId66" Type="http://schemas.openxmlformats.org/officeDocument/2006/relationships/tags" Target="../tags/tag838.xml"/><Relationship Id="rId87" Type="http://schemas.openxmlformats.org/officeDocument/2006/relationships/tags" Target="../tags/tag859.xml"/><Relationship Id="rId110" Type="http://schemas.openxmlformats.org/officeDocument/2006/relationships/tags" Target="../tags/tag882.xml"/><Relationship Id="rId115" Type="http://schemas.openxmlformats.org/officeDocument/2006/relationships/tags" Target="../tags/tag887.xml"/><Relationship Id="rId131" Type="http://schemas.openxmlformats.org/officeDocument/2006/relationships/tags" Target="../tags/tag903.xml"/><Relationship Id="rId136" Type="http://schemas.openxmlformats.org/officeDocument/2006/relationships/tags" Target="../tags/tag908.xml"/><Relationship Id="rId157" Type="http://schemas.openxmlformats.org/officeDocument/2006/relationships/tags" Target="../tags/tag929.xml"/><Relationship Id="rId178" Type="http://schemas.openxmlformats.org/officeDocument/2006/relationships/tags" Target="../tags/tag950.xml"/><Relationship Id="rId61" Type="http://schemas.openxmlformats.org/officeDocument/2006/relationships/tags" Target="../tags/tag833.xml"/><Relationship Id="rId82" Type="http://schemas.openxmlformats.org/officeDocument/2006/relationships/tags" Target="../tags/tag854.xml"/><Relationship Id="rId152" Type="http://schemas.openxmlformats.org/officeDocument/2006/relationships/tags" Target="../tags/tag924.xml"/><Relationship Id="rId173" Type="http://schemas.openxmlformats.org/officeDocument/2006/relationships/tags" Target="../tags/tag945.xml"/><Relationship Id="rId194" Type="http://schemas.openxmlformats.org/officeDocument/2006/relationships/tags" Target="../tags/tag966.xml"/><Relationship Id="rId199" Type="http://schemas.openxmlformats.org/officeDocument/2006/relationships/tags" Target="../tags/tag971.xml"/><Relationship Id="rId203" Type="http://schemas.openxmlformats.org/officeDocument/2006/relationships/tags" Target="../tags/tag975.xml"/><Relationship Id="rId208" Type="http://schemas.openxmlformats.org/officeDocument/2006/relationships/tags" Target="../tags/tag980.xml"/><Relationship Id="rId19" Type="http://schemas.openxmlformats.org/officeDocument/2006/relationships/tags" Target="../tags/tag791.xml"/><Relationship Id="rId14" Type="http://schemas.openxmlformats.org/officeDocument/2006/relationships/tags" Target="../tags/tag786.xml"/><Relationship Id="rId30" Type="http://schemas.openxmlformats.org/officeDocument/2006/relationships/tags" Target="../tags/tag802.xml"/><Relationship Id="rId35" Type="http://schemas.openxmlformats.org/officeDocument/2006/relationships/tags" Target="../tags/tag807.xml"/><Relationship Id="rId56" Type="http://schemas.openxmlformats.org/officeDocument/2006/relationships/tags" Target="../tags/tag828.xml"/><Relationship Id="rId77" Type="http://schemas.openxmlformats.org/officeDocument/2006/relationships/tags" Target="../tags/tag849.xml"/><Relationship Id="rId100" Type="http://schemas.openxmlformats.org/officeDocument/2006/relationships/tags" Target="../tags/tag872.xml"/><Relationship Id="rId105" Type="http://schemas.openxmlformats.org/officeDocument/2006/relationships/tags" Target="../tags/tag877.xml"/><Relationship Id="rId126" Type="http://schemas.openxmlformats.org/officeDocument/2006/relationships/tags" Target="../tags/tag898.xml"/><Relationship Id="rId147" Type="http://schemas.openxmlformats.org/officeDocument/2006/relationships/tags" Target="../tags/tag919.xml"/><Relationship Id="rId168" Type="http://schemas.openxmlformats.org/officeDocument/2006/relationships/tags" Target="../tags/tag940.xml"/><Relationship Id="rId8" Type="http://schemas.openxmlformats.org/officeDocument/2006/relationships/tags" Target="../tags/tag780.xml"/><Relationship Id="rId51" Type="http://schemas.openxmlformats.org/officeDocument/2006/relationships/tags" Target="../tags/tag823.xml"/><Relationship Id="rId72" Type="http://schemas.openxmlformats.org/officeDocument/2006/relationships/tags" Target="../tags/tag844.xml"/><Relationship Id="rId93" Type="http://schemas.openxmlformats.org/officeDocument/2006/relationships/tags" Target="../tags/tag865.xml"/><Relationship Id="rId98" Type="http://schemas.openxmlformats.org/officeDocument/2006/relationships/tags" Target="../tags/tag870.xml"/><Relationship Id="rId121" Type="http://schemas.openxmlformats.org/officeDocument/2006/relationships/tags" Target="../tags/tag893.xml"/><Relationship Id="rId142" Type="http://schemas.openxmlformats.org/officeDocument/2006/relationships/tags" Target="../tags/tag914.xml"/><Relationship Id="rId163" Type="http://schemas.openxmlformats.org/officeDocument/2006/relationships/tags" Target="../tags/tag935.xml"/><Relationship Id="rId184" Type="http://schemas.openxmlformats.org/officeDocument/2006/relationships/tags" Target="../tags/tag956.xml"/><Relationship Id="rId189" Type="http://schemas.openxmlformats.org/officeDocument/2006/relationships/tags" Target="../tags/tag961.xml"/><Relationship Id="rId219" Type="http://schemas.openxmlformats.org/officeDocument/2006/relationships/tags" Target="../tags/tag991.xml"/><Relationship Id="rId3" Type="http://schemas.openxmlformats.org/officeDocument/2006/relationships/tags" Target="../tags/tag775.xml"/><Relationship Id="rId214" Type="http://schemas.openxmlformats.org/officeDocument/2006/relationships/tags" Target="../tags/tag986.xml"/><Relationship Id="rId25" Type="http://schemas.openxmlformats.org/officeDocument/2006/relationships/tags" Target="../tags/tag797.xml"/><Relationship Id="rId46" Type="http://schemas.openxmlformats.org/officeDocument/2006/relationships/tags" Target="../tags/tag818.xml"/><Relationship Id="rId67" Type="http://schemas.openxmlformats.org/officeDocument/2006/relationships/tags" Target="../tags/tag839.xml"/><Relationship Id="rId116" Type="http://schemas.openxmlformats.org/officeDocument/2006/relationships/tags" Target="../tags/tag888.xml"/><Relationship Id="rId137" Type="http://schemas.openxmlformats.org/officeDocument/2006/relationships/tags" Target="../tags/tag909.xml"/><Relationship Id="rId158" Type="http://schemas.openxmlformats.org/officeDocument/2006/relationships/tags" Target="../tags/tag930.xml"/><Relationship Id="rId20" Type="http://schemas.openxmlformats.org/officeDocument/2006/relationships/tags" Target="../tags/tag792.xml"/><Relationship Id="rId41" Type="http://schemas.openxmlformats.org/officeDocument/2006/relationships/tags" Target="../tags/tag813.xml"/><Relationship Id="rId62" Type="http://schemas.openxmlformats.org/officeDocument/2006/relationships/tags" Target="../tags/tag834.xml"/><Relationship Id="rId83" Type="http://schemas.openxmlformats.org/officeDocument/2006/relationships/tags" Target="../tags/tag855.xml"/><Relationship Id="rId88" Type="http://schemas.openxmlformats.org/officeDocument/2006/relationships/tags" Target="../tags/tag860.xml"/><Relationship Id="rId111" Type="http://schemas.openxmlformats.org/officeDocument/2006/relationships/tags" Target="../tags/tag883.xml"/><Relationship Id="rId132" Type="http://schemas.openxmlformats.org/officeDocument/2006/relationships/tags" Target="../tags/tag904.xml"/><Relationship Id="rId153" Type="http://schemas.openxmlformats.org/officeDocument/2006/relationships/tags" Target="../tags/tag925.xml"/><Relationship Id="rId174" Type="http://schemas.openxmlformats.org/officeDocument/2006/relationships/tags" Target="../tags/tag946.xml"/><Relationship Id="rId179" Type="http://schemas.openxmlformats.org/officeDocument/2006/relationships/tags" Target="../tags/tag951.xml"/><Relationship Id="rId195" Type="http://schemas.openxmlformats.org/officeDocument/2006/relationships/tags" Target="../tags/tag967.xml"/><Relationship Id="rId209" Type="http://schemas.openxmlformats.org/officeDocument/2006/relationships/tags" Target="../tags/tag981.xml"/><Relationship Id="rId190" Type="http://schemas.openxmlformats.org/officeDocument/2006/relationships/tags" Target="../tags/tag962.xml"/><Relationship Id="rId204" Type="http://schemas.openxmlformats.org/officeDocument/2006/relationships/tags" Target="../tags/tag976.xml"/><Relationship Id="rId220" Type="http://schemas.openxmlformats.org/officeDocument/2006/relationships/tags" Target="../tags/tag992.xml"/><Relationship Id="rId15" Type="http://schemas.openxmlformats.org/officeDocument/2006/relationships/tags" Target="../tags/tag787.xml"/><Relationship Id="rId36" Type="http://schemas.openxmlformats.org/officeDocument/2006/relationships/tags" Target="../tags/tag808.xml"/><Relationship Id="rId57" Type="http://schemas.openxmlformats.org/officeDocument/2006/relationships/tags" Target="../tags/tag829.xml"/><Relationship Id="rId106" Type="http://schemas.openxmlformats.org/officeDocument/2006/relationships/tags" Target="../tags/tag878.xml"/><Relationship Id="rId127" Type="http://schemas.openxmlformats.org/officeDocument/2006/relationships/tags" Target="../tags/tag899.xml"/><Relationship Id="rId10" Type="http://schemas.openxmlformats.org/officeDocument/2006/relationships/tags" Target="../tags/tag782.xml"/><Relationship Id="rId31" Type="http://schemas.openxmlformats.org/officeDocument/2006/relationships/tags" Target="../tags/tag803.xml"/><Relationship Id="rId52" Type="http://schemas.openxmlformats.org/officeDocument/2006/relationships/tags" Target="../tags/tag824.xml"/><Relationship Id="rId73" Type="http://schemas.openxmlformats.org/officeDocument/2006/relationships/tags" Target="../tags/tag845.xml"/><Relationship Id="rId78" Type="http://schemas.openxmlformats.org/officeDocument/2006/relationships/tags" Target="../tags/tag850.xml"/><Relationship Id="rId94" Type="http://schemas.openxmlformats.org/officeDocument/2006/relationships/tags" Target="../tags/tag866.xml"/><Relationship Id="rId99" Type="http://schemas.openxmlformats.org/officeDocument/2006/relationships/tags" Target="../tags/tag871.xml"/><Relationship Id="rId101" Type="http://schemas.openxmlformats.org/officeDocument/2006/relationships/tags" Target="../tags/tag873.xml"/><Relationship Id="rId122" Type="http://schemas.openxmlformats.org/officeDocument/2006/relationships/tags" Target="../tags/tag894.xml"/><Relationship Id="rId143" Type="http://schemas.openxmlformats.org/officeDocument/2006/relationships/tags" Target="../tags/tag915.xml"/><Relationship Id="rId148" Type="http://schemas.openxmlformats.org/officeDocument/2006/relationships/tags" Target="../tags/tag920.xml"/><Relationship Id="rId164" Type="http://schemas.openxmlformats.org/officeDocument/2006/relationships/tags" Target="../tags/tag936.xml"/><Relationship Id="rId169" Type="http://schemas.openxmlformats.org/officeDocument/2006/relationships/tags" Target="../tags/tag941.xml"/><Relationship Id="rId185" Type="http://schemas.openxmlformats.org/officeDocument/2006/relationships/tags" Target="../tags/tag957.xml"/><Relationship Id="rId4" Type="http://schemas.openxmlformats.org/officeDocument/2006/relationships/tags" Target="../tags/tag776.xml"/><Relationship Id="rId9" Type="http://schemas.openxmlformats.org/officeDocument/2006/relationships/tags" Target="../tags/tag781.xml"/><Relationship Id="rId180" Type="http://schemas.openxmlformats.org/officeDocument/2006/relationships/tags" Target="../tags/tag952.xml"/><Relationship Id="rId210" Type="http://schemas.openxmlformats.org/officeDocument/2006/relationships/tags" Target="../tags/tag982.xml"/><Relationship Id="rId215" Type="http://schemas.openxmlformats.org/officeDocument/2006/relationships/tags" Target="../tags/tag987.xml"/><Relationship Id="rId26" Type="http://schemas.openxmlformats.org/officeDocument/2006/relationships/tags" Target="../tags/tag798.xml"/><Relationship Id="rId47" Type="http://schemas.openxmlformats.org/officeDocument/2006/relationships/tags" Target="../tags/tag819.xml"/><Relationship Id="rId68" Type="http://schemas.openxmlformats.org/officeDocument/2006/relationships/tags" Target="../tags/tag840.xml"/><Relationship Id="rId89" Type="http://schemas.openxmlformats.org/officeDocument/2006/relationships/tags" Target="../tags/tag861.xml"/><Relationship Id="rId112" Type="http://schemas.openxmlformats.org/officeDocument/2006/relationships/tags" Target="../tags/tag884.xml"/><Relationship Id="rId133" Type="http://schemas.openxmlformats.org/officeDocument/2006/relationships/tags" Target="../tags/tag905.xml"/><Relationship Id="rId154" Type="http://schemas.openxmlformats.org/officeDocument/2006/relationships/tags" Target="../tags/tag926.xml"/><Relationship Id="rId175" Type="http://schemas.openxmlformats.org/officeDocument/2006/relationships/tags" Target="../tags/tag947.xml"/><Relationship Id="rId196" Type="http://schemas.openxmlformats.org/officeDocument/2006/relationships/tags" Target="../tags/tag968.xml"/><Relationship Id="rId200" Type="http://schemas.openxmlformats.org/officeDocument/2006/relationships/tags" Target="../tags/tag972.xml"/><Relationship Id="rId16" Type="http://schemas.openxmlformats.org/officeDocument/2006/relationships/tags" Target="../tags/tag788.xml"/><Relationship Id="rId221" Type="http://schemas.openxmlformats.org/officeDocument/2006/relationships/tags" Target="../tags/tag993.xml"/><Relationship Id="rId37" Type="http://schemas.openxmlformats.org/officeDocument/2006/relationships/tags" Target="../tags/tag809.xml"/><Relationship Id="rId58" Type="http://schemas.openxmlformats.org/officeDocument/2006/relationships/tags" Target="../tags/tag830.xml"/><Relationship Id="rId79" Type="http://schemas.openxmlformats.org/officeDocument/2006/relationships/tags" Target="../tags/tag851.xml"/><Relationship Id="rId102" Type="http://schemas.openxmlformats.org/officeDocument/2006/relationships/tags" Target="../tags/tag874.xml"/><Relationship Id="rId123" Type="http://schemas.openxmlformats.org/officeDocument/2006/relationships/tags" Target="../tags/tag895.xml"/><Relationship Id="rId144" Type="http://schemas.openxmlformats.org/officeDocument/2006/relationships/tags" Target="../tags/tag91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019.xml"/><Relationship Id="rId117" Type="http://schemas.openxmlformats.org/officeDocument/2006/relationships/tags" Target="../tags/tag1110.xml"/><Relationship Id="rId21" Type="http://schemas.openxmlformats.org/officeDocument/2006/relationships/tags" Target="../tags/tag1014.xml"/><Relationship Id="rId42" Type="http://schemas.openxmlformats.org/officeDocument/2006/relationships/tags" Target="../tags/tag1035.xml"/><Relationship Id="rId47" Type="http://schemas.openxmlformats.org/officeDocument/2006/relationships/tags" Target="../tags/tag1040.xml"/><Relationship Id="rId63" Type="http://schemas.openxmlformats.org/officeDocument/2006/relationships/tags" Target="../tags/tag1056.xml"/><Relationship Id="rId68" Type="http://schemas.openxmlformats.org/officeDocument/2006/relationships/tags" Target="../tags/tag1061.xml"/><Relationship Id="rId84" Type="http://schemas.openxmlformats.org/officeDocument/2006/relationships/tags" Target="../tags/tag1077.xml"/><Relationship Id="rId89" Type="http://schemas.openxmlformats.org/officeDocument/2006/relationships/tags" Target="../tags/tag1082.xml"/><Relationship Id="rId112" Type="http://schemas.openxmlformats.org/officeDocument/2006/relationships/tags" Target="../tags/tag1105.xml"/><Relationship Id="rId133" Type="http://schemas.openxmlformats.org/officeDocument/2006/relationships/tags" Target="../tags/tag1126.xml"/><Relationship Id="rId138" Type="http://schemas.openxmlformats.org/officeDocument/2006/relationships/tags" Target="../tags/tag1131.xml"/><Relationship Id="rId154" Type="http://schemas.openxmlformats.org/officeDocument/2006/relationships/tags" Target="../tags/tag1147.xml"/><Relationship Id="rId159" Type="http://schemas.openxmlformats.org/officeDocument/2006/relationships/tags" Target="../tags/tag1152.xml"/><Relationship Id="rId16" Type="http://schemas.openxmlformats.org/officeDocument/2006/relationships/tags" Target="../tags/tag1009.xml"/><Relationship Id="rId107" Type="http://schemas.openxmlformats.org/officeDocument/2006/relationships/tags" Target="../tags/tag1100.xml"/><Relationship Id="rId11" Type="http://schemas.openxmlformats.org/officeDocument/2006/relationships/tags" Target="../tags/tag1004.xml"/><Relationship Id="rId32" Type="http://schemas.openxmlformats.org/officeDocument/2006/relationships/tags" Target="../tags/tag1025.xml"/><Relationship Id="rId37" Type="http://schemas.openxmlformats.org/officeDocument/2006/relationships/tags" Target="../tags/tag1030.xml"/><Relationship Id="rId53" Type="http://schemas.openxmlformats.org/officeDocument/2006/relationships/tags" Target="../tags/tag1046.xml"/><Relationship Id="rId58" Type="http://schemas.openxmlformats.org/officeDocument/2006/relationships/tags" Target="../tags/tag1051.xml"/><Relationship Id="rId74" Type="http://schemas.openxmlformats.org/officeDocument/2006/relationships/tags" Target="../tags/tag1067.xml"/><Relationship Id="rId79" Type="http://schemas.openxmlformats.org/officeDocument/2006/relationships/tags" Target="../tags/tag1072.xml"/><Relationship Id="rId102" Type="http://schemas.openxmlformats.org/officeDocument/2006/relationships/tags" Target="../tags/tag1095.xml"/><Relationship Id="rId123" Type="http://schemas.openxmlformats.org/officeDocument/2006/relationships/tags" Target="../tags/tag1116.xml"/><Relationship Id="rId128" Type="http://schemas.openxmlformats.org/officeDocument/2006/relationships/tags" Target="../tags/tag1121.xml"/><Relationship Id="rId144" Type="http://schemas.openxmlformats.org/officeDocument/2006/relationships/tags" Target="../tags/tag1137.xml"/><Relationship Id="rId149" Type="http://schemas.openxmlformats.org/officeDocument/2006/relationships/tags" Target="../tags/tag1142.xml"/><Relationship Id="rId5" Type="http://schemas.openxmlformats.org/officeDocument/2006/relationships/tags" Target="../tags/tag998.xml"/><Relationship Id="rId90" Type="http://schemas.openxmlformats.org/officeDocument/2006/relationships/tags" Target="../tags/tag1083.xml"/><Relationship Id="rId95" Type="http://schemas.openxmlformats.org/officeDocument/2006/relationships/tags" Target="../tags/tag1088.xml"/><Relationship Id="rId160" Type="http://schemas.openxmlformats.org/officeDocument/2006/relationships/tags" Target="../tags/tag1153.xml"/><Relationship Id="rId22" Type="http://schemas.openxmlformats.org/officeDocument/2006/relationships/tags" Target="../tags/tag1015.xml"/><Relationship Id="rId27" Type="http://schemas.openxmlformats.org/officeDocument/2006/relationships/tags" Target="../tags/tag1020.xml"/><Relationship Id="rId43" Type="http://schemas.openxmlformats.org/officeDocument/2006/relationships/tags" Target="../tags/tag1036.xml"/><Relationship Id="rId48" Type="http://schemas.openxmlformats.org/officeDocument/2006/relationships/tags" Target="../tags/tag1041.xml"/><Relationship Id="rId64" Type="http://schemas.openxmlformats.org/officeDocument/2006/relationships/tags" Target="../tags/tag1057.xml"/><Relationship Id="rId69" Type="http://schemas.openxmlformats.org/officeDocument/2006/relationships/tags" Target="../tags/tag1062.xml"/><Relationship Id="rId113" Type="http://schemas.openxmlformats.org/officeDocument/2006/relationships/tags" Target="../tags/tag1106.xml"/><Relationship Id="rId118" Type="http://schemas.openxmlformats.org/officeDocument/2006/relationships/tags" Target="../tags/tag1111.xml"/><Relationship Id="rId134" Type="http://schemas.openxmlformats.org/officeDocument/2006/relationships/tags" Target="../tags/tag1127.xml"/><Relationship Id="rId139" Type="http://schemas.openxmlformats.org/officeDocument/2006/relationships/tags" Target="../tags/tag1132.xml"/><Relationship Id="rId80" Type="http://schemas.openxmlformats.org/officeDocument/2006/relationships/tags" Target="../tags/tag1073.xml"/><Relationship Id="rId85" Type="http://schemas.openxmlformats.org/officeDocument/2006/relationships/tags" Target="../tags/tag1078.xml"/><Relationship Id="rId150" Type="http://schemas.openxmlformats.org/officeDocument/2006/relationships/tags" Target="../tags/tag1143.xml"/><Relationship Id="rId155" Type="http://schemas.openxmlformats.org/officeDocument/2006/relationships/tags" Target="../tags/tag1148.xml"/><Relationship Id="rId12" Type="http://schemas.openxmlformats.org/officeDocument/2006/relationships/tags" Target="../tags/tag1005.xml"/><Relationship Id="rId17" Type="http://schemas.openxmlformats.org/officeDocument/2006/relationships/tags" Target="../tags/tag1010.xml"/><Relationship Id="rId33" Type="http://schemas.openxmlformats.org/officeDocument/2006/relationships/tags" Target="../tags/tag1026.xml"/><Relationship Id="rId38" Type="http://schemas.openxmlformats.org/officeDocument/2006/relationships/tags" Target="../tags/tag1031.xml"/><Relationship Id="rId59" Type="http://schemas.openxmlformats.org/officeDocument/2006/relationships/tags" Target="../tags/tag1052.xml"/><Relationship Id="rId103" Type="http://schemas.openxmlformats.org/officeDocument/2006/relationships/tags" Target="../tags/tag1096.xml"/><Relationship Id="rId108" Type="http://schemas.openxmlformats.org/officeDocument/2006/relationships/tags" Target="../tags/tag1101.xml"/><Relationship Id="rId124" Type="http://schemas.openxmlformats.org/officeDocument/2006/relationships/tags" Target="../tags/tag1117.xml"/><Relationship Id="rId129" Type="http://schemas.openxmlformats.org/officeDocument/2006/relationships/tags" Target="../tags/tag1122.xml"/><Relationship Id="rId20" Type="http://schemas.openxmlformats.org/officeDocument/2006/relationships/tags" Target="../tags/tag1013.xml"/><Relationship Id="rId41" Type="http://schemas.openxmlformats.org/officeDocument/2006/relationships/tags" Target="../tags/tag1034.xml"/><Relationship Id="rId54" Type="http://schemas.openxmlformats.org/officeDocument/2006/relationships/tags" Target="../tags/tag1047.xml"/><Relationship Id="rId62" Type="http://schemas.openxmlformats.org/officeDocument/2006/relationships/tags" Target="../tags/tag1055.xml"/><Relationship Id="rId70" Type="http://schemas.openxmlformats.org/officeDocument/2006/relationships/tags" Target="../tags/tag1063.xml"/><Relationship Id="rId75" Type="http://schemas.openxmlformats.org/officeDocument/2006/relationships/tags" Target="../tags/tag1068.xml"/><Relationship Id="rId83" Type="http://schemas.openxmlformats.org/officeDocument/2006/relationships/tags" Target="../tags/tag1076.xml"/><Relationship Id="rId88" Type="http://schemas.openxmlformats.org/officeDocument/2006/relationships/tags" Target="../tags/tag1081.xml"/><Relationship Id="rId91" Type="http://schemas.openxmlformats.org/officeDocument/2006/relationships/tags" Target="../tags/tag1084.xml"/><Relationship Id="rId96" Type="http://schemas.openxmlformats.org/officeDocument/2006/relationships/tags" Target="../tags/tag1089.xml"/><Relationship Id="rId111" Type="http://schemas.openxmlformats.org/officeDocument/2006/relationships/tags" Target="../tags/tag1104.xml"/><Relationship Id="rId132" Type="http://schemas.openxmlformats.org/officeDocument/2006/relationships/tags" Target="../tags/tag1125.xml"/><Relationship Id="rId140" Type="http://schemas.openxmlformats.org/officeDocument/2006/relationships/tags" Target="../tags/tag1133.xml"/><Relationship Id="rId145" Type="http://schemas.openxmlformats.org/officeDocument/2006/relationships/tags" Target="../tags/tag1138.xml"/><Relationship Id="rId153" Type="http://schemas.openxmlformats.org/officeDocument/2006/relationships/tags" Target="../tags/tag1146.xml"/><Relationship Id="rId161" Type="http://schemas.openxmlformats.org/officeDocument/2006/relationships/slideLayout" Target="../slideLayouts/slideLayout1.xml"/><Relationship Id="rId1" Type="http://schemas.openxmlformats.org/officeDocument/2006/relationships/tags" Target="../tags/tag994.xml"/><Relationship Id="rId6" Type="http://schemas.openxmlformats.org/officeDocument/2006/relationships/tags" Target="../tags/tag999.xml"/><Relationship Id="rId15" Type="http://schemas.openxmlformats.org/officeDocument/2006/relationships/tags" Target="../tags/tag1008.xml"/><Relationship Id="rId23" Type="http://schemas.openxmlformats.org/officeDocument/2006/relationships/tags" Target="../tags/tag1016.xml"/><Relationship Id="rId28" Type="http://schemas.openxmlformats.org/officeDocument/2006/relationships/tags" Target="../tags/tag1021.xml"/><Relationship Id="rId36" Type="http://schemas.openxmlformats.org/officeDocument/2006/relationships/tags" Target="../tags/tag1029.xml"/><Relationship Id="rId49" Type="http://schemas.openxmlformats.org/officeDocument/2006/relationships/tags" Target="../tags/tag1042.xml"/><Relationship Id="rId57" Type="http://schemas.openxmlformats.org/officeDocument/2006/relationships/tags" Target="../tags/tag1050.xml"/><Relationship Id="rId106" Type="http://schemas.openxmlformats.org/officeDocument/2006/relationships/tags" Target="../tags/tag1099.xml"/><Relationship Id="rId114" Type="http://schemas.openxmlformats.org/officeDocument/2006/relationships/tags" Target="../tags/tag1107.xml"/><Relationship Id="rId119" Type="http://schemas.openxmlformats.org/officeDocument/2006/relationships/tags" Target="../tags/tag1112.xml"/><Relationship Id="rId127" Type="http://schemas.openxmlformats.org/officeDocument/2006/relationships/tags" Target="../tags/tag1120.xml"/><Relationship Id="rId10" Type="http://schemas.openxmlformats.org/officeDocument/2006/relationships/tags" Target="../tags/tag1003.xml"/><Relationship Id="rId31" Type="http://schemas.openxmlformats.org/officeDocument/2006/relationships/tags" Target="../tags/tag1024.xml"/><Relationship Id="rId44" Type="http://schemas.openxmlformats.org/officeDocument/2006/relationships/tags" Target="../tags/tag1037.xml"/><Relationship Id="rId52" Type="http://schemas.openxmlformats.org/officeDocument/2006/relationships/tags" Target="../tags/tag1045.xml"/><Relationship Id="rId60" Type="http://schemas.openxmlformats.org/officeDocument/2006/relationships/tags" Target="../tags/tag1053.xml"/><Relationship Id="rId65" Type="http://schemas.openxmlformats.org/officeDocument/2006/relationships/tags" Target="../tags/tag1058.xml"/><Relationship Id="rId73" Type="http://schemas.openxmlformats.org/officeDocument/2006/relationships/tags" Target="../tags/tag1066.xml"/><Relationship Id="rId78" Type="http://schemas.openxmlformats.org/officeDocument/2006/relationships/tags" Target="../tags/tag1071.xml"/><Relationship Id="rId81" Type="http://schemas.openxmlformats.org/officeDocument/2006/relationships/tags" Target="../tags/tag1074.xml"/><Relationship Id="rId86" Type="http://schemas.openxmlformats.org/officeDocument/2006/relationships/tags" Target="../tags/tag1079.xml"/><Relationship Id="rId94" Type="http://schemas.openxmlformats.org/officeDocument/2006/relationships/tags" Target="../tags/tag1087.xml"/><Relationship Id="rId99" Type="http://schemas.openxmlformats.org/officeDocument/2006/relationships/tags" Target="../tags/tag1092.xml"/><Relationship Id="rId101" Type="http://schemas.openxmlformats.org/officeDocument/2006/relationships/tags" Target="../tags/tag1094.xml"/><Relationship Id="rId122" Type="http://schemas.openxmlformats.org/officeDocument/2006/relationships/tags" Target="../tags/tag1115.xml"/><Relationship Id="rId130" Type="http://schemas.openxmlformats.org/officeDocument/2006/relationships/tags" Target="../tags/tag1123.xml"/><Relationship Id="rId135" Type="http://schemas.openxmlformats.org/officeDocument/2006/relationships/tags" Target="../tags/tag1128.xml"/><Relationship Id="rId143" Type="http://schemas.openxmlformats.org/officeDocument/2006/relationships/tags" Target="../tags/tag1136.xml"/><Relationship Id="rId148" Type="http://schemas.openxmlformats.org/officeDocument/2006/relationships/tags" Target="../tags/tag1141.xml"/><Relationship Id="rId151" Type="http://schemas.openxmlformats.org/officeDocument/2006/relationships/tags" Target="../tags/tag1144.xml"/><Relationship Id="rId156" Type="http://schemas.openxmlformats.org/officeDocument/2006/relationships/tags" Target="../tags/tag1149.xml"/><Relationship Id="rId4" Type="http://schemas.openxmlformats.org/officeDocument/2006/relationships/tags" Target="../tags/tag997.xml"/><Relationship Id="rId9" Type="http://schemas.openxmlformats.org/officeDocument/2006/relationships/tags" Target="../tags/tag1002.xml"/><Relationship Id="rId13" Type="http://schemas.openxmlformats.org/officeDocument/2006/relationships/tags" Target="../tags/tag1006.xml"/><Relationship Id="rId18" Type="http://schemas.openxmlformats.org/officeDocument/2006/relationships/tags" Target="../tags/tag1011.xml"/><Relationship Id="rId39" Type="http://schemas.openxmlformats.org/officeDocument/2006/relationships/tags" Target="../tags/tag1032.xml"/><Relationship Id="rId109" Type="http://schemas.openxmlformats.org/officeDocument/2006/relationships/tags" Target="../tags/tag1102.xml"/><Relationship Id="rId34" Type="http://schemas.openxmlformats.org/officeDocument/2006/relationships/tags" Target="../tags/tag1027.xml"/><Relationship Id="rId50" Type="http://schemas.openxmlformats.org/officeDocument/2006/relationships/tags" Target="../tags/tag1043.xml"/><Relationship Id="rId55" Type="http://schemas.openxmlformats.org/officeDocument/2006/relationships/tags" Target="../tags/tag1048.xml"/><Relationship Id="rId76" Type="http://schemas.openxmlformats.org/officeDocument/2006/relationships/tags" Target="../tags/tag1069.xml"/><Relationship Id="rId97" Type="http://schemas.openxmlformats.org/officeDocument/2006/relationships/tags" Target="../tags/tag1090.xml"/><Relationship Id="rId104" Type="http://schemas.openxmlformats.org/officeDocument/2006/relationships/tags" Target="../tags/tag1097.xml"/><Relationship Id="rId120" Type="http://schemas.openxmlformats.org/officeDocument/2006/relationships/tags" Target="../tags/tag1113.xml"/><Relationship Id="rId125" Type="http://schemas.openxmlformats.org/officeDocument/2006/relationships/tags" Target="../tags/tag1118.xml"/><Relationship Id="rId141" Type="http://schemas.openxmlformats.org/officeDocument/2006/relationships/tags" Target="../tags/tag1134.xml"/><Relationship Id="rId146" Type="http://schemas.openxmlformats.org/officeDocument/2006/relationships/tags" Target="../tags/tag1139.xml"/><Relationship Id="rId7" Type="http://schemas.openxmlformats.org/officeDocument/2006/relationships/tags" Target="../tags/tag1000.xml"/><Relationship Id="rId71" Type="http://schemas.openxmlformats.org/officeDocument/2006/relationships/tags" Target="../tags/tag1064.xml"/><Relationship Id="rId92" Type="http://schemas.openxmlformats.org/officeDocument/2006/relationships/tags" Target="../tags/tag1085.xml"/><Relationship Id="rId2" Type="http://schemas.openxmlformats.org/officeDocument/2006/relationships/tags" Target="../tags/tag995.xml"/><Relationship Id="rId29" Type="http://schemas.openxmlformats.org/officeDocument/2006/relationships/tags" Target="../tags/tag1022.xml"/><Relationship Id="rId24" Type="http://schemas.openxmlformats.org/officeDocument/2006/relationships/tags" Target="../tags/tag1017.xml"/><Relationship Id="rId40" Type="http://schemas.openxmlformats.org/officeDocument/2006/relationships/tags" Target="../tags/tag1033.xml"/><Relationship Id="rId45" Type="http://schemas.openxmlformats.org/officeDocument/2006/relationships/tags" Target="../tags/tag1038.xml"/><Relationship Id="rId66" Type="http://schemas.openxmlformats.org/officeDocument/2006/relationships/tags" Target="../tags/tag1059.xml"/><Relationship Id="rId87" Type="http://schemas.openxmlformats.org/officeDocument/2006/relationships/tags" Target="../tags/tag1080.xml"/><Relationship Id="rId110" Type="http://schemas.openxmlformats.org/officeDocument/2006/relationships/tags" Target="../tags/tag1103.xml"/><Relationship Id="rId115" Type="http://schemas.openxmlformats.org/officeDocument/2006/relationships/tags" Target="../tags/tag1108.xml"/><Relationship Id="rId131" Type="http://schemas.openxmlformats.org/officeDocument/2006/relationships/tags" Target="../tags/tag1124.xml"/><Relationship Id="rId136" Type="http://schemas.openxmlformats.org/officeDocument/2006/relationships/tags" Target="../tags/tag1129.xml"/><Relationship Id="rId157" Type="http://schemas.openxmlformats.org/officeDocument/2006/relationships/tags" Target="../tags/tag1150.xml"/><Relationship Id="rId61" Type="http://schemas.openxmlformats.org/officeDocument/2006/relationships/tags" Target="../tags/tag1054.xml"/><Relationship Id="rId82" Type="http://schemas.openxmlformats.org/officeDocument/2006/relationships/tags" Target="../tags/tag1075.xml"/><Relationship Id="rId152" Type="http://schemas.openxmlformats.org/officeDocument/2006/relationships/tags" Target="../tags/tag1145.xml"/><Relationship Id="rId19" Type="http://schemas.openxmlformats.org/officeDocument/2006/relationships/tags" Target="../tags/tag1012.xml"/><Relationship Id="rId14" Type="http://schemas.openxmlformats.org/officeDocument/2006/relationships/tags" Target="../tags/tag1007.xml"/><Relationship Id="rId30" Type="http://schemas.openxmlformats.org/officeDocument/2006/relationships/tags" Target="../tags/tag1023.xml"/><Relationship Id="rId35" Type="http://schemas.openxmlformats.org/officeDocument/2006/relationships/tags" Target="../tags/tag1028.xml"/><Relationship Id="rId56" Type="http://schemas.openxmlformats.org/officeDocument/2006/relationships/tags" Target="../tags/tag1049.xml"/><Relationship Id="rId77" Type="http://schemas.openxmlformats.org/officeDocument/2006/relationships/tags" Target="../tags/tag1070.xml"/><Relationship Id="rId100" Type="http://schemas.openxmlformats.org/officeDocument/2006/relationships/tags" Target="../tags/tag1093.xml"/><Relationship Id="rId105" Type="http://schemas.openxmlformats.org/officeDocument/2006/relationships/tags" Target="../tags/tag1098.xml"/><Relationship Id="rId126" Type="http://schemas.openxmlformats.org/officeDocument/2006/relationships/tags" Target="../tags/tag1119.xml"/><Relationship Id="rId147" Type="http://schemas.openxmlformats.org/officeDocument/2006/relationships/tags" Target="../tags/tag1140.xml"/><Relationship Id="rId8" Type="http://schemas.openxmlformats.org/officeDocument/2006/relationships/tags" Target="../tags/tag1001.xml"/><Relationship Id="rId51" Type="http://schemas.openxmlformats.org/officeDocument/2006/relationships/tags" Target="../tags/tag1044.xml"/><Relationship Id="rId72" Type="http://schemas.openxmlformats.org/officeDocument/2006/relationships/tags" Target="../tags/tag1065.xml"/><Relationship Id="rId93" Type="http://schemas.openxmlformats.org/officeDocument/2006/relationships/tags" Target="../tags/tag1086.xml"/><Relationship Id="rId98" Type="http://schemas.openxmlformats.org/officeDocument/2006/relationships/tags" Target="../tags/tag1091.xml"/><Relationship Id="rId121" Type="http://schemas.openxmlformats.org/officeDocument/2006/relationships/tags" Target="../tags/tag1114.xml"/><Relationship Id="rId142" Type="http://schemas.openxmlformats.org/officeDocument/2006/relationships/tags" Target="../tags/tag1135.xml"/><Relationship Id="rId3" Type="http://schemas.openxmlformats.org/officeDocument/2006/relationships/tags" Target="../tags/tag996.xml"/><Relationship Id="rId25" Type="http://schemas.openxmlformats.org/officeDocument/2006/relationships/tags" Target="../tags/tag1018.xml"/><Relationship Id="rId46" Type="http://schemas.openxmlformats.org/officeDocument/2006/relationships/tags" Target="../tags/tag1039.xml"/><Relationship Id="rId67" Type="http://schemas.openxmlformats.org/officeDocument/2006/relationships/tags" Target="../tags/tag1060.xml"/><Relationship Id="rId116" Type="http://schemas.openxmlformats.org/officeDocument/2006/relationships/tags" Target="../tags/tag1109.xml"/><Relationship Id="rId137" Type="http://schemas.openxmlformats.org/officeDocument/2006/relationships/tags" Target="../tags/tag1130.xml"/><Relationship Id="rId158" Type="http://schemas.openxmlformats.org/officeDocument/2006/relationships/tags" Target="../tags/tag115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270.xml"/><Relationship Id="rId299" Type="http://schemas.openxmlformats.org/officeDocument/2006/relationships/tags" Target="../tags/tag1452.xml"/><Relationship Id="rId303" Type="http://schemas.openxmlformats.org/officeDocument/2006/relationships/tags" Target="../tags/tag1456.xml"/><Relationship Id="rId21" Type="http://schemas.openxmlformats.org/officeDocument/2006/relationships/tags" Target="../tags/tag1174.xml"/><Relationship Id="rId42" Type="http://schemas.openxmlformats.org/officeDocument/2006/relationships/tags" Target="../tags/tag1195.xml"/><Relationship Id="rId63" Type="http://schemas.openxmlformats.org/officeDocument/2006/relationships/tags" Target="../tags/tag1216.xml"/><Relationship Id="rId84" Type="http://schemas.openxmlformats.org/officeDocument/2006/relationships/tags" Target="../tags/tag1237.xml"/><Relationship Id="rId138" Type="http://schemas.openxmlformats.org/officeDocument/2006/relationships/tags" Target="../tags/tag1291.xml"/><Relationship Id="rId159" Type="http://schemas.openxmlformats.org/officeDocument/2006/relationships/tags" Target="../tags/tag1312.xml"/><Relationship Id="rId324" Type="http://schemas.openxmlformats.org/officeDocument/2006/relationships/tags" Target="../tags/tag1477.xml"/><Relationship Id="rId170" Type="http://schemas.openxmlformats.org/officeDocument/2006/relationships/tags" Target="../tags/tag1323.xml"/><Relationship Id="rId191" Type="http://schemas.openxmlformats.org/officeDocument/2006/relationships/tags" Target="../tags/tag1344.xml"/><Relationship Id="rId205" Type="http://schemas.openxmlformats.org/officeDocument/2006/relationships/tags" Target="../tags/tag1358.xml"/><Relationship Id="rId226" Type="http://schemas.openxmlformats.org/officeDocument/2006/relationships/tags" Target="../tags/tag1379.xml"/><Relationship Id="rId247" Type="http://schemas.openxmlformats.org/officeDocument/2006/relationships/tags" Target="../tags/tag1400.xml"/><Relationship Id="rId107" Type="http://schemas.openxmlformats.org/officeDocument/2006/relationships/tags" Target="../tags/tag1260.xml"/><Relationship Id="rId268" Type="http://schemas.openxmlformats.org/officeDocument/2006/relationships/tags" Target="../tags/tag1421.xml"/><Relationship Id="rId289" Type="http://schemas.openxmlformats.org/officeDocument/2006/relationships/tags" Target="../tags/tag1442.xml"/><Relationship Id="rId11" Type="http://schemas.openxmlformats.org/officeDocument/2006/relationships/tags" Target="../tags/tag1164.xml"/><Relationship Id="rId32" Type="http://schemas.openxmlformats.org/officeDocument/2006/relationships/tags" Target="../tags/tag1185.xml"/><Relationship Id="rId53" Type="http://schemas.openxmlformats.org/officeDocument/2006/relationships/tags" Target="../tags/tag1206.xml"/><Relationship Id="rId74" Type="http://schemas.openxmlformats.org/officeDocument/2006/relationships/tags" Target="../tags/tag1227.xml"/><Relationship Id="rId128" Type="http://schemas.openxmlformats.org/officeDocument/2006/relationships/tags" Target="../tags/tag1281.xml"/><Relationship Id="rId149" Type="http://schemas.openxmlformats.org/officeDocument/2006/relationships/tags" Target="../tags/tag1302.xml"/><Relationship Id="rId314" Type="http://schemas.openxmlformats.org/officeDocument/2006/relationships/tags" Target="../tags/tag1467.xml"/><Relationship Id="rId335" Type="http://schemas.openxmlformats.org/officeDocument/2006/relationships/tags" Target="../tags/tag1488.xml"/><Relationship Id="rId5" Type="http://schemas.openxmlformats.org/officeDocument/2006/relationships/tags" Target="../tags/tag1158.xml"/><Relationship Id="rId95" Type="http://schemas.openxmlformats.org/officeDocument/2006/relationships/tags" Target="../tags/tag1248.xml"/><Relationship Id="rId160" Type="http://schemas.openxmlformats.org/officeDocument/2006/relationships/tags" Target="../tags/tag1313.xml"/><Relationship Id="rId181" Type="http://schemas.openxmlformats.org/officeDocument/2006/relationships/tags" Target="../tags/tag1334.xml"/><Relationship Id="rId216" Type="http://schemas.openxmlformats.org/officeDocument/2006/relationships/tags" Target="../tags/tag1369.xml"/><Relationship Id="rId237" Type="http://schemas.openxmlformats.org/officeDocument/2006/relationships/tags" Target="../tags/tag1390.xml"/><Relationship Id="rId258" Type="http://schemas.openxmlformats.org/officeDocument/2006/relationships/tags" Target="../tags/tag1411.xml"/><Relationship Id="rId279" Type="http://schemas.openxmlformats.org/officeDocument/2006/relationships/tags" Target="../tags/tag1432.xml"/><Relationship Id="rId22" Type="http://schemas.openxmlformats.org/officeDocument/2006/relationships/tags" Target="../tags/tag1175.xml"/><Relationship Id="rId43" Type="http://schemas.openxmlformats.org/officeDocument/2006/relationships/tags" Target="../tags/tag1196.xml"/><Relationship Id="rId64" Type="http://schemas.openxmlformats.org/officeDocument/2006/relationships/tags" Target="../tags/tag1217.xml"/><Relationship Id="rId118" Type="http://schemas.openxmlformats.org/officeDocument/2006/relationships/tags" Target="../tags/tag1271.xml"/><Relationship Id="rId139" Type="http://schemas.openxmlformats.org/officeDocument/2006/relationships/tags" Target="../tags/tag1292.xml"/><Relationship Id="rId290" Type="http://schemas.openxmlformats.org/officeDocument/2006/relationships/tags" Target="../tags/tag1443.xml"/><Relationship Id="rId304" Type="http://schemas.openxmlformats.org/officeDocument/2006/relationships/tags" Target="../tags/tag1457.xml"/><Relationship Id="rId325" Type="http://schemas.openxmlformats.org/officeDocument/2006/relationships/tags" Target="../tags/tag1478.xml"/><Relationship Id="rId85" Type="http://schemas.openxmlformats.org/officeDocument/2006/relationships/tags" Target="../tags/tag1238.xml"/><Relationship Id="rId150" Type="http://schemas.openxmlformats.org/officeDocument/2006/relationships/tags" Target="../tags/tag1303.xml"/><Relationship Id="rId171" Type="http://schemas.openxmlformats.org/officeDocument/2006/relationships/tags" Target="../tags/tag1324.xml"/><Relationship Id="rId192" Type="http://schemas.openxmlformats.org/officeDocument/2006/relationships/tags" Target="../tags/tag1345.xml"/><Relationship Id="rId206" Type="http://schemas.openxmlformats.org/officeDocument/2006/relationships/tags" Target="../tags/tag1359.xml"/><Relationship Id="rId227" Type="http://schemas.openxmlformats.org/officeDocument/2006/relationships/tags" Target="../tags/tag1380.xml"/><Relationship Id="rId248" Type="http://schemas.openxmlformats.org/officeDocument/2006/relationships/tags" Target="../tags/tag1401.xml"/><Relationship Id="rId269" Type="http://schemas.openxmlformats.org/officeDocument/2006/relationships/tags" Target="../tags/tag1422.xml"/><Relationship Id="rId12" Type="http://schemas.openxmlformats.org/officeDocument/2006/relationships/tags" Target="../tags/tag1165.xml"/><Relationship Id="rId33" Type="http://schemas.openxmlformats.org/officeDocument/2006/relationships/tags" Target="../tags/tag1186.xml"/><Relationship Id="rId108" Type="http://schemas.openxmlformats.org/officeDocument/2006/relationships/tags" Target="../tags/tag1261.xml"/><Relationship Id="rId129" Type="http://schemas.openxmlformats.org/officeDocument/2006/relationships/tags" Target="../tags/tag1282.xml"/><Relationship Id="rId280" Type="http://schemas.openxmlformats.org/officeDocument/2006/relationships/tags" Target="../tags/tag1433.xml"/><Relationship Id="rId315" Type="http://schemas.openxmlformats.org/officeDocument/2006/relationships/tags" Target="../tags/tag1468.xml"/><Relationship Id="rId336" Type="http://schemas.openxmlformats.org/officeDocument/2006/relationships/tags" Target="../tags/tag1489.xml"/><Relationship Id="rId54" Type="http://schemas.openxmlformats.org/officeDocument/2006/relationships/tags" Target="../tags/tag1207.xml"/><Relationship Id="rId75" Type="http://schemas.openxmlformats.org/officeDocument/2006/relationships/tags" Target="../tags/tag1228.xml"/><Relationship Id="rId96" Type="http://schemas.openxmlformats.org/officeDocument/2006/relationships/tags" Target="../tags/tag1249.xml"/><Relationship Id="rId140" Type="http://schemas.openxmlformats.org/officeDocument/2006/relationships/tags" Target="../tags/tag1293.xml"/><Relationship Id="rId161" Type="http://schemas.openxmlformats.org/officeDocument/2006/relationships/tags" Target="../tags/tag1314.xml"/><Relationship Id="rId182" Type="http://schemas.openxmlformats.org/officeDocument/2006/relationships/tags" Target="../tags/tag1335.xml"/><Relationship Id="rId217" Type="http://schemas.openxmlformats.org/officeDocument/2006/relationships/tags" Target="../tags/tag1370.xml"/><Relationship Id="rId6" Type="http://schemas.openxmlformats.org/officeDocument/2006/relationships/tags" Target="../tags/tag1159.xml"/><Relationship Id="rId238" Type="http://schemas.openxmlformats.org/officeDocument/2006/relationships/tags" Target="../tags/tag1391.xml"/><Relationship Id="rId259" Type="http://schemas.openxmlformats.org/officeDocument/2006/relationships/tags" Target="../tags/tag1412.xml"/><Relationship Id="rId23" Type="http://schemas.openxmlformats.org/officeDocument/2006/relationships/tags" Target="../tags/tag1176.xml"/><Relationship Id="rId119" Type="http://schemas.openxmlformats.org/officeDocument/2006/relationships/tags" Target="../tags/tag1272.xml"/><Relationship Id="rId270" Type="http://schemas.openxmlformats.org/officeDocument/2006/relationships/tags" Target="../tags/tag1423.xml"/><Relationship Id="rId291" Type="http://schemas.openxmlformats.org/officeDocument/2006/relationships/tags" Target="../tags/tag1444.xml"/><Relationship Id="rId305" Type="http://schemas.openxmlformats.org/officeDocument/2006/relationships/tags" Target="../tags/tag1458.xml"/><Relationship Id="rId326" Type="http://schemas.openxmlformats.org/officeDocument/2006/relationships/tags" Target="../tags/tag1479.xml"/><Relationship Id="rId44" Type="http://schemas.openxmlformats.org/officeDocument/2006/relationships/tags" Target="../tags/tag1197.xml"/><Relationship Id="rId65" Type="http://schemas.openxmlformats.org/officeDocument/2006/relationships/tags" Target="../tags/tag1218.xml"/><Relationship Id="rId86" Type="http://schemas.openxmlformats.org/officeDocument/2006/relationships/tags" Target="../tags/tag1239.xml"/><Relationship Id="rId130" Type="http://schemas.openxmlformats.org/officeDocument/2006/relationships/tags" Target="../tags/tag1283.xml"/><Relationship Id="rId151" Type="http://schemas.openxmlformats.org/officeDocument/2006/relationships/tags" Target="../tags/tag1304.xml"/><Relationship Id="rId172" Type="http://schemas.openxmlformats.org/officeDocument/2006/relationships/tags" Target="../tags/tag1325.xml"/><Relationship Id="rId193" Type="http://schemas.openxmlformats.org/officeDocument/2006/relationships/tags" Target="../tags/tag1346.xml"/><Relationship Id="rId207" Type="http://schemas.openxmlformats.org/officeDocument/2006/relationships/tags" Target="../tags/tag1360.xml"/><Relationship Id="rId228" Type="http://schemas.openxmlformats.org/officeDocument/2006/relationships/tags" Target="../tags/tag1381.xml"/><Relationship Id="rId249" Type="http://schemas.openxmlformats.org/officeDocument/2006/relationships/tags" Target="../tags/tag1402.xml"/><Relationship Id="rId13" Type="http://schemas.openxmlformats.org/officeDocument/2006/relationships/tags" Target="../tags/tag1166.xml"/><Relationship Id="rId109" Type="http://schemas.openxmlformats.org/officeDocument/2006/relationships/tags" Target="../tags/tag1262.xml"/><Relationship Id="rId260" Type="http://schemas.openxmlformats.org/officeDocument/2006/relationships/tags" Target="../tags/tag1413.xml"/><Relationship Id="rId281" Type="http://schemas.openxmlformats.org/officeDocument/2006/relationships/tags" Target="../tags/tag1434.xml"/><Relationship Id="rId316" Type="http://schemas.openxmlformats.org/officeDocument/2006/relationships/tags" Target="../tags/tag1469.xml"/><Relationship Id="rId337" Type="http://schemas.openxmlformats.org/officeDocument/2006/relationships/tags" Target="../tags/tag1490.xml"/><Relationship Id="rId34" Type="http://schemas.openxmlformats.org/officeDocument/2006/relationships/tags" Target="../tags/tag1187.xml"/><Relationship Id="rId55" Type="http://schemas.openxmlformats.org/officeDocument/2006/relationships/tags" Target="../tags/tag1208.xml"/><Relationship Id="rId76" Type="http://schemas.openxmlformats.org/officeDocument/2006/relationships/tags" Target="../tags/tag1229.xml"/><Relationship Id="rId97" Type="http://schemas.openxmlformats.org/officeDocument/2006/relationships/tags" Target="../tags/tag1250.xml"/><Relationship Id="rId120" Type="http://schemas.openxmlformats.org/officeDocument/2006/relationships/tags" Target="../tags/tag1273.xml"/><Relationship Id="rId141" Type="http://schemas.openxmlformats.org/officeDocument/2006/relationships/tags" Target="../tags/tag1294.xml"/><Relationship Id="rId7" Type="http://schemas.openxmlformats.org/officeDocument/2006/relationships/tags" Target="../tags/tag1160.xml"/><Relationship Id="rId162" Type="http://schemas.openxmlformats.org/officeDocument/2006/relationships/tags" Target="../tags/tag1315.xml"/><Relationship Id="rId183" Type="http://schemas.openxmlformats.org/officeDocument/2006/relationships/tags" Target="../tags/tag1336.xml"/><Relationship Id="rId218" Type="http://schemas.openxmlformats.org/officeDocument/2006/relationships/tags" Target="../tags/tag1371.xml"/><Relationship Id="rId239" Type="http://schemas.openxmlformats.org/officeDocument/2006/relationships/tags" Target="../tags/tag1392.xml"/><Relationship Id="rId250" Type="http://schemas.openxmlformats.org/officeDocument/2006/relationships/tags" Target="../tags/tag1403.xml"/><Relationship Id="rId271" Type="http://schemas.openxmlformats.org/officeDocument/2006/relationships/tags" Target="../tags/tag1424.xml"/><Relationship Id="rId292" Type="http://schemas.openxmlformats.org/officeDocument/2006/relationships/tags" Target="../tags/tag1445.xml"/><Relationship Id="rId306" Type="http://schemas.openxmlformats.org/officeDocument/2006/relationships/tags" Target="../tags/tag1459.xml"/><Relationship Id="rId24" Type="http://schemas.openxmlformats.org/officeDocument/2006/relationships/tags" Target="../tags/tag1177.xml"/><Relationship Id="rId45" Type="http://schemas.openxmlformats.org/officeDocument/2006/relationships/tags" Target="../tags/tag1198.xml"/><Relationship Id="rId66" Type="http://schemas.openxmlformats.org/officeDocument/2006/relationships/tags" Target="../tags/tag1219.xml"/><Relationship Id="rId87" Type="http://schemas.openxmlformats.org/officeDocument/2006/relationships/tags" Target="../tags/tag1240.xml"/><Relationship Id="rId110" Type="http://schemas.openxmlformats.org/officeDocument/2006/relationships/tags" Target="../tags/tag1263.xml"/><Relationship Id="rId131" Type="http://schemas.openxmlformats.org/officeDocument/2006/relationships/tags" Target="../tags/tag1284.xml"/><Relationship Id="rId327" Type="http://schemas.openxmlformats.org/officeDocument/2006/relationships/tags" Target="../tags/tag1480.xml"/><Relationship Id="rId152" Type="http://schemas.openxmlformats.org/officeDocument/2006/relationships/tags" Target="../tags/tag1305.xml"/><Relationship Id="rId173" Type="http://schemas.openxmlformats.org/officeDocument/2006/relationships/tags" Target="../tags/tag1326.xml"/><Relationship Id="rId194" Type="http://schemas.openxmlformats.org/officeDocument/2006/relationships/tags" Target="../tags/tag1347.xml"/><Relationship Id="rId208" Type="http://schemas.openxmlformats.org/officeDocument/2006/relationships/tags" Target="../tags/tag1361.xml"/><Relationship Id="rId229" Type="http://schemas.openxmlformats.org/officeDocument/2006/relationships/tags" Target="../tags/tag1382.xml"/><Relationship Id="rId240" Type="http://schemas.openxmlformats.org/officeDocument/2006/relationships/tags" Target="../tags/tag1393.xml"/><Relationship Id="rId261" Type="http://schemas.openxmlformats.org/officeDocument/2006/relationships/tags" Target="../tags/tag1414.xml"/><Relationship Id="rId14" Type="http://schemas.openxmlformats.org/officeDocument/2006/relationships/tags" Target="../tags/tag1167.xml"/><Relationship Id="rId35" Type="http://schemas.openxmlformats.org/officeDocument/2006/relationships/tags" Target="../tags/tag1188.xml"/><Relationship Id="rId56" Type="http://schemas.openxmlformats.org/officeDocument/2006/relationships/tags" Target="../tags/tag1209.xml"/><Relationship Id="rId77" Type="http://schemas.openxmlformats.org/officeDocument/2006/relationships/tags" Target="../tags/tag1230.xml"/><Relationship Id="rId100" Type="http://schemas.openxmlformats.org/officeDocument/2006/relationships/tags" Target="../tags/tag1253.xml"/><Relationship Id="rId282" Type="http://schemas.openxmlformats.org/officeDocument/2006/relationships/tags" Target="../tags/tag1435.xml"/><Relationship Id="rId317" Type="http://schemas.openxmlformats.org/officeDocument/2006/relationships/tags" Target="../tags/tag1470.xml"/><Relationship Id="rId338" Type="http://schemas.openxmlformats.org/officeDocument/2006/relationships/tags" Target="../tags/tag1491.xml"/><Relationship Id="rId8" Type="http://schemas.openxmlformats.org/officeDocument/2006/relationships/tags" Target="../tags/tag1161.xml"/><Relationship Id="rId98" Type="http://schemas.openxmlformats.org/officeDocument/2006/relationships/tags" Target="../tags/tag1251.xml"/><Relationship Id="rId121" Type="http://schemas.openxmlformats.org/officeDocument/2006/relationships/tags" Target="../tags/tag1274.xml"/><Relationship Id="rId142" Type="http://schemas.openxmlformats.org/officeDocument/2006/relationships/tags" Target="../tags/tag1295.xml"/><Relationship Id="rId163" Type="http://schemas.openxmlformats.org/officeDocument/2006/relationships/tags" Target="../tags/tag1316.xml"/><Relationship Id="rId184" Type="http://schemas.openxmlformats.org/officeDocument/2006/relationships/tags" Target="../tags/tag1337.xml"/><Relationship Id="rId219" Type="http://schemas.openxmlformats.org/officeDocument/2006/relationships/tags" Target="../tags/tag1372.xml"/><Relationship Id="rId3" Type="http://schemas.openxmlformats.org/officeDocument/2006/relationships/tags" Target="../tags/tag1156.xml"/><Relationship Id="rId214" Type="http://schemas.openxmlformats.org/officeDocument/2006/relationships/tags" Target="../tags/tag1367.xml"/><Relationship Id="rId230" Type="http://schemas.openxmlformats.org/officeDocument/2006/relationships/tags" Target="../tags/tag1383.xml"/><Relationship Id="rId235" Type="http://schemas.openxmlformats.org/officeDocument/2006/relationships/tags" Target="../tags/tag1388.xml"/><Relationship Id="rId251" Type="http://schemas.openxmlformats.org/officeDocument/2006/relationships/tags" Target="../tags/tag1404.xml"/><Relationship Id="rId256" Type="http://schemas.openxmlformats.org/officeDocument/2006/relationships/tags" Target="../tags/tag1409.xml"/><Relationship Id="rId277" Type="http://schemas.openxmlformats.org/officeDocument/2006/relationships/tags" Target="../tags/tag1430.xml"/><Relationship Id="rId298" Type="http://schemas.openxmlformats.org/officeDocument/2006/relationships/tags" Target="../tags/tag1451.xml"/><Relationship Id="rId25" Type="http://schemas.openxmlformats.org/officeDocument/2006/relationships/tags" Target="../tags/tag1178.xml"/><Relationship Id="rId46" Type="http://schemas.openxmlformats.org/officeDocument/2006/relationships/tags" Target="../tags/tag1199.xml"/><Relationship Id="rId67" Type="http://schemas.openxmlformats.org/officeDocument/2006/relationships/tags" Target="../tags/tag1220.xml"/><Relationship Id="rId116" Type="http://schemas.openxmlformats.org/officeDocument/2006/relationships/tags" Target="../tags/tag1269.xml"/><Relationship Id="rId137" Type="http://schemas.openxmlformats.org/officeDocument/2006/relationships/tags" Target="../tags/tag1290.xml"/><Relationship Id="rId158" Type="http://schemas.openxmlformats.org/officeDocument/2006/relationships/tags" Target="../tags/tag1311.xml"/><Relationship Id="rId272" Type="http://schemas.openxmlformats.org/officeDocument/2006/relationships/tags" Target="../tags/tag1425.xml"/><Relationship Id="rId293" Type="http://schemas.openxmlformats.org/officeDocument/2006/relationships/tags" Target="../tags/tag1446.xml"/><Relationship Id="rId302" Type="http://schemas.openxmlformats.org/officeDocument/2006/relationships/tags" Target="../tags/tag1455.xml"/><Relationship Id="rId307" Type="http://schemas.openxmlformats.org/officeDocument/2006/relationships/tags" Target="../tags/tag1460.xml"/><Relationship Id="rId323" Type="http://schemas.openxmlformats.org/officeDocument/2006/relationships/tags" Target="../tags/tag1476.xml"/><Relationship Id="rId328" Type="http://schemas.openxmlformats.org/officeDocument/2006/relationships/tags" Target="../tags/tag1481.xml"/><Relationship Id="rId20" Type="http://schemas.openxmlformats.org/officeDocument/2006/relationships/tags" Target="../tags/tag1173.xml"/><Relationship Id="rId41" Type="http://schemas.openxmlformats.org/officeDocument/2006/relationships/tags" Target="../tags/tag1194.xml"/><Relationship Id="rId62" Type="http://schemas.openxmlformats.org/officeDocument/2006/relationships/tags" Target="../tags/tag1215.xml"/><Relationship Id="rId83" Type="http://schemas.openxmlformats.org/officeDocument/2006/relationships/tags" Target="../tags/tag1236.xml"/><Relationship Id="rId88" Type="http://schemas.openxmlformats.org/officeDocument/2006/relationships/tags" Target="../tags/tag1241.xml"/><Relationship Id="rId111" Type="http://schemas.openxmlformats.org/officeDocument/2006/relationships/tags" Target="../tags/tag1264.xml"/><Relationship Id="rId132" Type="http://schemas.openxmlformats.org/officeDocument/2006/relationships/tags" Target="../tags/tag1285.xml"/><Relationship Id="rId153" Type="http://schemas.openxmlformats.org/officeDocument/2006/relationships/tags" Target="../tags/tag1306.xml"/><Relationship Id="rId174" Type="http://schemas.openxmlformats.org/officeDocument/2006/relationships/tags" Target="../tags/tag1327.xml"/><Relationship Id="rId179" Type="http://schemas.openxmlformats.org/officeDocument/2006/relationships/tags" Target="../tags/tag1332.xml"/><Relationship Id="rId195" Type="http://schemas.openxmlformats.org/officeDocument/2006/relationships/tags" Target="../tags/tag1348.xml"/><Relationship Id="rId209" Type="http://schemas.openxmlformats.org/officeDocument/2006/relationships/tags" Target="../tags/tag1362.xml"/><Relationship Id="rId190" Type="http://schemas.openxmlformats.org/officeDocument/2006/relationships/tags" Target="../tags/tag1343.xml"/><Relationship Id="rId204" Type="http://schemas.openxmlformats.org/officeDocument/2006/relationships/tags" Target="../tags/tag1357.xml"/><Relationship Id="rId220" Type="http://schemas.openxmlformats.org/officeDocument/2006/relationships/tags" Target="../tags/tag1373.xml"/><Relationship Id="rId225" Type="http://schemas.openxmlformats.org/officeDocument/2006/relationships/tags" Target="../tags/tag1378.xml"/><Relationship Id="rId241" Type="http://schemas.openxmlformats.org/officeDocument/2006/relationships/tags" Target="../tags/tag1394.xml"/><Relationship Id="rId246" Type="http://schemas.openxmlformats.org/officeDocument/2006/relationships/tags" Target="../tags/tag1399.xml"/><Relationship Id="rId267" Type="http://schemas.openxmlformats.org/officeDocument/2006/relationships/tags" Target="../tags/tag1420.xml"/><Relationship Id="rId288" Type="http://schemas.openxmlformats.org/officeDocument/2006/relationships/tags" Target="../tags/tag1441.xml"/><Relationship Id="rId15" Type="http://schemas.openxmlformats.org/officeDocument/2006/relationships/tags" Target="../tags/tag1168.xml"/><Relationship Id="rId36" Type="http://schemas.openxmlformats.org/officeDocument/2006/relationships/tags" Target="../tags/tag1189.xml"/><Relationship Id="rId57" Type="http://schemas.openxmlformats.org/officeDocument/2006/relationships/tags" Target="../tags/tag1210.xml"/><Relationship Id="rId106" Type="http://schemas.openxmlformats.org/officeDocument/2006/relationships/tags" Target="../tags/tag1259.xml"/><Relationship Id="rId127" Type="http://schemas.openxmlformats.org/officeDocument/2006/relationships/tags" Target="../tags/tag1280.xml"/><Relationship Id="rId262" Type="http://schemas.openxmlformats.org/officeDocument/2006/relationships/tags" Target="../tags/tag1415.xml"/><Relationship Id="rId283" Type="http://schemas.openxmlformats.org/officeDocument/2006/relationships/tags" Target="../tags/tag1436.xml"/><Relationship Id="rId313" Type="http://schemas.openxmlformats.org/officeDocument/2006/relationships/tags" Target="../tags/tag1466.xml"/><Relationship Id="rId318" Type="http://schemas.openxmlformats.org/officeDocument/2006/relationships/tags" Target="../tags/tag1471.xml"/><Relationship Id="rId339" Type="http://schemas.openxmlformats.org/officeDocument/2006/relationships/slideLayout" Target="../slideLayouts/slideLayout1.xml"/><Relationship Id="rId10" Type="http://schemas.openxmlformats.org/officeDocument/2006/relationships/tags" Target="../tags/tag1163.xml"/><Relationship Id="rId31" Type="http://schemas.openxmlformats.org/officeDocument/2006/relationships/tags" Target="../tags/tag1184.xml"/><Relationship Id="rId52" Type="http://schemas.openxmlformats.org/officeDocument/2006/relationships/tags" Target="../tags/tag1205.xml"/><Relationship Id="rId73" Type="http://schemas.openxmlformats.org/officeDocument/2006/relationships/tags" Target="../tags/tag1226.xml"/><Relationship Id="rId78" Type="http://schemas.openxmlformats.org/officeDocument/2006/relationships/tags" Target="../tags/tag1231.xml"/><Relationship Id="rId94" Type="http://schemas.openxmlformats.org/officeDocument/2006/relationships/tags" Target="../tags/tag1247.xml"/><Relationship Id="rId99" Type="http://schemas.openxmlformats.org/officeDocument/2006/relationships/tags" Target="../tags/tag1252.xml"/><Relationship Id="rId101" Type="http://schemas.openxmlformats.org/officeDocument/2006/relationships/tags" Target="../tags/tag1254.xml"/><Relationship Id="rId122" Type="http://schemas.openxmlformats.org/officeDocument/2006/relationships/tags" Target="../tags/tag1275.xml"/><Relationship Id="rId143" Type="http://schemas.openxmlformats.org/officeDocument/2006/relationships/tags" Target="../tags/tag1296.xml"/><Relationship Id="rId148" Type="http://schemas.openxmlformats.org/officeDocument/2006/relationships/tags" Target="../tags/tag1301.xml"/><Relationship Id="rId164" Type="http://schemas.openxmlformats.org/officeDocument/2006/relationships/tags" Target="../tags/tag1317.xml"/><Relationship Id="rId169" Type="http://schemas.openxmlformats.org/officeDocument/2006/relationships/tags" Target="../tags/tag1322.xml"/><Relationship Id="rId185" Type="http://schemas.openxmlformats.org/officeDocument/2006/relationships/tags" Target="../tags/tag1338.xml"/><Relationship Id="rId334" Type="http://schemas.openxmlformats.org/officeDocument/2006/relationships/tags" Target="../tags/tag1487.xml"/><Relationship Id="rId4" Type="http://schemas.openxmlformats.org/officeDocument/2006/relationships/tags" Target="../tags/tag1157.xml"/><Relationship Id="rId9" Type="http://schemas.openxmlformats.org/officeDocument/2006/relationships/tags" Target="../tags/tag1162.xml"/><Relationship Id="rId180" Type="http://schemas.openxmlformats.org/officeDocument/2006/relationships/tags" Target="../tags/tag1333.xml"/><Relationship Id="rId210" Type="http://schemas.openxmlformats.org/officeDocument/2006/relationships/tags" Target="../tags/tag1363.xml"/><Relationship Id="rId215" Type="http://schemas.openxmlformats.org/officeDocument/2006/relationships/tags" Target="../tags/tag1368.xml"/><Relationship Id="rId236" Type="http://schemas.openxmlformats.org/officeDocument/2006/relationships/tags" Target="../tags/tag1389.xml"/><Relationship Id="rId257" Type="http://schemas.openxmlformats.org/officeDocument/2006/relationships/tags" Target="../tags/tag1410.xml"/><Relationship Id="rId278" Type="http://schemas.openxmlformats.org/officeDocument/2006/relationships/tags" Target="../tags/tag1431.xml"/><Relationship Id="rId26" Type="http://schemas.openxmlformats.org/officeDocument/2006/relationships/tags" Target="../tags/tag1179.xml"/><Relationship Id="rId231" Type="http://schemas.openxmlformats.org/officeDocument/2006/relationships/tags" Target="../tags/tag1384.xml"/><Relationship Id="rId252" Type="http://schemas.openxmlformats.org/officeDocument/2006/relationships/tags" Target="../tags/tag1405.xml"/><Relationship Id="rId273" Type="http://schemas.openxmlformats.org/officeDocument/2006/relationships/tags" Target="../tags/tag1426.xml"/><Relationship Id="rId294" Type="http://schemas.openxmlformats.org/officeDocument/2006/relationships/tags" Target="../tags/tag1447.xml"/><Relationship Id="rId308" Type="http://schemas.openxmlformats.org/officeDocument/2006/relationships/tags" Target="../tags/tag1461.xml"/><Relationship Id="rId329" Type="http://schemas.openxmlformats.org/officeDocument/2006/relationships/tags" Target="../tags/tag1482.xml"/><Relationship Id="rId47" Type="http://schemas.openxmlformats.org/officeDocument/2006/relationships/tags" Target="../tags/tag1200.xml"/><Relationship Id="rId68" Type="http://schemas.openxmlformats.org/officeDocument/2006/relationships/tags" Target="../tags/tag1221.xml"/><Relationship Id="rId89" Type="http://schemas.openxmlformats.org/officeDocument/2006/relationships/tags" Target="../tags/tag1242.xml"/><Relationship Id="rId112" Type="http://schemas.openxmlformats.org/officeDocument/2006/relationships/tags" Target="../tags/tag1265.xml"/><Relationship Id="rId133" Type="http://schemas.openxmlformats.org/officeDocument/2006/relationships/tags" Target="../tags/tag1286.xml"/><Relationship Id="rId154" Type="http://schemas.openxmlformats.org/officeDocument/2006/relationships/tags" Target="../tags/tag1307.xml"/><Relationship Id="rId175" Type="http://schemas.openxmlformats.org/officeDocument/2006/relationships/tags" Target="../tags/tag1328.xml"/><Relationship Id="rId196" Type="http://schemas.openxmlformats.org/officeDocument/2006/relationships/tags" Target="../tags/tag1349.xml"/><Relationship Id="rId200" Type="http://schemas.openxmlformats.org/officeDocument/2006/relationships/tags" Target="../tags/tag1353.xml"/><Relationship Id="rId16" Type="http://schemas.openxmlformats.org/officeDocument/2006/relationships/tags" Target="../tags/tag1169.xml"/><Relationship Id="rId221" Type="http://schemas.openxmlformats.org/officeDocument/2006/relationships/tags" Target="../tags/tag1374.xml"/><Relationship Id="rId242" Type="http://schemas.openxmlformats.org/officeDocument/2006/relationships/tags" Target="../tags/tag1395.xml"/><Relationship Id="rId263" Type="http://schemas.openxmlformats.org/officeDocument/2006/relationships/tags" Target="../tags/tag1416.xml"/><Relationship Id="rId284" Type="http://schemas.openxmlformats.org/officeDocument/2006/relationships/tags" Target="../tags/tag1437.xml"/><Relationship Id="rId319" Type="http://schemas.openxmlformats.org/officeDocument/2006/relationships/tags" Target="../tags/tag1472.xml"/><Relationship Id="rId37" Type="http://schemas.openxmlformats.org/officeDocument/2006/relationships/tags" Target="../tags/tag1190.xml"/><Relationship Id="rId58" Type="http://schemas.openxmlformats.org/officeDocument/2006/relationships/tags" Target="../tags/tag1211.xml"/><Relationship Id="rId79" Type="http://schemas.openxmlformats.org/officeDocument/2006/relationships/tags" Target="../tags/tag1232.xml"/><Relationship Id="rId102" Type="http://schemas.openxmlformats.org/officeDocument/2006/relationships/tags" Target="../tags/tag1255.xml"/><Relationship Id="rId123" Type="http://schemas.openxmlformats.org/officeDocument/2006/relationships/tags" Target="../tags/tag1276.xml"/><Relationship Id="rId144" Type="http://schemas.openxmlformats.org/officeDocument/2006/relationships/tags" Target="../tags/tag1297.xml"/><Relationship Id="rId330" Type="http://schemas.openxmlformats.org/officeDocument/2006/relationships/tags" Target="../tags/tag1483.xml"/><Relationship Id="rId90" Type="http://schemas.openxmlformats.org/officeDocument/2006/relationships/tags" Target="../tags/tag1243.xml"/><Relationship Id="rId165" Type="http://schemas.openxmlformats.org/officeDocument/2006/relationships/tags" Target="../tags/tag1318.xml"/><Relationship Id="rId186" Type="http://schemas.openxmlformats.org/officeDocument/2006/relationships/tags" Target="../tags/tag1339.xml"/><Relationship Id="rId211" Type="http://schemas.openxmlformats.org/officeDocument/2006/relationships/tags" Target="../tags/tag1364.xml"/><Relationship Id="rId232" Type="http://schemas.openxmlformats.org/officeDocument/2006/relationships/tags" Target="../tags/tag1385.xml"/><Relationship Id="rId253" Type="http://schemas.openxmlformats.org/officeDocument/2006/relationships/tags" Target="../tags/tag1406.xml"/><Relationship Id="rId274" Type="http://schemas.openxmlformats.org/officeDocument/2006/relationships/tags" Target="../tags/tag1427.xml"/><Relationship Id="rId295" Type="http://schemas.openxmlformats.org/officeDocument/2006/relationships/tags" Target="../tags/tag1448.xml"/><Relationship Id="rId309" Type="http://schemas.openxmlformats.org/officeDocument/2006/relationships/tags" Target="../tags/tag1462.xml"/><Relationship Id="rId27" Type="http://schemas.openxmlformats.org/officeDocument/2006/relationships/tags" Target="../tags/tag1180.xml"/><Relationship Id="rId48" Type="http://schemas.openxmlformats.org/officeDocument/2006/relationships/tags" Target="../tags/tag1201.xml"/><Relationship Id="rId69" Type="http://schemas.openxmlformats.org/officeDocument/2006/relationships/tags" Target="../tags/tag1222.xml"/><Relationship Id="rId113" Type="http://schemas.openxmlformats.org/officeDocument/2006/relationships/tags" Target="../tags/tag1266.xml"/><Relationship Id="rId134" Type="http://schemas.openxmlformats.org/officeDocument/2006/relationships/tags" Target="../tags/tag1287.xml"/><Relationship Id="rId320" Type="http://schemas.openxmlformats.org/officeDocument/2006/relationships/tags" Target="../tags/tag1473.xml"/><Relationship Id="rId80" Type="http://schemas.openxmlformats.org/officeDocument/2006/relationships/tags" Target="../tags/tag1233.xml"/><Relationship Id="rId155" Type="http://schemas.openxmlformats.org/officeDocument/2006/relationships/tags" Target="../tags/tag1308.xml"/><Relationship Id="rId176" Type="http://schemas.openxmlformats.org/officeDocument/2006/relationships/tags" Target="../tags/tag1329.xml"/><Relationship Id="rId197" Type="http://schemas.openxmlformats.org/officeDocument/2006/relationships/tags" Target="../tags/tag1350.xml"/><Relationship Id="rId201" Type="http://schemas.openxmlformats.org/officeDocument/2006/relationships/tags" Target="../tags/tag1354.xml"/><Relationship Id="rId222" Type="http://schemas.openxmlformats.org/officeDocument/2006/relationships/tags" Target="../tags/tag1375.xml"/><Relationship Id="rId243" Type="http://schemas.openxmlformats.org/officeDocument/2006/relationships/tags" Target="../tags/tag1396.xml"/><Relationship Id="rId264" Type="http://schemas.openxmlformats.org/officeDocument/2006/relationships/tags" Target="../tags/tag1417.xml"/><Relationship Id="rId285" Type="http://schemas.openxmlformats.org/officeDocument/2006/relationships/tags" Target="../tags/tag1438.xml"/><Relationship Id="rId17" Type="http://schemas.openxmlformats.org/officeDocument/2006/relationships/tags" Target="../tags/tag1170.xml"/><Relationship Id="rId38" Type="http://schemas.openxmlformats.org/officeDocument/2006/relationships/tags" Target="../tags/tag1191.xml"/><Relationship Id="rId59" Type="http://schemas.openxmlformats.org/officeDocument/2006/relationships/tags" Target="../tags/tag1212.xml"/><Relationship Id="rId103" Type="http://schemas.openxmlformats.org/officeDocument/2006/relationships/tags" Target="../tags/tag1256.xml"/><Relationship Id="rId124" Type="http://schemas.openxmlformats.org/officeDocument/2006/relationships/tags" Target="../tags/tag1277.xml"/><Relationship Id="rId310" Type="http://schemas.openxmlformats.org/officeDocument/2006/relationships/tags" Target="../tags/tag1463.xml"/><Relationship Id="rId70" Type="http://schemas.openxmlformats.org/officeDocument/2006/relationships/tags" Target="../tags/tag1223.xml"/><Relationship Id="rId91" Type="http://schemas.openxmlformats.org/officeDocument/2006/relationships/tags" Target="../tags/tag1244.xml"/><Relationship Id="rId145" Type="http://schemas.openxmlformats.org/officeDocument/2006/relationships/tags" Target="../tags/tag1298.xml"/><Relationship Id="rId166" Type="http://schemas.openxmlformats.org/officeDocument/2006/relationships/tags" Target="../tags/tag1319.xml"/><Relationship Id="rId187" Type="http://schemas.openxmlformats.org/officeDocument/2006/relationships/tags" Target="../tags/tag1340.xml"/><Relationship Id="rId331" Type="http://schemas.openxmlformats.org/officeDocument/2006/relationships/tags" Target="../tags/tag1484.xml"/><Relationship Id="rId1" Type="http://schemas.openxmlformats.org/officeDocument/2006/relationships/tags" Target="../tags/tag1154.xml"/><Relationship Id="rId212" Type="http://schemas.openxmlformats.org/officeDocument/2006/relationships/tags" Target="../tags/tag1365.xml"/><Relationship Id="rId233" Type="http://schemas.openxmlformats.org/officeDocument/2006/relationships/tags" Target="../tags/tag1386.xml"/><Relationship Id="rId254" Type="http://schemas.openxmlformats.org/officeDocument/2006/relationships/tags" Target="../tags/tag1407.xml"/><Relationship Id="rId28" Type="http://schemas.openxmlformats.org/officeDocument/2006/relationships/tags" Target="../tags/tag1181.xml"/><Relationship Id="rId49" Type="http://schemas.openxmlformats.org/officeDocument/2006/relationships/tags" Target="../tags/tag1202.xml"/><Relationship Id="rId114" Type="http://schemas.openxmlformats.org/officeDocument/2006/relationships/tags" Target="../tags/tag1267.xml"/><Relationship Id="rId275" Type="http://schemas.openxmlformats.org/officeDocument/2006/relationships/tags" Target="../tags/tag1428.xml"/><Relationship Id="rId296" Type="http://schemas.openxmlformats.org/officeDocument/2006/relationships/tags" Target="../tags/tag1449.xml"/><Relationship Id="rId300" Type="http://schemas.openxmlformats.org/officeDocument/2006/relationships/tags" Target="../tags/tag1453.xml"/><Relationship Id="rId60" Type="http://schemas.openxmlformats.org/officeDocument/2006/relationships/tags" Target="../tags/tag1213.xml"/><Relationship Id="rId81" Type="http://schemas.openxmlformats.org/officeDocument/2006/relationships/tags" Target="../tags/tag1234.xml"/><Relationship Id="rId135" Type="http://schemas.openxmlformats.org/officeDocument/2006/relationships/tags" Target="../tags/tag1288.xml"/><Relationship Id="rId156" Type="http://schemas.openxmlformats.org/officeDocument/2006/relationships/tags" Target="../tags/tag1309.xml"/><Relationship Id="rId177" Type="http://schemas.openxmlformats.org/officeDocument/2006/relationships/tags" Target="../tags/tag1330.xml"/><Relationship Id="rId198" Type="http://schemas.openxmlformats.org/officeDocument/2006/relationships/tags" Target="../tags/tag1351.xml"/><Relationship Id="rId321" Type="http://schemas.openxmlformats.org/officeDocument/2006/relationships/tags" Target="../tags/tag1474.xml"/><Relationship Id="rId202" Type="http://schemas.openxmlformats.org/officeDocument/2006/relationships/tags" Target="../tags/tag1355.xml"/><Relationship Id="rId223" Type="http://schemas.openxmlformats.org/officeDocument/2006/relationships/tags" Target="../tags/tag1376.xml"/><Relationship Id="rId244" Type="http://schemas.openxmlformats.org/officeDocument/2006/relationships/tags" Target="../tags/tag1397.xml"/><Relationship Id="rId18" Type="http://schemas.openxmlformats.org/officeDocument/2006/relationships/tags" Target="../tags/tag1171.xml"/><Relationship Id="rId39" Type="http://schemas.openxmlformats.org/officeDocument/2006/relationships/tags" Target="../tags/tag1192.xml"/><Relationship Id="rId265" Type="http://schemas.openxmlformats.org/officeDocument/2006/relationships/tags" Target="../tags/tag1418.xml"/><Relationship Id="rId286" Type="http://schemas.openxmlformats.org/officeDocument/2006/relationships/tags" Target="../tags/tag1439.xml"/><Relationship Id="rId50" Type="http://schemas.openxmlformats.org/officeDocument/2006/relationships/tags" Target="../tags/tag1203.xml"/><Relationship Id="rId104" Type="http://schemas.openxmlformats.org/officeDocument/2006/relationships/tags" Target="../tags/tag1257.xml"/><Relationship Id="rId125" Type="http://schemas.openxmlformats.org/officeDocument/2006/relationships/tags" Target="../tags/tag1278.xml"/><Relationship Id="rId146" Type="http://schemas.openxmlformats.org/officeDocument/2006/relationships/tags" Target="../tags/tag1299.xml"/><Relationship Id="rId167" Type="http://schemas.openxmlformats.org/officeDocument/2006/relationships/tags" Target="../tags/tag1320.xml"/><Relationship Id="rId188" Type="http://schemas.openxmlformats.org/officeDocument/2006/relationships/tags" Target="../tags/tag1341.xml"/><Relationship Id="rId311" Type="http://schemas.openxmlformats.org/officeDocument/2006/relationships/tags" Target="../tags/tag1464.xml"/><Relationship Id="rId332" Type="http://schemas.openxmlformats.org/officeDocument/2006/relationships/tags" Target="../tags/tag1485.xml"/><Relationship Id="rId71" Type="http://schemas.openxmlformats.org/officeDocument/2006/relationships/tags" Target="../tags/tag1224.xml"/><Relationship Id="rId92" Type="http://schemas.openxmlformats.org/officeDocument/2006/relationships/tags" Target="../tags/tag1245.xml"/><Relationship Id="rId213" Type="http://schemas.openxmlformats.org/officeDocument/2006/relationships/tags" Target="../tags/tag1366.xml"/><Relationship Id="rId234" Type="http://schemas.openxmlformats.org/officeDocument/2006/relationships/tags" Target="../tags/tag1387.xml"/><Relationship Id="rId2" Type="http://schemas.openxmlformats.org/officeDocument/2006/relationships/tags" Target="../tags/tag1155.xml"/><Relationship Id="rId29" Type="http://schemas.openxmlformats.org/officeDocument/2006/relationships/tags" Target="../tags/tag1182.xml"/><Relationship Id="rId255" Type="http://schemas.openxmlformats.org/officeDocument/2006/relationships/tags" Target="../tags/tag1408.xml"/><Relationship Id="rId276" Type="http://schemas.openxmlformats.org/officeDocument/2006/relationships/tags" Target="../tags/tag1429.xml"/><Relationship Id="rId297" Type="http://schemas.openxmlformats.org/officeDocument/2006/relationships/tags" Target="../tags/tag1450.xml"/><Relationship Id="rId40" Type="http://schemas.openxmlformats.org/officeDocument/2006/relationships/tags" Target="../tags/tag1193.xml"/><Relationship Id="rId115" Type="http://schemas.openxmlformats.org/officeDocument/2006/relationships/tags" Target="../tags/tag1268.xml"/><Relationship Id="rId136" Type="http://schemas.openxmlformats.org/officeDocument/2006/relationships/tags" Target="../tags/tag1289.xml"/><Relationship Id="rId157" Type="http://schemas.openxmlformats.org/officeDocument/2006/relationships/tags" Target="../tags/tag1310.xml"/><Relationship Id="rId178" Type="http://schemas.openxmlformats.org/officeDocument/2006/relationships/tags" Target="../tags/tag1331.xml"/><Relationship Id="rId301" Type="http://schemas.openxmlformats.org/officeDocument/2006/relationships/tags" Target="../tags/tag1454.xml"/><Relationship Id="rId322" Type="http://schemas.openxmlformats.org/officeDocument/2006/relationships/tags" Target="../tags/tag1475.xml"/><Relationship Id="rId61" Type="http://schemas.openxmlformats.org/officeDocument/2006/relationships/tags" Target="../tags/tag1214.xml"/><Relationship Id="rId82" Type="http://schemas.openxmlformats.org/officeDocument/2006/relationships/tags" Target="../tags/tag1235.xml"/><Relationship Id="rId199" Type="http://schemas.openxmlformats.org/officeDocument/2006/relationships/tags" Target="../tags/tag1352.xml"/><Relationship Id="rId203" Type="http://schemas.openxmlformats.org/officeDocument/2006/relationships/tags" Target="../tags/tag1356.xml"/><Relationship Id="rId19" Type="http://schemas.openxmlformats.org/officeDocument/2006/relationships/tags" Target="../tags/tag1172.xml"/><Relationship Id="rId224" Type="http://schemas.openxmlformats.org/officeDocument/2006/relationships/tags" Target="../tags/tag1377.xml"/><Relationship Id="rId245" Type="http://schemas.openxmlformats.org/officeDocument/2006/relationships/tags" Target="../tags/tag1398.xml"/><Relationship Id="rId266" Type="http://schemas.openxmlformats.org/officeDocument/2006/relationships/tags" Target="../tags/tag1419.xml"/><Relationship Id="rId287" Type="http://schemas.openxmlformats.org/officeDocument/2006/relationships/tags" Target="../tags/tag1440.xml"/><Relationship Id="rId30" Type="http://schemas.openxmlformats.org/officeDocument/2006/relationships/tags" Target="../tags/tag1183.xml"/><Relationship Id="rId105" Type="http://schemas.openxmlformats.org/officeDocument/2006/relationships/tags" Target="../tags/tag1258.xml"/><Relationship Id="rId126" Type="http://schemas.openxmlformats.org/officeDocument/2006/relationships/tags" Target="../tags/tag1279.xml"/><Relationship Id="rId147" Type="http://schemas.openxmlformats.org/officeDocument/2006/relationships/tags" Target="../tags/tag1300.xml"/><Relationship Id="rId168" Type="http://schemas.openxmlformats.org/officeDocument/2006/relationships/tags" Target="../tags/tag1321.xml"/><Relationship Id="rId312" Type="http://schemas.openxmlformats.org/officeDocument/2006/relationships/tags" Target="../tags/tag1465.xml"/><Relationship Id="rId333" Type="http://schemas.openxmlformats.org/officeDocument/2006/relationships/tags" Target="../tags/tag1486.xml"/><Relationship Id="rId51" Type="http://schemas.openxmlformats.org/officeDocument/2006/relationships/tags" Target="../tags/tag1204.xml"/><Relationship Id="rId72" Type="http://schemas.openxmlformats.org/officeDocument/2006/relationships/tags" Target="../tags/tag1225.xml"/><Relationship Id="rId93" Type="http://schemas.openxmlformats.org/officeDocument/2006/relationships/tags" Target="../tags/tag1246.xml"/><Relationship Id="rId189" Type="http://schemas.openxmlformats.org/officeDocument/2006/relationships/tags" Target="../tags/tag134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17.xml"/><Relationship Id="rId117" Type="http://schemas.openxmlformats.org/officeDocument/2006/relationships/tags" Target="../tags/tag1608.xml"/><Relationship Id="rId21" Type="http://schemas.openxmlformats.org/officeDocument/2006/relationships/tags" Target="../tags/tag1512.xml"/><Relationship Id="rId42" Type="http://schemas.openxmlformats.org/officeDocument/2006/relationships/tags" Target="../tags/tag1533.xml"/><Relationship Id="rId47" Type="http://schemas.openxmlformats.org/officeDocument/2006/relationships/tags" Target="../tags/tag1538.xml"/><Relationship Id="rId63" Type="http://schemas.openxmlformats.org/officeDocument/2006/relationships/tags" Target="../tags/tag1554.xml"/><Relationship Id="rId68" Type="http://schemas.openxmlformats.org/officeDocument/2006/relationships/tags" Target="../tags/tag1559.xml"/><Relationship Id="rId84" Type="http://schemas.openxmlformats.org/officeDocument/2006/relationships/tags" Target="../tags/tag1575.xml"/><Relationship Id="rId89" Type="http://schemas.openxmlformats.org/officeDocument/2006/relationships/tags" Target="../tags/tag1580.xml"/><Relationship Id="rId112" Type="http://schemas.openxmlformats.org/officeDocument/2006/relationships/tags" Target="../tags/tag1603.xml"/><Relationship Id="rId133" Type="http://schemas.openxmlformats.org/officeDocument/2006/relationships/tags" Target="../tags/tag1624.xml"/><Relationship Id="rId138" Type="http://schemas.openxmlformats.org/officeDocument/2006/relationships/tags" Target="../tags/tag1629.xml"/><Relationship Id="rId154" Type="http://schemas.openxmlformats.org/officeDocument/2006/relationships/tags" Target="../tags/tag1645.xml"/><Relationship Id="rId159" Type="http://schemas.openxmlformats.org/officeDocument/2006/relationships/tags" Target="../tags/tag1650.xml"/><Relationship Id="rId16" Type="http://schemas.openxmlformats.org/officeDocument/2006/relationships/tags" Target="../tags/tag1507.xml"/><Relationship Id="rId107" Type="http://schemas.openxmlformats.org/officeDocument/2006/relationships/tags" Target="../tags/tag1598.xml"/><Relationship Id="rId11" Type="http://schemas.openxmlformats.org/officeDocument/2006/relationships/tags" Target="../tags/tag1502.xml"/><Relationship Id="rId32" Type="http://schemas.openxmlformats.org/officeDocument/2006/relationships/tags" Target="../tags/tag1523.xml"/><Relationship Id="rId37" Type="http://schemas.openxmlformats.org/officeDocument/2006/relationships/tags" Target="../tags/tag1528.xml"/><Relationship Id="rId53" Type="http://schemas.openxmlformats.org/officeDocument/2006/relationships/tags" Target="../tags/tag1544.xml"/><Relationship Id="rId58" Type="http://schemas.openxmlformats.org/officeDocument/2006/relationships/tags" Target="../tags/tag1549.xml"/><Relationship Id="rId74" Type="http://schemas.openxmlformats.org/officeDocument/2006/relationships/tags" Target="../tags/tag1565.xml"/><Relationship Id="rId79" Type="http://schemas.openxmlformats.org/officeDocument/2006/relationships/tags" Target="../tags/tag1570.xml"/><Relationship Id="rId102" Type="http://schemas.openxmlformats.org/officeDocument/2006/relationships/tags" Target="../tags/tag1593.xml"/><Relationship Id="rId123" Type="http://schemas.openxmlformats.org/officeDocument/2006/relationships/tags" Target="../tags/tag1614.xml"/><Relationship Id="rId128" Type="http://schemas.openxmlformats.org/officeDocument/2006/relationships/tags" Target="../tags/tag1619.xml"/><Relationship Id="rId144" Type="http://schemas.openxmlformats.org/officeDocument/2006/relationships/tags" Target="../tags/tag1635.xml"/><Relationship Id="rId149" Type="http://schemas.openxmlformats.org/officeDocument/2006/relationships/tags" Target="../tags/tag1640.xml"/><Relationship Id="rId5" Type="http://schemas.openxmlformats.org/officeDocument/2006/relationships/tags" Target="../tags/tag1496.xml"/><Relationship Id="rId90" Type="http://schemas.openxmlformats.org/officeDocument/2006/relationships/tags" Target="../tags/tag1581.xml"/><Relationship Id="rId95" Type="http://schemas.openxmlformats.org/officeDocument/2006/relationships/tags" Target="../tags/tag1586.xml"/><Relationship Id="rId160" Type="http://schemas.openxmlformats.org/officeDocument/2006/relationships/tags" Target="../tags/tag1651.xml"/><Relationship Id="rId22" Type="http://schemas.openxmlformats.org/officeDocument/2006/relationships/tags" Target="../tags/tag1513.xml"/><Relationship Id="rId27" Type="http://schemas.openxmlformats.org/officeDocument/2006/relationships/tags" Target="../tags/tag1518.xml"/><Relationship Id="rId43" Type="http://schemas.openxmlformats.org/officeDocument/2006/relationships/tags" Target="../tags/tag1534.xml"/><Relationship Id="rId48" Type="http://schemas.openxmlformats.org/officeDocument/2006/relationships/tags" Target="../tags/tag1539.xml"/><Relationship Id="rId64" Type="http://schemas.openxmlformats.org/officeDocument/2006/relationships/tags" Target="../tags/tag1555.xml"/><Relationship Id="rId69" Type="http://schemas.openxmlformats.org/officeDocument/2006/relationships/tags" Target="../tags/tag1560.xml"/><Relationship Id="rId113" Type="http://schemas.openxmlformats.org/officeDocument/2006/relationships/tags" Target="../tags/tag1604.xml"/><Relationship Id="rId118" Type="http://schemas.openxmlformats.org/officeDocument/2006/relationships/tags" Target="../tags/tag1609.xml"/><Relationship Id="rId134" Type="http://schemas.openxmlformats.org/officeDocument/2006/relationships/tags" Target="../tags/tag1625.xml"/><Relationship Id="rId139" Type="http://schemas.openxmlformats.org/officeDocument/2006/relationships/tags" Target="../tags/tag1630.xml"/><Relationship Id="rId80" Type="http://schemas.openxmlformats.org/officeDocument/2006/relationships/tags" Target="../tags/tag1571.xml"/><Relationship Id="rId85" Type="http://schemas.openxmlformats.org/officeDocument/2006/relationships/tags" Target="../tags/tag1576.xml"/><Relationship Id="rId150" Type="http://schemas.openxmlformats.org/officeDocument/2006/relationships/tags" Target="../tags/tag1641.xml"/><Relationship Id="rId155" Type="http://schemas.openxmlformats.org/officeDocument/2006/relationships/tags" Target="../tags/tag1646.xml"/><Relationship Id="rId12" Type="http://schemas.openxmlformats.org/officeDocument/2006/relationships/tags" Target="../tags/tag1503.xml"/><Relationship Id="rId17" Type="http://schemas.openxmlformats.org/officeDocument/2006/relationships/tags" Target="../tags/tag1508.xml"/><Relationship Id="rId33" Type="http://schemas.openxmlformats.org/officeDocument/2006/relationships/tags" Target="../tags/tag1524.xml"/><Relationship Id="rId38" Type="http://schemas.openxmlformats.org/officeDocument/2006/relationships/tags" Target="../tags/tag1529.xml"/><Relationship Id="rId59" Type="http://schemas.openxmlformats.org/officeDocument/2006/relationships/tags" Target="../tags/tag1550.xml"/><Relationship Id="rId103" Type="http://schemas.openxmlformats.org/officeDocument/2006/relationships/tags" Target="../tags/tag1594.xml"/><Relationship Id="rId108" Type="http://schemas.openxmlformats.org/officeDocument/2006/relationships/tags" Target="../tags/tag1599.xml"/><Relationship Id="rId124" Type="http://schemas.openxmlformats.org/officeDocument/2006/relationships/tags" Target="../tags/tag1615.xml"/><Relationship Id="rId129" Type="http://schemas.openxmlformats.org/officeDocument/2006/relationships/tags" Target="../tags/tag1620.xml"/><Relationship Id="rId20" Type="http://schemas.openxmlformats.org/officeDocument/2006/relationships/tags" Target="../tags/tag1511.xml"/><Relationship Id="rId41" Type="http://schemas.openxmlformats.org/officeDocument/2006/relationships/tags" Target="../tags/tag1532.xml"/><Relationship Id="rId54" Type="http://schemas.openxmlformats.org/officeDocument/2006/relationships/tags" Target="../tags/tag1545.xml"/><Relationship Id="rId62" Type="http://schemas.openxmlformats.org/officeDocument/2006/relationships/tags" Target="../tags/tag1553.xml"/><Relationship Id="rId70" Type="http://schemas.openxmlformats.org/officeDocument/2006/relationships/tags" Target="../tags/tag1561.xml"/><Relationship Id="rId75" Type="http://schemas.openxmlformats.org/officeDocument/2006/relationships/tags" Target="../tags/tag1566.xml"/><Relationship Id="rId83" Type="http://schemas.openxmlformats.org/officeDocument/2006/relationships/tags" Target="../tags/tag1574.xml"/><Relationship Id="rId88" Type="http://schemas.openxmlformats.org/officeDocument/2006/relationships/tags" Target="../tags/tag1579.xml"/><Relationship Id="rId91" Type="http://schemas.openxmlformats.org/officeDocument/2006/relationships/tags" Target="../tags/tag1582.xml"/><Relationship Id="rId96" Type="http://schemas.openxmlformats.org/officeDocument/2006/relationships/tags" Target="../tags/tag1587.xml"/><Relationship Id="rId111" Type="http://schemas.openxmlformats.org/officeDocument/2006/relationships/tags" Target="../tags/tag1602.xml"/><Relationship Id="rId132" Type="http://schemas.openxmlformats.org/officeDocument/2006/relationships/tags" Target="../tags/tag1623.xml"/><Relationship Id="rId140" Type="http://schemas.openxmlformats.org/officeDocument/2006/relationships/tags" Target="../tags/tag1631.xml"/><Relationship Id="rId145" Type="http://schemas.openxmlformats.org/officeDocument/2006/relationships/tags" Target="../tags/tag1636.xml"/><Relationship Id="rId153" Type="http://schemas.openxmlformats.org/officeDocument/2006/relationships/tags" Target="../tags/tag1644.xml"/><Relationship Id="rId161" Type="http://schemas.openxmlformats.org/officeDocument/2006/relationships/tags" Target="../tags/tag1652.xml"/><Relationship Id="rId1" Type="http://schemas.openxmlformats.org/officeDocument/2006/relationships/tags" Target="../tags/tag1492.xml"/><Relationship Id="rId6" Type="http://schemas.openxmlformats.org/officeDocument/2006/relationships/tags" Target="../tags/tag1497.xml"/><Relationship Id="rId15" Type="http://schemas.openxmlformats.org/officeDocument/2006/relationships/tags" Target="../tags/tag1506.xml"/><Relationship Id="rId23" Type="http://schemas.openxmlformats.org/officeDocument/2006/relationships/tags" Target="../tags/tag1514.xml"/><Relationship Id="rId28" Type="http://schemas.openxmlformats.org/officeDocument/2006/relationships/tags" Target="../tags/tag1519.xml"/><Relationship Id="rId36" Type="http://schemas.openxmlformats.org/officeDocument/2006/relationships/tags" Target="../tags/tag1527.xml"/><Relationship Id="rId49" Type="http://schemas.openxmlformats.org/officeDocument/2006/relationships/tags" Target="../tags/tag1540.xml"/><Relationship Id="rId57" Type="http://schemas.openxmlformats.org/officeDocument/2006/relationships/tags" Target="../tags/tag1548.xml"/><Relationship Id="rId106" Type="http://schemas.openxmlformats.org/officeDocument/2006/relationships/tags" Target="../tags/tag1597.xml"/><Relationship Id="rId114" Type="http://schemas.openxmlformats.org/officeDocument/2006/relationships/tags" Target="../tags/tag1605.xml"/><Relationship Id="rId119" Type="http://schemas.openxmlformats.org/officeDocument/2006/relationships/tags" Target="../tags/tag1610.xml"/><Relationship Id="rId127" Type="http://schemas.openxmlformats.org/officeDocument/2006/relationships/tags" Target="../tags/tag1618.xml"/><Relationship Id="rId10" Type="http://schemas.openxmlformats.org/officeDocument/2006/relationships/tags" Target="../tags/tag1501.xml"/><Relationship Id="rId31" Type="http://schemas.openxmlformats.org/officeDocument/2006/relationships/tags" Target="../tags/tag1522.xml"/><Relationship Id="rId44" Type="http://schemas.openxmlformats.org/officeDocument/2006/relationships/tags" Target="../tags/tag1535.xml"/><Relationship Id="rId52" Type="http://schemas.openxmlformats.org/officeDocument/2006/relationships/tags" Target="../tags/tag1543.xml"/><Relationship Id="rId60" Type="http://schemas.openxmlformats.org/officeDocument/2006/relationships/tags" Target="../tags/tag1551.xml"/><Relationship Id="rId65" Type="http://schemas.openxmlformats.org/officeDocument/2006/relationships/tags" Target="../tags/tag1556.xml"/><Relationship Id="rId73" Type="http://schemas.openxmlformats.org/officeDocument/2006/relationships/tags" Target="../tags/tag1564.xml"/><Relationship Id="rId78" Type="http://schemas.openxmlformats.org/officeDocument/2006/relationships/tags" Target="../tags/tag1569.xml"/><Relationship Id="rId81" Type="http://schemas.openxmlformats.org/officeDocument/2006/relationships/tags" Target="../tags/tag1572.xml"/><Relationship Id="rId86" Type="http://schemas.openxmlformats.org/officeDocument/2006/relationships/tags" Target="../tags/tag1577.xml"/><Relationship Id="rId94" Type="http://schemas.openxmlformats.org/officeDocument/2006/relationships/tags" Target="../tags/tag1585.xml"/><Relationship Id="rId99" Type="http://schemas.openxmlformats.org/officeDocument/2006/relationships/tags" Target="../tags/tag1590.xml"/><Relationship Id="rId101" Type="http://schemas.openxmlformats.org/officeDocument/2006/relationships/tags" Target="../tags/tag1592.xml"/><Relationship Id="rId122" Type="http://schemas.openxmlformats.org/officeDocument/2006/relationships/tags" Target="../tags/tag1613.xml"/><Relationship Id="rId130" Type="http://schemas.openxmlformats.org/officeDocument/2006/relationships/tags" Target="../tags/tag1621.xml"/><Relationship Id="rId135" Type="http://schemas.openxmlformats.org/officeDocument/2006/relationships/tags" Target="../tags/tag1626.xml"/><Relationship Id="rId143" Type="http://schemas.openxmlformats.org/officeDocument/2006/relationships/tags" Target="../tags/tag1634.xml"/><Relationship Id="rId148" Type="http://schemas.openxmlformats.org/officeDocument/2006/relationships/tags" Target="../tags/tag1639.xml"/><Relationship Id="rId151" Type="http://schemas.openxmlformats.org/officeDocument/2006/relationships/tags" Target="../tags/tag1642.xml"/><Relationship Id="rId156" Type="http://schemas.openxmlformats.org/officeDocument/2006/relationships/tags" Target="../tags/tag1647.xml"/><Relationship Id="rId4" Type="http://schemas.openxmlformats.org/officeDocument/2006/relationships/tags" Target="../tags/tag1495.xml"/><Relationship Id="rId9" Type="http://schemas.openxmlformats.org/officeDocument/2006/relationships/tags" Target="../tags/tag1500.xml"/><Relationship Id="rId13" Type="http://schemas.openxmlformats.org/officeDocument/2006/relationships/tags" Target="../tags/tag1504.xml"/><Relationship Id="rId18" Type="http://schemas.openxmlformats.org/officeDocument/2006/relationships/tags" Target="../tags/tag1509.xml"/><Relationship Id="rId39" Type="http://schemas.openxmlformats.org/officeDocument/2006/relationships/tags" Target="../tags/tag1530.xml"/><Relationship Id="rId109" Type="http://schemas.openxmlformats.org/officeDocument/2006/relationships/tags" Target="../tags/tag1600.xml"/><Relationship Id="rId34" Type="http://schemas.openxmlformats.org/officeDocument/2006/relationships/tags" Target="../tags/tag1525.xml"/><Relationship Id="rId50" Type="http://schemas.openxmlformats.org/officeDocument/2006/relationships/tags" Target="../tags/tag1541.xml"/><Relationship Id="rId55" Type="http://schemas.openxmlformats.org/officeDocument/2006/relationships/tags" Target="../tags/tag1546.xml"/><Relationship Id="rId76" Type="http://schemas.openxmlformats.org/officeDocument/2006/relationships/tags" Target="../tags/tag1567.xml"/><Relationship Id="rId97" Type="http://schemas.openxmlformats.org/officeDocument/2006/relationships/tags" Target="../tags/tag1588.xml"/><Relationship Id="rId104" Type="http://schemas.openxmlformats.org/officeDocument/2006/relationships/tags" Target="../tags/tag1595.xml"/><Relationship Id="rId120" Type="http://schemas.openxmlformats.org/officeDocument/2006/relationships/tags" Target="../tags/tag1611.xml"/><Relationship Id="rId125" Type="http://schemas.openxmlformats.org/officeDocument/2006/relationships/tags" Target="../tags/tag1616.xml"/><Relationship Id="rId141" Type="http://schemas.openxmlformats.org/officeDocument/2006/relationships/tags" Target="../tags/tag1632.xml"/><Relationship Id="rId146" Type="http://schemas.openxmlformats.org/officeDocument/2006/relationships/tags" Target="../tags/tag1637.xml"/><Relationship Id="rId7" Type="http://schemas.openxmlformats.org/officeDocument/2006/relationships/tags" Target="../tags/tag1498.xml"/><Relationship Id="rId71" Type="http://schemas.openxmlformats.org/officeDocument/2006/relationships/tags" Target="../tags/tag1562.xml"/><Relationship Id="rId92" Type="http://schemas.openxmlformats.org/officeDocument/2006/relationships/tags" Target="../tags/tag1583.xml"/><Relationship Id="rId162" Type="http://schemas.openxmlformats.org/officeDocument/2006/relationships/slideLayout" Target="../slideLayouts/slideLayout1.xml"/><Relationship Id="rId2" Type="http://schemas.openxmlformats.org/officeDocument/2006/relationships/tags" Target="../tags/tag1493.xml"/><Relationship Id="rId29" Type="http://schemas.openxmlformats.org/officeDocument/2006/relationships/tags" Target="../tags/tag1520.xml"/><Relationship Id="rId24" Type="http://schemas.openxmlformats.org/officeDocument/2006/relationships/tags" Target="../tags/tag1515.xml"/><Relationship Id="rId40" Type="http://schemas.openxmlformats.org/officeDocument/2006/relationships/tags" Target="../tags/tag1531.xml"/><Relationship Id="rId45" Type="http://schemas.openxmlformats.org/officeDocument/2006/relationships/tags" Target="../tags/tag1536.xml"/><Relationship Id="rId66" Type="http://schemas.openxmlformats.org/officeDocument/2006/relationships/tags" Target="../tags/tag1557.xml"/><Relationship Id="rId87" Type="http://schemas.openxmlformats.org/officeDocument/2006/relationships/tags" Target="../tags/tag1578.xml"/><Relationship Id="rId110" Type="http://schemas.openxmlformats.org/officeDocument/2006/relationships/tags" Target="../tags/tag1601.xml"/><Relationship Id="rId115" Type="http://schemas.openxmlformats.org/officeDocument/2006/relationships/tags" Target="../tags/tag1606.xml"/><Relationship Id="rId131" Type="http://schemas.openxmlformats.org/officeDocument/2006/relationships/tags" Target="../tags/tag1622.xml"/><Relationship Id="rId136" Type="http://schemas.openxmlformats.org/officeDocument/2006/relationships/tags" Target="../tags/tag1627.xml"/><Relationship Id="rId157" Type="http://schemas.openxmlformats.org/officeDocument/2006/relationships/tags" Target="../tags/tag1648.xml"/><Relationship Id="rId61" Type="http://schemas.openxmlformats.org/officeDocument/2006/relationships/tags" Target="../tags/tag1552.xml"/><Relationship Id="rId82" Type="http://schemas.openxmlformats.org/officeDocument/2006/relationships/tags" Target="../tags/tag1573.xml"/><Relationship Id="rId152" Type="http://schemas.openxmlformats.org/officeDocument/2006/relationships/tags" Target="../tags/tag1643.xml"/><Relationship Id="rId19" Type="http://schemas.openxmlformats.org/officeDocument/2006/relationships/tags" Target="../tags/tag1510.xml"/><Relationship Id="rId14" Type="http://schemas.openxmlformats.org/officeDocument/2006/relationships/tags" Target="../tags/tag1505.xml"/><Relationship Id="rId30" Type="http://schemas.openxmlformats.org/officeDocument/2006/relationships/tags" Target="../tags/tag1521.xml"/><Relationship Id="rId35" Type="http://schemas.openxmlformats.org/officeDocument/2006/relationships/tags" Target="../tags/tag1526.xml"/><Relationship Id="rId56" Type="http://schemas.openxmlformats.org/officeDocument/2006/relationships/tags" Target="../tags/tag1547.xml"/><Relationship Id="rId77" Type="http://schemas.openxmlformats.org/officeDocument/2006/relationships/tags" Target="../tags/tag1568.xml"/><Relationship Id="rId100" Type="http://schemas.openxmlformats.org/officeDocument/2006/relationships/tags" Target="../tags/tag1591.xml"/><Relationship Id="rId105" Type="http://schemas.openxmlformats.org/officeDocument/2006/relationships/tags" Target="../tags/tag1596.xml"/><Relationship Id="rId126" Type="http://schemas.openxmlformats.org/officeDocument/2006/relationships/tags" Target="../tags/tag1617.xml"/><Relationship Id="rId147" Type="http://schemas.openxmlformats.org/officeDocument/2006/relationships/tags" Target="../tags/tag1638.xml"/><Relationship Id="rId8" Type="http://schemas.openxmlformats.org/officeDocument/2006/relationships/tags" Target="../tags/tag1499.xml"/><Relationship Id="rId51" Type="http://schemas.openxmlformats.org/officeDocument/2006/relationships/tags" Target="../tags/tag1542.xml"/><Relationship Id="rId72" Type="http://schemas.openxmlformats.org/officeDocument/2006/relationships/tags" Target="../tags/tag1563.xml"/><Relationship Id="rId93" Type="http://schemas.openxmlformats.org/officeDocument/2006/relationships/tags" Target="../tags/tag1584.xml"/><Relationship Id="rId98" Type="http://schemas.openxmlformats.org/officeDocument/2006/relationships/tags" Target="../tags/tag1589.xml"/><Relationship Id="rId121" Type="http://schemas.openxmlformats.org/officeDocument/2006/relationships/tags" Target="../tags/tag1612.xml"/><Relationship Id="rId142" Type="http://schemas.openxmlformats.org/officeDocument/2006/relationships/tags" Target="../tags/tag1633.xml"/><Relationship Id="rId3" Type="http://schemas.openxmlformats.org/officeDocument/2006/relationships/tags" Target="../tags/tag1494.xml"/><Relationship Id="rId25" Type="http://schemas.openxmlformats.org/officeDocument/2006/relationships/tags" Target="../tags/tag1516.xml"/><Relationship Id="rId46" Type="http://schemas.openxmlformats.org/officeDocument/2006/relationships/tags" Target="../tags/tag1537.xml"/><Relationship Id="rId67" Type="http://schemas.openxmlformats.org/officeDocument/2006/relationships/tags" Target="../tags/tag1558.xml"/><Relationship Id="rId116" Type="http://schemas.openxmlformats.org/officeDocument/2006/relationships/tags" Target="../tags/tag1607.xml"/><Relationship Id="rId137" Type="http://schemas.openxmlformats.org/officeDocument/2006/relationships/tags" Target="../tags/tag1628.xml"/><Relationship Id="rId158" Type="http://schemas.openxmlformats.org/officeDocument/2006/relationships/tags" Target="../tags/tag164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78.xml"/><Relationship Id="rId117" Type="http://schemas.openxmlformats.org/officeDocument/2006/relationships/tags" Target="../tags/tag1769.xml"/><Relationship Id="rId21" Type="http://schemas.openxmlformats.org/officeDocument/2006/relationships/tags" Target="../tags/tag1673.xml"/><Relationship Id="rId42" Type="http://schemas.openxmlformats.org/officeDocument/2006/relationships/tags" Target="../tags/tag1694.xml"/><Relationship Id="rId47" Type="http://schemas.openxmlformats.org/officeDocument/2006/relationships/tags" Target="../tags/tag1699.xml"/><Relationship Id="rId63" Type="http://schemas.openxmlformats.org/officeDocument/2006/relationships/tags" Target="../tags/tag1715.xml"/><Relationship Id="rId68" Type="http://schemas.openxmlformats.org/officeDocument/2006/relationships/tags" Target="../tags/tag1720.xml"/><Relationship Id="rId84" Type="http://schemas.openxmlformats.org/officeDocument/2006/relationships/tags" Target="../tags/tag1736.xml"/><Relationship Id="rId89" Type="http://schemas.openxmlformats.org/officeDocument/2006/relationships/tags" Target="../tags/tag1741.xml"/><Relationship Id="rId112" Type="http://schemas.openxmlformats.org/officeDocument/2006/relationships/tags" Target="../tags/tag1764.xml"/><Relationship Id="rId16" Type="http://schemas.openxmlformats.org/officeDocument/2006/relationships/tags" Target="../tags/tag1668.xml"/><Relationship Id="rId107" Type="http://schemas.openxmlformats.org/officeDocument/2006/relationships/tags" Target="../tags/tag1759.xml"/><Relationship Id="rId11" Type="http://schemas.openxmlformats.org/officeDocument/2006/relationships/tags" Target="../tags/tag1663.xml"/><Relationship Id="rId32" Type="http://schemas.openxmlformats.org/officeDocument/2006/relationships/tags" Target="../tags/tag1684.xml"/><Relationship Id="rId37" Type="http://schemas.openxmlformats.org/officeDocument/2006/relationships/tags" Target="../tags/tag1689.xml"/><Relationship Id="rId53" Type="http://schemas.openxmlformats.org/officeDocument/2006/relationships/tags" Target="../tags/tag1705.xml"/><Relationship Id="rId58" Type="http://schemas.openxmlformats.org/officeDocument/2006/relationships/tags" Target="../tags/tag1710.xml"/><Relationship Id="rId74" Type="http://schemas.openxmlformats.org/officeDocument/2006/relationships/tags" Target="../tags/tag1726.xml"/><Relationship Id="rId79" Type="http://schemas.openxmlformats.org/officeDocument/2006/relationships/tags" Target="../tags/tag1731.xml"/><Relationship Id="rId102" Type="http://schemas.openxmlformats.org/officeDocument/2006/relationships/tags" Target="../tags/tag1754.xml"/><Relationship Id="rId123" Type="http://schemas.openxmlformats.org/officeDocument/2006/relationships/tags" Target="../tags/tag1775.xml"/><Relationship Id="rId128" Type="http://schemas.openxmlformats.org/officeDocument/2006/relationships/tags" Target="../tags/tag1780.xml"/><Relationship Id="rId5" Type="http://schemas.openxmlformats.org/officeDocument/2006/relationships/tags" Target="../tags/tag1657.xml"/><Relationship Id="rId90" Type="http://schemas.openxmlformats.org/officeDocument/2006/relationships/tags" Target="../tags/tag1742.xml"/><Relationship Id="rId95" Type="http://schemas.openxmlformats.org/officeDocument/2006/relationships/tags" Target="../tags/tag1747.xml"/><Relationship Id="rId19" Type="http://schemas.openxmlformats.org/officeDocument/2006/relationships/tags" Target="../tags/tag1671.xml"/><Relationship Id="rId14" Type="http://schemas.openxmlformats.org/officeDocument/2006/relationships/tags" Target="../tags/tag1666.xml"/><Relationship Id="rId22" Type="http://schemas.openxmlformats.org/officeDocument/2006/relationships/tags" Target="../tags/tag1674.xml"/><Relationship Id="rId27" Type="http://schemas.openxmlformats.org/officeDocument/2006/relationships/tags" Target="../tags/tag1679.xml"/><Relationship Id="rId30" Type="http://schemas.openxmlformats.org/officeDocument/2006/relationships/tags" Target="../tags/tag1682.xml"/><Relationship Id="rId35" Type="http://schemas.openxmlformats.org/officeDocument/2006/relationships/tags" Target="../tags/tag1687.xml"/><Relationship Id="rId43" Type="http://schemas.openxmlformats.org/officeDocument/2006/relationships/tags" Target="../tags/tag1695.xml"/><Relationship Id="rId48" Type="http://schemas.openxmlformats.org/officeDocument/2006/relationships/tags" Target="../tags/tag1700.xml"/><Relationship Id="rId56" Type="http://schemas.openxmlformats.org/officeDocument/2006/relationships/tags" Target="../tags/tag1708.xml"/><Relationship Id="rId64" Type="http://schemas.openxmlformats.org/officeDocument/2006/relationships/tags" Target="../tags/tag1716.xml"/><Relationship Id="rId69" Type="http://schemas.openxmlformats.org/officeDocument/2006/relationships/tags" Target="../tags/tag1721.xml"/><Relationship Id="rId77" Type="http://schemas.openxmlformats.org/officeDocument/2006/relationships/tags" Target="../tags/tag1729.xml"/><Relationship Id="rId100" Type="http://schemas.openxmlformats.org/officeDocument/2006/relationships/tags" Target="../tags/tag1752.xml"/><Relationship Id="rId105" Type="http://schemas.openxmlformats.org/officeDocument/2006/relationships/tags" Target="../tags/tag1757.xml"/><Relationship Id="rId113" Type="http://schemas.openxmlformats.org/officeDocument/2006/relationships/tags" Target="../tags/tag1765.xml"/><Relationship Id="rId118" Type="http://schemas.openxmlformats.org/officeDocument/2006/relationships/tags" Target="../tags/tag1770.xml"/><Relationship Id="rId126" Type="http://schemas.openxmlformats.org/officeDocument/2006/relationships/tags" Target="../tags/tag1778.xml"/><Relationship Id="rId8" Type="http://schemas.openxmlformats.org/officeDocument/2006/relationships/tags" Target="../tags/tag1660.xml"/><Relationship Id="rId51" Type="http://schemas.openxmlformats.org/officeDocument/2006/relationships/tags" Target="../tags/tag1703.xml"/><Relationship Id="rId72" Type="http://schemas.openxmlformats.org/officeDocument/2006/relationships/tags" Target="../tags/tag1724.xml"/><Relationship Id="rId80" Type="http://schemas.openxmlformats.org/officeDocument/2006/relationships/tags" Target="../tags/tag1732.xml"/><Relationship Id="rId85" Type="http://schemas.openxmlformats.org/officeDocument/2006/relationships/tags" Target="../tags/tag1737.xml"/><Relationship Id="rId93" Type="http://schemas.openxmlformats.org/officeDocument/2006/relationships/tags" Target="../tags/tag1745.xml"/><Relationship Id="rId98" Type="http://schemas.openxmlformats.org/officeDocument/2006/relationships/tags" Target="../tags/tag1750.xml"/><Relationship Id="rId121" Type="http://schemas.openxmlformats.org/officeDocument/2006/relationships/tags" Target="../tags/tag1773.xml"/><Relationship Id="rId3" Type="http://schemas.openxmlformats.org/officeDocument/2006/relationships/tags" Target="../tags/tag1655.xml"/><Relationship Id="rId12" Type="http://schemas.openxmlformats.org/officeDocument/2006/relationships/tags" Target="../tags/tag1664.xml"/><Relationship Id="rId17" Type="http://schemas.openxmlformats.org/officeDocument/2006/relationships/tags" Target="../tags/tag1669.xml"/><Relationship Id="rId25" Type="http://schemas.openxmlformats.org/officeDocument/2006/relationships/tags" Target="../tags/tag1677.xml"/><Relationship Id="rId33" Type="http://schemas.openxmlformats.org/officeDocument/2006/relationships/tags" Target="../tags/tag1685.xml"/><Relationship Id="rId38" Type="http://schemas.openxmlformats.org/officeDocument/2006/relationships/tags" Target="../tags/tag1690.xml"/><Relationship Id="rId46" Type="http://schemas.openxmlformats.org/officeDocument/2006/relationships/tags" Target="../tags/tag1698.xml"/><Relationship Id="rId59" Type="http://schemas.openxmlformats.org/officeDocument/2006/relationships/tags" Target="../tags/tag1711.xml"/><Relationship Id="rId67" Type="http://schemas.openxmlformats.org/officeDocument/2006/relationships/tags" Target="../tags/tag1719.xml"/><Relationship Id="rId103" Type="http://schemas.openxmlformats.org/officeDocument/2006/relationships/tags" Target="../tags/tag1755.xml"/><Relationship Id="rId108" Type="http://schemas.openxmlformats.org/officeDocument/2006/relationships/tags" Target="../tags/tag1760.xml"/><Relationship Id="rId116" Type="http://schemas.openxmlformats.org/officeDocument/2006/relationships/tags" Target="../tags/tag1768.xml"/><Relationship Id="rId124" Type="http://schemas.openxmlformats.org/officeDocument/2006/relationships/tags" Target="../tags/tag1776.xml"/><Relationship Id="rId129" Type="http://schemas.openxmlformats.org/officeDocument/2006/relationships/tags" Target="../tags/tag1781.xml"/><Relationship Id="rId20" Type="http://schemas.openxmlformats.org/officeDocument/2006/relationships/tags" Target="../tags/tag1672.xml"/><Relationship Id="rId41" Type="http://schemas.openxmlformats.org/officeDocument/2006/relationships/tags" Target="../tags/tag1693.xml"/><Relationship Id="rId54" Type="http://schemas.openxmlformats.org/officeDocument/2006/relationships/tags" Target="../tags/tag1706.xml"/><Relationship Id="rId62" Type="http://schemas.openxmlformats.org/officeDocument/2006/relationships/tags" Target="../tags/tag1714.xml"/><Relationship Id="rId70" Type="http://schemas.openxmlformats.org/officeDocument/2006/relationships/tags" Target="../tags/tag1722.xml"/><Relationship Id="rId75" Type="http://schemas.openxmlformats.org/officeDocument/2006/relationships/tags" Target="../tags/tag1727.xml"/><Relationship Id="rId83" Type="http://schemas.openxmlformats.org/officeDocument/2006/relationships/tags" Target="../tags/tag1735.xml"/><Relationship Id="rId88" Type="http://schemas.openxmlformats.org/officeDocument/2006/relationships/tags" Target="../tags/tag1740.xml"/><Relationship Id="rId91" Type="http://schemas.openxmlformats.org/officeDocument/2006/relationships/tags" Target="../tags/tag1743.xml"/><Relationship Id="rId96" Type="http://schemas.openxmlformats.org/officeDocument/2006/relationships/tags" Target="../tags/tag1748.xml"/><Relationship Id="rId111" Type="http://schemas.openxmlformats.org/officeDocument/2006/relationships/tags" Target="../tags/tag1763.xml"/><Relationship Id="rId1" Type="http://schemas.openxmlformats.org/officeDocument/2006/relationships/tags" Target="../tags/tag1653.xml"/><Relationship Id="rId6" Type="http://schemas.openxmlformats.org/officeDocument/2006/relationships/tags" Target="../tags/tag1658.xml"/><Relationship Id="rId15" Type="http://schemas.openxmlformats.org/officeDocument/2006/relationships/tags" Target="../tags/tag1667.xml"/><Relationship Id="rId23" Type="http://schemas.openxmlformats.org/officeDocument/2006/relationships/tags" Target="../tags/tag1675.xml"/><Relationship Id="rId28" Type="http://schemas.openxmlformats.org/officeDocument/2006/relationships/tags" Target="../tags/tag1680.xml"/><Relationship Id="rId36" Type="http://schemas.openxmlformats.org/officeDocument/2006/relationships/tags" Target="../tags/tag1688.xml"/><Relationship Id="rId49" Type="http://schemas.openxmlformats.org/officeDocument/2006/relationships/tags" Target="../tags/tag1701.xml"/><Relationship Id="rId57" Type="http://schemas.openxmlformats.org/officeDocument/2006/relationships/tags" Target="../tags/tag1709.xml"/><Relationship Id="rId106" Type="http://schemas.openxmlformats.org/officeDocument/2006/relationships/tags" Target="../tags/tag1758.xml"/><Relationship Id="rId114" Type="http://schemas.openxmlformats.org/officeDocument/2006/relationships/tags" Target="../tags/tag1766.xml"/><Relationship Id="rId119" Type="http://schemas.openxmlformats.org/officeDocument/2006/relationships/tags" Target="../tags/tag1771.xml"/><Relationship Id="rId127" Type="http://schemas.openxmlformats.org/officeDocument/2006/relationships/tags" Target="../tags/tag1779.xml"/><Relationship Id="rId10" Type="http://schemas.openxmlformats.org/officeDocument/2006/relationships/tags" Target="../tags/tag1662.xml"/><Relationship Id="rId31" Type="http://schemas.openxmlformats.org/officeDocument/2006/relationships/tags" Target="../tags/tag1683.xml"/><Relationship Id="rId44" Type="http://schemas.openxmlformats.org/officeDocument/2006/relationships/tags" Target="../tags/tag1696.xml"/><Relationship Id="rId52" Type="http://schemas.openxmlformats.org/officeDocument/2006/relationships/tags" Target="../tags/tag1704.xml"/><Relationship Id="rId60" Type="http://schemas.openxmlformats.org/officeDocument/2006/relationships/tags" Target="../tags/tag1712.xml"/><Relationship Id="rId65" Type="http://schemas.openxmlformats.org/officeDocument/2006/relationships/tags" Target="../tags/tag1717.xml"/><Relationship Id="rId73" Type="http://schemas.openxmlformats.org/officeDocument/2006/relationships/tags" Target="../tags/tag1725.xml"/><Relationship Id="rId78" Type="http://schemas.openxmlformats.org/officeDocument/2006/relationships/tags" Target="../tags/tag1730.xml"/><Relationship Id="rId81" Type="http://schemas.openxmlformats.org/officeDocument/2006/relationships/tags" Target="../tags/tag1733.xml"/><Relationship Id="rId86" Type="http://schemas.openxmlformats.org/officeDocument/2006/relationships/tags" Target="../tags/tag1738.xml"/><Relationship Id="rId94" Type="http://schemas.openxmlformats.org/officeDocument/2006/relationships/tags" Target="../tags/tag1746.xml"/><Relationship Id="rId99" Type="http://schemas.openxmlformats.org/officeDocument/2006/relationships/tags" Target="../tags/tag1751.xml"/><Relationship Id="rId101" Type="http://schemas.openxmlformats.org/officeDocument/2006/relationships/tags" Target="../tags/tag1753.xml"/><Relationship Id="rId122" Type="http://schemas.openxmlformats.org/officeDocument/2006/relationships/tags" Target="../tags/tag1774.xml"/><Relationship Id="rId130" Type="http://schemas.openxmlformats.org/officeDocument/2006/relationships/tags" Target="../tags/tag1782.xml"/><Relationship Id="rId4" Type="http://schemas.openxmlformats.org/officeDocument/2006/relationships/tags" Target="../tags/tag1656.xml"/><Relationship Id="rId9" Type="http://schemas.openxmlformats.org/officeDocument/2006/relationships/tags" Target="../tags/tag1661.xml"/><Relationship Id="rId13" Type="http://schemas.openxmlformats.org/officeDocument/2006/relationships/tags" Target="../tags/tag1665.xml"/><Relationship Id="rId18" Type="http://schemas.openxmlformats.org/officeDocument/2006/relationships/tags" Target="../tags/tag1670.xml"/><Relationship Id="rId39" Type="http://schemas.openxmlformats.org/officeDocument/2006/relationships/tags" Target="../tags/tag1691.xml"/><Relationship Id="rId109" Type="http://schemas.openxmlformats.org/officeDocument/2006/relationships/tags" Target="../tags/tag1761.xml"/><Relationship Id="rId34" Type="http://schemas.openxmlformats.org/officeDocument/2006/relationships/tags" Target="../tags/tag1686.xml"/><Relationship Id="rId50" Type="http://schemas.openxmlformats.org/officeDocument/2006/relationships/tags" Target="../tags/tag1702.xml"/><Relationship Id="rId55" Type="http://schemas.openxmlformats.org/officeDocument/2006/relationships/tags" Target="../tags/tag1707.xml"/><Relationship Id="rId76" Type="http://schemas.openxmlformats.org/officeDocument/2006/relationships/tags" Target="../tags/tag1728.xml"/><Relationship Id="rId97" Type="http://schemas.openxmlformats.org/officeDocument/2006/relationships/tags" Target="../tags/tag1749.xml"/><Relationship Id="rId104" Type="http://schemas.openxmlformats.org/officeDocument/2006/relationships/tags" Target="../tags/tag1756.xml"/><Relationship Id="rId120" Type="http://schemas.openxmlformats.org/officeDocument/2006/relationships/tags" Target="../tags/tag1772.xml"/><Relationship Id="rId125" Type="http://schemas.openxmlformats.org/officeDocument/2006/relationships/tags" Target="../tags/tag1777.xml"/><Relationship Id="rId7" Type="http://schemas.openxmlformats.org/officeDocument/2006/relationships/tags" Target="../tags/tag1659.xml"/><Relationship Id="rId71" Type="http://schemas.openxmlformats.org/officeDocument/2006/relationships/tags" Target="../tags/tag1723.xml"/><Relationship Id="rId92" Type="http://schemas.openxmlformats.org/officeDocument/2006/relationships/tags" Target="../tags/tag1744.xml"/><Relationship Id="rId2" Type="http://schemas.openxmlformats.org/officeDocument/2006/relationships/tags" Target="../tags/tag1654.xml"/><Relationship Id="rId29" Type="http://schemas.openxmlformats.org/officeDocument/2006/relationships/tags" Target="../tags/tag1681.xml"/><Relationship Id="rId24" Type="http://schemas.openxmlformats.org/officeDocument/2006/relationships/tags" Target="../tags/tag1676.xml"/><Relationship Id="rId40" Type="http://schemas.openxmlformats.org/officeDocument/2006/relationships/tags" Target="../tags/tag1692.xml"/><Relationship Id="rId45" Type="http://schemas.openxmlformats.org/officeDocument/2006/relationships/tags" Target="../tags/tag1697.xml"/><Relationship Id="rId66" Type="http://schemas.openxmlformats.org/officeDocument/2006/relationships/tags" Target="../tags/tag1718.xml"/><Relationship Id="rId87" Type="http://schemas.openxmlformats.org/officeDocument/2006/relationships/tags" Target="../tags/tag1739.xml"/><Relationship Id="rId110" Type="http://schemas.openxmlformats.org/officeDocument/2006/relationships/tags" Target="../tags/tag1762.xml"/><Relationship Id="rId115" Type="http://schemas.openxmlformats.org/officeDocument/2006/relationships/tags" Target="../tags/tag1767.xml"/><Relationship Id="rId131" Type="http://schemas.openxmlformats.org/officeDocument/2006/relationships/slideLayout" Target="../slideLayouts/slideLayout1.xml"/><Relationship Id="rId61" Type="http://schemas.openxmlformats.org/officeDocument/2006/relationships/tags" Target="../tags/tag1713.xml"/><Relationship Id="rId82" Type="http://schemas.openxmlformats.org/officeDocument/2006/relationships/tags" Target="../tags/tag17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2"/>
          <p:cNvGrpSpPr/>
          <p:nvPr/>
        </p:nvGrpSpPr>
        <p:grpSpPr>
          <a:xfrm>
            <a:off x="632491" y="520700"/>
            <a:ext cx="316709" cy="311151"/>
            <a:chOff x="632491" y="520700"/>
            <a:chExt cx="316709" cy="311151"/>
          </a:xfrm>
        </p:grpSpPr>
        <p:sp>
          <p:nvSpPr>
            <p:cNvPr id="2" name="SMARTInkShape-1"/>
            <p:cNvSpPr/>
            <p:nvPr>
              <p:custDataLst>
                <p:tags r:id="rId167"/>
              </p:custDataLst>
            </p:nvPr>
          </p:nvSpPr>
          <p:spPr>
            <a:xfrm>
              <a:off x="632491" y="566434"/>
              <a:ext cx="186660" cy="265417"/>
            </a:xfrm>
            <a:custGeom>
              <a:avLst/>
              <a:gdLst/>
              <a:ahLst/>
              <a:cxnLst/>
              <a:rect l="0" t="0" r="0" b="0"/>
              <a:pathLst>
                <a:path w="186660" h="265417">
                  <a:moveTo>
                    <a:pt x="110459" y="55866"/>
                  </a:moveTo>
                  <a:lnTo>
                    <a:pt x="110459" y="55866"/>
                  </a:lnTo>
                  <a:lnTo>
                    <a:pt x="89411" y="20513"/>
                  </a:lnTo>
                  <a:lnTo>
                    <a:pt x="81584" y="11931"/>
                  </a:lnTo>
                  <a:lnTo>
                    <a:pt x="67439" y="3051"/>
                  </a:lnTo>
                  <a:lnTo>
                    <a:pt x="51851" y="0"/>
                  </a:lnTo>
                  <a:lnTo>
                    <a:pt x="39961" y="4931"/>
                  </a:lnTo>
                  <a:lnTo>
                    <a:pt x="28327" y="14884"/>
                  </a:lnTo>
                  <a:lnTo>
                    <a:pt x="18452" y="28715"/>
                  </a:lnTo>
                  <a:lnTo>
                    <a:pt x="5684" y="75798"/>
                  </a:lnTo>
                  <a:lnTo>
                    <a:pt x="0" y="118138"/>
                  </a:lnTo>
                  <a:lnTo>
                    <a:pt x="3569" y="160552"/>
                  </a:lnTo>
                  <a:lnTo>
                    <a:pt x="23023" y="205322"/>
                  </a:lnTo>
                  <a:lnTo>
                    <a:pt x="36321" y="222480"/>
                  </a:lnTo>
                  <a:lnTo>
                    <a:pt x="53990" y="234809"/>
                  </a:lnTo>
                  <a:lnTo>
                    <a:pt x="83771" y="242942"/>
                  </a:lnTo>
                  <a:lnTo>
                    <a:pt x="114938" y="241980"/>
                  </a:lnTo>
                  <a:lnTo>
                    <a:pt x="146515" y="227114"/>
                  </a:lnTo>
                  <a:lnTo>
                    <a:pt x="161997" y="208882"/>
                  </a:lnTo>
                  <a:lnTo>
                    <a:pt x="172876" y="185962"/>
                  </a:lnTo>
                  <a:lnTo>
                    <a:pt x="180063" y="159312"/>
                  </a:lnTo>
                  <a:lnTo>
                    <a:pt x="177962" y="113171"/>
                  </a:lnTo>
                  <a:lnTo>
                    <a:pt x="168403" y="70493"/>
                  </a:lnTo>
                  <a:lnTo>
                    <a:pt x="143150" y="31037"/>
                  </a:lnTo>
                  <a:lnTo>
                    <a:pt x="122636" y="14727"/>
                  </a:lnTo>
                  <a:lnTo>
                    <a:pt x="99643" y="5832"/>
                  </a:lnTo>
                  <a:lnTo>
                    <a:pt x="59198" y="2236"/>
                  </a:lnTo>
                  <a:lnTo>
                    <a:pt x="42756" y="6395"/>
                  </a:lnTo>
                  <a:lnTo>
                    <a:pt x="38513" y="12302"/>
                  </a:lnTo>
                  <a:lnTo>
                    <a:pt x="35679" y="30154"/>
                  </a:lnTo>
                  <a:lnTo>
                    <a:pt x="41422" y="64005"/>
                  </a:lnTo>
                  <a:lnTo>
                    <a:pt x="65438" y="103230"/>
                  </a:lnTo>
                  <a:lnTo>
                    <a:pt x="107797" y="150080"/>
                  </a:lnTo>
                  <a:lnTo>
                    <a:pt x="141134" y="190135"/>
                  </a:lnTo>
                  <a:lnTo>
                    <a:pt x="163684" y="213712"/>
                  </a:lnTo>
                  <a:lnTo>
                    <a:pt x="186659" y="265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168"/>
              </p:custDataLst>
            </p:nvPr>
          </p:nvSpPr>
          <p:spPr>
            <a:xfrm>
              <a:off x="882650" y="520700"/>
              <a:ext cx="66550" cy="311151"/>
            </a:xfrm>
            <a:custGeom>
              <a:avLst/>
              <a:gdLst/>
              <a:ahLst/>
              <a:cxnLst/>
              <a:rect l="0" t="0" r="0" b="0"/>
              <a:pathLst>
                <a:path w="66550" h="311151">
                  <a:moveTo>
                    <a:pt x="0" y="0"/>
                  </a:moveTo>
                  <a:lnTo>
                    <a:pt x="0" y="0"/>
                  </a:lnTo>
                  <a:lnTo>
                    <a:pt x="8789" y="38300"/>
                  </a:lnTo>
                  <a:lnTo>
                    <a:pt x="21654" y="80022"/>
                  </a:lnTo>
                  <a:lnTo>
                    <a:pt x="38872" y="124370"/>
                  </a:lnTo>
                  <a:lnTo>
                    <a:pt x="55497" y="166202"/>
                  </a:lnTo>
                  <a:lnTo>
                    <a:pt x="65597" y="207995"/>
                  </a:lnTo>
                  <a:lnTo>
                    <a:pt x="66549" y="233553"/>
                  </a:lnTo>
                  <a:lnTo>
                    <a:pt x="62268" y="256672"/>
                  </a:lnTo>
                  <a:lnTo>
                    <a:pt x="51899" y="274943"/>
                  </a:lnTo>
                  <a:lnTo>
                    <a:pt x="190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3"/>
          <p:cNvSpPr/>
          <p:nvPr>
            <p:custDataLst>
              <p:tags r:id="rId1"/>
            </p:custDataLst>
          </p:nvPr>
        </p:nvSpPr>
        <p:spPr>
          <a:xfrm>
            <a:off x="1277856" y="478882"/>
            <a:ext cx="77661" cy="363036"/>
          </a:xfrm>
          <a:custGeom>
            <a:avLst/>
            <a:gdLst/>
            <a:ahLst/>
            <a:cxnLst/>
            <a:rect l="0" t="0" r="0" b="0"/>
            <a:pathLst>
              <a:path w="77661" h="363036">
                <a:moveTo>
                  <a:pt x="30244" y="86268"/>
                </a:moveTo>
                <a:lnTo>
                  <a:pt x="30244" y="86268"/>
                </a:lnTo>
                <a:lnTo>
                  <a:pt x="26873" y="86268"/>
                </a:lnTo>
                <a:lnTo>
                  <a:pt x="23336" y="88149"/>
                </a:lnTo>
                <a:lnTo>
                  <a:pt x="21406" y="89639"/>
                </a:lnTo>
                <a:lnTo>
                  <a:pt x="15497" y="91294"/>
                </a:lnTo>
                <a:lnTo>
                  <a:pt x="11946" y="91735"/>
                </a:lnTo>
                <a:lnTo>
                  <a:pt x="6119" y="90344"/>
                </a:lnTo>
                <a:lnTo>
                  <a:pt x="3577" y="88985"/>
                </a:lnTo>
                <a:lnTo>
                  <a:pt x="1883" y="86669"/>
                </a:lnTo>
                <a:lnTo>
                  <a:pt x="0" y="80331"/>
                </a:lnTo>
                <a:lnTo>
                  <a:pt x="2311" y="62088"/>
                </a:lnTo>
                <a:lnTo>
                  <a:pt x="18325" y="29279"/>
                </a:lnTo>
                <a:lnTo>
                  <a:pt x="34632" y="7121"/>
                </a:lnTo>
                <a:lnTo>
                  <a:pt x="41131" y="1703"/>
                </a:lnTo>
                <a:lnTo>
                  <a:pt x="43852" y="258"/>
                </a:lnTo>
                <a:lnTo>
                  <a:pt x="46372" y="0"/>
                </a:lnTo>
                <a:lnTo>
                  <a:pt x="51053" y="1595"/>
                </a:lnTo>
                <a:lnTo>
                  <a:pt x="53603" y="10300"/>
                </a:lnTo>
                <a:lnTo>
                  <a:pt x="55375" y="52693"/>
                </a:lnTo>
                <a:lnTo>
                  <a:pt x="55564" y="88314"/>
                </a:lnTo>
                <a:lnTo>
                  <a:pt x="57031" y="131246"/>
                </a:lnTo>
                <a:lnTo>
                  <a:pt x="62375" y="165525"/>
                </a:lnTo>
                <a:lnTo>
                  <a:pt x="65691" y="200045"/>
                </a:lnTo>
                <a:lnTo>
                  <a:pt x="67871" y="233497"/>
                </a:lnTo>
                <a:lnTo>
                  <a:pt x="73064" y="279391"/>
                </a:lnTo>
                <a:lnTo>
                  <a:pt x="77660" y="318702"/>
                </a:lnTo>
                <a:lnTo>
                  <a:pt x="75224" y="356783"/>
                </a:lnTo>
                <a:lnTo>
                  <a:pt x="74342" y="359745"/>
                </a:lnTo>
                <a:lnTo>
                  <a:pt x="73048" y="361719"/>
                </a:lnTo>
                <a:lnTo>
                  <a:pt x="71480" y="363035"/>
                </a:lnTo>
                <a:lnTo>
                  <a:pt x="69024" y="361796"/>
                </a:lnTo>
                <a:lnTo>
                  <a:pt x="62531" y="354775"/>
                </a:lnTo>
                <a:lnTo>
                  <a:pt x="47410" y="307788"/>
                </a:lnTo>
                <a:lnTo>
                  <a:pt x="43336" y="268258"/>
                </a:lnTo>
                <a:lnTo>
                  <a:pt x="44616" y="264039"/>
                </a:lnTo>
                <a:lnTo>
                  <a:pt x="55644" y="2513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4"/>
          <p:cNvGrpSpPr/>
          <p:nvPr/>
        </p:nvGrpSpPr>
        <p:grpSpPr>
          <a:xfrm>
            <a:off x="1714500" y="444500"/>
            <a:ext cx="571501" cy="335953"/>
            <a:chOff x="1714500" y="444500"/>
            <a:chExt cx="571501" cy="335953"/>
          </a:xfrm>
        </p:grpSpPr>
        <p:sp>
          <p:nvSpPr>
            <p:cNvPr id="6" name="SMARTInkShape-4"/>
            <p:cNvSpPr/>
            <p:nvPr>
              <p:custDataLst>
                <p:tags r:id="rId161"/>
              </p:custDataLst>
            </p:nvPr>
          </p:nvSpPr>
          <p:spPr>
            <a:xfrm>
              <a:off x="1714500" y="444500"/>
              <a:ext cx="127001" cy="335953"/>
            </a:xfrm>
            <a:custGeom>
              <a:avLst/>
              <a:gdLst/>
              <a:ahLst/>
              <a:cxnLst/>
              <a:rect l="0" t="0" r="0" b="0"/>
              <a:pathLst>
                <a:path w="127001" h="335953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2209" y="42716"/>
                  </a:lnTo>
                  <a:lnTo>
                    <a:pt x="20394" y="80939"/>
                  </a:lnTo>
                  <a:lnTo>
                    <a:pt x="23917" y="126915"/>
                  </a:lnTo>
                  <a:lnTo>
                    <a:pt x="24741" y="159653"/>
                  </a:lnTo>
                  <a:lnTo>
                    <a:pt x="25813" y="195135"/>
                  </a:lnTo>
                  <a:lnTo>
                    <a:pt x="28641" y="236775"/>
                  </a:lnTo>
                  <a:lnTo>
                    <a:pt x="30368" y="271744"/>
                  </a:lnTo>
                  <a:lnTo>
                    <a:pt x="31477" y="318575"/>
                  </a:lnTo>
                  <a:lnTo>
                    <a:pt x="33510" y="330443"/>
                  </a:lnTo>
                  <a:lnTo>
                    <a:pt x="35040" y="334595"/>
                  </a:lnTo>
                  <a:lnTo>
                    <a:pt x="36060" y="335952"/>
                  </a:lnTo>
                  <a:lnTo>
                    <a:pt x="36740" y="335446"/>
                  </a:lnTo>
                  <a:lnTo>
                    <a:pt x="44888" y="294242"/>
                  </a:lnTo>
                  <a:lnTo>
                    <a:pt x="49048" y="255340"/>
                  </a:lnTo>
                  <a:lnTo>
                    <a:pt x="51432" y="228490"/>
                  </a:lnTo>
                  <a:lnTo>
                    <a:pt x="57196" y="211853"/>
                  </a:lnTo>
                  <a:lnTo>
                    <a:pt x="64461" y="201636"/>
                  </a:lnTo>
                  <a:lnTo>
                    <a:pt x="68374" y="197924"/>
                  </a:lnTo>
                  <a:lnTo>
                    <a:pt x="72394" y="196861"/>
                  </a:lnTo>
                  <a:lnTo>
                    <a:pt x="76485" y="197563"/>
                  </a:lnTo>
                  <a:lnTo>
                    <a:pt x="80623" y="199442"/>
                  </a:lnTo>
                  <a:lnTo>
                    <a:pt x="96560" y="218941"/>
                  </a:lnTo>
                  <a:lnTo>
                    <a:pt x="110770" y="257136"/>
                  </a:lnTo>
                  <a:lnTo>
                    <a:pt x="120371" y="298651"/>
                  </a:lnTo>
                  <a:lnTo>
                    <a:pt x="1270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/>
            <p:cNvSpPr/>
            <p:nvPr>
              <p:custDataLst>
                <p:tags r:id="rId162"/>
              </p:custDataLst>
            </p:nvPr>
          </p:nvSpPr>
          <p:spPr>
            <a:xfrm>
              <a:off x="1869546" y="646790"/>
              <a:ext cx="118005" cy="121561"/>
            </a:xfrm>
            <a:custGeom>
              <a:avLst/>
              <a:gdLst/>
              <a:ahLst/>
              <a:cxnLst/>
              <a:rect l="0" t="0" r="0" b="0"/>
              <a:pathLst>
                <a:path w="118005" h="121561">
                  <a:moveTo>
                    <a:pt x="111654" y="19960"/>
                  </a:moveTo>
                  <a:lnTo>
                    <a:pt x="111654" y="19960"/>
                  </a:lnTo>
                  <a:lnTo>
                    <a:pt x="66151" y="5213"/>
                  </a:lnTo>
                  <a:lnTo>
                    <a:pt x="50508" y="0"/>
                  </a:lnTo>
                  <a:lnTo>
                    <a:pt x="36500" y="35"/>
                  </a:lnTo>
                  <a:lnTo>
                    <a:pt x="25101" y="6166"/>
                  </a:lnTo>
                  <a:lnTo>
                    <a:pt x="15330" y="16651"/>
                  </a:lnTo>
                  <a:lnTo>
                    <a:pt x="6284" y="30719"/>
                  </a:lnTo>
                  <a:lnTo>
                    <a:pt x="0" y="61248"/>
                  </a:lnTo>
                  <a:lnTo>
                    <a:pt x="2293" y="79232"/>
                  </a:lnTo>
                  <a:lnTo>
                    <a:pt x="8721" y="93575"/>
                  </a:lnTo>
                  <a:lnTo>
                    <a:pt x="18634" y="104654"/>
                  </a:lnTo>
                  <a:lnTo>
                    <a:pt x="24946" y="107467"/>
                  </a:lnTo>
                  <a:lnTo>
                    <a:pt x="39486" y="108711"/>
                  </a:lnTo>
                  <a:lnTo>
                    <a:pt x="59118" y="97505"/>
                  </a:lnTo>
                  <a:lnTo>
                    <a:pt x="78427" y="79824"/>
                  </a:lnTo>
                  <a:lnTo>
                    <a:pt x="89360" y="62559"/>
                  </a:lnTo>
                  <a:lnTo>
                    <a:pt x="98112" y="25001"/>
                  </a:lnTo>
                  <a:lnTo>
                    <a:pt x="99098" y="25437"/>
                  </a:lnTo>
                  <a:lnTo>
                    <a:pt x="102075" y="31566"/>
                  </a:lnTo>
                  <a:lnTo>
                    <a:pt x="108391" y="79177"/>
                  </a:lnTo>
                  <a:lnTo>
                    <a:pt x="118004" y="121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"/>
            <p:cNvSpPr/>
            <p:nvPr>
              <p:custDataLst>
                <p:tags r:id="rId163"/>
              </p:custDataLst>
            </p:nvPr>
          </p:nvSpPr>
          <p:spPr>
            <a:xfrm>
              <a:off x="2044700" y="609600"/>
              <a:ext cx="69851" cy="147046"/>
            </a:xfrm>
            <a:custGeom>
              <a:avLst/>
              <a:gdLst/>
              <a:ahLst/>
              <a:cxnLst/>
              <a:rect l="0" t="0" r="0" b="0"/>
              <a:pathLst>
                <a:path w="69851" h="147046">
                  <a:moveTo>
                    <a:pt x="0" y="82550"/>
                  </a:moveTo>
                  <a:lnTo>
                    <a:pt x="0" y="82550"/>
                  </a:lnTo>
                  <a:lnTo>
                    <a:pt x="20957" y="125861"/>
                  </a:lnTo>
                  <a:lnTo>
                    <a:pt x="33560" y="146484"/>
                  </a:lnTo>
                  <a:lnTo>
                    <a:pt x="36484" y="147045"/>
                  </a:lnTo>
                  <a:lnTo>
                    <a:pt x="43497" y="143905"/>
                  </a:lnTo>
                  <a:lnTo>
                    <a:pt x="45931" y="139681"/>
                  </a:lnTo>
                  <a:lnTo>
                    <a:pt x="53530" y="101345"/>
                  </a:lnTo>
                  <a:lnTo>
                    <a:pt x="57846" y="56551"/>
                  </a:lnTo>
                  <a:lnTo>
                    <a:pt x="67990" y="1242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/>
            <p:cNvSpPr/>
            <p:nvPr>
              <p:custDataLst>
                <p:tags r:id="rId164"/>
              </p:custDataLst>
            </p:nvPr>
          </p:nvSpPr>
          <p:spPr>
            <a:xfrm>
              <a:off x="2209800" y="692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"/>
            <p:cNvSpPr/>
            <p:nvPr>
              <p:custDataLst>
                <p:tags r:id="rId165"/>
              </p:custDataLst>
            </p:nvPr>
          </p:nvSpPr>
          <p:spPr>
            <a:xfrm>
              <a:off x="2167296" y="602062"/>
              <a:ext cx="118705" cy="111247"/>
            </a:xfrm>
            <a:custGeom>
              <a:avLst/>
              <a:gdLst/>
              <a:ahLst/>
              <a:cxnLst/>
              <a:rect l="0" t="0" r="0" b="0"/>
              <a:pathLst>
                <a:path w="118705" h="111247">
                  <a:moveTo>
                    <a:pt x="55204" y="20238"/>
                  </a:moveTo>
                  <a:lnTo>
                    <a:pt x="55204" y="20238"/>
                  </a:lnTo>
                  <a:lnTo>
                    <a:pt x="55204" y="10125"/>
                  </a:lnTo>
                  <a:lnTo>
                    <a:pt x="53793" y="6440"/>
                  </a:lnTo>
                  <a:lnTo>
                    <a:pt x="48462" y="465"/>
                  </a:lnTo>
                  <a:lnTo>
                    <a:pt x="44359" y="0"/>
                  </a:lnTo>
                  <a:lnTo>
                    <a:pt x="34156" y="3247"/>
                  </a:lnTo>
                  <a:lnTo>
                    <a:pt x="16512" y="16380"/>
                  </a:lnTo>
                  <a:lnTo>
                    <a:pt x="7904" y="31458"/>
                  </a:lnTo>
                  <a:lnTo>
                    <a:pt x="972" y="59781"/>
                  </a:lnTo>
                  <a:lnTo>
                    <a:pt x="0" y="69883"/>
                  </a:lnTo>
                  <a:lnTo>
                    <a:pt x="3584" y="79440"/>
                  </a:lnTo>
                  <a:lnTo>
                    <a:pt x="18856" y="97585"/>
                  </a:lnTo>
                  <a:lnTo>
                    <a:pt x="39755" y="107531"/>
                  </a:lnTo>
                  <a:lnTo>
                    <a:pt x="63860" y="111246"/>
                  </a:lnTo>
                  <a:lnTo>
                    <a:pt x="118704" y="10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"/>
            <p:cNvSpPr/>
            <p:nvPr>
              <p:custDataLst>
                <p:tags r:id="rId166"/>
              </p:custDataLst>
            </p:nvPr>
          </p:nvSpPr>
          <p:spPr>
            <a:xfrm>
              <a:off x="2197100" y="603250"/>
              <a:ext cx="17907" cy="63501"/>
            </a:xfrm>
            <a:custGeom>
              <a:avLst/>
              <a:gdLst/>
              <a:ahLst/>
              <a:cxnLst/>
              <a:rect l="0" t="0" r="0" b="0"/>
              <a:pathLst>
                <a:path w="17907" h="63501">
                  <a:moveTo>
                    <a:pt x="6350" y="0"/>
                  </a:moveTo>
                  <a:lnTo>
                    <a:pt x="6350" y="0"/>
                  </a:lnTo>
                  <a:lnTo>
                    <a:pt x="11419" y="5775"/>
                  </a:lnTo>
                  <a:lnTo>
                    <a:pt x="16476" y="15901"/>
                  </a:lnTo>
                  <a:lnTo>
                    <a:pt x="17906" y="23765"/>
                  </a:lnTo>
                  <a:lnTo>
                    <a:pt x="16660" y="31964"/>
                  </a:lnTo>
                  <a:lnTo>
                    <a:pt x="10110" y="4639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10"/>
          <p:cNvSpPr/>
          <p:nvPr>
            <p:custDataLst>
              <p:tags r:id="rId2"/>
            </p:custDataLst>
          </p:nvPr>
        </p:nvSpPr>
        <p:spPr>
          <a:xfrm>
            <a:off x="2722465" y="623806"/>
            <a:ext cx="109636" cy="125495"/>
          </a:xfrm>
          <a:custGeom>
            <a:avLst/>
            <a:gdLst/>
            <a:ahLst/>
            <a:cxnLst/>
            <a:rect l="0" t="0" r="0" b="0"/>
            <a:pathLst>
              <a:path w="109636" h="125495">
                <a:moveTo>
                  <a:pt x="84235" y="30244"/>
                </a:moveTo>
                <a:lnTo>
                  <a:pt x="84235" y="30244"/>
                </a:lnTo>
                <a:lnTo>
                  <a:pt x="78460" y="25174"/>
                </a:lnTo>
                <a:lnTo>
                  <a:pt x="41820" y="1883"/>
                </a:lnTo>
                <a:lnTo>
                  <a:pt x="31517" y="0"/>
                </a:lnTo>
                <a:lnTo>
                  <a:pt x="21764" y="2926"/>
                </a:lnTo>
                <a:lnTo>
                  <a:pt x="13431" y="8931"/>
                </a:lnTo>
                <a:lnTo>
                  <a:pt x="7376" y="16303"/>
                </a:lnTo>
                <a:lnTo>
                  <a:pt x="0" y="35129"/>
                </a:lnTo>
                <a:lnTo>
                  <a:pt x="88" y="58581"/>
                </a:lnTo>
                <a:lnTo>
                  <a:pt x="6620" y="73177"/>
                </a:lnTo>
                <a:lnTo>
                  <a:pt x="22197" y="91413"/>
                </a:lnTo>
                <a:lnTo>
                  <a:pt x="33379" y="99764"/>
                </a:lnTo>
                <a:lnTo>
                  <a:pt x="43053" y="103475"/>
                </a:lnTo>
                <a:lnTo>
                  <a:pt x="47608" y="103053"/>
                </a:lnTo>
                <a:lnTo>
                  <a:pt x="56432" y="98822"/>
                </a:lnTo>
                <a:lnTo>
                  <a:pt x="72705" y="85136"/>
                </a:lnTo>
                <a:lnTo>
                  <a:pt x="79111" y="73690"/>
                </a:lnTo>
                <a:lnTo>
                  <a:pt x="83223" y="49096"/>
                </a:lnTo>
                <a:lnTo>
                  <a:pt x="82855" y="44928"/>
                </a:lnTo>
                <a:lnTo>
                  <a:pt x="81904" y="42150"/>
                </a:lnTo>
                <a:lnTo>
                  <a:pt x="78679" y="37691"/>
                </a:lnTo>
                <a:lnTo>
                  <a:pt x="77708" y="38031"/>
                </a:lnTo>
                <a:lnTo>
                  <a:pt x="74749" y="40290"/>
                </a:lnTo>
                <a:lnTo>
                  <a:pt x="72963" y="45527"/>
                </a:lnTo>
                <a:lnTo>
                  <a:pt x="72487" y="48900"/>
                </a:lnTo>
                <a:lnTo>
                  <a:pt x="85924" y="90405"/>
                </a:lnTo>
                <a:lnTo>
                  <a:pt x="109635" y="1254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6"/>
          <p:cNvGrpSpPr/>
          <p:nvPr/>
        </p:nvGrpSpPr>
        <p:grpSpPr>
          <a:xfrm>
            <a:off x="3224367" y="527050"/>
            <a:ext cx="560234" cy="203201"/>
            <a:chOff x="3224367" y="527050"/>
            <a:chExt cx="560234" cy="203201"/>
          </a:xfrm>
        </p:grpSpPr>
        <p:sp>
          <p:nvSpPr>
            <p:cNvPr id="14" name="SMARTInkShape-11"/>
            <p:cNvSpPr/>
            <p:nvPr>
              <p:custDataLst>
                <p:tags r:id="rId156"/>
              </p:custDataLst>
            </p:nvPr>
          </p:nvSpPr>
          <p:spPr>
            <a:xfrm>
              <a:off x="3224367" y="613198"/>
              <a:ext cx="58584" cy="117053"/>
            </a:xfrm>
            <a:custGeom>
              <a:avLst/>
              <a:gdLst/>
              <a:ahLst/>
              <a:cxnLst/>
              <a:rect l="0" t="0" r="0" b="0"/>
              <a:pathLst>
                <a:path w="58584" h="117053">
                  <a:moveTo>
                    <a:pt x="58583" y="9102"/>
                  </a:moveTo>
                  <a:lnTo>
                    <a:pt x="58583" y="9102"/>
                  </a:lnTo>
                  <a:lnTo>
                    <a:pt x="40906" y="264"/>
                  </a:lnTo>
                  <a:lnTo>
                    <a:pt x="32852" y="0"/>
                  </a:lnTo>
                  <a:lnTo>
                    <a:pt x="28729" y="917"/>
                  </a:lnTo>
                  <a:lnTo>
                    <a:pt x="22267" y="5699"/>
                  </a:lnTo>
                  <a:lnTo>
                    <a:pt x="8998" y="23639"/>
                  </a:lnTo>
                  <a:lnTo>
                    <a:pt x="303" y="48138"/>
                  </a:lnTo>
                  <a:lnTo>
                    <a:pt x="0" y="77740"/>
                  </a:lnTo>
                  <a:lnTo>
                    <a:pt x="14133" y="11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>
              <p:custDataLst>
                <p:tags r:id="rId157"/>
              </p:custDataLst>
            </p:nvPr>
          </p:nvSpPr>
          <p:spPr>
            <a:xfrm>
              <a:off x="3340157" y="628650"/>
              <a:ext cx="97512" cy="84313"/>
            </a:xfrm>
            <a:custGeom>
              <a:avLst/>
              <a:gdLst/>
              <a:ahLst/>
              <a:cxnLst/>
              <a:rect l="0" t="0" r="0" b="0"/>
              <a:pathLst>
                <a:path w="97512" h="84313">
                  <a:moveTo>
                    <a:pt x="63443" y="0"/>
                  </a:moveTo>
                  <a:lnTo>
                    <a:pt x="63443" y="0"/>
                  </a:lnTo>
                  <a:lnTo>
                    <a:pt x="48940" y="5775"/>
                  </a:lnTo>
                  <a:lnTo>
                    <a:pt x="8959" y="33846"/>
                  </a:lnTo>
                  <a:lnTo>
                    <a:pt x="3837" y="39497"/>
                  </a:lnTo>
                  <a:lnTo>
                    <a:pt x="1128" y="45381"/>
                  </a:lnTo>
                  <a:lnTo>
                    <a:pt x="0" y="57564"/>
                  </a:lnTo>
                  <a:lnTo>
                    <a:pt x="3731" y="68153"/>
                  </a:lnTo>
                  <a:lnTo>
                    <a:pt x="6702" y="72952"/>
                  </a:lnTo>
                  <a:lnTo>
                    <a:pt x="17528" y="80166"/>
                  </a:lnTo>
                  <a:lnTo>
                    <a:pt x="31042" y="84312"/>
                  </a:lnTo>
                  <a:lnTo>
                    <a:pt x="44103" y="83804"/>
                  </a:lnTo>
                  <a:lnTo>
                    <a:pt x="66728" y="76180"/>
                  </a:lnTo>
                  <a:lnTo>
                    <a:pt x="87935" y="61612"/>
                  </a:lnTo>
                  <a:lnTo>
                    <a:pt x="95495" y="49961"/>
                  </a:lnTo>
                  <a:lnTo>
                    <a:pt x="97511" y="43891"/>
                  </a:lnTo>
                  <a:lnTo>
                    <a:pt x="95988" y="29620"/>
                  </a:lnTo>
                  <a:lnTo>
                    <a:pt x="93606" y="21863"/>
                  </a:lnTo>
                  <a:lnTo>
                    <a:pt x="85315" y="11363"/>
                  </a:lnTo>
                  <a:lnTo>
                    <a:pt x="74575" y="5050"/>
                  </a:lnTo>
                  <a:lnTo>
                    <a:pt x="507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>
              <p:custDataLst>
                <p:tags r:id="rId158"/>
              </p:custDataLst>
            </p:nvPr>
          </p:nvSpPr>
          <p:spPr>
            <a:xfrm>
              <a:off x="3571391" y="62230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0"/>
                  </a:moveTo>
                  <a:lnTo>
                    <a:pt x="3659" y="0"/>
                  </a:lnTo>
                  <a:lnTo>
                    <a:pt x="1777" y="12552"/>
                  </a:lnTo>
                  <a:lnTo>
                    <a:pt x="0" y="25334"/>
                  </a:lnTo>
                  <a:lnTo>
                    <a:pt x="365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>
              <p:custDataLst>
                <p:tags r:id="rId159"/>
              </p:custDataLst>
            </p:nvPr>
          </p:nvSpPr>
          <p:spPr>
            <a:xfrm>
              <a:off x="3524250" y="5270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3972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>
              <p:custDataLst>
                <p:tags r:id="rId160"/>
              </p:custDataLst>
            </p:nvPr>
          </p:nvSpPr>
          <p:spPr>
            <a:xfrm>
              <a:off x="3651422" y="545082"/>
              <a:ext cx="133179" cy="130810"/>
            </a:xfrm>
            <a:custGeom>
              <a:avLst/>
              <a:gdLst/>
              <a:ahLst/>
              <a:cxnLst/>
              <a:rect l="0" t="0" r="0" b="0"/>
              <a:pathLst>
                <a:path w="133179" h="130810">
                  <a:moveTo>
                    <a:pt x="12528" y="45468"/>
                  </a:moveTo>
                  <a:lnTo>
                    <a:pt x="12528" y="45468"/>
                  </a:lnTo>
                  <a:lnTo>
                    <a:pt x="13233" y="57710"/>
                  </a:lnTo>
                  <a:lnTo>
                    <a:pt x="16186" y="73319"/>
                  </a:lnTo>
                  <a:lnTo>
                    <a:pt x="15341" y="99757"/>
                  </a:lnTo>
                  <a:lnTo>
                    <a:pt x="16601" y="110519"/>
                  </a:lnTo>
                  <a:lnTo>
                    <a:pt x="14808" y="122357"/>
                  </a:lnTo>
                  <a:lnTo>
                    <a:pt x="12637" y="126361"/>
                  </a:lnTo>
                  <a:lnTo>
                    <a:pt x="9779" y="129030"/>
                  </a:lnTo>
                  <a:lnTo>
                    <a:pt x="6462" y="130809"/>
                  </a:lnTo>
                  <a:lnTo>
                    <a:pt x="4250" y="130584"/>
                  </a:lnTo>
                  <a:lnTo>
                    <a:pt x="2776" y="129023"/>
                  </a:lnTo>
                  <a:lnTo>
                    <a:pt x="1793" y="126572"/>
                  </a:lnTo>
                  <a:lnTo>
                    <a:pt x="0" y="80003"/>
                  </a:lnTo>
                  <a:lnTo>
                    <a:pt x="10001" y="34180"/>
                  </a:lnTo>
                  <a:lnTo>
                    <a:pt x="17520" y="17168"/>
                  </a:lnTo>
                  <a:lnTo>
                    <a:pt x="27446" y="6314"/>
                  </a:lnTo>
                  <a:lnTo>
                    <a:pt x="33057" y="2432"/>
                  </a:lnTo>
                  <a:lnTo>
                    <a:pt x="46817" y="0"/>
                  </a:lnTo>
                  <a:lnTo>
                    <a:pt x="54437" y="340"/>
                  </a:lnTo>
                  <a:lnTo>
                    <a:pt x="68549" y="6361"/>
                  </a:lnTo>
                  <a:lnTo>
                    <a:pt x="81876" y="17504"/>
                  </a:lnTo>
                  <a:lnTo>
                    <a:pt x="100573" y="44316"/>
                  </a:lnTo>
                  <a:lnTo>
                    <a:pt x="119891" y="89063"/>
                  </a:lnTo>
                  <a:lnTo>
                    <a:pt x="133178" y="121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7"/>
          <p:cNvGrpSpPr/>
          <p:nvPr/>
        </p:nvGrpSpPr>
        <p:grpSpPr>
          <a:xfrm>
            <a:off x="4240949" y="453955"/>
            <a:ext cx="540602" cy="359047"/>
            <a:chOff x="4240949" y="453955"/>
            <a:chExt cx="540602" cy="359047"/>
          </a:xfrm>
        </p:grpSpPr>
        <p:sp>
          <p:nvSpPr>
            <p:cNvPr id="20" name="SMARTInkShape-16"/>
            <p:cNvSpPr/>
            <p:nvPr>
              <p:custDataLst>
                <p:tags r:id="rId154"/>
              </p:custDataLst>
            </p:nvPr>
          </p:nvSpPr>
          <p:spPr>
            <a:xfrm>
              <a:off x="4240949" y="453955"/>
              <a:ext cx="540602" cy="359047"/>
            </a:xfrm>
            <a:custGeom>
              <a:avLst/>
              <a:gdLst/>
              <a:ahLst/>
              <a:cxnLst/>
              <a:rect l="0" t="0" r="0" b="0"/>
              <a:pathLst>
                <a:path w="540602" h="359047">
                  <a:moveTo>
                    <a:pt x="121501" y="22295"/>
                  </a:moveTo>
                  <a:lnTo>
                    <a:pt x="121501" y="22295"/>
                  </a:lnTo>
                  <a:lnTo>
                    <a:pt x="118130" y="29037"/>
                  </a:lnTo>
                  <a:lnTo>
                    <a:pt x="113662" y="72511"/>
                  </a:lnTo>
                  <a:lnTo>
                    <a:pt x="108360" y="114785"/>
                  </a:lnTo>
                  <a:lnTo>
                    <a:pt x="103666" y="148068"/>
                  </a:lnTo>
                  <a:lnTo>
                    <a:pt x="96876" y="186379"/>
                  </a:lnTo>
                  <a:lnTo>
                    <a:pt x="92918" y="225044"/>
                  </a:lnTo>
                  <a:lnTo>
                    <a:pt x="90453" y="262689"/>
                  </a:lnTo>
                  <a:lnTo>
                    <a:pt x="87005" y="298235"/>
                  </a:lnTo>
                  <a:lnTo>
                    <a:pt x="89183" y="344651"/>
                  </a:lnTo>
                  <a:lnTo>
                    <a:pt x="92556" y="355594"/>
                  </a:lnTo>
                  <a:lnTo>
                    <a:pt x="94443" y="358089"/>
                  </a:lnTo>
                  <a:lnTo>
                    <a:pt x="96407" y="359046"/>
                  </a:lnTo>
                  <a:lnTo>
                    <a:pt x="98421" y="358979"/>
                  </a:lnTo>
                  <a:lnTo>
                    <a:pt x="102541" y="349497"/>
                  </a:lnTo>
                  <a:lnTo>
                    <a:pt x="104628" y="342030"/>
                  </a:lnTo>
                  <a:lnTo>
                    <a:pt x="100822" y="307923"/>
                  </a:lnTo>
                  <a:lnTo>
                    <a:pt x="90758" y="263167"/>
                  </a:lnTo>
                  <a:lnTo>
                    <a:pt x="72097" y="224271"/>
                  </a:lnTo>
                  <a:lnTo>
                    <a:pt x="52065" y="197145"/>
                  </a:lnTo>
                  <a:lnTo>
                    <a:pt x="37253" y="186319"/>
                  </a:lnTo>
                  <a:lnTo>
                    <a:pt x="16811" y="178139"/>
                  </a:lnTo>
                  <a:lnTo>
                    <a:pt x="0" y="175149"/>
                  </a:lnTo>
                  <a:lnTo>
                    <a:pt x="16087" y="171384"/>
                  </a:lnTo>
                  <a:lnTo>
                    <a:pt x="55366" y="152326"/>
                  </a:lnTo>
                  <a:lnTo>
                    <a:pt x="94301" y="126596"/>
                  </a:lnTo>
                  <a:lnTo>
                    <a:pt x="141659" y="94142"/>
                  </a:lnTo>
                  <a:lnTo>
                    <a:pt x="183213" y="72208"/>
                  </a:lnTo>
                  <a:lnTo>
                    <a:pt x="190791" y="72230"/>
                  </a:lnTo>
                  <a:lnTo>
                    <a:pt x="193800" y="74635"/>
                  </a:lnTo>
                  <a:lnTo>
                    <a:pt x="199024" y="82952"/>
                  </a:lnTo>
                  <a:lnTo>
                    <a:pt x="199190" y="109647"/>
                  </a:lnTo>
                  <a:lnTo>
                    <a:pt x="191400" y="147739"/>
                  </a:lnTo>
                  <a:lnTo>
                    <a:pt x="180155" y="190305"/>
                  </a:lnTo>
                  <a:lnTo>
                    <a:pt x="167886" y="230826"/>
                  </a:lnTo>
                  <a:lnTo>
                    <a:pt x="158810" y="273870"/>
                  </a:lnTo>
                  <a:lnTo>
                    <a:pt x="156427" y="278039"/>
                  </a:lnTo>
                  <a:lnTo>
                    <a:pt x="156779" y="278163"/>
                  </a:lnTo>
                  <a:lnTo>
                    <a:pt x="157720" y="277541"/>
                  </a:lnTo>
                  <a:lnTo>
                    <a:pt x="168663" y="255557"/>
                  </a:lnTo>
                  <a:lnTo>
                    <a:pt x="180232" y="223620"/>
                  </a:lnTo>
                  <a:lnTo>
                    <a:pt x="187820" y="214078"/>
                  </a:lnTo>
                  <a:lnTo>
                    <a:pt x="195896" y="209838"/>
                  </a:lnTo>
                  <a:lnTo>
                    <a:pt x="200026" y="211529"/>
                  </a:lnTo>
                  <a:lnTo>
                    <a:pt x="208377" y="220934"/>
                  </a:lnTo>
                  <a:lnTo>
                    <a:pt x="229463" y="263064"/>
                  </a:lnTo>
                  <a:lnTo>
                    <a:pt x="245918" y="288838"/>
                  </a:lnTo>
                  <a:lnTo>
                    <a:pt x="260758" y="303742"/>
                  </a:lnTo>
                  <a:lnTo>
                    <a:pt x="276761" y="312718"/>
                  </a:lnTo>
                  <a:lnTo>
                    <a:pt x="301638" y="318367"/>
                  </a:lnTo>
                  <a:lnTo>
                    <a:pt x="320331" y="314043"/>
                  </a:lnTo>
                  <a:lnTo>
                    <a:pt x="338987" y="304361"/>
                  </a:lnTo>
                  <a:lnTo>
                    <a:pt x="354333" y="290650"/>
                  </a:lnTo>
                  <a:lnTo>
                    <a:pt x="364447" y="271386"/>
                  </a:lnTo>
                  <a:lnTo>
                    <a:pt x="373317" y="231267"/>
                  </a:lnTo>
                  <a:lnTo>
                    <a:pt x="371929" y="224404"/>
                  </a:lnTo>
                  <a:lnTo>
                    <a:pt x="368886" y="219123"/>
                  </a:lnTo>
                  <a:lnTo>
                    <a:pt x="364741" y="214897"/>
                  </a:lnTo>
                  <a:lnTo>
                    <a:pt x="358450" y="213491"/>
                  </a:lnTo>
                  <a:lnTo>
                    <a:pt x="342053" y="215691"/>
                  </a:lnTo>
                  <a:lnTo>
                    <a:pt x="312987" y="228235"/>
                  </a:lnTo>
                  <a:lnTo>
                    <a:pt x="292146" y="245357"/>
                  </a:lnTo>
                  <a:lnTo>
                    <a:pt x="285538" y="257606"/>
                  </a:lnTo>
                  <a:lnTo>
                    <a:pt x="283776" y="263835"/>
                  </a:lnTo>
                  <a:lnTo>
                    <a:pt x="284012" y="269400"/>
                  </a:lnTo>
                  <a:lnTo>
                    <a:pt x="288037" y="279345"/>
                  </a:lnTo>
                  <a:lnTo>
                    <a:pt x="292497" y="282562"/>
                  </a:lnTo>
                  <a:lnTo>
                    <a:pt x="304979" y="286136"/>
                  </a:lnTo>
                  <a:lnTo>
                    <a:pt x="327873" y="284777"/>
                  </a:lnTo>
                  <a:lnTo>
                    <a:pt x="352530" y="276535"/>
                  </a:lnTo>
                  <a:lnTo>
                    <a:pt x="363646" y="269111"/>
                  </a:lnTo>
                  <a:lnTo>
                    <a:pt x="370937" y="262519"/>
                  </a:lnTo>
                  <a:lnTo>
                    <a:pt x="377598" y="258808"/>
                  </a:lnTo>
                  <a:lnTo>
                    <a:pt x="377605" y="258287"/>
                  </a:lnTo>
                  <a:lnTo>
                    <a:pt x="376903" y="257939"/>
                  </a:lnTo>
                  <a:lnTo>
                    <a:pt x="376436" y="258414"/>
                  </a:lnTo>
                  <a:lnTo>
                    <a:pt x="375779" y="262452"/>
                  </a:lnTo>
                  <a:lnTo>
                    <a:pt x="375624" y="266144"/>
                  </a:lnTo>
                  <a:lnTo>
                    <a:pt x="376994" y="268117"/>
                  </a:lnTo>
                  <a:lnTo>
                    <a:pt x="382279" y="272190"/>
                  </a:lnTo>
                  <a:lnTo>
                    <a:pt x="385664" y="272853"/>
                  </a:lnTo>
                  <a:lnTo>
                    <a:pt x="393188" y="271708"/>
                  </a:lnTo>
                  <a:lnTo>
                    <a:pt x="408728" y="263725"/>
                  </a:lnTo>
                  <a:lnTo>
                    <a:pt x="433649" y="236836"/>
                  </a:lnTo>
                  <a:lnTo>
                    <a:pt x="448852" y="215719"/>
                  </a:lnTo>
                  <a:lnTo>
                    <a:pt x="463165" y="169917"/>
                  </a:lnTo>
                  <a:lnTo>
                    <a:pt x="469260" y="128827"/>
                  </a:lnTo>
                  <a:lnTo>
                    <a:pt x="474322" y="86576"/>
                  </a:lnTo>
                  <a:lnTo>
                    <a:pt x="480432" y="41812"/>
                  </a:lnTo>
                  <a:lnTo>
                    <a:pt x="481850" y="18357"/>
                  </a:lnTo>
                  <a:lnTo>
                    <a:pt x="479682" y="7374"/>
                  </a:lnTo>
                  <a:lnTo>
                    <a:pt x="476367" y="1552"/>
                  </a:lnTo>
                  <a:lnTo>
                    <a:pt x="474495" y="0"/>
                  </a:lnTo>
                  <a:lnTo>
                    <a:pt x="471836" y="1082"/>
                  </a:lnTo>
                  <a:lnTo>
                    <a:pt x="465118" y="7928"/>
                  </a:lnTo>
                  <a:lnTo>
                    <a:pt x="444944" y="46895"/>
                  </a:lnTo>
                  <a:lnTo>
                    <a:pt x="435528" y="78384"/>
                  </a:lnTo>
                  <a:lnTo>
                    <a:pt x="430402" y="117309"/>
                  </a:lnTo>
                  <a:lnTo>
                    <a:pt x="428123" y="159068"/>
                  </a:lnTo>
                  <a:lnTo>
                    <a:pt x="427111" y="198794"/>
                  </a:lnTo>
                  <a:lnTo>
                    <a:pt x="430424" y="233854"/>
                  </a:lnTo>
                  <a:lnTo>
                    <a:pt x="442104" y="275714"/>
                  </a:lnTo>
                  <a:lnTo>
                    <a:pt x="453785" y="294381"/>
                  </a:lnTo>
                  <a:lnTo>
                    <a:pt x="468384" y="305030"/>
                  </a:lnTo>
                  <a:lnTo>
                    <a:pt x="495842" y="311620"/>
                  </a:lnTo>
                  <a:lnTo>
                    <a:pt x="505117" y="309723"/>
                  </a:lnTo>
                  <a:lnTo>
                    <a:pt x="540601" y="288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/>
            <p:cNvSpPr/>
            <p:nvPr>
              <p:custDataLst>
                <p:tags r:id="rId155"/>
              </p:custDataLst>
            </p:nvPr>
          </p:nvSpPr>
          <p:spPr>
            <a:xfrm>
              <a:off x="4654550" y="5969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43309" y="17003"/>
                  </a:lnTo>
                  <a:lnTo>
                    <a:pt x="81506" y="762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8"/>
          <p:cNvGrpSpPr/>
          <p:nvPr/>
        </p:nvGrpSpPr>
        <p:grpSpPr>
          <a:xfrm>
            <a:off x="5363986" y="425450"/>
            <a:ext cx="836364" cy="431751"/>
            <a:chOff x="5363986" y="425450"/>
            <a:chExt cx="836364" cy="431751"/>
          </a:xfrm>
        </p:grpSpPr>
        <p:sp>
          <p:nvSpPr>
            <p:cNvPr id="23" name="SMARTInkShape-18"/>
            <p:cNvSpPr/>
            <p:nvPr>
              <p:custDataLst>
                <p:tags r:id="rId148"/>
              </p:custDataLst>
            </p:nvPr>
          </p:nvSpPr>
          <p:spPr>
            <a:xfrm>
              <a:off x="5363986" y="452264"/>
              <a:ext cx="83183" cy="344487"/>
            </a:xfrm>
            <a:custGeom>
              <a:avLst/>
              <a:gdLst/>
              <a:ahLst/>
              <a:cxnLst/>
              <a:rect l="0" t="0" r="0" b="0"/>
              <a:pathLst>
                <a:path w="83183" h="344487">
                  <a:moveTo>
                    <a:pt x="46214" y="81136"/>
                  </a:moveTo>
                  <a:lnTo>
                    <a:pt x="46214" y="81136"/>
                  </a:lnTo>
                  <a:lnTo>
                    <a:pt x="36075" y="80430"/>
                  </a:lnTo>
                  <a:lnTo>
                    <a:pt x="16360" y="72298"/>
                  </a:lnTo>
                  <a:lnTo>
                    <a:pt x="9898" y="64508"/>
                  </a:lnTo>
                  <a:lnTo>
                    <a:pt x="0" y="38889"/>
                  </a:lnTo>
                  <a:lnTo>
                    <a:pt x="588" y="32510"/>
                  </a:lnTo>
                  <a:lnTo>
                    <a:pt x="6885" y="21660"/>
                  </a:lnTo>
                  <a:lnTo>
                    <a:pt x="18960" y="10989"/>
                  </a:lnTo>
                  <a:lnTo>
                    <a:pt x="34846" y="3358"/>
                  </a:lnTo>
                  <a:lnTo>
                    <a:pt x="52959" y="0"/>
                  </a:lnTo>
                  <a:lnTo>
                    <a:pt x="68360" y="2376"/>
                  </a:lnTo>
                  <a:lnTo>
                    <a:pt x="71561" y="5346"/>
                  </a:lnTo>
                  <a:lnTo>
                    <a:pt x="78581" y="27203"/>
                  </a:lnTo>
                  <a:lnTo>
                    <a:pt x="83182" y="61859"/>
                  </a:lnTo>
                  <a:lnTo>
                    <a:pt x="77237" y="99021"/>
                  </a:lnTo>
                  <a:lnTo>
                    <a:pt x="69909" y="141312"/>
                  </a:lnTo>
                  <a:lnTo>
                    <a:pt x="63269" y="188493"/>
                  </a:lnTo>
                  <a:lnTo>
                    <a:pt x="58968" y="221513"/>
                  </a:lnTo>
                  <a:lnTo>
                    <a:pt x="53999" y="254298"/>
                  </a:lnTo>
                  <a:lnTo>
                    <a:pt x="43268" y="297700"/>
                  </a:lnTo>
                  <a:lnTo>
                    <a:pt x="23694" y="340299"/>
                  </a:lnTo>
                  <a:lnTo>
                    <a:pt x="19037" y="344486"/>
                  </a:lnTo>
                  <a:lnTo>
                    <a:pt x="16806" y="342780"/>
                  </a:lnTo>
                  <a:lnTo>
                    <a:pt x="12448" y="333359"/>
                  </a:lnTo>
                  <a:lnTo>
                    <a:pt x="11921" y="321646"/>
                  </a:lnTo>
                  <a:lnTo>
                    <a:pt x="16246" y="276784"/>
                  </a:lnTo>
                  <a:lnTo>
                    <a:pt x="33514" y="23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/>
            <p:cNvSpPr/>
            <p:nvPr>
              <p:custDataLst>
                <p:tags r:id="rId149"/>
              </p:custDataLst>
            </p:nvPr>
          </p:nvSpPr>
          <p:spPr>
            <a:xfrm>
              <a:off x="5759450" y="6350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43338" y="20505"/>
                  </a:lnTo>
                  <a:lnTo>
                    <a:pt x="89935" y="1068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/>
            <p:cNvSpPr/>
            <p:nvPr>
              <p:custDataLst>
                <p:tags r:id="rId150"/>
              </p:custDataLst>
            </p:nvPr>
          </p:nvSpPr>
          <p:spPr>
            <a:xfrm>
              <a:off x="5994400" y="425450"/>
              <a:ext cx="15695" cy="279401"/>
            </a:xfrm>
            <a:custGeom>
              <a:avLst/>
              <a:gdLst/>
              <a:ahLst/>
              <a:cxnLst/>
              <a:rect l="0" t="0" r="0" b="0"/>
              <a:pathLst>
                <a:path w="15695" h="279401">
                  <a:moveTo>
                    <a:pt x="0" y="0"/>
                  </a:moveTo>
                  <a:lnTo>
                    <a:pt x="0" y="0"/>
                  </a:lnTo>
                  <a:lnTo>
                    <a:pt x="1882" y="47071"/>
                  </a:lnTo>
                  <a:lnTo>
                    <a:pt x="6907" y="91558"/>
                  </a:lnTo>
                  <a:lnTo>
                    <a:pt x="10126" y="123948"/>
                  </a:lnTo>
                  <a:lnTo>
                    <a:pt x="11556" y="157158"/>
                  </a:lnTo>
                  <a:lnTo>
                    <a:pt x="14072" y="190733"/>
                  </a:lnTo>
                  <a:lnTo>
                    <a:pt x="15694" y="237606"/>
                  </a:lnTo>
                  <a:lnTo>
                    <a:pt x="127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/>
            <p:cNvSpPr/>
            <p:nvPr>
              <p:custDataLst>
                <p:tags r:id="rId151"/>
              </p:custDataLst>
            </p:nvPr>
          </p:nvSpPr>
          <p:spPr>
            <a:xfrm>
              <a:off x="6057900" y="6794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"/>
            <p:cNvSpPr/>
            <p:nvPr>
              <p:custDataLst>
                <p:tags r:id="rId152"/>
              </p:custDataLst>
            </p:nvPr>
          </p:nvSpPr>
          <p:spPr>
            <a:xfrm>
              <a:off x="6064250" y="501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"/>
            <p:cNvSpPr/>
            <p:nvPr>
              <p:custDataLst>
                <p:tags r:id="rId153"/>
              </p:custDataLst>
            </p:nvPr>
          </p:nvSpPr>
          <p:spPr>
            <a:xfrm>
              <a:off x="6102998" y="573956"/>
              <a:ext cx="97352" cy="283245"/>
            </a:xfrm>
            <a:custGeom>
              <a:avLst/>
              <a:gdLst/>
              <a:ahLst/>
              <a:cxnLst/>
              <a:rect l="0" t="0" r="0" b="0"/>
              <a:pathLst>
                <a:path w="97352" h="283245">
                  <a:moveTo>
                    <a:pt x="37452" y="86444"/>
                  </a:moveTo>
                  <a:lnTo>
                    <a:pt x="37452" y="86444"/>
                  </a:lnTo>
                  <a:lnTo>
                    <a:pt x="36747" y="129076"/>
                  </a:lnTo>
                  <a:lnTo>
                    <a:pt x="32426" y="169471"/>
                  </a:lnTo>
                  <a:lnTo>
                    <a:pt x="27731" y="200885"/>
                  </a:lnTo>
                  <a:lnTo>
                    <a:pt x="16874" y="243105"/>
                  </a:lnTo>
                  <a:lnTo>
                    <a:pt x="1540" y="282161"/>
                  </a:lnTo>
                  <a:lnTo>
                    <a:pt x="811" y="283244"/>
                  </a:lnTo>
                  <a:lnTo>
                    <a:pt x="325" y="282555"/>
                  </a:lnTo>
                  <a:lnTo>
                    <a:pt x="0" y="280685"/>
                  </a:lnTo>
                  <a:lnTo>
                    <a:pt x="6345" y="237255"/>
                  </a:lnTo>
                  <a:lnTo>
                    <a:pt x="10221" y="205682"/>
                  </a:lnTo>
                  <a:lnTo>
                    <a:pt x="14295" y="165780"/>
                  </a:lnTo>
                  <a:lnTo>
                    <a:pt x="22221" y="124056"/>
                  </a:lnTo>
                  <a:lnTo>
                    <a:pt x="31389" y="84816"/>
                  </a:lnTo>
                  <a:lnTo>
                    <a:pt x="41221" y="41041"/>
                  </a:lnTo>
                  <a:lnTo>
                    <a:pt x="52758" y="15136"/>
                  </a:lnTo>
                  <a:lnTo>
                    <a:pt x="60953" y="5833"/>
                  </a:lnTo>
                  <a:lnTo>
                    <a:pt x="69299" y="1228"/>
                  </a:lnTo>
                  <a:lnTo>
                    <a:pt x="73500" y="0"/>
                  </a:lnTo>
                  <a:lnTo>
                    <a:pt x="77006" y="1298"/>
                  </a:lnTo>
                  <a:lnTo>
                    <a:pt x="82784" y="8385"/>
                  </a:lnTo>
                  <a:lnTo>
                    <a:pt x="94439" y="48169"/>
                  </a:lnTo>
                  <a:lnTo>
                    <a:pt x="97351" y="65199"/>
                  </a:lnTo>
                  <a:lnTo>
                    <a:pt x="96293" y="82176"/>
                  </a:lnTo>
                  <a:lnTo>
                    <a:pt x="89710" y="97247"/>
                  </a:lnTo>
                  <a:lnTo>
                    <a:pt x="84989" y="104229"/>
                  </a:lnTo>
                  <a:lnTo>
                    <a:pt x="37452" y="13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4"/>
          <p:cNvSpPr/>
          <p:nvPr>
            <p:custDataLst>
              <p:tags r:id="rId3"/>
            </p:custDataLst>
          </p:nvPr>
        </p:nvSpPr>
        <p:spPr>
          <a:xfrm>
            <a:off x="5808356" y="414515"/>
            <a:ext cx="116195" cy="372886"/>
          </a:xfrm>
          <a:custGeom>
            <a:avLst/>
            <a:gdLst/>
            <a:ahLst/>
            <a:cxnLst/>
            <a:rect l="0" t="0" r="0" b="0"/>
            <a:pathLst>
              <a:path w="116195" h="372886">
                <a:moveTo>
                  <a:pt x="116194" y="10935"/>
                </a:moveTo>
                <a:lnTo>
                  <a:pt x="116194" y="10935"/>
                </a:lnTo>
                <a:lnTo>
                  <a:pt x="106081" y="4193"/>
                </a:lnTo>
                <a:lnTo>
                  <a:pt x="86308" y="0"/>
                </a:lnTo>
                <a:lnTo>
                  <a:pt x="62574" y="2129"/>
                </a:lnTo>
                <a:lnTo>
                  <a:pt x="47912" y="11019"/>
                </a:lnTo>
                <a:lnTo>
                  <a:pt x="35047" y="25084"/>
                </a:lnTo>
                <a:lnTo>
                  <a:pt x="15289" y="66620"/>
                </a:lnTo>
                <a:lnTo>
                  <a:pt x="3981" y="109514"/>
                </a:lnTo>
                <a:lnTo>
                  <a:pt x="0" y="142237"/>
                </a:lnTo>
                <a:lnTo>
                  <a:pt x="581" y="177947"/>
                </a:lnTo>
                <a:lnTo>
                  <a:pt x="3193" y="213103"/>
                </a:lnTo>
                <a:lnTo>
                  <a:pt x="8115" y="248249"/>
                </a:lnTo>
                <a:lnTo>
                  <a:pt x="17358" y="285036"/>
                </a:lnTo>
                <a:lnTo>
                  <a:pt x="27720" y="327962"/>
                </a:lnTo>
                <a:lnTo>
                  <a:pt x="39994" y="3728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0"/>
          <p:cNvGrpSpPr/>
          <p:nvPr/>
        </p:nvGrpSpPr>
        <p:grpSpPr>
          <a:xfrm>
            <a:off x="6757724" y="536092"/>
            <a:ext cx="347927" cy="194671"/>
            <a:chOff x="6757724" y="536092"/>
            <a:chExt cx="347927" cy="194671"/>
          </a:xfrm>
        </p:grpSpPr>
        <p:sp>
          <p:nvSpPr>
            <p:cNvPr id="31" name="SMARTInkShape-25"/>
            <p:cNvSpPr/>
            <p:nvPr>
              <p:custDataLst>
                <p:tags r:id="rId145"/>
              </p:custDataLst>
            </p:nvPr>
          </p:nvSpPr>
          <p:spPr>
            <a:xfrm>
              <a:off x="6757724" y="536092"/>
              <a:ext cx="5027" cy="187809"/>
            </a:xfrm>
            <a:custGeom>
              <a:avLst/>
              <a:gdLst/>
              <a:ahLst/>
              <a:cxnLst/>
              <a:rect l="0" t="0" r="0" b="0"/>
              <a:pathLst>
                <a:path w="5027" h="187809">
                  <a:moveTo>
                    <a:pt x="5026" y="3658"/>
                  </a:moveTo>
                  <a:lnTo>
                    <a:pt x="5026" y="3658"/>
                  </a:lnTo>
                  <a:lnTo>
                    <a:pt x="5026" y="287"/>
                  </a:lnTo>
                  <a:lnTo>
                    <a:pt x="4320" y="0"/>
                  </a:lnTo>
                  <a:lnTo>
                    <a:pt x="1655" y="1562"/>
                  </a:lnTo>
                  <a:lnTo>
                    <a:pt x="0" y="8371"/>
                  </a:lnTo>
                  <a:lnTo>
                    <a:pt x="3214" y="51943"/>
                  </a:lnTo>
                  <a:lnTo>
                    <a:pt x="4489" y="92205"/>
                  </a:lnTo>
                  <a:lnTo>
                    <a:pt x="4867" y="134708"/>
                  </a:lnTo>
                  <a:lnTo>
                    <a:pt x="5026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/>
            <p:cNvSpPr/>
            <p:nvPr>
              <p:custDataLst>
                <p:tags r:id="rId146"/>
              </p:custDataLst>
            </p:nvPr>
          </p:nvSpPr>
          <p:spPr>
            <a:xfrm>
              <a:off x="6836363" y="574778"/>
              <a:ext cx="101056" cy="155985"/>
            </a:xfrm>
            <a:custGeom>
              <a:avLst/>
              <a:gdLst/>
              <a:ahLst/>
              <a:cxnLst/>
              <a:rect l="0" t="0" r="0" b="0"/>
              <a:pathLst>
                <a:path w="101056" h="155985">
                  <a:moveTo>
                    <a:pt x="47037" y="15772"/>
                  </a:moveTo>
                  <a:lnTo>
                    <a:pt x="47037" y="15772"/>
                  </a:lnTo>
                  <a:lnTo>
                    <a:pt x="36897" y="11408"/>
                  </a:lnTo>
                  <a:lnTo>
                    <a:pt x="29361" y="10305"/>
                  </a:lnTo>
                  <a:lnTo>
                    <a:pt x="17183" y="13054"/>
                  </a:lnTo>
                  <a:lnTo>
                    <a:pt x="13728" y="16783"/>
                  </a:lnTo>
                  <a:lnTo>
                    <a:pt x="3115" y="43044"/>
                  </a:lnTo>
                  <a:lnTo>
                    <a:pt x="0" y="59643"/>
                  </a:lnTo>
                  <a:lnTo>
                    <a:pt x="2917" y="88821"/>
                  </a:lnTo>
                  <a:lnTo>
                    <a:pt x="16188" y="128404"/>
                  </a:lnTo>
                  <a:lnTo>
                    <a:pt x="24860" y="144147"/>
                  </a:lnTo>
                  <a:lnTo>
                    <a:pt x="35769" y="153496"/>
                  </a:lnTo>
                  <a:lnTo>
                    <a:pt x="41642" y="155566"/>
                  </a:lnTo>
                  <a:lnTo>
                    <a:pt x="53811" y="155984"/>
                  </a:lnTo>
                  <a:lnTo>
                    <a:pt x="68157" y="148174"/>
                  </a:lnTo>
                  <a:lnTo>
                    <a:pt x="75934" y="142140"/>
                  </a:lnTo>
                  <a:lnTo>
                    <a:pt x="93621" y="113422"/>
                  </a:lnTo>
                  <a:lnTo>
                    <a:pt x="101055" y="71360"/>
                  </a:lnTo>
                  <a:lnTo>
                    <a:pt x="97151" y="45181"/>
                  </a:lnTo>
                  <a:lnTo>
                    <a:pt x="87654" y="23904"/>
                  </a:lnTo>
                  <a:lnTo>
                    <a:pt x="74025" y="9744"/>
                  </a:lnTo>
                  <a:lnTo>
                    <a:pt x="56680" y="2509"/>
                  </a:lnTo>
                  <a:lnTo>
                    <a:pt x="38622" y="0"/>
                  </a:lnTo>
                  <a:lnTo>
                    <a:pt x="8937" y="3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/>
            <p:cNvSpPr/>
            <p:nvPr>
              <p:custDataLst>
                <p:tags r:id="rId147"/>
              </p:custDataLst>
            </p:nvPr>
          </p:nvSpPr>
          <p:spPr>
            <a:xfrm>
              <a:off x="7000624" y="577850"/>
              <a:ext cx="105027" cy="146398"/>
            </a:xfrm>
            <a:custGeom>
              <a:avLst/>
              <a:gdLst/>
              <a:ahLst/>
              <a:cxnLst/>
              <a:rect l="0" t="0" r="0" b="0"/>
              <a:pathLst>
                <a:path w="105027" h="146398">
                  <a:moveTo>
                    <a:pt x="105026" y="0"/>
                  </a:moveTo>
                  <a:lnTo>
                    <a:pt x="105026" y="0"/>
                  </a:lnTo>
                  <a:lnTo>
                    <a:pt x="84042" y="1411"/>
                  </a:lnTo>
                  <a:lnTo>
                    <a:pt x="43222" y="17677"/>
                  </a:lnTo>
                  <a:lnTo>
                    <a:pt x="22979" y="33225"/>
                  </a:lnTo>
                  <a:lnTo>
                    <a:pt x="6945" y="54608"/>
                  </a:lnTo>
                  <a:lnTo>
                    <a:pt x="0" y="82189"/>
                  </a:lnTo>
                  <a:lnTo>
                    <a:pt x="1314" y="109332"/>
                  </a:lnTo>
                  <a:lnTo>
                    <a:pt x="8132" y="122911"/>
                  </a:lnTo>
                  <a:lnTo>
                    <a:pt x="18923" y="133649"/>
                  </a:lnTo>
                  <a:lnTo>
                    <a:pt x="33126" y="143126"/>
                  </a:lnTo>
                  <a:lnTo>
                    <a:pt x="50727" y="146397"/>
                  </a:lnTo>
                  <a:lnTo>
                    <a:pt x="68899" y="144793"/>
                  </a:lnTo>
                  <a:lnTo>
                    <a:pt x="84030" y="139376"/>
                  </a:lnTo>
                  <a:lnTo>
                    <a:pt x="89618" y="134545"/>
                  </a:lnTo>
                  <a:lnTo>
                    <a:pt x="97707" y="121652"/>
                  </a:lnTo>
                  <a:lnTo>
                    <a:pt x="98010" y="102751"/>
                  </a:lnTo>
                  <a:lnTo>
                    <a:pt x="83335" y="56123"/>
                  </a:lnTo>
                  <a:lnTo>
                    <a:pt x="66143" y="28859"/>
                  </a:lnTo>
                  <a:lnTo>
                    <a:pt x="35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1"/>
          <p:cNvGrpSpPr/>
          <p:nvPr/>
        </p:nvGrpSpPr>
        <p:grpSpPr>
          <a:xfrm>
            <a:off x="7421263" y="393700"/>
            <a:ext cx="700388" cy="363627"/>
            <a:chOff x="7421263" y="393700"/>
            <a:chExt cx="700388" cy="363627"/>
          </a:xfrm>
        </p:grpSpPr>
        <p:sp>
          <p:nvSpPr>
            <p:cNvPr id="35" name="SMARTInkShape-28"/>
            <p:cNvSpPr/>
            <p:nvPr>
              <p:custDataLst>
                <p:tags r:id="rId139"/>
              </p:custDataLst>
            </p:nvPr>
          </p:nvSpPr>
          <p:spPr>
            <a:xfrm>
              <a:off x="7421263" y="393700"/>
              <a:ext cx="154288" cy="363627"/>
            </a:xfrm>
            <a:custGeom>
              <a:avLst/>
              <a:gdLst/>
              <a:ahLst/>
              <a:cxnLst/>
              <a:rect l="0" t="0" r="0" b="0"/>
              <a:pathLst>
                <a:path w="154288" h="363627">
                  <a:moveTo>
                    <a:pt x="154287" y="0"/>
                  </a:moveTo>
                  <a:lnTo>
                    <a:pt x="154287" y="0"/>
                  </a:lnTo>
                  <a:lnTo>
                    <a:pt x="132916" y="44166"/>
                  </a:lnTo>
                  <a:lnTo>
                    <a:pt x="124514" y="79408"/>
                  </a:lnTo>
                  <a:lnTo>
                    <a:pt x="114107" y="126383"/>
                  </a:lnTo>
                  <a:lnTo>
                    <a:pt x="108677" y="164355"/>
                  </a:lnTo>
                  <a:lnTo>
                    <a:pt x="103913" y="204751"/>
                  </a:lnTo>
                  <a:lnTo>
                    <a:pt x="100148" y="244811"/>
                  </a:lnTo>
                  <a:lnTo>
                    <a:pt x="98475" y="281431"/>
                  </a:lnTo>
                  <a:lnTo>
                    <a:pt x="100904" y="323668"/>
                  </a:lnTo>
                  <a:lnTo>
                    <a:pt x="107984" y="343525"/>
                  </a:lnTo>
                  <a:lnTo>
                    <a:pt x="112834" y="351783"/>
                  </a:lnTo>
                  <a:lnTo>
                    <a:pt x="118185" y="357289"/>
                  </a:lnTo>
                  <a:lnTo>
                    <a:pt x="129776" y="363406"/>
                  </a:lnTo>
                  <a:lnTo>
                    <a:pt x="134418" y="363626"/>
                  </a:lnTo>
                  <a:lnTo>
                    <a:pt x="138219" y="362362"/>
                  </a:lnTo>
                  <a:lnTo>
                    <a:pt x="141459" y="360108"/>
                  </a:lnTo>
                  <a:lnTo>
                    <a:pt x="142913" y="355077"/>
                  </a:lnTo>
                  <a:lnTo>
                    <a:pt x="142647" y="340081"/>
                  </a:lnTo>
                  <a:lnTo>
                    <a:pt x="131788" y="305062"/>
                  </a:lnTo>
                  <a:lnTo>
                    <a:pt x="105052" y="263407"/>
                  </a:lnTo>
                  <a:lnTo>
                    <a:pt x="70319" y="233269"/>
                  </a:lnTo>
                  <a:lnTo>
                    <a:pt x="36587" y="217675"/>
                  </a:lnTo>
                  <a:lnTo>
                    <a:pt x="116" y="210263"/>
                  </a:lnTo>
                  <a:lnTo>
                    <a:pt x="0" y="210026"/>
                  </a:lnTo>
                  <a:lnTo>
                    <a:pt x="44460" y="209569"/>
                  </a:lnTo>
                  <a:lnTo>
                    <a:pt x="82784" y="206185"/>
                  </a:lnTo>
                  <a:lnTo>
                    <a:pt x="127018" y="203084"/>
                  </a:lnTo>
                  <a:lnTo>
                    <a:pt x="14793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"/>
            <p:cNvSpPr/>
            <p:nvPr>
              <p:custDataLst>
                <p:tags r:id="rId140"/>
              </p:custDataLst>
            </p:nvPr>
          </p:nvSpPr>
          <p:spPr>
            <a:xfrm>
              <a:off x="7613650" y="5842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1411"/>
                  </a:lnTo>
                  <a:lnTo>
                    <a:pt x="11740" y="4206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/>
            <p:cNvSpPr/>
            <p:nvPr>
              <p:custDataLst>
                <p:tags r:id="rId141"/>
              </p:custDataLst>
            </p:nvPr>
          </p:nvSpPr>
          <p:spPr>
            <a:xfrm>
              <a:off x="7626350" y="508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"/>
            <p:cNvSpPr/>
            <p:nvPr>
              <p:custDataLst>
                <p:tags r:id="rId142"/>
              </p:custDataLst>
            </p:nvPr>
          </p:nvSpPr>
          <p:spPr>
            <a:xfrm>
              <a:off x="7642732" y="576316"/>
              <a:ext cx="97919" cy="115835"/>
            </a:xfrm>
            <a:custGeom>
              <a:avLst/>
              <a:gdLst/>
              <a:ahLst/>
              <a:cxnLst/>
              <a:rect l="0" t="0" r="0" b="0"/>
              <a:pathLst>
                <a:path w="97919" h="115835">
                  <a:moveTo>
                    <a:pt x="34418" y="7884"/>
                  </a:moveTo>
                  <a:lnTo>
                    <a:pt x="34418" y="7884"/>
                  </a:lnTo>
                  <a:lnTo>
                    <a:pt x="31047" y="14626"/>
                  </a:lnTo>
                  <a:lnTo>
                    <a:pt x="27537" y="59196"/>
                  </a:lnTo>
                  <a:lnTo>
                    <a:pt x="22344" y="82041"/>
                  </a:lnTo>
                  <a:lnTo>
                    <a:pt x="7681" y="108823"/>
                  </a:lnTo>
                  <a:lnTo>
                    <a:pt x="5304" y="110454"/>
                  </a:lnTo>
                  <a:lnTo>
                    <a:pt x="3014" y="110836"/>
                  </a:lnTo>
                  <a:lnTo>
                    <a:pt x="783" y="110386"/>
                  </a:lnTo>
                  <a:lnTo>
                    <a:pt x="0" y="108674"/>
                  </a:lnTo>
                  <a:lnTo>
                    <a:pt x="4457" y="75619"/>
                  </a:lnTo>
                  <a:lnTo>
                    <a:pt x="21444" y="28607"/>
                  </a:lnTo>
                  <a:lnTo>
                    <a:pt x="32455" y="5087"/>
                  </a:lnTo>
                  <a:lnTo>
                    <a:pt x="35226" y="1786"/>
                  </a:lnTo>
                  <a:lnTo>
                    <a:pt x="37779" y="291"/>
                  </a:lnTo>
                  <a:lnTo>
                    <a:pt x="40187" y="0"/>
                  </a:lnTo>
                  <a:lnTo>
                    <a:pt x="42497" y="511"/>
                  </a:lnTo>
                  <a:lnTo>
                    <a:pt x="44038" y="2263"/>
                  </a:lnTo>
                  <a:lnTo>
                    <a:pt x="45748" y="7973"/>
                  </a:lnTo>
                  <a:lnTo>
                    <a:pt x="41777" y="28206"/>
                  </a:lnTo>
                  <a:lnTo>
                    <a:pt x="28427" y="69663"/>
                  </a:lnTo>
                  <a:lnTo>
                    <a:pt x="28174" y="64132"/>
                  </a:lnTo>
                  <a:lnTo>
                    <a:pt x="34841" y="50185"/>
                  </a:lnTo>
                  <a:lnTo>
                    <a:pt x="54100" y="23557"/>
                  </a:lnTo>
                  <a:lnTo>
                    <a:pt x="69814" y="10087"/>
                  </a:lnTo>
                  <a:lnTo>
                    <a:pt x="71420" y="10058"/>
                  </a:lnTo>
                  <a:lnTo>
                    <a:pt x="75088" y="11908"/>
                  </a:lnTo>
                  <a:lnTo>
                    <a:pt x="81119" y="23658"/>
                  </a:lnTo>
                  <a:lnTo>
                    <a:pt x="91585" y="64672"/>
                  </a:lnTo>
                  <a:lnTo>
                    <a:pt x="97918" y="115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"/>
            <p:cNvSpPr/>
            <p:nvPr>
              <p:custDataLst>
                <p:tags r:id="rId143"/>
              </p:custDataLst>
            </p:nvPr>
          </p:nvSpPr>
          <p:spPr>
            <a:xfrm>
              <a:off x="7778117" y="574412"/>
              <a:ext cx="217949" cy="155839"/>
            </a:xfrm>
            <a:custGeom>
              <a:avLst/>
              <a:gdLst/>
              <a:ahLst/>
              <a:cxnLst/>
              <a:rect l="0" t="0" r="0" b="0"/>
              <a:pathLst>
                <a:path w="217949" h="155839">
                  <a:moveTo>
                    <a:pt x="19683" y="66938"/>
                  </a:moveTo>
                  <a:lnTo>
                    <a:pt x="19683" y="66938"/>
                  </a:lnTo>
                  <a:lnTo>
                    <a:pt x="19683" y="70309"/>
                  </a:lnTo>
                  <a:lnTo>
                    <a:pt x="20388" y="71302"/>
                  </a:lnTo>
                  <a:lnTo>
                    <a:pt x="21564" y="71964"/>
                  </a:lnTo>
                  <a:lnTo>
                    <a:pt x="28521" y="73026"/>
                  </a:lnTo>
                  <a:lnTo>
                    <a:pt x="41352" y="69840"/>
                  </a:lnTo>
                  <a:lnTo>
                    <a:pt x="48833" y="64465"/>
                  </a:lnTo>
                  <a:lnTo>
                    <a:pt x="51817" y="61056"/>
                  </a:lnTo>
                  <a:lnTo>
                    <a:pt x="59385" y="42774"/>
                  </a:lnTo>
                  <a:lnTo>
                    <a:pt x="58260" y="29387"/>
                  </a:lnTo>
                  <a:lnTo>
                    <a:pt x="49410" y="6917"/>
                  </a:lnTo>
                  <a:lnTo>
                    <a:pt x="46557" y="3641"/>
                  </a:lnTo>
                  <a:lnTo>
                    <a:pt x="39623" y="0"/>
                  </a:lnTo>
                  <a:lnTo>
                    <a:pt x="35093" y="1146"/>
                  </a:lnTo>
                  <a:lnTo>
                    <a:pt x="24415" y="8064"/>
                  </a:lnTo>
                  <a:lnTo>
                    <a:pt x="9874" y="27230"/>
                  </a:lnTo>
                  <a:lnTo>
                    <a:pt x="0" y="54153"/>
                  </a:lnTo>
                  <a:lnTo>
                    <a:pt x="587" y="72310"/>
                  </a:lnTo>
                  <a:lnTo>
                    <a:pt x="10732" y="100280"/>
                  </a:lnTo>
                  <a:lnTo>
                    <a:pt x="15833" y="110332"/>
                  </a:lnTo>
                  <a:lnTo>
                    <a:pt x="30906" y="123384"/>
                  </a:lnTo>
                  <a:lnTo>
                    <a:pt x="50071" y="130830"/>
                  </a:lnTo>
                  <a:lnTo>
                    <a:pt x="72700" y="134140"/>
                  </a:lnTo>
                  <a:lnTo>
                    <a:pt x="94986" y="129967"/>
                  </a:lnTo>
                  <a:lnTo>
                    <a:pt x="127367" y="113835"/>
                  </a:lnTo>
                  <a:lnTo>
                    <a:pt x="147271" y="98365"/>
                  </a:lnTo>
                  <a:lnTo>
                    <a:pt x="169670" y="68410"/>
                  </a:lnTo>
                  <a:lnTo>
                    <a:pt x="186475" y="24164"/>
                  </a:lnTo>
                  <a:lnTo>
                    <a:pt x="188028" y="17255"/>
                  </a:lnTo>
                  <a:lnTo>
                    <a:pt x="187652" y="11944"/>
                  </a:lnTo>
                  <a:lnTo>
                    <a:pt x="185990" y="7697"/>
                  </a:lnTo>
                  <a:lnTo>
                    <a:pt x="183471" y="4161"/>
                  </a:lnTo>
                  <a:lnTo>
                    <a:pt x="180380" y="2509"/>
                  </a:lnTo>
                  <a:lnTo>
                    <a:pt x="176909" y="2113"/>
                  </a:lnTo>
                  <a:lnTo>
                    <a:pt x="173184" y="2555"/>
                  </a:lnTo>
                  <a:lnTo>
                    <a:pt x="165282" y="6808"/>
                  </a:lnTo>
                  <a:lnTo>
                    <a:pt x="157771" y="13403"/>
                  </a:lnTo>
                  <a:lnTo>
                    <a:pt x="152082" y="21037"/>
                  </a:lnTo>
                  <a:lnTo>
                    <a:pt x="148283" y="36640"/>
                  </a:lnTo>
                  <a:lnTo>
                    <a:pt x="153899" y="58039"/>
                  </a:lnTo>
                  <a:lnTo>
                    <a:pt x="169849" y="86190"/>
                  </a:lnTo>
                  <a:lnTo>
                    <a:pt x="208482" y="129100"/>
                  </a:lnTo>
                  <a:lnTo>
                    <a:pt x="216011" y="139486"/>
                  </a:lnTo>
                  <a:lnTo>
                    <a:pt x="217597" y="143525"/>
                  </a:lnTo>
                  <a:lnTo>
                    <a:pt x="217948" y="146924"/>
                  </a:lnTo>
                  <a:lnTo>
                    <a:pt x="217476" y="149895"/>
                  </a:lnTo>
                  <a:lnTo>
                    <a:pt x="215044" y="151876"/>
                  </a:lnTo>
                  <a:lnTo>
                    <a:pt x="197483" y="15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/>
            <p:cNvSpPr/>
            <p:nvPr>
              <p:custDataLst>
                <p:tags r:id="rId144"/>
              </p:custDataLst>
            </p:nvPr>
          </p:nvSpPr>
          <p:spPr>
            <a:xfrm>
              <a:off x="8115300" y="685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2"/>
          <p:cNvGrpSpPr/>
          <p:nvPr/>
        </p:nvGrpSpPr>
        <p:grpSpPr>
          <a:xfrm>
            <a:off x="8431153" y="477545"/>
            <a:ext cx="719198" cy="514477"/>
            <a:chOff x="8431153" y="477545"/>
            <a:chExt cx="719198" cy="514477"/>
          </a:xfrm>
        </p:grpSpPr>
        <p:sp>
          <p:nvSpPr>
            <p:cNvPr id="42" name="SMARTInkShape-34"/>
            <p:cNvSpPr/>
            <p:nvPr>
              <p:custDataLst>
                <p:tags r:id="rId134"/>
              </p:custDataLst>
            </p:nvPr>
          </p:nvSpPr>
          <p:spPr>
            <a:xfrm>
              <a:off x="8458200" y="571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"/>
            <p:cNvSpPr/>
            <p:nvPr>
              <p:custDataLst>
                <p:tags r:id="rId135"/>
              </p:custDataLst>
            </p:nvPr>
          </p:nvSpPr>
          <p:spPr>
            <a:xfrm>
              <a:off x="8431153" y="477545"/>
              <a:ext cx="90160" cy="380895"/>
            </a:xfrm>
            <a:custGeom>
              <a:avLst/>
              <a:gdLst/>
              <a:ahLst/>
              <a:cxnLst/>
              <a:rect l="0" t="0" r="0" b="0"/>
              <a:pathLst>
                <a:path w="90160" h="380895">
                  <a:moveTo>
                    <a:pt x="58797" y="93955"/>
                  </a:moveTo>
                  <a:lnTo>
                    <a:pt x="58797" y="93955"/>
                  </a:lnTo>
                  <a:lnTo>
                    <a:pt x="18717" y="92074"/>
                  </a:lnTo>
                  <a:lnTo>
                    <a:pt x="4823" y="87047"/>
                  </a:lnTo>
                  <a:lnTo>
                    <a:pt x="1648" y="85117"/>
                  </a:lnTo>
                  <a:lnTo>
                    <a:pt x="235" y="82418"/>
                  </a:lnTo>
                  <a:lnTo>
                    <a:pt x="0" y="79208"/>
                  </a:lnTo>
                  <a:lnTo>
                    <a:pt x="549" y="75657"/>
                  </a:lnTo>
                  <a:lnTo>
                    <a:pt x="8064" y="60546"/>
                  </a:lnTo>
                  <a:lnTo>
                    <a:pt x="22598" y="42664"/>
                  </a:lnTo>
                  <a:lnTo>
                    <a:pt x="50836" y="23433"/>
                  </a:lnTo>
                  <a:lnTo>
                    <a:pt x="83925" y="7484"/>
                  </a:lnTo>
                  <a:lnTo>
                    <a:pt x="89674" y="0"/>
                  </a:lnTo>
                  <a:lnTo>
                    <a:pt x="90159" y="3044"/>
                  </a:lnTo>
                  <a:lnTo>
                    <a:pt x="88632" y="47090"/>
                  </a:lnTo>
                  <a:lnTo>
                    <a:pt x="83629" y="86184"/>
                  </a:lnTo>
                  <a:lnTo>
                    <a:pt x="77679" y="133515"/>
                  </a:lnTo>
                  <a:lnTo>
                    <a:pt x="72833" y="167276"/>
                  </a:lnTo>
                  <a:lnTo>
                    <a:pt x="65976" y="203448"/>
                  </a:lnTo>
                  <a:lnTo>
                    <a:pt x="60106" y="236928"/>
                  </a:lnTo>
                  <a:lnTo>
                    <a:pt x="52835" y="283543"/>
                  </a:lnTo>
                  <a:lnTo>
                    <a:pt x="44330" y="324872"/>
                  </a:lnTo>
                  <a:lnTo>
                    <a:pt x="28814" y="367071"/>
                  </a:lnTo>
                  <a:lnTo>
                    <a:pt x="22423" y="377618"/>
                  </a:lnTo>
                  <a:lnTo>
                    <a:pt x="19731" y="380430"/>
                  </a:lnTo>
                  <a:lnTo>
                    <a:pt x="17936" y="380894"/>
                  </a:lnTo>
                  <a:lnTo>
                    <a:pt x="16740" y="379792"/>
                  </a:lnTo>
                  <a:lnTo>
                    <a:pt x="15411" y="374099"/>
                  </a:lnTo>
                  <a:lnTo>
                    <a:pt x="15367" y="358288"/>
                  </a:lnTo>
                  <a:lnTo>
                    <a:pt x="27231" y="312032"/>
                  </a:lnTo>
                  <a:lnTo>
                    <a:pt x="32068" y="302356"/>
                  </a:lnTo>
                  <a:lnTo>
                    <a:pt x="43429" y="288975"/>
                  </a:lnTo>
                  <a:lnTo>
                    <a:pt x="77847" y="26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6"/>
            <p:cNvSpPr/>
            <p:nvPr>
              <p:custDataLst>
                <p:tags r:id="rId136"/>
              </p:custDataLst>
            </p:nvPr>
          </p:nvSpPr>
          <p:spPr>
            <a:xfrm>
              <a:off x="8782050" y="668233"/>
              <a:ext cx="131614" cy="323789"/>
            </a:xfrm>
            <a:custGeom>
              <a:avLst/>
              <a:gdLst/>
              <a:ahLst/>
              <a:cxnLst/>
              <a:rect l="0" t="0" r="0" b="0"/>
              <a:pathLst>
                <a:path w="131614" h="323789">
                  <a:moveTo>
                    <a:pt x="114300" y="23917"/>
                  </a:moveTo>
                  <a:lnTo>
                    <a:pt x="114300" y="23917"/>
                  </a:lnTo>
                  <a:lnTo>
                    <a:pt x="114300" y="3523"/>
                  </a:lnTo>
                  <a:lnTo>
                    <a:pt x="112183" y="1854"/>
                  </a:lnTo>
                  <a:lnTo>
                    <a:pt x="104187" y="0"/>
                  </a:lnTo>
                  <a:lnTo>
                    <a:pt x="93578" y="4821"/>
                  </a:lnTo>
                  <a:lnTo>
                    <a:pt x="75705" y="21316"/>
                  </a:lnTo>
                  <a:lnTo>
                    <a:pt x="54073" y="48803"/>
                  </a:lnTo>
                  <a:lnTo>
                    <a:pt x="48726" y="63670"/>
                  </a:lnTo>
                  <a:lnTo>
                    <a:pt x="47056" y="78274"/>
                  </a:lnTo>
                  <a:lnTo>
                    <a:pt x="48666" y="89468"/>
                  </a:lnTo>
                  <a:lnTo>
                    <a:pt x="52200" y="93723"/>
                  </a:lnTo>
                  <a:lnTo>
                    <a:pt x="63651" y="100333"/>
                  </a:lnTo>
                  <a:lnTo>
                    <a:pt x="76267" y="101859"/>
                  </a:lnTo>
                  <a:lnTo>
                    <a:pt x="82595" y="101279"/>
                  </a:lnTo>
                  <a:lnTo>
                    <a:pt x="95269" y="94989"/>
                  </a:lnTo>
                  <a:lnTo>
                    <a:pt x="112423" y="79547"/>
                  </a:lnTo>
                  <a:lnTo>
                    <a:pt x="124562" y="61567"/>
                  </a:lnTo>
                  <a:lnTo>
                    <a:pt x="131613" y="46641"/>
                  </a:lnTo>
                  <a:lnTo>
                    <a:pt x="131487" y="46122"/>
                  </a:lnTo>
                  <a:lnTo>
                    <a:pt x="130697" y="46481"/>
                  </a:lnTo>
                  <a:lnTo>
                    <a:pt x="129464" y="47427"/>
                  </a:lnTo>
                  <a:lnTo>
                    <a:pt x="124359" y="58870"/>
                  </a:lnTo>
                  <a:lnTo>
                    <a:pt x="116112" y="103535"/>
                  </a:lnTo>
                  <a:lnTo>
                    <a:pt x="114837" y="141111"/>
                  </a:lnTo>
                  <a:lnTo>
                    <a:pt x="110696" y="185406"/>
                  </a:lnTo>
                  <a:lnTo>
                    <a:pt x="100532" y="230516"/>
                  </a:lnTo>
                  <a:lnTo>
                    <a:pt x="86702" y="270693"/>
                  </a:lnTo>
                  <a:lnTo>
                    <a:pt x="74518" y="294462"/>
                  </a:lnTo>
                  <a:lnTo>
                    <a:pt x="59695" y="312081"/>
                  </a:lnTo>
                  <a:lnTo>
                    <a:pt x="45581" y="321323"/>
                  </a:lnTo>
                  <a:lnTo>
                    <a:pt x="38854" y="323788"/>
                  </a:lnTo>
                  <a:lnTo>
                    <a:pt x="31548" y="323314"/>
                  </a:lnTo>
                  <a:lnTo>
                    <a:pt x="0" y="30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"/>
            <p:cNvSpPr/>
            <p:nvPr>
              <p:custDataLst>
                <p:tags r:id="rId137"/>
              </p:custDataLst>
            </p:nvPr>
          </p:nvSpPr>
          <p:spPr>
            <a:xfrm>
              <a:off x="8896350" y="510732"/>
              <a:ext cx="254001" cy="276078"/>
            </a:xfrm>
            <a:custGeom>
              <a:avLst/>
              <a:gdLst/>
              <a:ahLst/>
              <a:cxnLst/>
              <a:rect l="0" t="0" r="0" b="0"/>
              <a:pathLst>
                <a:path w="254001" h="276078">
                  <a:moveTo>
                    <a:pt x="0" y="238568"/>
                  </a:moveTo>
                  <a:lnTo>
                    <a:pt x="0" y="238568"/>
                  </a:lnTo>
                  <a:lnTo>
                    <a:pt x="10139" y="237862"/>
                  </a:lnTo>
                  <a:lnTo>
                    <a:pt x="27611" y="229779"/>
                  </a:lnTo>
                  <a:lnTo>
                    <a:pt x="38377" y="221962"/>
                  </a:lnTo>
                  <a:lnTo>
                    <a:pt x="47866" y="211432"/>
                  </a:lnTo>
                  <a:lnTo>
                    <a:pt x="57770" y="190233"/>
                  </a:lnTo>
                  <a:lnTo>
                    <a:pt x="61802" y="172819"/>
                  </a:lnTo>
                  <a:lnTo>
                    <a:pt x="60864" y="165132"/>
                  </a:lnTo>
                  <a:lnTo>
                    <a:pt x="59625" y="162094"/>
                  </a:lnTo>
                  <a:lnTo>
                    <a:pt x="56683" y="160774"/>
                  </a:lnTo>
                  <a:lnTo>
                    <a:pt x="47770" y="161189"/>
                  </a:lnTo>
                  <a:lnTo>
                    <a:pt x="38635" y="167489"/>
                  </a:lnTo>
                  <a:lnTo>
                    <a:pt x="21272" y="188779"/>
                  </a:lnTo>
                  <a:lnTo>
                    <a:pt x="11868" y="213860"/>
                  </a:lnTo>
                  <a:lnTo>
                    <a:pt x="7985" y="240262"/>
                  </a:lnTo>
                  <a:lnTo>
                    <a:pt x="12720" y="255549"/>
                  </a:lnTo>
                  <a:lnTo>
                    <a:pt x="16947" y="262589"/>
                  </a:lnTo>
                  <a:lnTo>
                    <a:pt x="29169" y="272292"/>
                  </a:lnTo>
                  <a:lnTo>
                    <a:pt x="36379" y="275867"/>
                  </a:lnTo>
                  <a:lnTo>
                    <a:pt x="53798" y="276077"/>
                  </a:lnTo>
                  <a:lnTo>
                    <a:pt x="83438" y="266380"/>
                  </a:lnTo>
                  <a:lnTo>
                    <a:pt x="103405" y="253751"/>
                  </a:lnTo>
                  <a:lnTo>
                    <a:pt x="130514" y="221430"/>
                  </a:lnTo>
                  <a:lnTo>
                    <a:pt x="147847" y="192381"/>
                  </a:lnTo>
                  <a:lnTo>
                    <a:pt x="163076" y="151248"/>
                  </a:lnTo>
                  <a:lnTo>
                    <a:pt x="176195" y="105215"/>
                  </a:lnTo>
                  <a:lnTo>
                    <a:pt x="186728" y="63589"/>
                  </a:lnTo>
                  <a:lnTo>
                    <a:pt x="199214" y="16954"/>
                  </a:lnTo>
                  <a:lnTo>
                    <a:pt x="202674" y="0"/>
                  </a:lnTo>
                  <a:lnTo>
                    <a:pt x="198104" y="27139"/>
                  </a:lnTo>
                  <a:lnTo>
                    <a:pt x="193726" y="72626"/>
                  </a:lnTo>
                  <a:lnTo>
                    <a:pt x="191456" y="114690"/>
                  </a:lnTo>
                  <a:lnTo>
                    <a:pt x="194154" y="158432"/>
                  </a:lnTo>
                  <a:lnTo>
                    <a:pt x="202797" y="205910"/>
                  </a:lnTo>
                  <a:lnTo>
                    <a:pt x="212192" y="222642"/>
                  </a:lnTo>
                  <a:lnTo>
                    <a:pt x="223425" y="233371"/>
                  </a:lnTo>
                  <a:lnTo>
                    <a:pt x="229384" y="237220"/>
                  </a:lnTo>
                  <a:lnTo>
                    <a:pt x="234766" y="239081"/>
                  </a:lnTo>
                  <a:lnTo>
                    <a:pt x="254000" y="23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"/>
            <p:cNvSpPr/>
            <p:nvPr>
              <p:custDataLst>
                <p:tags r:id="rId138"/>
              </p:custDataLst>
            </p:nvPr>
          </p:nvSpPr>
          <p:spPr>
            <a:xfrm>
              <a:off x="9023350" y="6286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13191"/>
                  </a:lnTo>
                  <a:lnTo>
                    <a:pt x="87497" y="50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3"/>
          <p:cNvGrpSpPr/>
          <p:nvPr/>
        </p:nvGrpSpPr>
        <p:grpSpPr>
          <a:xfrm>
            <a:off x="9461578" y="667037"/>
            <a:ext cx="253923" cy="195188"/>
            <a:chOff x="9461578" y="667037"/>
            <a:chExt cx="253923" cy="195188"/>
          </a:xfrm>
        </p:grpSpPr>
        <p:sp>
          <p:nvSpPr>
            <p:cNvPr id="48" name="SMARTInkShape-39"/>
            <p:cNvSpPr/>
            <p:nvPr>
              <p:custDataLst>
                <p:tags r:id="rId131"/>
              </p:custDataLst>
            </p:nvPr>
          </p:nvSpPr>
          <p:spPr>
            <a:xfrm>
              <a:off x="9544050" y="686683"/>
              <a:ext cx="25401" cy="157158"/>
            </a:xfrm>
            <a:custGeom>
              <a:avLst/>
              <a:gdLst/>
              <a:ahLst/>
              <a:cxnLst/>
              <a:rect l="0" t="0" r="0" b="0"/>
              <a:pathLst>
                <a:path w="25401" h="157158">
                  <a:moveTo>
                    <a:pt x="25400" y="5467"/>
                  </a:moveTo>
                  <a:lnTo>
                    <a:pt x="25400" y="5467"/>
                  </a:lnTo>
                  <a:lnTo>
                    <a:pt x="19932" y="0"/>
                  </a:lnTo>
                  <a:lnTo>
                    <a:pt x="22682" y="2749"/>
                  </a:lnTo>
                  <a:lnTo>
                    <a:pt x="24192" y="8022"/>
                  </a:lnTo>
                  <a:lnTo>
                    <a:pt x="25329" y="50830"/>
                  </a:lnTo>
                  <a:lnTo>
                    <a:pt x="25384" y="90027"/>
                  </a:lnTo>
                  <a:lnTo>
                    <a:pt x="25398" y="134291"/>
                  </a:lnTo>
                  <a:lnTo>
                    <a:pt x="23517" y="145742"/>
                  </a:lnTo>
                  <a:lnTo>
                    <a:pt x="19932" y="155472"/>
                  </a:lnTo>
                  <a:lnTo>
                    <a:pt x="18932" y="156270"/>
                  </a:lnTo>
                  <a:lnTo>
                    <a:pt x="15940" y="157157"/>
                  </a:lnTo>
                  <a:lnTo>
                    <a:pt x="12258" y="150026"/>
                  </a:lnTo>
                  <a:lnTo>
                    <a:pt x="8100" y="132025"/>
                  </a:lnTo>
                  <a:lnTo>
                    <a:pt x="6350" y="88017"/>
                  </a:lnTo>
                  <a:lnTo>
                    <a:pt x="2979" y="88017"/>
                  </a:lnTo>
                  <a:lnTo>
                    <a:pt x="1986" y="87311"/>
                  </a:lnTo>
                  <a:lnTo>
                    <a:pt x="1323" y="86136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"/>
            <p:cNvSpPr/>
            <p:nvPr>
              <p:custDataLst>
                <p:tags r:id="rId132"/>
              </p:custDataLst>
            </p:nvPr>
          </p:nvSpPr>
          <p:spPr>
            <a:xfrm>
              <a:off x="9461578" y="667037"/>
              <a:ext cx="106237" cy="195188"/>
            </a:xfrm>
            <a:custGeom>
              <a:avLst/>
              <a:gdLst/>
              <a:ahLst/>
              <a:cxnLst/>
              <a:rect l="0" t="0" r="0" b="0"/>
              <a:pathLst>
                <a:path w="106237" h="195188">
                  <a:moveTo>
                    <a:pt x="12622" y="18763"/>
                  </a:moveTo>
                  <a:lnTo>
                    <a:pt x="12622" y="18763"/>
                  </a:lnTo>
                  <a:lnTo>
                    <a:pt x="9251" y="18763"/>
                  </a:lnTo>
                  <a:lnTo>
                    <a:pt x="8258" y="18057"/>
                  </a:lnTo>
                  <a:lnTo>
                    <a:pt x="7595" y="16881"/>
                  </a:lnTo>
                  <a:lnTo>
                    <a:pt x="6446" y="12296"/>
                  </a:lnTo>
                  <a:lnTo>
                    <a:pt x="6350" y="9304"/>
                  </a:lnTo>
                  <a:lnTo>
                    <a:pt x="5618" y="8223"/>
                  </a:lnTo>
                  <a:lnTo>
                    <a:pt x="4425" y="7503"/>
                  </a:lnTo>
                  <a:lnTo>
                    <a:pt x="2923" y="7023"/>
                  </a:lnTo>
                  <a:lnTo>
                    <a:pt x="1923" y="5998"/>
                  </a:lnTo>
                  <a:lnTo>
                    <a:pt x="0" y="0"/>
                  </a:lnTo>
                  <a:lnTo>
                    <a:pt x="10076" y="5545"/>
                  </a:lnTo>
                  <a:lnTo>
                    <a:pt x="56658" y="45096"/>
                  </a:lnTo>
                  <a:lnTo>
                    <a:pt x="84366" y="86709"/>
                  </a:lnTo>
                  <a:lnTo>
                    <a:pt x="102355" y="123483"/>
                  </a:lnTo>
                  <a:lnTo>
                    <a:pt x="106236" y="144806"/>
                  </a:lnTo>
                  <a:lnTo>
                    <a:pt x="104017" y="161158"/>
                  </a:lnTo>
                  <a:lnTo>
                    <a:pt x="98890" y="174941"/>
                  </a:lnTo>
                  <a:lnTo>
                    <a:pt x="93061" y="181779"/>
                  </a:lnTo>
                  <a:lnTo>
                    <a:pt x="85062" y="187170"/>
                  </a:lnTo>
                  <a:lnTo>
                    <a:pt x="69363" y="193466"/>
                  </a:lnTo>
                  <a:lnTo>
                    <a:pt x="59948" y="195187"/>
                  </a:lnTo>
                  <a:lnTo>
                    <a:pt x="52941" y="194070"/>
                  </a:lnTo>
                  <a:lnTo>
                    <a:pt x="46065" y="190975"/>
                  </a:lnTo>
                  <a:lnTo>
                    <a:pt x="46205" y="190015"/>
                  </a:lnTo>
                  <a:lnTo>
                    <a:pt x="50722" y="183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"/>
            <p:cNvSpPr/>
            <p:nvPr>
              <p:custDataLst>
                <p:tags r:id="rId133"/>
              </p:custDataLst>
            </p:nvPr>
          </p:nvSpPr>
          <p:spPr>
            <a:xfrm>
              <a:off x="9580793" y="717928"/>
              <a:ext cx="134708" cy="126756"/>
            </a:xfrm>
            <a:custGeom>
              <a:avLst/>
              <a:gdLst/>
              <a:ahLst/>
              <a:cxnLst/>
              <a:rect l="0" t="0" r="0" b="0"/>
              <a:pathLst>
                <a:path w="134708" h="126756">
                  <a:moveTo>
                    <a:pt x="52157" y="37722"/>
                  </a:moveTo>
                  <a:lnTo>
                    <a:pt x="52157" y="37722"/>
                  </a:lnTo>
                  <a:lnTo>
                    <a:pt x="55527" y="34351"/>
                  </a:lnTo>
                  <a:lnTo>
                    <a:pt x="57183" y="28933"/>
                  </a:lnTo>
                  <a:lnTo>
                    <a:pt x="58500" y="896"/>
                  </a:lnTo>
                  <a:lnTo>
                    <a:pt x="57798" y="472"/>
                  </a:lnTo>
                  <a:lnTo>
                    <a:pt x="55134" y="0"/>
                  </a:lnTo>
                  <a:lnTo>
                    <a:pt x="46296" y="3105"/>
                  </a:lnTo>
                  <a:lnTo>
                    <a:pt x="34742" y="11864"/>
                  </a:lnTo>
                  <a:lnTo>
                    <a:pt x="13993" y="40379"/>
                  </a:lnTo>
                  <a:lnTo>
                    <a:pt x="482" y="72114"/>
                  </a:lnTo>
                  <a:lnTo>
                    <a:pt x="0" y="97144"/>
                  </a:lnTo>
                  <a:lnTo>
                    <a:pt x="4326" y="115693"/>
                  </a:lnTo>
                  <a:lnTo>
                    <a:pt x="8274" y="120041"/>
                  </a:lnTo>
                  <a:lnTo>
                    <a:pt x="20188" y="126755"/>
                  </a:lnTo>
                  <a:lnTo>
                    <a:pt x="67453" y="126674"/>
                  </a:lnTo>
                  <a:lnTo>
                    <a:pt x="111958" y="122483"/>
                  </a:lnTo>
                  <a:lnTo>
                    <a:pt x="134707" y="120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4"/>
          <p:cNvGrpSpPr/>
          <p:nvPr/>
        </p:nvGrpSpPr>
        <p:grpSpPr>
          <a:xfrm>
            <a:off x="10026650" y="567018"/>
            <a:ext cx="658703" cy="302933"/>
            <a:chOff x="10026650" y="567018"/>
            <a:chExt cx="658703" cy="302933"/>
          </a:xfrm>
        </p:grpSpPr>
        <p:sp>
          <p:nvSpPr>
            <p:cNvPr id="52" name="SMARTInkShape-42"/>
            <p:cNvSpPr/>
            <p:nvPr>
              <p:custDataLst>
                <p:tags r:id="rId129"/>
              </p:custDataLst>
            </p:nvPr>
          </p:nvSpPr>
          <p:spPr>
            <a:xfrm>
              <a:off x="10026650" y="567018"/>
              <a:ext cx="69293" cy="290233"/>
            </a:xfrm>
            <a:custGeom>
              <a:avLst/>
              <a:gdLst/>
              <a:ahLst/>
              <a:cxnLst/>
              <a:rect l="0" t="0" r="0" b="0"/>
              <a:pathLst>
                <a:path w="69293" h="290233">
                  <a:moveTo>
                    <a:pt x="0" y="48932"/>
                  </a:moveTo>
                  <a:lnTo>
                    <a:pt x="0" y="48932"/>
                  </a:lnTo>
                  <a:lnTo>
                    <a:pt x="18297" y="15707"/>
                  </a:lnTo>
                  <a:lnTo>
                    <a:pt x="30037" y="4437"/>
                  </a:lnTo>
                  <a:lnTo>
                    <a:pt x="39082" y="0"/>
                  </a:lnTo>
                  <a:lnTo>
                    <a:pt x="41577" y="1494"/>
                  </a:lnTo>
                  <a:lnTo>
                    <a:pt x="46231" y="8798"/>
                  </a:lnTo>
                  <a:lnTo>
                    <a:pt x="57105" y="54378"/>
                  </a:lnTo>
                  <a:lnTo>
                    <a:pt x="63486" y="96877"/>
                  </a:lnTo>
                  <a:lnTo>
                    <a:pt x="67965" y="143336"/>
                  </a:lnTo>
                  <a:lnTo>
                    <a:pt x="69292" y="186500"/>
                  </a:lnTo>
                  <a:lnTo>
                    <a:pt x="67804" y="226100"/>
                  </a:lnTo>
                  <a:lnTo>
                    <a:pt x="59702" y="273529"/>
                  </a:lnTo>
                  <a:lnTo>
                    <a:pt x="57150" y="290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"/>
            <p:cNvSpPr/>
            <p:nvPr>
              <p:custDataLst>
                <p:tags r:id="rId130"/>
              </p:custDataLst>
            </p:nvPr>
          </p:nvSpPr>
          <p:spPr>
            <a:xfrm>
              <a:off x="10077450" y="603321"/>
              <a:ext cx="607903" cy="266630"/>
            </a:xfrm>
            <a:custGeom>
              <a:avLst/>
              <a:gdLst/>
              <a:ahLst/>
              <a:cxnLst/>
              <a:rect l="0" t="0" r="0" b="0"/>
              <a:pathLst>
                <a:path w="607903" h="266630">
                  <a:moveTo>
                    <a:pt x="0" y="152329"/>
                  </a:moveTo>
                  <a:lnTo>
                    <a:pt x="0" y="152329"/>
                  </a:lnTo>
                  <a:lnTo>
                    <a:pt x="0" y="155700"/>
                  </a:lnTo>
                  <a:lnTo>
                    <a:pt x="1881" y="159237"/>
                  </a:lnTo>
                  <a:lnTo>
                    <a:pt x="3370" y="161167"/>
                  </a:lnTo>
                  <a:lnTo>
                    <a:pt x="8789" y="163313"/>
                  </a:lnTo>
                  <a:lnTo>
                    <a:pt x="12209" y="163885"/>
                  </a:lnTo>
                  <a:lnTo>
                    <a:pt x="17892" y="162639"/>
                  </a:lnTo>
                  <a:lnTo>
                    <a:pt x="39619" y="148356"/>
                  </a:lnTo>
                  <a:lnTo>
                    <a:pt x="51474" y="137863"/>
                  </a:lnTo>
                  <a:lnTo>
                    <a:pt x="66680" y="109943"/>
                  </a:lnTo>
                  <a:lnTo>
                    <a:pt x="76750" y="64746"/>
                  </a:lnTo>
                  <a:lnTo>
                    <a:pt x="80831" y="24622"/>
                  </a:lnTo>
                  <a:lnTo>
                    <a:pt x="82324" y="36"/>
                  </a:lnTo>
                  <a:lnTo>
                    <a:pt x="82400" y="0"/>
                  </a:lnTo>
                  <a:lnTo>
                    <a:pt x="78177" y="38215"/>
                  </a:lnTo>
                  <a:lnTo>
                    <a:pt x="76786" y="76576"/>
                  </a:lnTo>
                  <a:lnTo>
                    <a:pt x="77784" y="117811"/>
                  </a:lnTo>
                  <a:lnTo>
                    <a:pt x="90049" y="164064"/>
                  </a:lnTo>
                  <a:lnTo>
                    <a:pt x="103822" y="192730"/>
                  </a:lnTo>
                  <a:lnTo>
                    <a:pt x="130809" y="221379"/>
                  </a:lnTo>
                  <a:lnTo>
                    <a:pt x="144920" y="228879"/>
                  </a:lnTo>
                  <a:lnTo>
                    <a:pt x="158954" y="231507"/>
                  </a:lnTo>
                  <a:lnTo>
                    <a:pt x="174599" y="230323"/>
                  </a:lnTo>
                  <a:lnTo>
                    <a:pt x="199272" y="218947"/>
                  </a:lnTo>
                  <a:lnTo>
                    <a:pt x="217715" y="202172"/>
                  </a:lnTo>
                  <a:lnTo>
                    <a:pt x="228747" y="180424"/>
                  </a:lnTo>
                  <a:lnTo>
                    <a:pt x="230312" y="166227"/>
                  </a:lnTo>
                  <a:lnTo>
                    <a:pt x="227950" y="153567"/>
                  </a:lnTo>
                  <a:lnTo>
                    <a:pt x="222196" y="143237"/>
                  </a:lnTo>
                  <a:lnTo>
                    <a:pt x="217980" y="139917"/>
                  </a:lnTo>
                  <a:lnTo>
                    <a:pt x="207652" y="136229"/>
                  </a:lnTo>
                  <a:lnTo>
                    <a:pt x="189937" y="137524"/>
                  </a:lnTo>
                  <a:lnTo>
                    <a:pt x="179432" y="144338"/>
                  </a:lnTo>
                  <a:lnTo>
                    <a:pt x="170765" y="154422"/>
                  </a:lnTo>
                  <a:lnTo>
                    <a:pt x="157100" y="184355"/>
                  </a:lnTo>
                  <a:lnTo>
                    <a:pt x="156370" y="196901"/>
                  </a:lnTo>
                  <a:lnTo>
                    <a:pt x="157163" y="203211"/>
                  </a:lnTo>
                  <a:lnTo>
                    <a:pt x="163688" y="213984"/>
                  </a:lnTo>
                  <a:lnTo>
                    <a:pt x="168393" y="218832"/>
                  </a:lnTo>
                  <a:lnTo>
                    <a:pt x="208722" y="232398"/>
                  </a:lnTo>
                  <a:lnTo>
                    <a:pt x="236228" y="233541"/>
                  </a:lnTo>
                  <a:lnTo>
                    <a:pt x="267784" y="226251"/>
                  </a:lnTo>
                  <a:lnTo>
                    <a:pt x="297410" y="211146"/>
                  </a:lnTo>
                  <a:lnTo>
                    <a:pt x="313820" y="192020"/>
                  </a:lnTo>
                  <a:lnTo>
                    <a:pt x="317511" y="178436"/>
                  </a:lnTo>
                  <a:lnTo>
                    <a:pt x="317507" y="171850"/>
                  </a:lnTo>
                  <a:lnTo>
                    <a:pt x="316095" y="168871"/>
                  </a:lnTo>
                  <a:lnTo>
                    <a:pt x="313741" y="168296"/>
                  </a:lnTo>
                  <a:lnTo>
                    <a:pt x="307363" y="171420"/>
                  </a:lnTo>
                  <a:lnTo>
                    <a:pt x="299824" y="177512"/>
                  </a:lnTo>
                  <a:lnTo>
                    <a:pt x="291018" y="195617"/>
                  </a:lnTo>
                  <a:lnTo>
                    <a:pt x="287311" y="215485"/>
                  </a:lnTo>
                  <a:lnTo>
                    <a:pt x="288324" y="224613"/>
                  </a:lnTo>
                  <a:lnTo>
                    <a:pt x="289583" y="228035"/>
                  </a:lnTo>
                  <a:lnTo>
                    <a:pt x="291127" y="230316"/>
                  </a:lnTo>
                  <a:lnTo>
                    <a:pt x="294725" y="232851"/>
                  </a:lnTo>
                  <a:lnTo>
                    <a:pt x="300557" y="232096"/>
                  </a:lnTo>
                  <a:lnTo>
                    <a:pt x="304088" y="230907"/>
                  </a:lnTo>
                  <a:lnTo>
                    <a:pt x="309893" y="223941"/>
                  </a:lnTo>
                  <a:lnTo>
                    <a:pt x="328924" y="185997"/>
                  </a:lnTo>
                  <a:lnTo>
                    <a:pt x="329350" y="186769"/>
                  </a:lnTo>
                  <a:lnTo>
                    <a:pt x="330654" y="193891"/>
                  </a:lnTo>
                  <a:lnTo>
                    <a:pt x="335900" y="201489"/>
                  </a:lnTo>
                  <a:lnTo>
                    <a:pt x="342375" y="208515"/>
                  </a:lnTo>
                  <a:lnTo>
                    <a:pt x="353721" y="212578"/>
                  </a:lnTo>
                  <a:lnTo>
                    <a:pt x="397242" y="215401"/>
                  </a:lnTo>
                  <a:lnTo>
                    <a:pt x="427283" y="214291"/>
                  </a:lnTo>
                  <a:lnTo>
                    <a:pt x="464958" y="201507"/>
                  </a:lnTo>
                  <a:lnTo>
                    <a:pt x="468723" y="198520"/>
                  </a:lnTo>
                  <a:lnTo>
                    <a:pt x="472904" y="191438"/>
                  </a:lnTo>
                  <a:lnTo>
                    <a:pt x="472881" y="183587"/>
                  </a:lnTo>
                  <a:lnTo>
                    <a:pt x="471887" y="179517"/>
                  </a:lnTo>
                  <a:lnTo>
                    <a:pt x="469109" y="176804"/>
                  </a:lnTo>
                  <a:lnTo>
                    <a:pt x="460375" y="173790"/>
                  </a:lnTo>
                  <a:lnTo>
                    <a:pt x="446929" y="172093"/>
                  </a:lnTo>
                  <a:lnTo>
                    <a:pt x="436408" y="175460"/>
                  </a:lnTo>
                  <a:lnTo>
                    <a:pt x="415777" y="189118"/>
                  </a:lnTo>
                  <a:lnTo>
                    <a:pt x="405808" y="204622"/>
                  </a:lnTo>
                  <a:lnTo>
                    <a:pt x="401755" y="222621"/>
                  </a:lnTo>
                  <a:lnTo>
                    <a:pt x="402689" y="233194"/>
                  </a:lnTo>
                  <a:lnTo>
                    <a:pt x="403927" y="237989"/>
                  </a:lnTo>
                  <a:lnTo>
                    <a:pt x="407573" y="241186"/>
                  </a:lnTo>
                  <a:lnTo>
                    <a:pt x="419150" y="244737"/>
                  </a:lnTo>
                  <a:lnTo>
                    <a:pt x="431821" y="242553"/>
                  </a:lnTo>
                  <a:lnTo>
                    <a:pt x="444509" y="236173"/>
                  </a:lnTo>
                  <a:lnTo>
                    <a:pt x="469902" y="212949"/>
                  </a:lnTo>
                  <a:lnTo>
                    <a:pt x="476251" y="205442"/>
                  </a:lnTo>
                  <a:lnTo>
                    <a:pt x="488557" y="167909"/>
                  </a:lnTo>
                  <a:lnTo>
                    <a:pt x="492303" y="129620"/>
                  </a:lnTo>
                  <a:lnTo>
                    <a:pt x="493263" y="86497"/>
                  </a:lnTo>
                  <a:lnTo>
                    <a:pt x="491336" y="46165"/>
                  </a:lnTo>
                  <a:lnTo>
                    <a:pt x="486287" y="11355"/>
                  </a:lnTo>
                  <a:lnTo>
                    <a:pt x="484352" y="6135"/>
                  </a:lnTo>
                  <a:lnTo>
                    <a:pt x="482357" y="3361"/>
                  </a:lnTo>
                  <a:lnTo>
                    <a:pt x="480322" y="2217"/>
                  </a:lnTo>
                  <a:lnTo>
                    <a:pt x="478258" y="3571"/>
                  </a:lnTo>
                  <a:lnTo>
                    <a:pt x="474085" y="10720"/>
                  </a:lnTo>
                  <a:lnTo>
                    <a:pt x="471139" y="33387"/>
                  </a:lnTo>
                  <a:lnTo>
                    <a:pt x="473639" y="69187"/>
                  </a:lnTo>
                  <a:lnTo>
                    <a:pt x="475476" y="111075"/>
                  </a:lnTo>
                  <a:lnTo>
                    <a:pt x="479392" y="151394"/>
                  </a:lnTo>
                  <a:lnTo>
                    <a:pt x="488391" y="183410"/>
                  </a:lnTo>
                  <a:lnTo>
                    <a:pt x="499756" y="198128"/>
                  </a:lnTo>
                  <a:lnTo>
                    <a:pt x="513508" y="207962"/>
                  </a:lnTo>
                  <a:lnTo>
                    <a:pt x="526676" y="212333"/>
                  </a:lnTo>
                  <a:lnTo>
                    <a:pt x="532444" y="211381"/>
                  </a:lnTo>
                  <a:lnTo>
                    <a:pt x="542618" y="204680"/>
                  </a:lnTo>
                  <a:lnTo>
                    <a:pt x="556278" y="189007"/>
                  </a:lnTo>
                  <a:lnTo>
                    <a:pt x="565892" y="160845"/>
                  </a:lnTo>
                  <a:lnTo>
                    <a:pt x="566468" y="125689"/>
                  </a:lnTo>
                  <a:lnTo>
                    <a:pt x="559797" y="98183"/>
                  </a:lnTo>
                  <a:lnTo>
                    <a:pt x="558054" y="98593"/>
                  </a:lnTo>
                  <a:lnTo>
                    <a:pt x="552353" y="102811"/>
                  </a:lnTo>
                  <a:lnTo>
                    <a:pt x="548879" y="111271"/>
                  </a:lnTo>
                  <a:lnTo>
                    <a:pt x="547953" y="116490"/>
                  </a:lnTo>
                  <a:lnTo>
                    <a:pt x="550686" y="127934"/>
                  </a:lnTo>
                  <a:lnTo>
                    <a:pt x="568575" y="158811"/>
                  </a:lnTo>
                  <a:lnTo>
                    <a:pt x="603873" y="206113"/>
                  </a:lnTo>
                  <a:lnTo>
                    <a:pt x="607902" y="223063"/>
                  </a:lnTo>
                  <a:lnTo>
                    <a:pt x="605082" y="233390"/>
                  </a:lnTo>
                  <a:lnTo>
                    <a:pt x="591774" y="251518"/>
                  </a:lnTo>
                  <a:lnTo>
                    <a:pt x="571500" y="266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5"/>
          <p:cNvGrpSpPr/>
          <p:nvPr/>
        </p:nvGrpSpPr>
        <p:grpSpPr>
          <a:xfrm>
            <a:off x="1637852" y="1158700"/>
            <a:ext cx="406849" cy="316624"/>
            <a:chOff x="1637852" y="1158700"/>
            <a:chExt cx="406849" cy="316624"/>
          </a:xfrm>
        </p:grpSpPr>
        <p:sp>
          <p:nvSpPr>
            <p:cNvPr id="55" name="SMARTInkShape-44"/>
            <p:cNvSpPr/>
            <p:nvPr>
              <p:custDataLst>
                <p:tags r:id="rId127"/>
              </p:custDataLst>
            </p:nvPr>
          </p:nvSpPr>
          <p:spPr>
            <a:xfrm>
              <a:off x="1637852" y="1337896"/>
              <a:ext cx="273499" cy="137428"/>
            </a:xfrm>
            <a:custGeom>
              <a:avLst/>
              <a:gdLst/>
              <a:ahLst/>
              <a:cxnLst/>
              <a:rect l="0" t="0" r="0" b="0"/>
              <a:pathLst>
                <a:path w="273499" h="137428">
                  <a:moveTo>
                    <a:pt x="114748" y="46404"/>
                  </a:moveTo>
                  <a:lnTo>
                    <a:pt x="114748" y="46404"/>
                  </a:lnTo>
                  <a:lnTo>
                    <a:pt x="109678" y="40629"/>
                  </a:lnTo>
                  <a:lnTo>
                    <a:pt x="103917" y="31914"/>
                  </a:lnTo>
                  <a:lnTo>
                    <a:pt x="59604" y="82"/>
                  </a:lnTo>
                  <a:lnTo>
                    <a:pt x="54702" y="0"/>
                  </a:lnTo>
                  <a:lnTo>
                    <a:pt x="43611" y="3673"/>
                  </a:lnTo>
                  <a:lnTo>
                    <a:pt x="33507" y="13772"/>
                  </a:lnTo>
                  <a:lnTo>
                    <a:pt x="11204" y="56427"/>
                  </a:lnTo>
                  <a:lnTo>
                    <a:pt x="499" y="86376"/>
                  </a:lnTo>
                  <a:lnTo>
                    <a:pt x="0" y="104621"/>
                  </a:lnTo>
                  <a:lnTo>
                    <a:pt x="5893" y="120256"/>
                  </a:lnTo>
                  <a:lnTo>
                    <a:pt x="10428" y="127389"/>
                  </a:lnTo>
                  <a:lnTo>
                    <a:pt x="16274" y="132144"/>
                  </a:lnTo>
                  <a:lnTo>
                    <a:pt x="30294" y="137427"/>
                  </a:lnTo>
                  <a:lnTo>
                    <a:pt x="47815" y="136012"/>
                  </a:lnTo>
                  <a:lnTo>
                    <a:pt x="57426" y="133660"/>
                  </a:lnTo>
                  <a:lnTo>
                    <a:pt x="73749" y="123519"/>
                  </a:lnTo>
                  <a:lnTo>
                    <a:pt x="101475" y="90643"/>
                  </a:lnTo>
                  <a:lnTo>
                    <a:pt x="108849" y="70769"/>
                  </a:lnTo>
                  <a:lnTo>
                    <a:pt x="113971" y="25937"/>
                  </a:lnTo>
                  <a:lnTo>
                    <a:pt x="114403" y="16611"/>
                  </a:lnTo>
                  <a:lnTo>
                    <a:pt x="113812" y="13842"/>
                  </a:lnTo>
                  <a:lnTo>
                    <a:pt x="112713" y="11996"/>
                  </a:lnTo>
                  <a:lnTo>
                    <a:pt x="111275" y="10766"/>
                  </a:lnTo>
                  <a:lnTo>
                    <a:pt x="110316" y="12062"/>
                  </a:lnTo>
                  <a:lnTo>
                    <a:pt x="108651" y="35035"/>
                  </a:lnTo>
                  <a:lnTo>
                    <a:pt x="120365" y="77563"/>
                  </a:lnTo>
                  <a:lnTo>
                    <a:pt x="122726" y="86226"/>
                  </a:lnTo>
                  <a:lnTo>
                    <a:pt x="132875" y="101497"/>
                  </a:lnTo>
                  <a:lnTo>
                    <a:pt x="146088" y="113929"/>
                  </a:lnTo>
                  <a:lnTo>
                    <a:pt x="159016" y="121806"/>
                  </a:lnTo>
                  <a:lnTo>
                    <a:pt x="168054" y="123896"/>
                  </a:lnTo>
                  <a:lnTo>
                    <a:pt x="171452" y="123465"/>
                  </a:lnTo>
                  <a:lnTo>
                    <a:pt x="174423" y="121767"/>
                  </a:lnTo>
                  <a:lnTo>
                    <a:pt x="179605" y="116117"/>
                  </a:lnTo>
                  <a:lnTo>
                    <a:pt x="182379" y="107021"/>
                  </a:lnTo>
                  <a:lnTo>
                    <a:pt x="184468" y="59818"/>
                  </a:lnTo>
                  <a:lnTo>
                    <a:pt x="184559" y="50378"/>
                  </a:lnTo>
                  <a:lnTo>
                    <a:pt x="186007" y="83494"/>
                  </a:lnTo>
                  <a:lnTo>
                    <a:pt x="196826" y="116035"/>
                  </a:lnTo>
                  <a:lnTo>
                    <a:pt x="198395" y="118224"/>
                  </a:lnTo>
                  <a:lnTo>
                    <a:pt x="200146" y="119684"/>
                  </a:lnTo>
                  <a:lnTo>
                    <a:pt x="201313" y="119952"/>
                  </a:lnTo>
                  <a:lnTo>
                    <a:pt x="202091" y="119425"/>
                  </a:lnTo>
                  <a:lnTo>
                    <a:pt x="202610" y="118368"/>
                  </a:lnTo>
                  <a:lnTo>
                    <a:pt x="204293" y="77404"/>
                  </a:lnTo>
                  <a:lnTo>
                    <a:pt x="210544" y="36064"/>
                  </a:lnTo>
                  <a:lnTo>
                    <a:pt x="216510" y="14648"/>
                  </a:lnTo>
                  <a:lnTo>
                    <a:pt x="218572" y="10417"/>
                  </a:lnTo>
                  <a:lnTo>
                    <a:pt x="221359" y="7596"/>
                  </a:lnTo>
                  <a:lnTo>
                    <a:pt x="228218" y="4461"/>
                  </a:lnTo>
                  <a:lnTo>
                    <a:pt x="232022" y="5037"/>
                  </a:lnTo>
                  <a:lnTo>
                    <a:pt x="240012" y="9439"/>
                  </a:lnTo>
                  <a:lnTo>
                    <a:pt x="246386" y="19862"/>
                  </a:lnTo>
                  <a:lnTo>
                    <a:pt x="262820" y="61331"/>
                  </a:lnTo>
                  <a:lnTo>
                    <a:pt x="273498" y="90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"/>
            <p:cNvSpPr/>
            <p:nvPr>
              <p:custDataLst>
                <p:tags r:id="rId128"/>
              </p:custDataLst>
            </p:nvPr>
          </p:nvSpPr>
          <p:spPr>
            <a:xfrm>
              <a:off x="1945145" y="1158700"/>
              <a:ext cx="99556" cy="292478"/>
            </a:xfrm>
            <a:custGeom>
              <a:avLst/>
              <a:gdLst/>
              <a:ahLst/>
              <a:cxnLst/>
              <a:rect l="0" t="0" r="0" b="0"/>
              <a:pathLst>
                <a:path w="99556" h="292478">
                  <a:moveTo>
                    <a:pt x="99555" y="219250"/>
                  </a:moveTo>
                  <a:lnTo>
                    <a:pt x="99555" y="219250"/>
                  </a:lnTo>
                  <a:lnTo>
                    <a:pt x="56638" y="199477"/>
                  </a:lnTo>
                  <a:lnTo>
                    <a:pt x="36509" y="192146"/>
                  </a:lnTo>
                  <a:lnTo>
                    <a:pt x="23557" y="191446"/>
                  </a:lnTo>
                  <a:lnTo>
                    <a:pt x="17139" y="192248"/>
                  </a:lnTo>
                  <a:lnTo>
                    <a:pt x="12156" y="194898"/>
                  </a:lnTo>
                  <a:lnTo>
                    <a:pt x="4737" y="203488"/>
                  </a:lnTo>
                  <a:lnTo>
                    <a:pt x="969" y="216243"/>
                  </a:lnTo>
                  <a:lnTo>
                    <a:pt x="0" y="231319"/>
                  </a:lnTo>
                  <a:lnTo>
                    <a:pt x="1921" y="247427"/>
                  </a:lnTo>
                  <a:lnTo>
                    <a:pt x="8890" y="262112"/>
                  </a:lnTo>
                  <a:lnTo>
                    <a:pt x="19748" y="274989"/>
                  </a:lnTo>
                  <a:lnTo>
                    <a:pt x="33982" y="285415"/>
                  </a:lnTo>
                  <a:lnTo>
                    <a:pt x="54491" y="292477"/>
                  </a:lnTo>
                  <a:lnTo>
                    <a:pt x="60340" y="292057"/>
                  </a:lnTo>
                  <a:lnTo>
                    <a:pt x="70602" y="287827"/>
                  </a:lnTo>
                  <a:lnTo>
                    <a:pt x="79867" y="275599"/>
                  </a:lnTo>
                  <a:lnTo>
                    <a:pt x="87277" y="258405"/>
                  </a:lnTo>
                  <a:lnTo>
                    <a:pt x="90743" y="226069"/>
                  </a:lnTo>
                  <a:lnTo>
                    <a:pt x="89053" y="194764"/>
                  </a:lnTo>
                  <a:lnTo>
                    <a:pt x="84069" y="150277"/>
                  </a:lnTo>
                  <a:lnTo>
                    <a:pt x="80764" y="124584"/>
                  </a:lnTo>
                  <a:lnTo>
                    <a:pt x="77150" y="99695"/>
                  </a:lnTo>
                  <a:lnTo>
                    <a:pt x="73329" y="75341"/>
                  </a:lnTo>
                  <a:lnTo>
                    <a:pt x="66733" y="33935"/>
                  </a:lnTo>
                  <a:lnTo>
                    <a:pt x="62313" y="4808"/>
                  </a:lnTo>
                  <a:lnTo>
                    <a:pt x="60616" y="1500"/>
                  </a:lnTo>
                  <a:lnTo>
                    <a:pt x="58779" y="0"/>
                  </a:lnTo>
                  <a:lnTo>
                    <a:pt x="57554" y="3233"/>
                  </a:lnTo>
                  <a:lnTo>
                    <a:pt x="57470" y="44484"/>
                  </a:lnTo>
                  <a:lnTo>
                    <a:pt x="60390" y="78076"/>
                  </a:lnTo>
                  <a:lnTo>
                    <a:pt x="64039" y="116525"/>
                  </a:lnTo>
                  <a:lnTo>
                    <a:pt x="69894" y="153368"/>
                  </a:lnTo>
                  <a:lnTo>
                    <a:pt x="77200" y="187147"/>
                  </a:lnTo>
                  <a:lnTo>
                    <a:pt x="93205" y="24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6"/>
          <p:cNvGrpSpPr/>
          <p:nvPr/>
        </p:nvGrpSpPr>
        <p:grpSpPr>
          <a:xfrm>
            <a:off x="2461000" y="1174750"/>
            <a:ext cx="1277762" cy="292101"/>
            <a:chOff x="2461000" y="1174750"/>
            <a:chExt cx="1277762" cy="292101"/>
          </a:xfrm>
        </p:grpSpPr>
        <p:sp>
          <p:nvSpPr>
            <p:cNvPr id="58" name="SMARTInkShape-46"/>
            <p:cNvSpPr/>
            <p:nvPr>
              <p:custDataLst>
                <p:tags r:id="rId120"/>
              </p:custDataLst>
            </p:nvPr>
          </p:nvSpPr>
          <p:spPr>
            <a:xfrm>
              <a:off x="2461000" y="1247579"/>
              <a:ext cx="72651" cy="219272"/>
            </a:xfrm>
            <a:custGeom>
              <a:avLst/>
              <a:gdLst/>
              <a:ahLst/>
              <a:cxnLst/>
              <a:rect l="0" t="0" r="0" b="0"/>
              <a:pathLst>
                <a:path w="72651" h="219272">
                  <a:moveTo>
                    <a:pt x="72650" y="3371"/>
                  </a:moveTo>
                  <a:lnTo>
                    <a:pt x="72650" y="3371"/>
                  </a:lnTo>
                  <a:lnTo>
                    <a:pt x="62537" y="0"/>
                  </a:lnTo>
                  <a:lnTo>
                    <a:pt x="42764" y="1275"/>
                  </a:lnTo>
                  <a:lnTo>
                    <a:pt x="30910" y="6202"/>
                  </a:lnTo>
                  <a:lnTo>
                    <a:pt x="25773" y="9492"/>
                  </a:lnTo>
                  <a:lnTo>
                    <a:pt x="8431" y="30976"/>
                  </a:lnTo>
                  <a:lnTo>
                    <a:pt x="0" y="69798"/>
                  </a:lnTo>
                  <a:lnTo>
                    <a:pt x="873" y="117049"/>
                  </a:lnTo>
                  <a:lnTo>
                    <a:pt x="12342" y="160055"/>
                  </a:lnTo>
                  <a:lnTo>
                    <a:pt x="32517" y="192867"/>
                  </a:lnTo>
                  <a:lnTo>
                    <a:pt x="48228" y="205890"/>
                  </a:lnTo>
                  <a:lnTo>
                    <a:pt x="726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"/>
            <p:cNvSpPr/>
            <p:nvPr>
              <p:custDataLst>
                <p:tags r:id="rId121"/>
              </p:custDataLst>
            </p:nvPr>
          </p:nvSpPr>
          <p:spPr>
            <a:xfrm>
              <a:off x="2648833" y="1276350"/>
              <a:ext cx="18168" cy="152401"/>
            </a:xfrm>
            <a:custGeom>
              <a:avLst/>
              <a:gdLst/>
              <a:ahLst/>
              <a:cxnLst/>
              <a:rect l="0" t="0" r="0" b="0"/>
              <a:pathLst>
                <a:path w="1816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8033" y="56990"/>
                  </a:lnTo>
                  <a:lnTo>
                    <a:pt x="15433" y="97047"/>
                  </a:lnTo>
                  <a:lnTo>
                    <a:pt x="17927" y="142883"/>
                  </a:lnTo>
                  <a:lnTo>
                    <a:pt x="1816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"/>
            <p:cNvSpPr/>
            <p:nvPr>
              <p:custDataLst>
                <p:tags r:id="rId122"/>
              </p:custDataLst>
            </p:nvPr>
          </p:nvSpPr>
          <p:spPr>
            <a:xfrm>
              <a:off x="2720212" y="1281845"/>
              <a:ext cx="99519" cy="124184"/>
            </a:xfrm>
            <a:custGeom>
              <a:avLst/>
              <a:gdLst/>
              <a:ahLst/>
              <a:cxnLst/>
              <a:rect l="0" t="0" r="0" b="0"/>
              <a:pathLst>
                <a:path w="99519" h="124184">
                  <a:moveTo>
                    <a:pt x="42038" y="13555"/>
                  </a:moveTo>
                  <a:lnTo>
                    <a:pt x="42038" y="13555"/>
                  </a:lnTo>
                  <a:lnTo>
                    <a:pt x="42038" y="6813"/>
                  </a:lnTo>
                  <a:lnTo>
                    <a:pt x="40627" y="4827"/>
                  </a:lnTo>
                  <a:lnTo>
                    <a:pt x="38275" y="3503"/>
                  </a:lnTo>
                  <a:lnTo>
                    <a:pt x="35296" y="2620"/>
                  </a:lnTo>
                  <a:lnTo>
                    <a:pt x="32604" y="2737"/>
                  </a:lnTo>
                  <a:lnTo>
                    <a:pt x="27732" y="4749"/>
                  </a:lnTo>
                  <a:lnTo>
                    <a:pt x="17652" y="13219"/>
                  </a:lnTo>
                  <a:lnTo>
                    <a:pt x="5728" y="31408"/>
                  </a:lnTo>
                  <a:lnTo>
                    <a:pt x="0" y="58042"/>
                  </a:lnTo>
                  <a:lnTo>
                    <a:pt x="5045" y="88277"/>
                  </a:lnTo>
                  <a:lnTo>
                    <a:pt x="15483" y="105326"/>
                  </a:lnTo>
                  <a:lnTo>
                    <a:pt x="22218" y="112835"/>
                  </a:lnTo>
                  <a:lnTo>
                    <a:pt x="39109" y="121180"/>
                  </a:lnTo>
                  <a:lnTo>
                    <a:pt x="56964" y="124183"/>
                  </a:lnTo>
                  <a:lnTo>
                    <a:pt x="71955" y="123165"/>
                  </a:lnTo>
                  <a:lnTo>
                    <a:pt x="83792" y="116599"/>
                  </a:lnTo>
                  <a:lnTo>
                    <a:pt x="93051" y="105919"/>
                  </a:lnTo>
                  <a:lnTo>
                    <a:pt x="99518" y="91765"/>
                  </a:lnTo>
                  <a:lnTo>
                    <a:pt x="97218" y="72304"/>
                  </a:lnTo>
                  <a:lnTo>
                    <a:pt x="85904" y="35666"/>
                  </a:lnTo>
                  <a:lnTo>
                    <a:pt x="77762" y="12799"/>
                  </a:lnTo>
                  <a:lnTo>
                    <a:pt x="69439" y="2635"/>
                  </a:lnTo>
                  <a:lnTo>
                    <a:pt x="65950" y="631"/>
                  </a:lnTo>
                  <a:lnTo>
                    <a:pt x="62918" y="0"/>
                  </a:lnTo>
                  <a:lnTo>
                    <a:pt x="54738" y="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/>
            <p:cNvSpPr/>
            <p:nvPr>
              <p:custDataLst>
                <p:tags r:id="rId123"/>
              </p:custDataLst>
            </p:nvPr>
          </p:nvSpPr>
          <p:spPr>
            <a:xfrm>
              <a:off x="2887178" y="1276350"/>
              <a:ext cx="82289" cy="130035"/>
            </a:xfrm>
            <a:custGeom>
              <a:avLst/>
              <a:gdLst/>
              <a:ahLst/>
              <a:cxnLst/>
              <a:rect l="0" t="0" r="0" b="0"/>
              <a:pathLst>
                <a:path w="82289" h="130035">
                  <a:moveTo>
                    <a:pt x="27472" y="0"/>
                  </a:moveTo>
                  <a:lnTo>
                    <a:pt x="27472" y="0"/>
                  </a:lnTo>
                  <a:lnTo>
                    <a:pt x="20730" y="0"/>
                  </a:lnTo>
                  <a:lnTo>
                    <a:pt x="15539" y="1882"/>
                  </a:lnTo>
                  <a:lnTo>
                    <a:pt x="13167" y="3371"/>
                  </a:lnTo>
                  <a:lnTo>
                    <a:pt x="6457" y="12209"/>
                  </a:lnTo>
                  <a:lnTo>
                    <a:pt x="0" y="27136"/>
                  </a:lnTo>
                  <a:lnTo>
                    <a:pt x="360" y="48335"/>
                  </a:lnTo>
                  <a:lnTo>
                    <a:pt x="8307" y="75862"/>
                  </a:lnTo>
                  <a:lnTo>
                    <a:pt x="26341" y="102989"/>
                  </a:lnTo>
                  <a:lnTo>
                    <a:pt x="55601" y="125889"/>
                  </a:lnTo>
                  <a:lnTo>
                    <a:pt x="64198" y="130034"/>
                  </a:lnTo>
                  <a:lnTo>
                    <a:pt x="68184" y="129023"/>
                  </a:lnTo>
                  <a:lnTo>
                    <a:pt x="76375" y="122255"/>
                  </a:lnTo>
                  <a:lnTo>
                    <a:pt x="80957" y="110310"/>
                  </a:lnTo>
                  <a:lnTo>
                    <a:pt x="82288" y="94888"/>
                  </a:lnTo>
                  <a:lnTo>
                    <a:pt x="78364" y="67077"/>
                  </a:lnTo>
                  <a:lnTo>
                    <a:pt x="60793" y="26847"/>
                  </a:lnTo>
                  <a:lnTo>
                    <a:pt x="50748" y="17106"/>
                  </a:lnTo>
                  <a:lnTo>
                    <a:pt x="36956" y="9537"/>
                  </a:lnTo>
                  <a:lnTo>
                    <a:pt x="274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"/>
            <p:cNvSpPr/>
            <p:nvPr>
              <p:custDataLst>
                <p:tags r:id="rId124"/>
              </p:custDataLst>
            </p:nvPr>
          </p:nvSpPr>
          <p:spPr>
            <a:xfrm>
              <a:off x="3136900" y="1358900"/>
              <a:ext cx="127001" cy="4365"/>
            </a:xfrm>
            <a:custGeom>
              <a:avLst/>
              <a:gdLst/>
              <a:ahLst/>
              <a:cxnLst/>
              <a:rect l="0" t="0" r="0" b="0"/>
              <a:pathLst>
                <a:path w="127001" h="4365">
                  <a:moveTo>
                    <a:pt x="0" y="0"/>
                  </a:moveTo>
                  <a:lnTo>
                    <a:pt x="0" y="0"/>
                  </a:lnTo>
                  <a:lnTo>
                    <a:pt x="43752" y="4364"/>
                  </a:lnTo>
                  <a:lnTo>
                    <a:pt x="86253" y="407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"/>
            <p:cNvSpPr/>
            <p:nvPr>
              <p:custDataLst>
                <p:tags r:id="rId125"/>
              </p:custDataLst>
            </p:nvPr>
          </p:nvSpPr>
          <p:spPr>
            <a:xfrm>
              <a:off x="3429000" y="1257300"/>
              <a:ext cx="171451" cy="158636"/>
            </a:xfrm>
            <a:custGeom>
              <a:avLst/>
              <a:gdLst/>
              <a:ahLst/>
              <a:cxnLst/>
              <a:rect l="0" t="0" r="0" b="0"/>
              <a:pathLst>
                <a:path w="171451" h="158636">
                  <a:moveTo>
                    <a:pt x="0" y="0"/>
                  </a:moveTo>
                  <a:lnTo>
                    <a:pt x="0" y="0"/>
                  </a:lnTo>
                  <a:lnTo>
                    <a:pt x="30507" y="3371"/>
                  </a:lnTo>
                  <a:lnTo>
                    <a:pt x="57610" y="16606"/>
                  </a:lnTo>
                  <a:lnTo>
                    <a:pt x="73112" y="27136"/>
                  </a:lnTo>
                  <a:lnTo>
                    <a:pt x="83764" y="42635"/>
                  </a:lnTo>
                  <a:lnTo>
                    <a:pt x="90145" y="61282"/>
                  </a:lnTo>
                  <a:lnTo>
                    <a:pt x="92981" y="81329"/>
                  </a:lnTo>
                  <a:lnTo>
                    <a:pt x="86716" y="101998"/>
                  </a:lnTo>
                  <a:lnTo>
                    <a:pt x="74523" y="121532"/>
                  </a:lnTo>
                  <a:lnTo>
                    <a:pt x="42226" y="154659"/>
                  </a:lnTo>
                  <a:lnTo>
                    <a:pt x="38028" y="157434"/>
                  </a:lnTo>
                  <a:lnTo>
                    <a:pt x="34525" y="158578"/>
                  </a:lnTo>
                  <a:lnTo>
                    <a:pt x="31483" y="158635"/>
                  </a:lnTo>
                  <a:lnTo>
                    <a:pt x="30161" y="155146"/>
                  </a:lnTo>
                  <a:lnTo>
                    <a:pt x="30573" y="141861"/>
                  </a:lnTo>
                  <a:lnTo>
                    <a:pt x="41514" y="114548"/>
                  </a:lnTo>
                  <a:lnTo>
                    <a:pt x="77207" y="70161"/>
                  </a:lnTo>
                  <a:lnTo>
                    <a:pt x="118299" y="22840"/>
                  </a:lnTo>
                  <a:lnTo>
                    <a:pt x="130662" y="9227"/>
                  </a:lnTo>
                  <a:lnTo>
                    <a:pt x="129098" y="10686"/>
                  </a:lnTo>
                  <a:lnTo>
                    <a:pt x="114975" y="42409"/>
                  </a:lnTo>
                  <a:lnTo>
                    <a:pt x="112954" y="58124"/>
                  </a:lnTo>
                  <a:lnTo>
                    <a:pt x="117405" y="87838"/>
                  </a:lnTo>
                  <a:lnTo>
                    <a:pt x="124852" y="99247"/>
                  </a:lnTo>
                  <a:lnTo>
                    <a:pt x="129801" y="104264"/>
                  </a:lnTo>
                  <a:lnTo>
                    <a:pt x="136629" y="106904"/>
                  </a:lnTo>
                  <a:lnTo>
                    <a:pt x="1714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2"/>
            <p:cNvSpPr/>
            <p:nvPr>
              <p:custDataLst>
                <p:tags r:id="rId126"/>
              </p:custDataLst>
            </p:nvPr>
          </p:nvSpPr>
          <p:spPr>
            <a:xfrm>
              <a:off x="3676650" y="1174750"/>
              <a:ext cx="62112" cy="260351"/>
            </a:xfrm>
            <a:custGeom>
              <a:avLst/>
              <a:gdLst/>
              <a:ahLst/>
              <a:cxnLst/>
              <a:rect l="0" t="0" r="0" b="0"/>
              <a:pathLst>
                <a:path w="62112" h="2603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3763"/>
                  </a:lnTo>
                  <a:lnTo>
                    <a:pt x="39264" y="50216"/>
                  </a:lnTo>
                  <a:lnTo>
                    <a:pt x="55613" y="90608"/>
                  </a:lnTo>
                  <a:lnTo>
                    <a:pt x="62111" y="119293"/>
                  </a:lnTo>
                  <a:lnTo>
                    <a:pt x="57836" y="162503"/>
                  </a:lnTo>
                  <a:lnTo>
                    <a:pt x="46221" y="201725"/>
                  </a:lnTo>
                  <a:lnTo>
                    <a:pt x="26238" y="23388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7"/>
          <p:cNvGrpSpPr/>
          <p:nvPr/>
        </p:nvGrpSpPr>
        <p:grpSpPr>
          <a:xfrm>
            <a:off x="4095750" y="1168400"/>
            <a:ext cx="762001" cy="285751"/>
            <a:chOff x="4095750" y="1168400"/>
            <a:chExt cx="762001" cy="285751"/>
          </a:xfrm>
        </p:grpSpPr>
        <p:sp>
          <p:nvSpPr>
            <p:cNvPr id="66" name="SMARTInkShape-53"/>
            <p:cNvSpPr/>
            <p:nvPr>
              <p:custDataLst>
                <p:tags r:id="rId112"/>
              </p:custDataLst>
            </p:nvPr>
          </p:nvSpPr>
          <p:spPr>
            <a:xfrm>
              <a:off x="4216400" y="1273040"/>
              <a:ext cx="25401" cy="181111"/>
            </a:xfrm>
            <a:custGeom>
              <a:avLst/>
              <a:gdLst/>
              <a:ahLst/>
              <a:cxnLst/>
              <a:rect l="0" t="0" r="0" b="0"/>
              <a:pathLst>
                <a:path w="25401" h="181111">
                  <a:moveTo>
                    <a:pt x="0" y="16010"/>
                  </a:moveTo>
                  <a:lnTo>
                    <a:pt x="0" y="16010"/>
                  </a:lnTo>
                  <a:lnTo>
                    <a:pt x="0" y="0"/>
                  </a:lnTo>
                  <a:lnTo>
                    <a:pt x="5069" y="45137"/>
                  </a:lnTo>
                  <a:lnTo>
                    <a:pt x="10831" y="81320"/>
                  </a:lnTo>
                  <a:lnTo>
                    <a:pt x="17007" y="121596"/>
                  </a:lnTo>
                  <a:lnTo>
                    <a:pt x="24156" y="168290"/>
                  </a:lnTo>
                  <a:lnTo>
                    <a:pt x="25400" y="181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4"/>
            <p:cNvSpPr/>
            <p:nvPr>
              <p:custDataLst>
                <p:tags r:id="rId113"/>
              </p:custDataLst>
            </p:nvPr>
          </p:nvSpPr>
          <p:spPr>
            <a:xfrm>
              <a:off x="4095750" y="1212850"/>
              <a:ext cx="273051" cy="76201"/>
            </a:xfrm>
            <a:custGeom>
              <a:avLst/>
              <a:gdLst/>
              <a:ahLst/>
              <a:cxnLst/>
              <a:rect l="0" t="0" r="0" b="0"/>
              <a:pathLst>
                <a:path w="27305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3763" y="69292"/>
                  </a:lnTo>
                  <a:lnTo>
                    <a:pt x="6742" y="67362"/>
                  </a:lnTo>
                  <a:lnTo>
                    <a:pt x="49126" y="58488"/>
                  </a:lnTo>
                  <a:lnTo>
                    <a:pt x="84158" y="51630"/>
                  </a:lnTo>
                  <a:lnTo>
                    <a:pt x="125128" y="41996"/>
                  </a:lnTo>
                  <a:lnTo>
                    <a:pt x="167090" y="31365"/>
                  </a:lnTo>
                  <a:lnTo>
                    <a:pt x="204555" y="21936"/>
                  </a:lnTo>
                  <a:lnTo>
                    <a:pt x="243896" y="8695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"/>
            <p:cNvSpPr/>
            <p:nvPr>
              <p:custDataLst>
                <p:tags r:id="rId114"/>
              </p:custDataLst>
            </p:nvPr>
          </p:nvSpPr>
          <p:spPr>
            <a:xfrm>
              <a:off x="4339665" y="1343844"/>
              <a:ext cx="124386" cy="103957"/>
            </a:xfrm>
            <a:custGeom>
              <a:avLst/>
              <a:gdLst/>
              <a:ahLst/>
              <a:cxnLst/>
              <a:rect l="0" t="0" r="0" b="0"/>
              <a:pathLst>
                <a:path w="124386" h="103957">
                  <a:moveTo>
                    <a:pt x="98985" y="72206"/>
                  </a:moveTo>
                  <a:lnTo>
                    <a:pt x="98985" y="72206"/>
                  </a:lnTo>
                  <a:lnTo>
                    <a:pt x="95614" y="35610"/>
                  </a:lnTo>
                  <a:lnTo>
                    <a:pt x="86776" y="18873"/>
                  </a:lnTo>
                  <a:lnTo>
                    <a:pt x="77331" y="11343"/>
                  </a:lnTo>
                  <a:lnTo>
                    <a:pt x="54020" y="760"/>
                  </a:lnTo>
                  <a:lnTo>
                    <a:pt x="41606" y="0"/>
                  </a:lnTo>
                  <a:lnTo>
                    <a:pt x="29739" y="2720"/>
                  </a:lnTo>
                  <a:lnTo>
                    <a:pt x="19761" y="8633"/>
                  </a:lnTo>
                  <a:lnTo>
                    <a:pt x="6210" y="26637"/>
                  </a:lnTo>
                  <a:lnTo>
                    <a:pt x="0" y="49845"/>
                  </a:lnTo>
                  <a:lnTo>
                    <a:pt x="1244" y="57299"/>
                  </a:lnTo>
                  <a:lnTo>
                    <a:pt x="8273" y="71225"/>
                  </a:lnTo>
                  <a:lnTo>
                    <a:pt x="13816" y="75785"/>
                  </a:lnTo>
                  <a:lnTo>
                    <a:pt x="27501" y="80852"/>
                  </a:lnTo>
                  <a:lnTo>
                    <a:pt x="51072" y="80334"/>
                  </a:lnTo>
                  <a:lnTo>
                    <a:pt x="65696" y="73702"/>
                  </a:lnTo>
                  <a:lnTo>
                    <a:pt x="83948" y="58068"/>
                  </a:lnTo>
                  <a:lnTo>
                    <a:pt x="92301" y="46872"/>
                  </a:lnTo>
                  <a:lnTo>
                    <a:pt x="98105" y="30552"/>
                  </a:lnTo>
                  <a:lnTo>
                    <a:pt x="98398" y="31031"/>
                  </a:lnTo>
                  <a:lnTo>
                    <a:pt x="100345" y="50993"/>
                  </a:lnTo>
                  <a:lnTo>
                    <a:pt x="114660" y="90510"/>
                  </a:lnTo>
                  <a:lnTo>
                    <a:pt x="124385" y="10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"/>
            <p:cNvSpPr/>
            <p:nvPr>
              <p:custDataLst>
                <p:tags r:id="rId115"/>
              </p:custDataLst>
            </p:nvPr>
          </p:nvSpPr>
          <p:spPr>
            <a:xfrm>
              <a:off x="4535194" y="1365250"/>
              <a:ext cx="5057" cy="57151"/>
            </a:xfrm>
            <a:custGeom>
              <a:avLst/>
              <a:gdLst/>
              <a:ahLst/>
              <a:cxnLst/>
              <a:rect l="0" t="0" r="0" b="0"/>
              <a:pathLst>
                <a:path w="5057" h="57151">
                  <a:moveTo>
                    <a:pt x="5056" y="0"/>
                  </a:moveTo>
                  <a:lnTo>
                    <a:pt x="5056" y="0"/>
                  </a:lnTo>
                  <a:lnTo>
                    <a:pt x="30" y="20722"/>
                  </a:lnTo>
                  <a:lnTo>
                    <a:pt x="0" y="32493"/>
                  </a:lnTo>
                  <a:lnTo>
                    <a:pt x="505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"/>
            <p:cNvSpPr/>
            <p:nvPr>
              <p:custDataLst>
                <p:tags r:id="rId116"/>
              </p:custDataLst>
            </p:nvPr>
          </p:nvSpPr>
          <p:spPr>
            <a:xfrm>
              <a:off x="4521200" y="1206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8"/>
            <p:cNvSpPr/>
            <p:nvPr>
              <p:custDataLst>
                <p:tags r:id="rId117"/>
              </p:custDataLst>
            </p:nvPr>
          </p:nvSpPr>
          <p:spPr>
            <a:xfrm>
              <a:off x="4591050" y="1168400"/>
              <a:ext cx="12701" cy="266701"/>
            </a:xfrm>
            <a:custGeom>
              <a:avLst/>
              <a:gdLst/>
              <a:ahLst/>
              <a:cxnLst/>
              <a:rect l="0" t="0" r="0" b="0"/>
              <a:pathLst>
                <a:path w="12701" h="2667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3972" y="23087"/>
                  </a:lnTo>
                  <a:lnTo>
                    <a:pt x="2666" y="69315"/>
                  </a:lnTo>
                  <a:lnTo>
                    <a:pt x="5259" y="116023"/>
                  </a:lnTo>
                  <a:lnTo>
                    <a:pt x="5159" y="148227"/>
                  </a:lnTo>
                  <a:lnTo>
                    <a:pt x="1842" y="193418"/>
                  </a:lnTo>
                  <a:lnTo>
                    <a:pt x="545" y="23181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9"/>
            <p:cNvSpPr/>
            <p:nvPr>
              <p:custDataLst>
                <p:tags r:id="rId118"/>
              </p:custDataLst>
            </p:nvPr>
          </p:nvSpPr>
          <p:spPr>
            <a:xfrm>
              <a:off x="4637549" y="1289933"/>
              <a:ext cx="71641" cy="119309"/>
            </a:xfrm>
            <a:custGeom>
              <a:avLst/>
              <a:gdLst/>
              <a:ahLst/>
              <a:cxnLst/>
              <a:rect l="0" t="0" r="0" b="0"/>
              <a:pathLst>
                <a:path w="71641" h="119309">
                  <a:moveTo>
                    <a:pt x="23351" y="5467"/>
                  </a:moveTo>
                  <a:lnTo>
                    <a:pt x="23351" y="5467"/>
                  </a:lnTo>
                  <a:lnTo>
                    <a:pt x="19980" y="5467"/>
                  </a:lnTo>
                  <a:lnTo>
                    <a:pt x="18987" y="4761"/>
                  </a:lnTo>
                  <a:lnTo>
                    <a:pt x="18325" y="3585"/>
                  </a:lnTo>
                  <a:lnTo>
                    <a:pt x="17884" y="2096"/>
                  </a:lnTo>
                  <a:lnTo>
                    <a:pt x="16884" y="1103"/>
                  </a:lnTo>
                  <a:lnTo>
                    <a:pt x="13891" y="0"/>
                  </a:lnTo>
                  <a:lnTo>
                    <a:pt x="4869" y="2750"/>
                  </a:lnTo>
                  <a:lnTo>
                    <a:pt x="2563" y="5066"/>
                  </a:lnTo>
                  <a:lnTo>
                    <a:pt x="0" y="11404"/>
                  </a:lnTo>
                  <a:lnTo>
                    <a:pt x="743" y="18924"/>
                  </a:lnTo>
                  <a:lnTo>
                    <a:pt x="1929" y="22905"/>
                  </a:lnTo>
                  <a:lnTo>
                    <a:pt x="8891" y="31091"/>
                  </a:lnTo>
                  <a:lnTo>
                    <a:pt x="52953" y="73204"/>
                  </a:lnTo>
                  <a:lnTo>
                    <a:pt x="68501" y="89429"/>
                  </a:lnTo>
                  <a:lnTo>
                    <a:pt x="71640" y="95230"/>
                  </a:lnTo>
                  <a:lnTo>
                    <a:pt x="71154" y="102041"/>
                  </a:lnTo>
                  <a:lnTo>
                    <a:pt x="68585" y="109066"/>
                  </a:lnTo>
                  <a:lnTo>
                    <a:pt x="65092" y="114541"/>
                  </a:lnTo>
                  <a:lnTo>
                    <a:pt x="62467" y="116283"/>
                  </a:lnTo>
                  <a:lnTo>
                    <a:pt x="52031" y="118735"/>
                  </a:lnTo>
                  <a:lnTo>
                    <a:pt x="44094" y="119308"/>
                  </a:lnTo>
                  <a:lnTo>
                    <a:pt x="37744" y="117682"/>
                  </a:lnTo>
                  <a:lnTo>
                    <a:pt x="29701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0"/>
            <p:cNvSpPr/>
            <p:nvPr>
              <p:custDataLst>
                <p:tags r:id="rId119"/>
              </p:custDataLst>
            </p:nvPr>
          </p:nvSpPr>
          <p:spPr>
            <a:xfrm>
              <a:off x="4857750" y="1365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61"/>
          <p:cNvSpPr/>
          <p:nvPr>
            <p:custDataLst>
              <p:tags r:id="rId4"/>
            </p:custDataLst>
          </p:nvPr>
        </p:nvSpPr>
        <p:spPr>
          <a:xfrm>
            <a:off x="5254078" y="1134381"/>
            <a:ext cx="166677" cy="323057"/>
          </a:xfrm>
          <a:custGeom>
            <a:avLst/>
            <a:gdLst/>
            <a:ahLst/>
            <a:cxnLst/>
            <a:rect l="0" t="0" r="0" b="0"/>
            <a:pathLst>
              <a:path w="166677" h="323057">
                <a:moveTo>
                  <a:pt x="54522" y="103869"/>
                </a:moveTo>
                <a:lnTo>
                  <a:pt x="54522" y="103869"/>
                </a:lnTo>
                <a:lnTo>
                  <a:pt x="51151" y="100498"/>
                </a:lnTo>
                <a:lnTo>
                  <a:pt x="47615" y="98843"/>
                </a:lnTo>
                <a:lnTo>
                  <a:pt x="45683" y="98402"/>
                </a:lnTo>
                <a:lnTo>
                  <a:pt x="39595" y="94409"/>
                </a:lnTo>
                <a:lnTo>
                  <a:pt x="33323" y="85387"/>
                </a:lnTo>
                <a:lnTo>
                  <a:pt x="30366" y="67035"/>
                </a:lnTo>
                <a:lnTo>
                  <a:pt x="36233" y="43723"/>
                </a:lnTo>
                <a:lnTo>
                  <a:pt x="46908" y="22313"/>
                </a:lnTo>
                <a:lnTo>
                  <a:pt x="68159" y="983"/>
                </a:lnTo>
                <a:lnTo>
                  <a:pt x="70669" y="0"/>
                </a:lnTo>
                <a:lnTo>
                  <a:pt x="73047" y="51"/>
                </a:lnTo>
                <a:lnTo>
                  <a:pt x="75339" y="790"/>
                </a:lnTo>
                <a:lnTo>
                  <a:pt x="76866" y="3400"/>
                </a:lnTo>
                <a:lnTo>
                  <a:pt x="79318" y="26560"/>
                </a:lnTo>
                <a:lnTo>
                  <a:pt x="83173" y="71429"/>
                </a:lnTo>
                <a:lnTo>
                  <a:pt x="85354" y="116757"/>
                </a:lnTo>
                <a:lnTo>
                  <a:pt x="83983" y="149343"/>
                </a:lnTo>
                <a:lnTo>
                  <a:pt x="80315" y="182641"/>
                </a:lnTo>
                <a:lnTo>
                  <a:pt x="73982" y="216255"/>
                </a:lnTo>
                <a:lnTo>
                  <a:pt x="55741" y="260170"/>
                </a:lnTo>
                <a:lnTo>
                  <a:pt x="30068" y="301385"/>
                </a:lnTo>
                <a:lnTo>
                  <a:pt x="15213" y="318163"/>
                </a:lnTo>
                <a:lnTo>
                  <a:pt x="6242" y="322583"/>
                </a:lnTo>
                <a:lnTo>
                  <a:pt x="3285" y="323056"/>
                </a:lnTo>
                <a:lnTo>
                  <a:pt x="1314" y="322666"/>
                </a:lnTo>
                <a:lnTo>
                  <a:pt x="0" y="321700"/>
                </a:lnTo>
                <a:lnTo>
                  <a:pt x="421" y="314983"/>
                </a:lnTo>
                <a:lnTo>
                  <a:pt x="1521" y="310228"/>
                </a:lnTo>
                <a:lnTo>
                  <a:pt x="13183" y="293424"/>
                </a:lnTo>
                <a:lnTo>
                  <a:pt x="60654" y="249444"/>
                </a:lnTo>
                <a:lnTo>
                  <a:pt x="105122" y="214260"/>
                </a:lnTo>
                <a:lnTo>
                  <a:pt x="147933" y="175016"/>
                </a:lnTo>
                <a:lnTo>
                  <a:pt x="163964" y="158714"/>
                </a:lnTo>
                <a:lnTo>
                  <a:pt x="166663" y="153409"/>
                </a:lnTo>
                <a:lnTo>
                  <a:pt x="166676" y="151713"/>
                </a:lnTo>
                <a:lnTo>
                  <a:pt x="165981" y="150581"/>
                </a:lnTo>
                <a:lnTo>
                  <a:pt x="164811" y="149827"/>
                </a:lnTo>
                <a:lnTo>
                  <a:pt x="164031" y="150736"/>
                </a:lnTo>
                <a:lnTo>
                  <a:pt x="163165" y="155508"/>
                </a:lnTo>
                <a:lnTo>
                  <a:pt x="161523" y="158050"/>
                </a:lnTo>
                <a:lnTo>
                  <a:pt x="155935" y="162757"/>
                </a:lnTo>
                <a:lnTo>
                  <a:pt x="152511" y="170964"/>
                </a:lnTo>
                <a:lnTo>
                  <a:pt x="149932" y="206562"/>
                </a:lnTo>
                <a:lnTo>
                  <a:pt x="155736" y="250354"/>
                </a:lnTo>
                <a:lnTo>
                  <a:pt x="155245" y="262107"/>
                </a:lnTo>
                <a:lnTo>
                  <a:pt x="147261" y="285556"/>
                </a:lnTo>
                <a:lnTo>
                  <a:pt x="143246" y="290452"/>
                </a:lnTo>
                <a:lnTo>
                  <a:pt x="137072" y="2943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Shape-62"/>
          <p:cNvSpPr/>
          <p:nvPr>
            <p:custDataLst>
              <p:tags r:id="rId5"/>
            </p:custDataLst>
          </p:nvPr>
        </p:nvSpPr>
        <p:spPr>
          <a:xfrm>
            <a:off x="5792918" y="1168400"/>
            <a:ext cx="417383" cy="268425"/>
          </a:xfrm>
          <a:custGeom>
            <a:avLst/>
            <a:gdLst/>
            <a:ahLst/>
            <a:cxnLst/>
            <a:rect l="0" t="0" r="0" b="0"/>
            <a:pathLst>
              <a:path w="417383" h="268425">
                <a:moveTo>
                  <a:pt x="74482" y="0"/>
                </a:moveTo>
                <a:lnTo>
                  <a:pt x="74482" y="0"/>
                </a:lnTo>
                <a:lnTo>
                  <a:pt x="77853" y="6742"/>
                </a:lnTo>
                <a:lnTo>
                  <a:pt x="75104" y="54272"/>
                </a:lnTo>
                <a:lnTo>
                  <a:pt x="71295" y="93300"/>
                </a:lnTo>
                <a:lnTo>
                  <a:pt x="65698" y="139514"/>
                </a:lnTo>
                <a:lnTo>
                  <a:pt x="61641" y="172308"/>
                </a:lnTo>
                <a:lnTo>
                  <a:pt x="55390" y="216860"/>
                </a:lnTo>
                <a:lnTo>
                  <a:pt x="50618" y="262201"/>
                </a:lnTo>
                <a:lnTo>
                  <a:pt x="51517" y="265817"/>
                </a:lnTo>
                <a:lnTo>
                  <a:pt x="52822" y="268228"/>
                </a:lnTo>
                <a:lnTo>
                  <a:pt x="54398" y="268424"/>
                </a:lnTo>
                <a:lnTo>
                  <a:pt x="56153" y="267144"/>
                </a:lnTo>
                <a:lnTo>
                  <a:pt x="59986" y="261253"/>
                </a:lnTo>
                <a:lnTo>
                  <a:pt x="64041" y="251579"/>
                </a:lnTo>
                <a:lnTo>
                  <a:pt x="60178" y="224120"/>
                </a:lnTo>
                <a:lnTo>
                  <a:pt x="41161" y="179032"/>
                </a:lnTo>
                <a:lnTo>
                  <a:pt x="23922" y="156058"/>
                </a:lnTo>
                <a:lnTo>
                  <a:pt x="0" y="134912"/>
                </a:lnTo>
                <a:lnTo>
                  <a:pt x="839" y="133686"/>
                </a:lnTo>
                <a:lnTo>
                  <a:pt x="9466" y="128589"/>
                </a:lnTo>
                <a:lnTo>
                  <a:pt x="53295" y="109184"/>
                </a:lnTo>
                <a:lnTo>
                  <a:pt x="92064" y="74353"/>
                </a:lnTo>
                <a:lnTo>
                  <a:pt x="133533" y="30116"/>
                </a:lnTo>
                <a:lnTo>
                  <a:pt x="142199" y="21236"/>
                </a:lnTo>
                <a:lnTo>
                  <a:pt x="143615" y="22624"/>
                </a:lnTo>
                <a:lnTo>
                  <a:pt x="147071" y="29811"/>
                </a:lnTo>
                <a:lnTo>
                  <a:pt x="146240" y="49128"/>
                </a:lnTo>
                <a:lnTo>
                  <a:pt x="141527" y="82838"/>
                </a:lnTo>
                <a:lnTo>
                  <a:pt x="135661" y="127477"/>
                </a:lnTo>
                <a:lnTo>
                  <a:pt x="133423" y="159903"/>
                </a:lnTo>
                <a:lnTo>
                  <a:pt x="130281" y="204247"/>
                </a:lnTo>
                <a:lnTo>
                  <a:pt x="128645" y="232203"/>
                </a:lnTo>
                <a:lnTo>
                  <a:pt x="130747" y="241192"/>
                </a:lnTo>
                <a:lnTo>
                  <a:pt x="131041" y="241228"/>
                </a:lnTo>
                <a:lnTo>
                  <a:pt x="149500" y="195794"/>
                </a:lnTo>
                <a:lnTo>
                  <a:pt x="154390" y="182270"/>
                </a:lnTo>
                <a:lnTo>
                  <a:pt x="158915" y="176259"/>
                </a:lnTo>
                <a:lnTo>
                  <a:pt x="161815" y="175361"/>
                </a:lnTo>
                <a:lnTo>
                  <a:pt x="168800" y="176246"/>
                </a:lnTo>
                <a:lnTo>
                  <a:pt x="184037" y="187452"/>
                </a:lnTo>
                <a:lnTo>
                  <a:pt x="224192" y="233197"/>
                </a:lnTo>
                <a:lnTo>
                  <a:pt x="238387" y="241227"/>
                </a:lnTo>
                <a:lnTo>
                  <a:pt x="264432" y="246804"/>
                </a:lnTo>
                <a:lnTo>
                  <a:pt x="268143" y="244969"/>
                </a:lnTo>
                <a:lnTo>
                  <a:pt x="276030" y="237286"/>
                </a:lnTo>
                <a:lnTo>
                  <a:pt x="280475" y="226816"/>
                </a:lnTo>
                <a:lnTo>
                  <a:pt x="281746" y="213696"/>
                </a:lnTo>
                <a:lnTo>
                  <a:pt x="274985" y="169740"/>
                </a:lnTo>
                <a:lnTo>
                  <a:pt x="272357" y="163960"/>
                </a:lnTo>
                <a:lnTo>
                  <a:pt x="269193" y="160107"/>
                </a:lnTo>
                <a:lnTo>
                  <a:pt x="265672" y="157538"/>
                </a:lnTo>
                <a:lnTo>
                  <a:pt x="262620" y="156531"/>
                </a:lnTo>
                <a:lnTo>
                  <a:pt x="259879" y="156565"/>
                </a:lnTo>
                <a:lnTo>
                  <a:pt x="257347" y="157293"/>
                </a:lnTo>
                <a:lnTo>
                  <a:pt x="255658" y="159190"/>
                </a:lnTo>
                <a:lnTo>
                  <a:pt x="249356" y="183041"/>
                </a:lnTo>
                <a:lnTo>
                  <a:pt x="250317" y="202871"/>
                </a:lnTo>
                <a:lnTo>
                  <a:pt x="261812" y="225524"/>
                </a:lnTo>
                <a:lnTo>
                  <a:pt x="281995" y="243367"/>
                </a:lnTo>
                <a:lnTo>
                  <a:pt x="301471" y="249275"/>
                </a:lnTo>
                <a:lnTo>
                  <a:pt x="338118" y="250718"/>
                </a:lnTo>
                <a:lnTo>
                  <a:pt x="378375" y="244796"/>
                </a:lnTo>
                <a:lnTo>
                  <a:pt x="417382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20"/>
          <p:cNvGrpSpPr/>
          <p:nvPr/>
        </p:nvGrpSpPr>
        <p:grpSpPr>
          <a:xfrm>
            <a:off x="6577741" y="1225550"/>
            <a:ext cx="496160" cy="190501"/>
            <a:chOff x="6577741" y="1225550"/>
            <a:chExt cx="496160" cy="190501"/>
          </a:xfrm>
        </p:grpSpPr>
        <p:sp>
          <p:nvSpPr>
            <p:cNvPr id="77" name="SMARTInkShape-63"/>
            <p:cNvSpPr/>
            <p:nvPr>
              <p:custDataLst>
                <p:tags r:id="rId107"/>
              </p:custDataLst>
            </p:nvPr>
          </p:nvSpPr>
          <p:spPr>
            <a:xfrm>
              <a:off x="6577741" y="1289050"/>
              <a:ext cx="83410" cy="127001"/>
            </a:xfrm>
            <a:custGeom>
              <a:avLst/>
              <a:gdLst/>
              <a:ahLst/>
              <a:cxnLst/>
              <a:rect l="0" t="0" r="0" b="0"/>
              <a:pathLst>
                <a:path w="83410" h="127001">
                  <a:moveTo>
                    <a:pt x="58009" y="0"/>
                  </a:moveTo>
                  <a:lnTo>
                    <a:pt x="58009" y="0"/>
                  </a:lnTo>
                  <a:lnTo>
                    <a:pt x="34865" y="8838"/>
                  </a:lnTo>
                  <a:lnTo>
                    <a:pt x="22067" y="21669"/>
                  </a:lnTo>
                  <a:lnTo>
                    <a:pt x="5806" y="50037"/>
                  </a:lnTo>
                  <a:lnTo>
                    <a:pt x="0" y="66218"/>
                  </a:lnTo>
                  <a:lnTo>
                    <a:pt x="286" y="74484"/>
                  </a:lnTo>
                  <a:lnTo>
                    <a:pt x="6249" y="91195"/>
                  </a:lnTo>
                  <a:lnTo>
                    <a:pt x="17835" y="104266"/>
                  </a:lnTo>
                  <a:lnTo>
                    <a:pt x="24877" y="109728"/>
                  </a:lnTo>
                  <a:lnTo>
                    <a:pt x="8340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4"/>
            <p:cNvSpPr/>
            <p:nvPr>
              <p:custDataLst>
                <p:tags r:id="rId108"/>
              </p:custDataLst>
            </p:nvPr>
          </p:nvSpPr>
          <p:spPr>
            <a:xfrm>
              <a:off x="6724376" y="1289050"/>
              <a:ext cx="99183" cy="93258"/>
            </a:xfrm>
            <a:custGeom>
              <a:avLst/>
              <a:gdLst/>
              <a:ahLst/>
              <a:cxnLst/>
              <a:rect l="0" t="0" r="0" b="0"/>
              <a:pathLst>
                <a:path w="99183" h="93258">
                  <a:moveTo>
                    <a:pt x="38374" y="0"/>
                  </a:moveTo>
                  <a:lnTo>
                    <a:pt x="38374" y="0"/>
                  </a:lnTo>
                  <a:lnTo>
                    <a:pt x="31632" y="0"/>
                  </a:lnTo>
                  <a:lnTo>
                    <a:pt x="17326" y="6742"/>
                  </a:lnTo>
                  <a:lnTo>
                    <a:pt x="3053" y="21048"/>
                  </a:lnTo>
                  <a:lnTo>
                    <a:pt x="715" y="26732"/>
                  </a:lnTo>
                  <a:lnTo>
                    <a:pt x="0" y="38692"/>
                  </a:lnTo>
                  <a:lnTo>
                    <a:pt x="6934" y="57325"/>
                  </a:lnTo>
                  <a:lnTo>
                    <a:pt x="21297" y="76252"/>
                  </a:lnTo>
                  <a:lnTo>
                    <a:pt x="38958" y="88523"/>
                  </a:lnTo>
                  <a:lnTo>
                    <a:pt x="60968" y="93257"/>
                  </a:lnTo>
                  <a:lnTo>
                    <a:pt x="78621" y="91288"/>
                  </a:lnTo>
                  <a:lnTo>
                    <a:pt x="92789" y="82866"/>
                  </a:lnTo>
                  <a:lnTo>
                    <a:pt x="95817" y="78527"/>
                  </a:lnTo>
                  <a:lnTo>
                    <a:pt x="99182" y="68062"/>
                  </a:lnTo>
                  <a:lnTo>
                    <a:pt x="95033" y="54474"/>
                  </a:lnTo>
                  <a:lnTo>
                    <a:pt x="75123" y="22755"/>
                  </a:lnTo>
                  <a:lnTo>
                    <a:pt x="68517" y="17286"/>
                  </a:lnTo>
                  <a:lnTo>
                    <a:pt x="47854" y="9590"/>
                  </a:lnTo>
                  <a:lnTo>
                    <a:pt x="3202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5"/>
            <p:cNvSpPr/>
            <p:nvPr>
              <p:custDataLst>
                <p:tags r:id="rId109"/>
              </p:custDataLst>
            </p:nvPr>
          </p:nvSpPr>
          <p:spPr>
            <a:xfrm>
              <a:off x="6902450" y="13081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5269" y="10845"/>
                  </a:lnTo>
                  <a:lnTo>
                    <a:pt x="8833" y="326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6"/>
            <p:cNvSpPr/>
            <p:nvPr>
              <p:custDataLst>
                <p:tags r:id="rId110"/>
              </p:custDataLst>
            </p:nvPr>
          </p:nvSpPr>
          <p:spPr>
            <a:xfrm>
              <a:off x="6889750" y="1225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7"/>
            <p:cNvSpPr/>
            <p:nvPr>
              <p:custDataLst>
                <p:tags r:id="rId111"/>
              </p:custDataLst>
            </p:nvPr>
          </p:nvSpPr>
          <p:spPr>
            <a:xfrm>
              <a:off x="6966926" y="1240704"/>
              <a:ext cx="106975" cy="118971"/>
            </a:xfrm>
            <a:custGeom>
              <a:avLst/>
              <a:gdLst/>
              <a:ahLst/>
              <a:cxnLst/>
              <a:rect l="0" t="0" r="0" b="0"/>
              <a:pathLst>
                <a:path w="106975" h="118971">
                  <a:moveTo>
                    <a:pt x="30774" y="29296"/>
                  </a:moveTo>
                  <a:lnTo>
                    <a:pt x="30774" y="29296"/>
                  </a:lnTo>
                  <a:lnTo>
                    <a:pt x="16284" y="71223"/>
                  </a:lnTo>
                  <a:lnTo>
                    <a:pt x="6434" y="118299"/>
                  </a:lnTo>
                  <a:lnTo>
                    <a:pt x="5376" y="118970"/>
                  </a:lnTo>
                  <a:lnTo>
                    <a:pt x="3964" y="118007"/>
                  </a:lnTo>
                  <a:lnTo>
                    <a:pt x="2318" y="115953"/>
                  </a:lnTo>
                  <a:lnTo>
                    <a:pt x="0" y="102950"/>
                  </a:lnTo>
                  <a:lnTo>
                    <a:pt x="6060" y="59596"/>
                  </a:lnTo>
                  <a:lnTo>
                    <a:pt x="17347" y="21797"/>
                  </a:lnTo>
                  <a:lnTo>
                    <a:pt x="26923" y="9971"/>
                  </a:lnTo>
                  <a:lnTo>
                    <a:pt x="32440" y="5829"/>
                  </a:lnTo>
                  <a:lnTo>
                    <a:pt x="47978" y="1227"/>
                  </a:lnTo>
                  <a:lnTo>
                    <a:pt x="57059" y="0"/>
                  </a:lnTo>
                  <a:lnTo>
                    <a:pt x="64525" y="1299"/>
                  </a:lnTo>
                  <a:lnTo>
                    <a:pt x="76584" y="8386"/>
                  </a:lnTo>
                  <a:lnTo>
                    <a:pt x="91306" y="27647"/>
                  </a:lnTo>
                  <a:lnTo>
                    <a:pt x="103147" y="68168"/>
                  </a:lnTo>
                  <a:lnTo>
                    <a:pt x="106974" y="105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1"/>
          <p:cNvGrpSpPr/>
          <p:nvPr/>
        </p:nvGrpSpPr>
        <p:grpSpPr>
          <a:xfrm>
            <a:off x="7524750" y="1118583"/>
            <a:ext cx="1214285" cy="322868"/>
            <a:chOff x="7524750" y="1118583"/>
            <a:chExt cx="1214285" cy="322868"/>
          </a:xfrm>
        </p:grpSpPr>
        <p:sp>
          <p:nvSpPr>
            <p:cNvPr id="83" name="SMARTInkShape-68"/>
            <p:cNvSpPr/>
            <p:nvPr>
              <p:custDataLst>
                <p:tags r:id="rId96"/>
              </p:custDataLst>
            </p:nvPr>
          </p:nvSpPr>
          <p:spPr>
            <a:xfrm>
              <a:off x="7524750" y="1285618"/>
              <a:ext cx="146051" cy="130433"/>
            </a:xfrm>
            <a:custGeom>
              <a:avLst/>
              <a:gdLst/>
              <a:ahLst/>
              <a:cxnLst/>
              <a:rect l="0" t="0" r="0" b="0"/>
              <a:pathLst>
                <a:path w="146051" h="130433">
                  <a:moveTo>
                    <a:pt x="0" y="16132"/>
                  </a:moveTo>
                  <a:lnTo>
                    <a:pt x="0" y="16132"/>
                  </a:lnTo>
                  <a:lnTo>
                    <a:pt x="0" y="12761"/>
                  </a:lnTo>
                  <a:lnTo>
                    <a:pt x="1881" y="9224"/>
                  </a:lnTo>
                  <a:lnTo>
                    <a:pt x="5467" y="4576"/>
                  </a:lnTo>
                  <a:lnTo>
                    <a:pt x="6175" y="0"/>
                  </a:lnTo>
                  <a:lnTo>
                    <a:pt x="7051" y="46653"/>
                  </a:lnTo>
                  <a:lnTo>
                    <a:pt x="13257" y="91462"/>
                  </a:lnTo>
                  <a:lnTo>
                    <a:pt x="17886" y="110995"/>
                  </a:lnTo>
                  <a:lnTo>
                    <a:pt x="24647" y="124381"/>
                  </a:lnTo>
                  <a:lnTo>
                    <a:pt x="28426" y="127809"/>
                  </a:lnTo>
                  <a:lnTo>
                    <a:pt x="32356" y="129389"/>
                  </a:lnTo>
                  <a:lnTo>
                    <a:pt x="36387" y="129736"/>
                  </a:lnTo>
                  <a:lnTo>
                    <a:pt x="46511" y="124478"/>
                  </a:lnTo>
                  <a:lnTo>
                    <a:pt x="70257" y="100485"/>
                  </a:lnTo>
                  <a:lnTo>
                    <a:pt x="85650" y="70053"/>
                  </a:lnTo>
                  <a:lnTo>
                    <a:pt x="95867" y="26935"/>
                  </a:lnTo>
                  <a:lnTo>
                    <a:pt x="99052" y="18111"/>
                  </a:lnTo>
                  <a:lnTo>
                    <a:pt x="99901" y="16746"/>
                  </a:lnTo>
                  <a:lnTo>
                    <a:pt x="100467" y="16541"/>
                  </a:lnTo>
                  <a:lnTo>
                    <a:pt x="97717" y="27763"/>
                  </a:lnTo>
                  <a:lnTo>
                    <a:pt x="104387" y="57575"/>
                  </a:lnTo>
                  <a:lnTo>
                    <a:pt x="122455" y="93855"/>
                  </a:lnTo>
                  <a:lnTo>
                    <a:pt x="146050" y="13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9"/>
            <p:cNvSpPr/>
            <p:nvPr>
              <p:custDataLst>
                <p:tags r:id="rId97"/>
              </p:custDataLst>
            </p:nvPr>
          </p:nvSpPr>
          <p:spPr>
            <a:xfrm>
              <a:off x="7711879" y="1280337"/>
              <a:ext cx="104972" cy="132669"/>
            </a:xfrm>
            <a:custGeom>
              <a:avLst/>
              <a:gdLst/>
              <a:ahLst/>
              <a:cxnLst/>
              <a:rect l="0" t="0" r="0" b="0"/>
              <a:pathLst>
                <a:path w="104972" h="132669">
                  <a:moveTo>
                    <a:pt x="3371" y="27763"/>
                  </a:moveTo>
                  <a:lnTo>
                    <a:pt x="3371" y="27763"/>
                  </a:lnTo>
                  <a:lnTo>
                    <a:pt x="3371" y="31134"/>
                  </a:lnTo>
                  <a:lnTo>
                    <a:pt x="0" y="39972"/>
                  </a:lnTo>
                  <a:lnTo>
                    <a:pt x="2749" y="84937"/>
                  </a:lnTo>
                  <a:lnTo>
                    <a:pt x="3346" y="131146"/>
                  </a:lnTo>
                  <a:lnTo>
                    <a:pt x="3355" y="132668"/>
                  </a:lnTo>
                  <a:lnTo>
                    <a:pt x="4076" y="95855"/>
                  </a:lnTo>
                  <a:lnTo>
                    <a:pt x="8440" y="59306"/>
                  </a:lnTo>
                  <a:lnTo>
                    <a:pt x="14908" y="24174"/>
                  </a:lnTo>
                  <a:lnTo>
                    <a:pt x="21668" y="9470"/>
                  </a:lnTo>
                  <a:lnTo>
                    <a:pt x="26153" y="4984"/>
                  </a:lnTo>
                  <a:lnTo>
                    <a:pt x="36779" y="0"/>
                  </a:lnTo>
                  <a:lnTo>
                    <a:pt x="42577" y="788"/>
                  </a:lnTo>
                  <a:lnTo>
                    <a:pt x="54663" y="7307"/>
                  </a:lnTo>
                  <a:lnTo>
                    <a:pt x="73367" y="29620"/>
                  </a:lnTo>
                  <a:lnTo>
                    <a:pt x="88510" y="68764"/>
                  </a:lnTo>
                  <a:lnTo>
                    <a:pt x="100521" y="114258"/>
                  </a:lnTo>
                  <a:lnTo>
                    <a:pt x="104971" y="129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0"/>
            <p:cNvSpPr/>
            <p:nvPr>
              <p:custDataLst>
                <p:tags r:id="rId98"/>
              </p:custDataLst>
            </p:nvPr>
          </p:nvSpPr>
          <p:spPr>
            <a:xfrm>
              <a:off x="7867650" y="1175633"/>
              <a:ext cx="124440" cy="235346"/>
            </a:xfrm>
            <a:custGeom>
              <a:avLst/>
              <a:gdLst/>
              <a:ahLst/>
              <a:cxnLst/>
              <a:rect l="0" t="0" r="0" b="0"/>
              <a:pathLst>
                <a:path w="124440" h="235346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9" y="2749"/>
                  </a:lnTo>
                  <a:lnTo>
                    <a:pt x="21668" y="21517"/>
                  </a:lnTo>
                  <a:lnTo>
                    <a:pt x="32133" y="56162"/>
                  </a:lnTo>
                  <a:lnTo>
                    <a:pt x="39702" y="97707"/>
                  </a:lnTo>
                  <a:lnTo>
                    <a:pt x="46414" y="144667"/>
                  </a:lnTo>
                  <a:lnTo>
                    <a:pt x="49933" y="189414"/>
                  </a:lnTo>
                  <a:lnTo>
                    <a:pt x="50685" y="207996"/>
                  </a:lnTo>
                  <a:lnTo>
                    <a:pt x="55862" y="160926"/>
                  </a:lnTo>
                  <a:lnTo>
                    <a:pt x="62335" y="127964"/>
                  </a:lnTo>
                  <a:lnTo>
                    <a:pt x="74924" y="104636"/>
                  </a:lnTo>
                  <a:lnTo>
                    <a:pt x="77466" y="101213"/>
                  </a:lnTo>
                  <a:lnTo>
                    <a:pt x="81277" y="101048"/>
                  </a:lnTo>
                  <a:lnTo>
                    <a:pt x="91157" y="106508"/>
                  </a:lnTo>
                  <a:lnTo>
                    <a:pt x="105247" y="121483"/>
                  </a:lnTo>
                  <a:lnTo>
                    <a:pt x="118359" y="142696"/>
                  </a:lnTo>
                  <a:lnTo>
                    <a:pt x="124439" y="170227"/>
                  </a:lnTo>
                  <a:lnTo>
                    <a:pt x="122099" y="188525"/>
                  </a:lnTo>
                  <a:lnTo>
                    <a:pt x="115649" y="205359"/>
                  </a:lnTo>
                  <a:lnTo>
                    <a:pt x="105727" y="219897"/>
                  </a:lnTo>
                  <a:lnTo>
                    <a:pt x="92380" y="229651"/>
                  </a:lnTo>
                  <a:lnTo>
                    <a:pt x="84870" y="233239"/>
                  </a:lnTo>
                  <a:lnTo>
                    <a:pt x="69000" y="235345"/>
                  </a:lnTo>
                  <a:lnTo>
                    <a:pt x="53950" y="233224"/>
                  </a:lnTo>
                  <a:lnTo>
                    <a:pt x="34672" y="222246"/>
                  </a:lnTo>
                  <a:lnTo>
                    <a:pt x="2540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1"/>
            <p:cNvSpPr/>
            <p:nvPr>
              <p:custDataLst>
                <p:tags r:id="rId99"/>
              </p:custDataLst>
            </p:nvPr>
          </p:nvSpPr>
          <p:spPr>
            <a:xfrm>
              <a:off x="8048429" y="1295400"/>
              <a:ext cx="22422" cy="101601"/>
            </a:xfrm>
            <a:custGeom>
              <a:avLst/>
              <a:gdLst/>
              <a:ahLst/>
              <a:cxnLst/>
              <a:rect l="0" t="0" r="0" b="0"/>
              <a:pathLst>
                <a:path w="22422" h="1016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108" y="17578"/>
                  </a:lnTo>
                  <a:lnTo>
                    <a:pt x="13788" y="64404"/>
                  </a:lnTo>
                  <a:lnTo>
                    <a:pt x="2242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2"/>
            <p:cNvSpPr/>
            <p:nvPr>
              <p:custDataLst>
                <p:tags r:id="rId100"/>
              </p:custDataLst>
            </p:nvPr>
          </p:nvSpPr>
          <p:spPr>
            <a:xfrm>
              <a:off x="8051800" y="1203129"/>
              <a:ext cx="19051" cy="9722"/>
            </a:xfrm>
            <a:custGeom>
              <a:avLst/>
              <a:gdLst/>
              <a:ahLst/>
              <a:cxnLst/>
              <a:rect l="0" t="0" r="0" b="0"/>
              <a:pathLst>
                <a:path w="19051" h="9722">
                  <a:moveTo>
                    <a:pt x="19050" y="3371"/>
                  </a:moveTo>
                  <a:lnTo>
                    <a:pt x="19050" y="3371"/>
                  </a:lnTo>
                  <a:lnTo>
                    <a:pt x="12308" y="0"/>
                  </a:lnTo>
                  <a:lnTo>
                    <a:pt x="9616" y="418"/>
                  </a:lnTo>
                  <a:lnTo>
                    <a:pt x="7117" y="210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3"/>
            <p:cNvSpPr/>
            <p:nvPr>
              <p:custDataLst>
                <p:tags r:id="rId101"/>
              </p:custDataLst>
            </p:nvPr>
          </p:nvSpPr>
          <p:spPr>
            <a:xfrm>
              <a:off x="8126758" y="1258884"/>
              <a:ext cx="121893" cy="112717"/>
            </a:xfrm>
            <a:custGeom>
              <a:avLst/>
              <a:gdLst/>
              <a:ahLst/>
              <a:cxnLst/>
              <a:rect l="0" t="0" r="0" b="0"/>
              <a:pathLst>
                <a:path w="121893" h="112717">
                  <a:moveTo>
                    <a:pt x="64742" y="36516"/>
                  </a:moveTo>
                  <a:lnTo>
                    <a:pt x="64742" y="36516"/>
                  </a:lnTo>
                  <a:lnTo>
                    <a:pt x="64036" y="9384"/>
                  </a:lnTo>
                  <a:lnTo>
                    <a:pt x="61371" y="3761"/>
                  </a:lnTo>
                  <a:lnTo>
                    <a:pt x="52190" y="792"/>
                  </a:lnTo>
                  <a:lnTo>
                    <a:pt x="45791" y="0"/>
                  </a:lnTo>
                  <a:lnTo>
                    <a:pt x="33035" y="4764"/>
                  </a:lnTo>
                  <a:lnTo>
                    <a:pt x="26671" y="8998"/>
                  </a:lnTo>
                  <a:lnTo>
                    <a:pt x="10971" y="31812"/>
                  </a:lnTo>
                  <a:lnTo>
                    <a:pt x="754" y="60914"/>
                  </a:lnTo>
                  <a:lnTo>
                    <a:pt x="0" y="88509"/>
                  </a:lnTo>
                  <a:lnTo>
                    <a:pt x="3236" y="95872"/>
                  </a:lnTo>
                  <a:lnTo>
                    <a:pt x="14358" y="107817"/>
                  </a:lnTo>
                  <a:lnTo>
                    <a:pt x="20570" y="110861"/>
                  </a:lnTo>
                  <a:lnTo>
                    <a:pt x="33115" y="112362"/>
                  </a:lnTo>
                  <a:lnTo>
                    <a:pt x="45747" y="106914"/>
                  </a:lnTo>
                  <a:lnTo>
                    <a:pt x="62877" y="91947"/>
                  </a:lnTo>
                  <a:lnTo>
                    <a:pt x="67733" y="86170"/>
                  </a:lnTo>
                  <a:lnTo>
                    <a:pt x="73126" y="70344"/>
                  </a:lnTo>
                  <a:lnTo>
                    <a:pt x="77273" y="27359"/>
                  </a:lnTo>
                  <a:lnTo>
                    <a:pt x="90304" y="73721"/>
                  </a:lnTo>
                  <a:lnTo>
                    <a:pt x="102011" y="99839"/>
                  </a:lnTo>
                  <a:lnTo>
                    <a:pt x="109763" y="106993"/>
                  </a:lnTo>
                  <a:lnTo>
                    <a:pt x="121892" y="112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4"/>
            <p:cNvSpPr/>
            <p:nvPr>
              <p:custDataLst>
                <p:tags r:id="rId102"/>
              </p:custDataLst>
            </p:nvPr>
          </p:nvSpPr>
          <p:spPr>
            <a:xfrm>
              <a:off x="8242378" y="1240015"/>
              <a:ext cx="73511" cy="154601"/>
            </a:xfrm>
            <a:custGeom>
              <a:avLst/>
              <a:gdLst/>
              <a:ahLst/>
              <a:cxnLst/>
              <a:rect l="0" t="0" r="0" b="0"/>
              <a:pathLst>
                <a:path w="73511" h="154601">
                  <a:moveTo>
                    <a:pt x="63422" y="10935"/>
                  </a:moveTo>
                  <a:lnTo>
                    <a:pt x="63422" y="10935"/>
                  </a:lnTo>
                  <a:lnTo>
                    <a:pt x="48213" y="2207"/>
                  </a:lnTo>
                  <a:lnTo>
                    <a:pt x="36907" y="0"/>
                  </a:lnTo>
                  <a:lnTo>
                    <a:pt x="15271" y="5500"/>
                  </a:lnTo>
                  <a:lnTo>
                    <a:pt x="4862" y="14164"/>
                  </a:lnTo>
                  <a:lnTo>
                    <a:pt x="1099" y="19438"/>
                  </a:lnTo>
                  <a:lnTo>
                    <a:pt x="0" y="25070"/>
                  </a:lnTo>
                  <a:lnTo>
                    <a:pt x="2544" y="36973"/>
                  </a:lnTo>
                  <a:lnTo>
                    <a:pt x="10260" y="47437"/>
                  </a:lnTo>
                  <a:lnTo>
                    <a:pt x="56522" y="93670"/>
                  </a:lnTo>
                  <a:lnTo>
                    <a:pt x="66470" y="106267"/>
                  </a:lnTo>
                  <a:lnTo>
                    <a:pt x="71832" y="122685"/>
                  </a:lnTo>
                  <a:lnTo>
                    <a:pt x="73510" y="138918"/>
                  </a:lnTo>
                  <a:lnTo>
                    <a:pt x="71904" y="148485"/>
                  </a:lnTo>
                  <a:lnTo>
                    <a:pt x="70487" y="151318"/>
                  </a:lnTo>
                  <a:lnTo>
                    <a:pt x="68838" y="153207"/>
                  </a:lnTo>
                  <a:lnTo>
                    <a:pt x="67032" y="154466"/>
                  </a:lnTo>
                  <a:lnTo>
                    <a:pt x="65123" y="154600"/>
                  </a:lnTo>
                  <a:lnTo>
                    <a:pt x="61120" y="152868"/>
                  </a:lnTo>
                  <a:lnTo>
                    <a:pt x="60476" y="150712"/>
                  </a:lnTo>
                  <a:lnTo>
                    <a:pt x="63422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5"/>
            <p:cNvSpPr/>
            <p:nvPr>
              <p:custDataLst>
                <p:tags r:id="rId103"/>
              </p:custDataLst>
            </p:nvPr>
          </p:nvSpPr>
          <p:spPr>
            <a:xfrm>
              <a:off x="8345005" y="1250404"/>
              <a:ext cx="100496" cy="140247"/>
            </a:xfrm>
            <a:custGeom>
              <a:avLst/>
              <a:gdLst/>
              <a:ahLst/>
              <a:cxnLst/>
              <a:rect l="0" t="0" r="0" b="0"/>
              <a:pathLst>
                <a:path w="100496" h="140247">
                  <a:moveTo>
                    <a:pt x="36995" y="57696"/>
                  </a:moveTo>
                  <a:lnTo>
                    <a:pt x="36995" y="57696"/>
                  </a:lnTo>
                  <a:lnTo>
                    <a:pt x="63021" y="56990"/>
                  </a:lnTo>
                  <a:lnTo>
                    <a:pt x="72316" y="54325"/>
                  </a:lnTo>
                  <a:lnTo>
                    <a:pt x="79269" y="48907"/>
                  </a:lnTo>
                  <a:lnTo>
                    <a:pt x="84711" y="41090"/>
                  </a:lnTo>
                  <a:lnTo>
                    <a:pt x="89482" y="30560"/>
                  </a:lnTo>
                  <a:lnTo>
                    <a:pt x="89624" y="24789"/>
                  </a:lnTo>
                  <a:lnTo>
                    <a:pt x="86021" y="12731"/>
                  </a:lnTo>
                  <a:lnTo>
                    <a:pt x="77834" y="4080"/>
                  </a:lnTo>
                  <a:lnTo>
                    <a:pt x="72687" y="786"/>
                  </a:lnTo>
                  <a:lnTo>
                    <a:pt x="66434" y="0"/>
                  </a:lnTo>
                  <a:lnTo>
                    <a:pt x="51960" y="2890"/>
                  </a:lnTo>
                  <a:lnTo>
                    <a:pt x="27945" y="15822"/>
                  </a:lnTo>
                  <a:lnTo>
                    <a:pt x="6326" y="43172"/>
                  </a:lnTo>
                  <a:lnTo>
                    <a:pt x="551" y="66058"/>
                  </a:lnTo>
                  <a:lnTo>
                    <a:pt x="0" y="78087"/>
                  </a:lnTo>
                  <a:lnTo>
                    <a:pt x="6912" y="98979"/>
                  </a:lnTo>
                  <a:lnTo>
                    <a:pt x="20096" y="116261"/>
                  </a:lnTo>
                  <a:lnTo>
                    <a:pt x="37716" y="128645"/>
                  </a:lnTo>
                  <a:lnTo>
                    <a:pt x="82971" y="137954"/>
                  </a:lnTo>
                  <a:lnTo>
                    <a:pt x="100495" y="140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6"/>
            <p:cNvSpPr/>
            <p:nvPr>
              <p:custDataLst>
                <p:tags r:id="rId104"/>
              </p:custDataLst>
            </p:nvPr>
          </p:nvSpPr>
          <p:spPr>
            <a:xfrm>
              <a:off x="8438061" y="1143189"/>
              <a:ext cx="109040" cy="243542"/>
            </a:xfrm>
            <a:custGeom>
              <a:avLst/>
              <a:gdLst/>
              <a:ahLst/>
              <a:cxnLst/>
              <a:rect l="0" t="0" r="0" b="0"/>
              <a:pathLst>
                <a:path w="109040" h="243542">
                  <a:moveTo>
                    <a:pt x="70939" y="152211"/>
                  </a:moveTo>
                  <a:lnTo>
                    <a:pt x="70939" y="152211"/>
                  </a:lnTo>
                  <a:lnTo>
                    <a:pt x="51366" y="143483"/>
                  </a:lnTo>
                  <a:lnTo>
                    <a:pt x="38956" y="141276"/>
                  </a:lnTo>
                  <a:lnTo>
                    <a:pt x="24504" y="145940"/>
                  </a:lnTo>
                  <a:lnTo>
                    <a:pt x="16700" y="150147"/>
                  </a:lnTo>
                  <a:lnTo>
                    <a:pt x="6145" y="162347"/>
                  </a:lnTo>
                  <a:lnTo>
                    <a:pt x="2342" y="169552"/>
                  </a:lnTo>
                  <a:lnTo>
                    <a:pt x="0" y="186964"/>
                  </a:lnTo>
                  <a:lnTo>
                    <a:pt x="2721" y="205757"/>
                  </a:lnTo>
                  <a:lnTo>
                    <a:pt x="10986" y="223517"/>
                  </a:lnTo>
                  <a:lnTo>
                    <a:pt x="23597" y="237054"/>
                  </a:lnTo>
                  <a:lnTo>
                    <a:pt x="30910" y="242640"/>
                  </a:lnTo>
                  <a:lnTo>
                    <a:pt x="40020" y="243541"/>
                  </a:lnTo>
                  <a:lnTo>
                    <a:pt x="61430" y="237017"/>
                  </a:lnTo>
                  <a:lnTo>
                    <a:pt x="68833" y="231326"/>
                  </a:lnTo>
                  <a:lnTo>
                    <a:pt x="77059" y="217477"/>
                  </a:lnTo>
                  <a:lnTo>
                    <a:pt x="81689" y="187071"/>
                  </a:lnTo>
                  <a:lnTo>
                    <a:pt x="80891" y="154064"/>
                  </a:lnTo>
                  <a:lnTo>
                    <a:pt x="78889" y="112818"/>
                  </a:lnTo>
                  <a:lnTo>
                    <a:pt x="78000" y="66264"/>
                  </a:lnTo>
                  <a:lnTo>
                    <a:pt x="70758" y="19422"/>
                  </a:lnTo>
                  <a:lnTo>
                    <a:pt x="66416" y="1153"/>
                  </a:lnTo>
                  <a:lnTo>
                    <a:pt x="65807" y="0"/>
                  </a:lnTo>
                  <a:lnTo>
                    <a:pt x="65401" y="643"/>
                  </a:lnTo>
                  <a:lnTo>
                    <a:pt x="65401" y="33604"/>
                  </a:lnTo>
                  <a:lnTo>
                    <a:pt x="69689" y="79674"/>
                  </a:lnTo>
                  <a:lnTo>
                    <a:pt x="73441" y="112682"/>
                  </a:lnTo>
                  <a:lnTo>
                    <a:pt x="82891" y="156256"/>
                  </a:lnTo>
                  <a:lnTo>
                    <a:pt x="109039" y="20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7"/>
            <p:cNvSpPr/>
            <p:nvPr>
              <p:custDataLst>
                <p:tags r:id="rId105"/>
              </p:custDataLst>
            </p:nvPr>
          </p:nvSpPr>
          <p:spPr>
            <a:xfrm>
              <a:off x="8636882" y="1118583"/>
              <a:ext cx="102153" cy="221268"/>
            </a:xfrm>
            <a:custGeom>
              <a:avLst/>
              <a:gdLst/>
              <a:ahLst/>
              <a:cxnLst/>
              <a:rect l="0" t="0" r="0" b="0"/>
              <a:pathLst>
                <a:path w="102153" h="221268">
                  <a:moveTo>
                    <a:pt x="5468" y="18067"/>
                  </a:moveTo>
                  <a:lnTo>
                    <a:pt x="5468" y="18067"/>
                  </a:lnTo>
                  <a:lnTo>
                    <a:pt x="442" y="6134"/>
                  </a:lnTo>
                  <a:lnTo>
                    <a:pt x="0" y="3761"/>
                  </a:lnTo>
                  <a:lnTo>
                    <a:pt x="1116" y="2180"/>
                  </a:lnTo>
                  <a:lnTo>
                    <a:pt x="6121" y="423"/>
                  </a:lnTo>
                  <a:lnTo>
                    <a:pt x="30970" y="0"/>
                  </a:lnTo>
                  <a:lnTo>
                    <a:pt x="54104" y="4874"/>
                  </a:lnTo>
                  <a:lnTo>
                    <a:pt x="74677" y="15648"/>
                  </a:lnTo>
                  <a:lnTo>
                    <a:pt x="87732" y="26164"/>
                  </a:lnTo>
                  <a:lnTo>
                    <a:pt x="96828" y="39775"/>
                  </a:lnTo>
                  <a:lnTo>
                    <a:pt x="100241" y="47356"/>
                  </a:lnTo>
                  <a:lnTo>
                    <a:pt x="102152" y="65186"/>
                  </a:lnTo>
                  <a:lnTo>
                    <a:pt x="95132" y="111421"/>
                  </a:lnTo>
                  <a:lnTo>
                    <a:pt x="80349" y="158937"/>
                  </a:lnTo>
                  <a:lnTo>
                    <a:pt x="64824" y="201762"/>
                  </a:lnTo>
                  <a:lnTo>
                    <a:pt x="62618" y="22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8"/>
            <p:cNvSpPr/>
            <p:nvPr>
              <p:custDataLst>
                <p:tags r:id="rId106"/>
              </p:custDataLst>
            </p:nvPr>
          </p:nvSpPr>
          <p:spPr>
            <a:xfrm>
              <a:off x="8718550" y="1435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2"/>
          <p:cNvGrpSpPr/>
          <p:nvPr/>
        </p:nvGrpSpPr>
        <p:grpSpPr>
          <a:xfrm>
            <a:off x="1003300" y="2353209"/>
            <a:ext cx="984251" cy="434999"/>
            <a:chOff x="1003300" y="2353209"/>
            <a:chExt cx="984251" cy="434999"/>
          </a:xfrm>
        </p:grpSpPr>
        <p:sp>
          <p:nvSpPr>
            <p:cNvPr id="95" name="SMARTInkShape-79"/>
            <p:cNvSpPr/>
            <p:nvPr>
              <p:custDataLst>
                <p:tags r:id="rId91"/>
              </p:custDataLst>
            </p:nvPr>
          </p:nvSpPr>
          <p:spPr>
            <a:xfrm>
              <a:off x="1003300" y="2438400"/>
              <a:ext cx="233328" cy="349808"/>
            </a:xfrm>
            <a:custGeom>
              <a:avLst/>
              <a:gdLst/>
              <a:ahLst/>
              <a:cxnLst/>
              <a:rect l="0" t="0" r="0" b="0"/>
              <a:pathLst>
                <a:path w="233328" h="349808">
                  <a:moveTo>
                    <a:pt x="0" y="12700"/>
                  </a:moveTo>
                  <a:lnTo>
                    <a:pt x="0" y="12700"/>
                  </a:lnTo>
                  <a:lnTo>
                    <a:pt x="706" y="50276"/>
                  </a:lnTo>
                  <a:lnTo>
                    <a:pt x="5775" y="86393"/>
                  </a:lnTo>
                  <a:lnTo>
                    <a:pt x="12209" y="118830"/>
                  </a:lnTo>
                  <a:lnTo>
                    <a:pt x="19773" y="156295"/>
                  </a:lnTo>
                  <a:lnTo>
                    <a:pt x="27838" y="196464"/>
                  </a:lnTo>
                  <a:lnTo>
                    <a:pt x="36126" y="237836"/>
                  </a:lnTo>
                  <a:lnTo>
                    <a:pt x="42632" y="275979"/>
                  </a:lnTo>
                  <a:lnTo>
                    <a:pt x="52143" y="319779"/>
                  </a:lnTo>
                  <a:lnTo>
                    <a:pt x="62710" y="349028"/>
                  </a:lnTo>
                  <a:lnTo>
                    <a:pt x="64384" y="349807"/>
                  </a:lnTo>
                  <a:lnTo>
                    <a:pt x="66206" y="349622"/>
                  </a:lnTo>
                  <a:lnTo>
                    <a:pt x="70112" y="341889"/>
                  </a:lnTo>
                  <a:lnTo>
                    <a:pt x="78368" y="297074"/>
                  </a:lnTo>
                  <a:lnTo>
                    <a:pt x="84682" y="252103"/>
                  </a:lnTo>
                  <a:lnTo>
                    <a:pt x="94392" y="217611"/>
                  </a:lnTo>
                  <a:lnTo>
                    <a:pt x="102160" y="206077"/>
                  </a:lnTo>
                  <a:lnTo>
                    <a:pt x="106206" y="203002"/>
                  </a:lnTo>
                  <a:lnTo>
                    <a:pt x="111021" y="203068"/>
                  </a:lnTo>
                  <a:lnTo>
                    <a:pt x="122015" y="208786"/>
                  </a:lnTo>
                  <a:lnTo>
                    <a:pt x="147025" y="241253"/>
                  </a:lnTo>
                  <a:lnTo>
                    <a:pt x="169544" y="278367"/>
                  </a:lnTo>
                  <a:lnTo>
                    <a:pt x="194592" y="319465"/>
                  </a:lnTo>
                  <a:lnTo>
                    <a:pt x="204313" y="332484"/>
                  </a:lnTo>
                  <a:lnTo>
                    <a:pt x="213337" y="338271"/>
                  </a:lnTo>
                  <a:lnTo>
                    <a:pt x="217014" y="337697"/>
                  </a:lnTo>
                  <a:lnTo>
                    <a:pt x="220170" y="335198"/>
                  </a:lnTo>
                  <a:lnTo>
                    <a:pt x="222980" y="331415"/>
                  </a:lnTo>
                  <a:lnTo>
                    <a:pt x="230306" y="299124"/>
                  </a:lnTo>
                  <a:lnTo>
                    <a:pt x="232886" y="262060"/>
                  </a:lnTo>
                  <a:lnTo>
                    <a:pt x="233327" y="215954"/>
                  </a:lnTo>
                  <a:lnTo>
                    <a:pt x="232457" y="189831"/>
                  </a:lnTo>
                  <a:lnTo>
                    <a:pt x="231171" y="162537"/>
                  </a:lnTo>
                  <a:lnTo>
                    <a:pt x="229609" y="137286"/>
                  </a:lnTo>
                  <a:lnTo>
                    <a:pt x="225991" y="90414"/>
                  </a:lnTo>
                  <a:lnTo>
                    <a:pt x="223358" y="44585"/>
                  </a:lnTo>
                  <a:lnTo>
                    <a:pt x="221763" y="1902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0"/>
            <p:cNvSpPr/>
            <p:nvPr>
              <p:custDataLst>
                <p:tags r:id="rId92"/>
              </p:custDataLst>
            </p:nvPr>
          </p:nvSpPr>
          <p:spPr>
            <a:xfrm>
              <a:off x="1338839" y="2399130"/>
              <a:ext cx="191512" cy="318592"/>
            </a:xfrm>
            <a:custGeom>
              <a:avLst/>
              <a:gdLst/>
              <a:ahLst/>
              <a:cxnLst/>
              <a:rect l="0" t="0" r="0" b="0"/>
              <a:pathLst>
                <a:path w="191512" h="318592">
                  <a:moveTo>
                    <a:pt x="83561" y="223420"/>
                  </a:moveTo>
                  <a:lnTo>
                    <a:pt x="83561" y="223420"/>
                  </a:lnTo>
                  <a:lnTo>
                    <a:pt x="83561" y="220049"/>
                  </a:lnTo>
                  <a:lnTo>
                    <a:pt x="81680" y="216513"/>
                  </a:lnTo>
                  <a:lnTo>
                    <a:pt x="80190" y="214582"/>
                  </a:lnTo>
                  <a:lnTo>
                    <a:pt x="78535" y="208673"/>
                  </a:lnTo>
                  <a:lnTo>
                    <a:pt x="77094" y="202049"/>
                  </a:lnTo>
                  <a:lnTo>
                    <a:pt x="74101" y="196753"/>
                  </a:lnTo>
                  <a:lnTo>
                    <a:pt x="61708" y="189805"/>
                  </a:lnTo>
                  <a:lnTo>
                    <a:pt x="48001" y="186649"/>
                  </a:lnTo>
                  <a:lnTo>
                    <a:pt x="37418" y="189674"/>
                  </a:lnTo>
                  <a:lnTo>
                    <a:pt x="31632" y="192456"/>
                  </a:lnTo>
                  <a:lnTo>
                    <a:pt x="13377" y="213226"/>
                  </a:lnTo>
                  <a:lnTo>
                    <a:pt x="1304" y="245094"/>
                  </a:lnTo>
                  <a:lnTo>
                    <a:pt x="0" y="277976"/>
                  </a:lnTo>
                  <a:lnTo>
                    <a:pt x="7454" y="303320"/>
                  </a:lnTo>
                  <a:lnTo>
                    <a:pt x="16574" y="313729"/>
                  </a:lnTo>
                  <a:lnTo>
                    <a:pt x="21970" y="317493"/>
                  </a:lnTo>
                  <a:lnTo>
                    <a:pt x="27683" y="318591"/>
                  </a:lnTo>
                  <a:lnTo>
                    <a:pt x="39677" y="316048"/>
                  </a:lnTo>
                  <a:lnTo>
                    <a:pt x="58329" y="299940"/>
                  </a:lnTo>
                  <a:lnTo>
                    <a:pt x="77819" y="264850"/>
                  </a:lnTo>
                  <a:lnTo>
                    <a:pt x="89141" y="228926"/>
                  </a:lnTo>
                  <a:lnTo>
                    <a:pt x="89398" y="229207"/>
                  </a:lnTo>
                  <a:lnTo>
                    <a:pt x="93237" y="259607"/>
                  </a:lnTo>
                  <a:lnTo>
                    <a:pt x="102107" y="276632"/>
                  </a:lnTo>
                  <a:lnTo>
                    <a:pt x="106508" y="280061"/>
                  </a:lnTo>
                  <a:lnTo>
                    <a:pt x="121405" y="284888"/>
                  </a:lnTo>
                  <a:lnTo>
                    <a:pt x="128132" y="286017"/>
                  </a:lnTo>
                  <a:lnTo>
                    <a:pt x="137237" y="277111"/>
                  </a:lnTo>
                  <a:lnTo>
                    <a:pt x="160329" y="239278"/>
                  </a:lnTo>
                  <a:lnTo>
                    <a:pt x="175608" y="193311"/>
                  </a:lnTo>
                  <a:lnTo>
                    <a:pt x="180915" y="152183"/>
                  </a:lnTo>
                  <a:lnTo>
                    <a:pt x="182568" y="106387"/>
                  </a:lnTo>
                  <a:lnTo>
                    <a:pt x="180951" y="60163"/>
                  </a:lnTo>
                  <a:lnTo>
                    <a:pt x="176074" y="17473"/>
                  </a:lnTo>
                  <a:lnTo>
                    <a:pt x="172753" y="9922"/>
                  </a:lnTo>
                  <a:lnTo>
                    <a:pt x="168422" y="4888"/>
                  </a:lnTo>
                  <a:lnTo>
                    <a:pt x="163419" y="1532"/>
                  </a:lnTo>
                  <a:lnTo>
                    <a:pt x="158672" y="0"/>
                  </a:lnTo>
                  <a:lnTo>
                    <a:pt x="149634" y="180"/>
                  </a:lnTo>
                  <a:lnTo>
                    <a:pt x="145249" y="3332"/>
                  </a:lnTo>
                  <a:lnTo>
                    <a:pt x="136613" y="14360"/>
                  </a:lnTo>
                  <a:lnTo>
                    <a:pt x="123818" y="53291"/>
                  </a:lnTo>
                  <a:lnTo>
                    <a:pt x="120973" y="92774"/>
                  </a:lnTo>
                  <a:lnTo>
                    <a:pt x="122766" y="137133"/>
                  </a:lnTo>
                  <a:lnTo>
                    <a:pt x="128267" y="180366"/>
                  </a:lnTo>
                  <a:lnTo>
                    <a:pt x="139179" y="215574"/>
                  </a:lnTo>
                  <a:lnTo>
                    <a:pt x="163070" y="257314"/>
                  </a:lnTo>
                  <a:lnTo>
                    <a:pt x="191511" y="29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1"/>
            <p:cNvSpPr/>
            <p:nvPr>
              <p:custDataLst>
                <p:tags r:id="rId93"/>
              </p:custDataLst>
            </p:nvPr>
          </p:nvSpPr>
          <p:spPr>
            <a:xfrm>
              <a:off x="1634871" y="2353209"/>
              <a:ext cx="108404" cy="359673"/>
            </a:xfrm>
            <a:custGeom>
              <a:avLst/>
              <a:gdLst/>
              <a:ahLst/>
              <a:cxnLst/>
              <a:rect l="0" t="0" r="0" b="0"/>
              <a:pathLst>
                <a:path w="108404" h="359673">
                  <a:moveTo>
                    <a:pt x="73279" y="262991"/>
                  </a:moveTo>
                  <a:lnTo>
                    <a:pt x="73279" y="262991"/>
                  </a:lnTo>
                  <a:lnTo>
                    <a:pt x="78348" y="257216"/>
                  </a:lnTo>
                  <a:lnTo>
                    <a:pt x="83405" y="247090"/>
                  </a:lnTo>
                  <a:lnTo>
                    <a:pt x="84835" y="239226"/>
                  </a:lnTo>
                  <a:lnTo>
                    <a:pt x="83589" y="231027"/>
                  </a:lnTo>
                  <a:lnTo>
                    <a:pt x="77039" y="216596"/>
                  </a:lnTo>
                  <a:lnTo>
                    <a:pt x="73669" y="210894"/>
                  </a:lnTo>
                  <a:lnTo>
                    <a:pt x="66162" y="204559"/>
                  </a:lnTo>
                  <a:lnTo>
                    <a:pt x="62184" y="202870"/>
                  </a:lnTo>
                  <a:lnTo>
                    <a:pt x="43102" y="203863"/>
                  </a:lnTo>
                  <a:lnTo>
                    <a:pt x="29528" y="210606"/>
                  </a:lnTo>
                  <a:lnTo>
                    <a:pt x="22945" y="215368"/>
                  </a:lnTo>
                  <a:lnTo>
                    <a:pt x="6938" y="242295"/>
                  </a:lnTo>
                  <a:lnTo>
                    <a:pt x="0" y="280456"/>
                  </a:lnTo>
                  <a:lnTo>
                    <a:pt x="4686" y="319671"/>
                  </a:lnTo>
                  <a:lnTo>
                    <a:pt x="18383" y="347989"/>
                  </a:lnTo>
                  <a:lnTo>
                    <a:pt x="24687" y="353523"/>
                  </a:lnTo>
                  <a:lnTo>
                    <a:pt x="39218" y="359672"/>
                  </a:lnTo>
                  <a:lnTo>
                    <a:pt x="47044" y="359195"/>
                  </a:lnTo>
                  <a:lnTo>
                    <a:pt x="63265" y="353020"/>
                  </a:lnTo>
                  <a:lnTo>
                    <a:pt x="78001" y="335695"/>
                  </a:lnTo>
                  <a:lnTo>
                    <a:pt x="90900" y="309415"/>
                  </a:lnTo>
                  <a:lnTo>
                    <a:pt x="101336" y="274216"/>
                  </a:lnTo>
                  <a:lnTo>
                    <a:pt x="104684" y="251425"/>
                  </a:lnTo>
                  <a:lnTo>
                    <a:pt x="106916" y="225647"/>
                  </a:lnTo>
                  <a:lnTo>
                    <a:pt x="108403" y="197878"/>
                  </a:lnTo>
                  <a:lnTo>
                    <a:pt x="107984" y="167371"/>
                  </a:lnTo>
                  <a:lnTo>
                    <a:pt x="106293" y="135039"/>
                  </a:lnTo>
                  <a:lnTo>
                    <a:pt x="103755" y="101490"/>
                  </a:lnTo>
                  <a:lnTo>
                    <a:pt x="102063" y="74890"/>
                  </a:lnTo>
                  <a:lnTo>
                    <a:pt x="100183" y="34046"/>
                  </a:lnTo>
                  <a:lnTo>
                    <a:pt x="95754" y="4107"/>
                  </a:lnTo>
                  <a:lnTo>
                    <a:pt x="93201" y="796"/>
                  </a:lnTo>
                  <a:lnTo>
                    <a:pt x="90088" y="0"/>
                  </a:lnTo>
                  <a:lnTo>
                    <a:pt x="86602" y="880"/>
                  </a:lnTo>
                  <a:lnTo>
                    <a:pt x="84278" y="4289"/>
                  </a:lnTo>
                  <a:lnTo>
                    <a:pt x="81695" y="15603"/>
                  </a:lnTo>
                  <a:lnTo>
                    <a:pt x="80241" y="61436"/>
                  </a:lnTo>
                  <a:lnTo>
                    <a:pt x="83664" y="98622"/>
                  </a:lnTo>
                  <a:lnTo>
                    <a:pt x="89183" y="137022"/>
                  </a:lnTo>
                  <a:lnTo>
                    <a:pt x="93988" y="177606"/>
                  </a:lnTo>
                  <a:lnTo>
                    <a:pt x="98476" y="213518"/>
                  </a:lnTo>
                  <a:lnTo>
                    <a:pt x="105029" y="262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2"/>
            <p:cNvSpPr/>
            <p:nvPr>
              <p:custDataLst>
                <p:tags r:id="rId94"/>
              </p:custDataLst>
            </p:nvPr>
          </p:nvSpPr>
          <p:spPr>
            <a:xfrm>
              <a:off x="1828800" y="2470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3"/>
            <p:cNvSpPr/>
            <p:nvPr>
              <p:custDataLst>
                <p:tags r:id="rId95"/>
              </p:custDataLst>
            </p:nvPr>
          </p:nvSpPr>
          <p:spPr>
            <a:xfrm>
              <a:off x="1906723" y="2516006"/>
              <a:ext cx="80828" cy="176395"/>
            </a:xfrm>
            <a:custGeom>
              <a:avLst/>
              <a:gdLst/>
              <a:ahLst/>
              <a:cxnLst/>
              <a:rect l="0" t="0" r="0" b="0"/>
              <a:pathLst>
                <a:path w="80828" h="176395">
                  <a:moveTo>
                    <a:pt x="80827" y="17644"/>
                  </a:moveTo>
                  <a:lnTo>
                    <a:pt x="80827" y="17644"/>
                  </a:lnTo>
                  <a:lnTo>
                    <a:pt x="71989" y="3338"/>
                  </a:lnTo>
                  <a:lnTo>
                    <a:pt x="66080" y="703"/>
                  </a:lnTo>
                  <a:lnTo>
                    <a:pt x="62529" y="0"/>
                  </a:lnTo>
                  <a:lnTo>
                    <a:pt x="47418" y="2382"/>
                  </a:lnTo>
                  <a:lnTo>
                    <a:pt x="29536" y="14298"/>
                  </a:lnTo>
                  <a:lnTo>
                    <a:pt x="14202" y="31234"/>
                  </a:lnTo>
                  <a:lnTo>
                    <a:pt x="4093" y="53029"/>
                  </a:lnTo>
                  <a:lnTo>
                    <a:pt x="0" y="70618"/>
                  </a:lnTo>
                  <a:lnTo>
                    <a:pt x="2806" y="82110"/>
                  </a:lnTo>
                  <a:lnTo>
                    <a:pt x="10168" y="94274"/>
                  </a:lnTo>
                  <a:lnTo>
                    <a:pt x="51555" y="133293"/>
                  </a:lnTo>
                  <a:lnTo>
                    <a:pt x="57234" y="144538"/>
                  </a:lnTo>
                  <a:lnTo>
                    <a:pt x="59758" y="154240"/>
                  </a:lnTo>
                  <a:lnTo>
                    <a:pt x="59020" y="158802"/>
                  </a:lnTo>
                  <a:lnTo>
                    <a:pt x="54437" y="167634"/>
                  </a:lnTo>
                  <a:lnTo>
                    <a:pt x="51239" y="170554"/>
                  </a:lnTo>
                  <a:lnTo>
                    <a:pt x="36377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3"/>
          <p:cNvGrpSpPr/>
          <p:nvPr/>
        </p:nvGrpSpPr>
        <p:grpSpPr>
          <a:xfrm>
            <a:off x="939800" y="2235200"/>
            <a:ext cx="2301876" cy="887334"/>
            <a:chOff x="939800" y="2235200"/>
            <a:chExt cx="2301876" cy="887334"/>
          </a:xfrm>
        </p:grpSpPr>
        <p:sp>
          <p:nvSpPr>
            <p:cNvPr id="101" name="SMARTInkShape-84"/>
            <p:cNvSpPr/>
            <p:nvPr>
              <p:custDataLst>
                <p:tags r:id="rId81"/>
              </p:custDataLst>
            </p:nvPr>
          </p:nvSpPr>
          <p:spPr>
            <a:xfrm>
              <a:off x="2419350" y="2425700"/>
              <a:ext cx="21200" cy="241301"/>
            </a:xfrm>
            <a:custGeom>
              <a:avLst/>
              <a:gdLst/>
              <a:ahLst/>
              <a:cxnLst/>
              <a:rect l="0" t="0" r="0" b="0"/>
              <a:pathLst>
                <a:path w="21200" h="241301">
                  <a:moveTo>
                    <a:pt x="0" y="0"/>
                  </a:moveTo>
                  <a:lnTo>
                    <a:pt x="0" y="0"/>
                  </a:lnTo>
                  <a:lnTo>
                    <a:pt x="5069" y="38296"/>
                  </a:lnTo>
                  <a:lnTo>
                    <a:pt x="8838" y="69231"/>
                  </a:lnTo>
                  <a:lnTo>
                    <a:pt x="12865" y="106029"/>
                  </a:lnTo>
                  <a:lnTo>
                    <a:pt x="17007" y="144490"/>
                  </a:lnTo>
                  <a:lnTo>
                    <a:pt x="21199" y="180399"/>
                  </a:lnTo>
                  <a:lnTo>
                    <a:pt x="20206" y="226344"/>
                  </a:lnTo>
                  <a:lnTo>
                    <a:pt x="190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5"/>
            <p:cNvSpPr/>
            <p:nvPr>
              <p:custDataLst>
                <p:tags r:id="rId82"/>
              </p:custDataLst>
            </p:nvPr>
          </p:nvSpPr>
          <p:spPr>
            <a:xfrm>
              <a:off x="2222500" y="2349500"/>
              <a:ext cx="336551" cy="114301"/>
            </a:xfrm>
            <a:custGeom>
              <a:avLst/>
              <a:gdLst/>
              <a:ahLst/>
              <a:cxnLst/>
              <a:rect l="0" t="0" r="0" b="0"/>
              <a:pathLst>
                <a:path w="33655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10929"/>
                  </a:lnTo>
                  <a:lnTo>
                    <a:pt x="13484" y="102091"/>
                  </a:lnTo>
                  <a:lnTo>
                    <a:pt x="58950" y="83793"/>
                  </a:lnTo>
                  <a:lnTo>
                    <a:pt x="105458" y="68521"/>
                  </a:lnTo>
                  <a:lnTo>
                    <a:pt x="131688" y="60497"/>
                  </a:lnTo>
                  <a:lnTo>
                    <a:pt x="157642" y="52326"/>
                  </a:lnTo>
                  <a:lnTo>
                    <a:pt x="183411" y="44056"/>
                  </a:lnTo>
                  <a:lnTo>
                    <a:pt x="209058" y="35721"/>
                  </a:lnTo>
                  <a:lnTo>
                    <a:pt x="252605" y="20815"/>
                  </a:lnTo>
                  <a:lnTo>
                    <a:pt x="287952" y="9251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6"/>
            <p:cNvSpPr/>
            <p:nvPr>
              <p:custDataLst>
                <p:tags r:id="rId83"/>
              </p:custDataLst>
            </p:nvPr>
          </p:nvSpPr>
          <p:spPr>
            <a:xfrm>
              <a:off x="2537583" y="2473317"/>
              <a:ext cx="116718" cy="167968"/>
            </a:xfrm>
            <a:custGeom>
              <a:avLst/>
              <a:gdLst/>
              <a:ahLst/>
              <a:cxnLst/>
              <a:rect l="0" t="0" r="0" b="0"/>
              <a:pathLst>
                <a:path w="116718" h="167968">
                  <a:moveTo>
                    <a:pt x="27817" y="73033"/>
                  </a:moveTo>
                  <a:lnTo>
                    <a:pt x="27817" y="73033"/>
                  </a:lnTo>
                  <a:lnTo>
                    <a:pt x="34559" y="73033"/>
                  </a:lnTo>
                  <a:lnTo>
                    <a:pt x="48865" y="66291"/>
                  </a:lnTo>
                  <a:lnTo>
                    <a:pt x="63138" y="48614"/>
                  </a:lnTo>
                  <a:lnTo>
                    <a:pt x="69562" y="25503"/>
                  </a:lnTo>
                  <a:lnTo>
                    <a:pt x="67302" y="12867"/>
                  </a:lnTo>
                  <a:lnTo>
                    <a:pt x="64723" y="7523"/>
                  </a:lnTo>
                  <a:lnTo>
                    <a:pt x="60182" y="3959"/>
                  </a:lnTo>
                  <a:lnTo>
                    <a:pt x="47611" y="0"/>
                  </a:lnTo>
                  <a:lnTo>
                    <a:pt x="41013" y="1767"/>
                  </a:lnTo>
                  <a:lnTo>
                    <a:pt x="28037" y="11255"/>
                  </a:lnTo>
                  <a:lnTo>
                    <a:pt x="8832" y="35835"/>
                  </a:lnTo>
                  <a:lnTo>
                    <a:pt x="1740" y="59088"/>
                  </a:lnTo>
                  <a:lnTo>
                    <a:pt x="0" y="85885"/>
                  </a:lnTo>
                  <a:lnTo>
                    <a:pt x="3930" y="114258"/>
                  </a:lnTo>
                  <a:lnTo>
                    <a:pt x="14143" y="135805"/>
                  </a:lnTo>
                  <a:lnTo>
                    <a:pt x="28090" y="151732"/>
                  </a:lnTo>
                  <a:lnTo>
                    <a:pt x="43695" y="163514"/>
                  </a:lnTo>
                  <a:lnTo>
                    <a:pt x="61920" y="167810"/>
                  </a:lnTo>
                  <a:lnTo>
                    <a:pt x="71719" y="167967"/>
                  </a:lnTo>
                  <a:lnTo>
                    <a:pt x="90133" y="158735"/>
                  </a:lnTo>
                  <a:lnTo>
                    <a:pt x="116717" y="13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7"/>
            <p:cNvSpPr/>
            <p:nvPr>
              <p:custDataLst>
                <p:tags r:id="rId84"/>
              </p:custDataLst>
            </p:nvPr>
          </p:nvSpPr>
          <p:spPr>
            <a:xfrm>
              <a:off x="2679157" y="2444750"/>
              <a:ext cx="64044" cy="209551"/>
            </a:xfrm>
            <a:custGeom>
              <a:avLst/>
              <a:gdLst/>
              <a:ahLst/>
              <a:cxnLst/>
              <a:rect l="0" t="0" r="0" b="0"/>
              <a:pathLst>
                <a:path w="64044" h="209551">
                  <a:moveTo>
                    <a:pt x="64043" y="0"/>
                  </a:moveTo>
                  <a:lnTo>
                    <a:pt x="64043" y="0"/>
                  </a:lnTo>
                  <a:lnTo>
                    <a:pt x="57301" y="0"/>
                  </a:lnTo>
                  <a:lnTo>
                    <a:pt x="42995" y="6742"/>
                  </a:lnTo>
                  <a:lnTo>
                    <a:pt x="19904" y="26732"/>
                  </a:lnTo>
                  <a:lnTo>
                    <a:pt x="6201" y="45550"/>
                  </a:lnTo>
                  <a:lnTo>
                    <a:pt x="0" y="60696"/>
                  </a:lnTo>
                  <a:lnTo>
                    <a:pt x="537" y="76835"/>
                  </a:lnTo>
                  <a:lnTo>
                    <a:pt x="8773" y="99907"/>
                  </a:lnTo>
                  <a:lnTo>
                    <a:pt x="32458" y="141433"/>
                  </a:lnTo>
                  <a:lnTo>
                    <a:pt x="45888" y="170538"/>
                  </a:lnTo>
                  <a:lnTo>
                    <a:pt x="47037" y="183744"/>
                  </a:lnTo>
                  <a:lnTo>
                    <a:pt x="46356" y="190230"/>
                  </a:lnTo>
                  <a:lnTo>
                    <a:pt x="44490" y="195259"/>
                  </a:lnTo>
                  <a:lnTo>
                    <a:pt x="3229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8"/>
            <p:cNvSpPr/>
            <p:nvPr>
              <p:custDataLst>
                <p:tags r:id="rId85"/>
              </p:custDataLst>
            </p:nvPr>
          </p:nvSpPr>
          <p:spPr>
            <a:xfrm>
              <a:off x="2834118" y="2235200"/>
              <a:ext cx="86883" cy="417765"/>
            </a:xfrm>
            <a:custGeom>
              <a:avLst/>
              <a:gdLst/>
              <a:ahLst/>
              <a:cxnLst/>
              <a:rect l="0" t="0" r="0" b="0"/>
              <a:pathLst>
                <a:path w="86883" h="417765">
                  <a:moveTo>
                    <a:pt x="36082" y="0"/>
                  </a:moveTo>
                  <a:lnTo>
                    <a:pt x="36082" y="0"/>
                  </a:lnTo>
                  <a:lnTo>
                    <a:pt x="22267" y="26367"/>
                  </a:lnTo>
                  <a:lnTo>
                    <a:pt x="12233" y="64963"/>
                  </a:lnTo>
                  <a:lnTo>
                    <a:pt x="7138" y="99428"/>
                  </a:lnTo>
                  <a:lnTo>
                    <a:pt x="2522" y="138264"/>
                  </a:lnTo>
                  <a:lnTo>
                    <a:pt x="0" y="182806"/>
                  </a:lnTo>
                  <a:lnTo>
                    <a:pt x="290" y="230119"/>
                  </a:lnTo>
                  <a:lnTo>
                    <a:pt x="5122" y="277018"/>
                  </a:lnTo>
                  <a:lnTo>
                    <a:pt x="11974" y="318087"/>
                  </a:lnTo>
                  <a:lnTo>
                    <a:pt x="19723" y="353744"/>
                  </a:lnTo>
                  <a:lnTo>
                    <a:pt x="33430" y="394796"/>
                  </a:lnTo>
                  <a:lnTo>
                    <a:pt x="47133" y="410886"/>
                  </a:lnTo>
                  <a:lnTo>
                    <a:pt x="53327" y="415035"/>
                  </a:lnTo>
                  <a:lnTo>
                    <a:pt x="58867" y="417095"/>
                  </a:lnTo>
                  <a:lnTo>
                    <a:pt x="63972" y="417764"/>
                  </a:lnTo>
                  <a:lnTo>
                    <a:pt x="68786" y="415387"/>
                  </a:lnTo>
                  <a:lnTo>
                    <a:pt x="86882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9"/>
            <p:cNvSpPr/>
            <p:nvPr>
              <p:custDataLst>
                <p:tags r:id="rId86"/>
              </p:custDataLst>
            </p:nvPr>
          </p:nvSpPr>
          <p:spPr>
            <a:xfrm>
              <a:off x="2814717" y="2463800"/>
              <a:ext cx="176134" cy="44189"/>
            </a:xfrm>
            <a:custGeom>
              <a:avLst/>
              <a:gdLst/>
              <a:ahLst/>
              <a:cxnLst/>
              <a:rect l="0" t="0" r="0" b="0"/>
              <a:pathLst>
                <a:path w="176134" h="44189">
                  <a:moveTo>
                    <a:pt x="23733" y="38100"/>
                  </a:moveTo>
                  <a:lnTo>
                    <a:pt x="23733" y="38100"/>
                  </a:lnTo>
                  <a:lnTo>
                    <a:pt x="0" y="44188"/>
                  </a:lnTo>
                  <a:lnTo>
                    <a:pt x="40575" y="32218"/>
                  </a:lnTo>
                  <a:lnTo>
                    <a:pt x="85873" y="20678"/>
                  </a:lnTo>
                  <a:lnTo>
                    <a:pt x="121201" y="12483"/>
                  </a:lnTo>
                  <a:lnTo>
                    <a:pt x="176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0"/>
            <p:cNvSpPr/>
            <p:nvPr>
              <p:custDataLst>
                <p:tags r:id="rId87"/>
              </p:custDataLst>
            </p:nvPr>
          </p:nvSpPr>
          <p:spPr>
            <a:xfrm>
              <a:off x="939800" y="2787650"/>
              <a:ext cx="2190751" cy="209551"/>
            </a:xfrm>
            <a:custGeom>
              <a:avLst/>
              <a:gdLst/>
              <a:ahLst/>
              <a:cxnLst/>
              <a:rect l="0" t="0" r="0" b="0"/>
              <a:pathLst>
                <a:path w="2190751" h="209551">
                  <a:moveTo>
                    <a:pt x="0" y="209550"/>
                  </a:moveTo>
                  <a:lnTo>
                    <a:pt x="0" y="209550"/>
                  </a:lnTo>
                  <a:lnTo>
                    <a:pt x="33710" y="206179"/>
                  </a:lnTo>
                  <a:lnTo>
                    <a:pt x="57045" y="203775"/>
                  </a:lnTo>
                  <a:lnTo>
                    <a:pt x="86008" y="200761"/>
                  </a:lnTo>
                  <a:lnTo>
                    <a:pt x="118722" y="197341"/>
                  </a:lnTo>
                  <a:lnTo>
                    <a:pt x="160992" y="191533"/>
                  </a:lnTo>
                  <a:lnTo>
                    <a:pt x="209634" y="184133"/>
                  </a:lnTo>
                  <a:lnTo>
                    <a:pt x="262523" y="175672"/>
                  </a:lnTo>
                  <a:lnTo>
                    <a:pt x="324593" y="165092"/>
                  </a:lnTo>
                  <a:lnTo>
                    <a:pt x="392784" y="153101"/>
                  </a:lnTo>
                  <a:lnTo>
                    <a:pt x="465056" y="140167"/>
                  </a:lnTo>
                  <a:lnTo>
                    <a:pt x="544282" y="127311"/>
                  </a:lnTo>
                  <a:lnTo>
                    <a:pt x="628143" y="114508"/>
                  </a:lnTo>
                  <a:lnTo>
                    <a:pt x="715095" y="101738"/>
                  </a:lnTo>
                  <a:lnTo>
                    <a:pt x="806225" y="90403"/>
                  </a:lnTo>
                  <a:lnTo>
                    <a:pt x="900139" y="80025"/>
                  </a:lnTo>
                  <a:lnTo>
                    <a:pt x="995909" y="70283"/>
                  </a:lnTo>
                  <a:lnTo>
                    <a:pt x="1095740" y="62377"/>
                  </a:lnTo>
                  <a:lnTo>
                    <a:pt x="1198276" y="55696"/>
                  </a:lnTo>
                  <a:lnTo>
                    <a:pt x="1302617" y="49830"/>
                  </a:lnTo>
                  <a:lnTo>
                    <a:pt x="1401812" y="45215"/>
                  </a:lnTo>
                  <a:lnTo>
                    <a:pt x="1497574" y="41432"/>
                  </a:lnTo>
                  <a:lnTo>
                    <a:pt x="1591050" y="38205"/>
                  </a:lnTo>
                  <a:lnTo>
                    <a:pt x="1677355" y="35347"/>
                  </a:lnTo>
                  <a:lnTo>
                    <a:pt x="1758881" y="32737"/>
                  </a:lnTo>
                  <a:lnTo>
                    <a:pt x="1837221" y="30292"/>
                  </a:lnTo>
                  <a:lnTo>
                    <a:pt x="1904264" y="27250"/>
                  </a:lnTo>
                  <a:lnTo>
                    <a:pt x="1963776" y="23811"/>
                  </a:lnTo>
                  <a:lnTo>
                    <a:pt x="2018267" y="20107"/>
                  </a:lnTo>
                  <a:lnTo>
                    <a:pt x="2061650" y="16227"/>
                  </a:lnTo>
                  <a:lnTo>
                    <a:pt x="2097628" y="12229"/>
                  </a:lnTo>
                  <a:lnTo>
                    <a:pt x="2128669" y="8153"/>
                  </a:lnTo>
                  <a:lnTo>
                    <a:pt x="2190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1"/>
            <p:cNvSpPr/>
            <p:nvPr>
              <p:custDataLst>
                <p:tags r:id="rId88"/>
              </p:custDataLst>
            </p:nvPr>
          </p:nvSpPr>
          <p:spPr>
            <a:xfrm>
              <a:off x="1436373" y="2882900"/>
              <a:ext cx="1529078" cy="239634"/>
            </a:xfrm>
            <a:custGeom>
              <a:avLst/>
              <a:gdLst/>
              <a:ahLst/>
              <a:cxnLst/>
              <a:rect l="0" t="0" r="0" b="0"/>
              <a:pathLst>
                <a:path w="1529078" h="239634">
                  <a:moveTo>
                    <a:pt x="68577" y="215900"/>
                  </a:moveTo>
                  <a:lnTo>
                    <a:pt x="68577" y="215900"/>
                  </a:lnTo>
                  <a:lnTo>
                    <a:pt x="31496" y="226013"/>
                  </a:lnTo>
                  <a:lnTo>
                    <a:pt x="1694" y="235673"/>
                  </a:lnTo>
                  <a:lnTo>
                    <a:pt x="0" y="237549"/>
                  </a:lnTo>
                  <a:lnTo>
                    <a:pt x="2398" y="238799"/>
                  </a:lnTo>
                  <a:lnTo>
                    <a:pt x="7524" y="239633"/>
                  </a:lnTo>
                  <a:lnTo>
                    <a:pt x="45205" y="234915"/>
                  </a:lnTo>
                  <a:lnTo>
                    <a:pt x="72046" y="230693"/>
                  </a:lnTo>
                  <a:lnTo>
                    <a:pt x="106873" y="226468"/>
                  </a:lnTo>
                  <a:lnTo>
                    <a:pt x="147024" y="222240"/>
                  </a:lnTo>
                  <a:lnTo>
                    <a:pt x="190725" y="218010"/>
                  </a:lnTo>
                  <a:lnTo>
                    <a:pt x="243143" y="212368"/>
                  </a:lnTo>
                  <a:lnTo>
                    <a:pt x="301371" y="205784"/>
                  </a:lnTo>
                  <a:lnTo>
                    <a:pt x="363473" y="198573"/>
                  </a:lnTo>
                  <a:lnTo>
                    <a:pt x="428863" y="190237"/>
                  </a:lnTo>
                  <a:lnTo>
                    <a:pt x="496445" y="181153"/>
                  </a:lnTo>
                  <a:lnTo>
                    <a:pt x="565489" y="171569"/>
                  </a:lnTo>
                  <a:lnTo>
                    <a:pt x="634096" y="161651"/>
                  </a:lnTo>
                  <a:lnTo>
                    <a:pt x="702412" y="151512"/>
                  </a:lnTo>
                  <a:lnTo>
                    <a:pt x="770534" y="141225"/>
                  </a:lnTo>
                  <a:lnTo>
                    <a:pt x="838526" y="130839"/>
                  </a:lnTo>
                  <a:lnTo>
                    <a:pt x="906432" y="120387"/>
                  </a:lnTo>
                  <a:lnTo>
                    <a:pt x="974280" y="109891"/>
                  </a:lnTo>
                  <a:lnTo>
                    <a:pt x="1039268" y="99367"/>
                  </a:lnTo>
                  <a:lnTo>
                    <a:pt x="1102349" y="88822"/>
                  </a:lnTo>
                  <a:lnTo>
                    <a:pt x="1164158" y="78265"/>
                  </a:lnTo>
                  <a:lnTo>
                    <a:pt x="1220887" y="68404"/>
                  </a:lnTo>
                  <a:lnTo>
                    <a:pt x="1274228" y="59008"/>
                  </a:lnTo>
                  <a:lnTo>
                    <a:pt x="1325311" y="49922"/>
                  </a:lnTo>
                  <a:lnTo>
                    <a:pt x="1370655" y="40337"/>
                  </a:lnTo>
                  <a:lnTo>
                    <a:pt x="1412173" y="30419"/>
                  </a:lnTo>
                  <a:lnTo>
                    <a:pt x="1451141" y="20279"/>
                  </a:lnTo>
                  <a:lnTo>
                    <a:pt x="1529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2"/>
            <p:cNvSpPr/>
            <p:nvPr>
              <p:custDataLst>
                <p:tags r:id="rId89"/>
              </p:custDataLst>
            </p:nvPr>
          </p:nvSpPr>
          <p:spPr>
            <a:xfrm>
              <a:off x="3206750" y="25019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3"/>
            <p:cNvSpPr/>
            <p:nvPr>
              <p:custDataLst>
                <p:tags r:id="rId90"/>
              </p:custDataLst>
            </p:nvPr>
          </p:nvSpPr>
          <p:spPr>
            <a:xfrm>
              <a:off x="3232150" y="265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94"/>
          <p:cNvSpPr/>
          <p:nvPr>
            <p:custDataLst>
              <p:tags r:id="rId6"/>
            </p:custDataLst>
          </p:nvPr>
        </p:nvSpPr>
        <p:spPr>
          <a:xfrm>
            <a:off x="4248150" y="2420070"/>
            <a:ext cx="165493" cy="472787"/>
          </a:xfrm>
          <a:custGeom>
            <a:avLst/>
            <a:gdLst/>
            <a:ahLst/>
            <a:cxnLst/>
            <a:rect l="0" t="0" r="0" b="0"/>
            <a:pathLst>
              <a:path w="165493" h="472787">
                <a:moveTo>
                  <a:pt x="12700" y="145330"/>
                </a:moveTo>
                <a:lnTo>
                  <a:pt x="12700" y="145330"/>
                </a:lnTo>
                <a:lnTo>
                  <a:pt x="13405" y="190602"/>
                </a:lnTo>
                <a:lnTo>
                  <a:pt x="17769" y="225066"/>
                </a:lnTo>
                <a:lnTo>
                  <a:pt x="23531" y="271810"/>
                </a:lnTo>
                <a:lnTo>
                  <a:pt x="27627" y="309728"/>
                </a:lnTo>
                <a:lnTo>
                  <a:pt x="31799" y="346337"/>
                </a:lnTo>
                <a:lnTo>
                  <a:pt x="36711" y="380716"/>
                </a:lnTo>
                <a:lnTo>
                  <a:pt x="46704" y="425722"/>
                </a:lnTo>
                <a:lnTo>
                  <a:pt x="62168" y="472786"/>
                </a:lnTo>
                <a:lnTo>
                  <a:pt x="63105" y="461233"/>
                </a:lnTo>
                <a:lnTo>
                  <a:pt x="53283" y="414720"/>
                </a:lnTo>
                <a:lnTo>
                  <a:pt x="45789" y="379124"/>
                </a:lnTo>
                <a:lnTo>
                  <a:pt x="37754" y="339784"/>
                </a:lnTo>
                <a:lnTo>
                  <a:pt x="30185" y="300193"/>
                </a:lnTo>
                <a:lnTo>
                  <a:pt x="24469" y="263782"/>
                </a:lnTo>
                <a:lnTo>
                  <a:pt x="19577" y="230666"/>
                </a:lnTo>
                <a:lnTo>
                  <a:pt x="15756" y="197368"/>
                </a:lnTo>
                <a:lnTo>
                  <a:pt x="14058" y="159051"/>
                </a:lnTo>
                <a:lnTo>
                  <a:pt x="13304" y="120384"/>
                </a:lnTo>
                <a:lnTo>
                  <a:pt x="13674" y="84148"/>
                </a:lnTo>
                <a:lnTo>
                  <a:pt x="18555" y="42065"/>
                </a:lnTo>
                <a:lnTo>
                  <a:pt x="30607" y="11573"/>
                </a:lnTo>
                <a:lnTo>
                  <a:pt x="35475" y="4743"/>
                </a:lnTo>
                <a:lnTo>
                  <a:pt x="39991" y="1708"/>
                </a:lnTo>
                <a:lnTo>
                  <a:pt x="53242" y="0"/>
                </a:lnTo>
                <a:lnTo>
                  <a:pt x="64585" y="5244"/>
                </a:lnTo>
                <a:lnTo>
                  <a:pt x="108603" y="39785"/>
                </a:lnTo>
                <a:lnTo>
                  <a:pt x="144594" y="80030"/>
                </a:lnTo>
                <a:lnTo>
                  <a:pt x="162513" y="113642"/>
                </a:lnTo>
                <a:lnTo>
                  <a:pt x="165492" y="122088"/>
                </a:lnTo>
                <a:lnTo>
                  <a:pt x="165039" y="138998"/>
                </a:lnTo>
                <a:lnTo>
                  <a:pt x="162942" y="147459"/>
                </a:lnTo>
                <a:lnTo>
                  <a:pt x="139766" y="176221"/>
                </a:lnTo>
                <a:lnTo>
                  <a:pt x="93303" y="211064"/>
                </a:lnTo>
                <a:lnTo>
                  <a:pt x="52418" y="228150"/>
                </a:lnTo>
                <a:lnTo>
                  <a:pt x="0" y="2469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25"/>
          <p:cNvGrpSpPr/>
          <p:nvPr/>
        </p:nvGrpSpPr>
        <p:grpSpPr>
          <a:xfrm>
            <a:off x="4762500" y="2470150"/>
            <a:ext cx="177801" cy="107951"/>
            <a:chOff x="4762500" y="2470150"/>
            <a:chExt cx="177801" cy="107951"/>
          </a:xfrm>
        </p:grpSpPr>
        <p:sp>
          <p:nvSpPr>
            <p:cNvPr id="113" name="SMARTInkShape-95"/>
            <p:cNvSpPr/>
            <p:nvPr>
              <p:custDataLst>
                <p:tags r:id="rId79"/>
              </p:custDataLst>
            </p:nvPr>
          </p:nvSpPr>
          <p:spPr>
            <a:xfrm>
              <a:off x="4762500" y="24701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7350" y="6350"/>
                  </a:lnTo>
                  <a:lnTo>
                    <a:pt x="83656" y="2979"/>
                  </a:lnTo>
                  <a:lnTo>
                    <a:pt x="126382" y="58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6"/>
            <p:cNvSpPr/>
            <p:nvPr>
              <p:custDataLst>
                <p:tags r:id="rId80"/>
              </p:custDataLst>
            </p:nvPr>
          </p:nvSpPr>
          <p:spPr>
            <a:xfrm>
              <a:off x="4796942" y="2571750"/>
              <a:ext cx="143359" cy="6351"/>
            </a:xfrm>
            <a:custGeom>
              <a:avLst/>
              <a:gdLst/>
              <a:ahLst/>
              <a:cxnLst/>
              <a:rect l="0" t="0" r="0" b="0"/>
              <a:pathLst>
                <a:path w="1433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2808" y="6350"/>
                  </a:lnTo>
                  <a:lnTo>
                    <a:pt x="80169" y="4468"/>
                  </a:lnTo>
                  <a:lnTo>
                    <a:pt x="123977" y="883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26"/>
          <p:cNvGrpSpPr/>
          <p:nvPr/>
        </p:nvGrpSpPr>
        <p:grpSpPr>
          <a:xfrm>
            <a:off x="5438241" y="2363344"/>
            <a:ext cx="556160" cy="296463"/>
            <a:chOff x="5438241" y="2363344"/>
            <a:chExt cx="556160" cy="296463"/>
          </a:xfrm>
        </p:grpSpPr>
        <p:sp>
          <p:nvSpPr>
            <p:cNvPr id="116" name="SMARTInkShape-97"/>
            <p:cNvSpPr/>
            <p:nvPr>
              <p:custDataLst>
                <p:tags r:id="rId76"/>
              </p:custDataLst>
            </p:nvPr>
          </p:nvSpPr>
          <p:spPr>
            <a:xfrm>
              <a:off x="5438241" y="2403716"/>
              <a:ext cx="175236" cy="256091"/>
            </a:xfrm>
            <a:custGeom>
              <a:avLst/>
              <a:gdLst/>
              <a:ahLst/>
              <a:cxnLst/>
              <a:rect l="0" t="0" r="0" b="0"/>
              <a:pathLst>
                <a:path w="175236" h="256091">
                  <a:moveTo>
                    <a:pt x="111659" y="2934"/>
                  </a:moveTo>
                  <a:lnTo>
                    <a:pt x="111659" y="2934"/>
                  </a:lnTo>
                  <a:lnTo>
                    <a:pt x="72699" y="4345"/>
                  </a:lnTo>
                  <a:lnTo>
                    <a:pt x="50099" y="13779"/>
                  </a:lnTo>
                  <a:lnTo>
                    <a:pt x="36321" y="23982"/>
                  </a:lnTo>
                  <a:lnTo>
                    <a:pt x="20036" y="48368"/>
                  </a:lnTo>
                  <a:lnTo>
                    <a:pt x="6273" y="84678"/>
                  </a:lnTo>
                  <a:lnTo>
                    <a:pt x="0" y="130087"/>
                  </a:lnTo>
                  <a:lnTo>
                    <a:pt x="4884" y="175919"/>
                  </a:lnTo>
                  <a:lnTo>
                    <a:pt x="22009" y="214036"/>
                  </a:lnTo>
                  <a:lnTo>
                    <a:pt x="41587" y="240931"/>
                  </a:lnTo>
                  <a:lnTo>
                    <a:pt x="58174" y="251703"/>
                  </a:lnTo>
                  <a:lnTo>
                    <a:pt x="67535" y="255563"/>
                  </a:lnTo>
                  <a:lnTo>
                    <a:pt x="85463" y="256090"/>
                  </a:lnTo>
                  <a:lnTo>
                    <a:pt x="94195" y="254254"/>
                  </a:lnTo>
                  <a:lnTo>
                    <a:pt x="111423" y="242808"/>
                  </a:lnTo>
                  <a:lnTo>
                    <a:pt x="136989" y="212767"/>
                  </a:lnTo>
                  <a:lnTo>
                    <a:pt x="152550" y="184388"/>
                  </a:lnTo>
                  <a:lnTo>
                    <a:pt x="164170" y="148256"/>
                  </a:lnTo>
                  <a:lnTo>
                    <a:pt x="172156" y="114323"/>
                  </a:lnTo>
                  <a:lnTo>
                    <a:pt x="175235" y="84190"/>
                  </a:lnTo>
                  <a:lnTo>
                    <a:pt x="169549" y="59039"/>
                  </a:lnTo>
                  <a:lnTo>
                    <a:pt x="158084" y="39864"/>
                  </a:lnTo>
                  <a:lnTo>
                    <a:pt x="131099" y="10307"/>
                  </a:lnTo>
                  <a:lnTo>
                    <a:pt x="116301" y="2683"/>
                  </a:lnTo>
                  <a:lnTo>
                    <a:pt x="101022" y="0"/>
                  </a:lnTo>
                  <a:lnTo>
                    <a:pt x="87176" y="1160"/>
                  </a:lnTo>
                  <a:lnTo>
                    <a:pt x="73967" y="7790"/>
                  </a:lnTo>
                  <a:lnTo>
                    <a:pt x="61745" y="18498"/>
                  </a:lnTo>
                  <a:lnTo>
                    <a:pt x="51610" y="32664"/>
                  </a:lnTo>
                  <a:lnTo>
                    <a:pt x="35459" y="8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8"/>
            <p:cNvSpPr/>
            <p:nvPr>
              <p:custDataLst>
                <p:tags r:id="rId77"/>
              </p:custDataLst>
            </p:nvPr>
          </p:nvSpPr>
          <p:spPr>
            <a:xfrm>
              <a:off x="5715000" y="2571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9"/>
            <p:cNvSpPr/>
            <p:nvPr>
              <p:custDataLst>
                <p:tags r:id="rId78"/>
              </p:custDataLst>
            </p:nvPr>
          </p:nvSpPr>
          <p:spPr>
            <a:xfrm>
              <a:off x="5810250" y="2363344"/>
              <a:ext cx="184151" cy="254350"/>
            </a:xfrm>
            <a:custGeom>
              <a:avLst/>
              <a:gdLst/>
              <a:ahLst/>
              <a:cxnLst/>
              <a:rect l="0" t="0" r="0" b="0"/>
              <a:pathLst>
                <a:path w="184151" h="254350">
                  <a:moveTo>
                    <a:pt x="184150" y="11556"/>
                  </a:moveTo>
                  <a:lnTo>
                    <a:pt x="184150" y="11556"/>
                  </a:lnTo>
                  <a:lnTo>
                    <a:pt x="180779" y="11556"/>
                  </a:lnTo>
                  <a:lnTo>
                    <a:pt x="177243" y="9675"/>
                  </a:lnTo>
                  <a:lnTo>
                    <a:pt x="165852" y="2717"/>
                  </a:lnTo>
                  <a:lnTo>
                    <a:pt x="154113" y="0"/>
                  </a:lnTo>
                  <a:lnTo>
                    <a:pt x="112574" y="888"/>
                  </a:lnTo>
                  <a:lnTo>
                    <a:pt x="71625" y="11095"/>
                  </a:lnTo>
                  <a:lnTo>
                    <a:pt x="43487" y="26001"/>
                  </a:lnTo>
                  <a:lnTo>
                    <a:pt x="24017" y="43823"/>
                  </a:lnTo>
                  <a:lnTo>
                    <a:pt x="12682" y="59138"/>
                  </a:lnTo>
                  <a:lnTo>
                    <a:pt x="11277" y="63739"/>
                  </a:lnTo>
                  <a:lnTo>
                    <a:pt x="11598" y="72613"/>
                  </a:lnTo>
                  <a:lnTo>
                    <a:pt x="14091" y="79380"/>
                  </a:lnTo>
                  <a:lnTo>
                    <a:pt x="23641" y="93928"/>
                  </a:lnTo>
                  <a:lnTo>
                    <a:pt x="24226" y="96104"/>
                  </a:lnTo>
                  <a:lnTo>
                    <a:pt x="25324" y="97555"/>
                  </a:lnTo>
                  <a:lnTo>
                    <a:pt x="30765" y="100074"/>
                  </a:lnTo>
                  <a:lnTo>
                    <a:pt x="40502" y="100422"/>
                  </a:lnTo>
                  <a:lnTo>
                    <a:pt x="72348" y="91034"/>
                  </a:lnTo>
                  <a:lnTo>
                    <a:pt x="103099" y="94449"/>
                  </a:lnTo>
                  <a:lnTo>
                    <a:pt x="124802" y="102897"/>
                  </a:lnTo>
                  <a:lnTo>
                    <a:pt x="131432" y="108831"/>
                  </a:lnTo>
                  <a:lnTo>
                    <a:pt x="134188" y="112390"/>
                  </a:lnTo>
                  <a:lnTo>
                    <a:pt x="137250" y="121988"/>
                  </a:lnTo>
                  <a:lnTo>
                    <a:pt x="144511" y="164731"/>
                  </a:lnTo>
                  <a:lnTo>
                    <a:pt x="145024" y="172940"/>
                  </a:lnTo>
                  <a:lnTo>
                    <a:pt x="139950" y="189586"/>
                  </a:lnTo>
                  <a:lnTo>
                    <a:pt x="135634" y="197976"/>
                  </a:lnTo>
                  <a:lnTo>
                    <a:pt x="109332" y="223268"/>
                  </a:lnTo>
                  <a:lnTo>
                    <a:pt x="63224" y="246254"/>
                  </a:lnTo>
                  <a:lnTo>
                    <a:pt x="32296" y="254349"/>
                  </a:lnTo>
                  <a:lnTo>
                    <a:pt x="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7"/>
          <p:cNvGrpSpPr/>
          <p:nvPr/>
        </p:nvGrpSpPr>
        <p:grpSpPr>
          <a:xfrm>
            <a:off x="4006346" y="3111500"/>
            <a:ext cx="1616090" cy="781977"/>
            <a:chOff x="4006346" y="3111500"/>
            <a:chExt cx="1616090" cy="781977"/>
          </a:xfrm>
        </p:grpSpPr>
        <p:sp>
          <p:nvSpPr>
            <p:cNvPr id="120" name="SMARTInkShape-100"/>
            <p:cNvSpPr/>
            <p:nvPr>
              <p:custDataLst>
                <p:tags r:id="rId63"/>
              </p:custDataLst>
            </p:nvPr>
          </p:nvSpPr>
          <p:spPr>
            <a:xfrm>
              <a:off x="4168292" y="3111500"/>
              <a:ext cx="283059" cy="6351"/>
            </a:xfrm>
            <a:custGeom>
              <a:avLst/>
              <a:gdLst/>
              <a:ahLst/>
              <a:cxnLst/>
              <a:rect l="0" t="0" r="0" b="0"/>
              <a:pathLst>
                <a:path w="2830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3473" y="6350"/>
                  </a:lnTo>
                  <a:lnTo>
                    <a:pt x="75446" y="6350"/>
                  </a:lnTo>
                  <a:lnTo>
                    <a:pt x="113175" y="5644"/>
                  </a:lnTo>
                  <a:lnTo>
                    <a:pt x="153462" y="2979"/>
                  </a:lnTo>
                  <a:lnTo>
                    <a:pt x="191122" y="1324"/>
                  </a:lnTo>
                  <a:lnTo>
                    <a:pt x="238414" y="392"/>
                  </a:lnTo>
                  <a:lnTo>
                    <a:pt x="2830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1"/>
            <p:cNvSpPr/>
            <p:nvPr>
              <p:custDataLst>
                <p:tags r:id="rId64"/>
              </p:custDataLst>
            </p:nvPr>
          </p:nvSpPr>
          <p:spPr>
            <a:xfrm>
              <a:off x="4205465" y="3117850"/>
              <a:ext cx="271286" cy="44451"/>
            </a:xfrm>
            <a:custGeom>
              <a:avLst/>
              <a:gdLst/>
              <a:ahLst/>
              <a:cxnLst/>
              <a:rect l="0" t="0" r="0" b="0"/>
              <a:pathLst>
                <a:path w="2712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44450"/>
                  </a:lnTo>
                  <a:lnTo>
                    <a:pt x="42412" y="40687"/>
                  </a:lnTo>
                  <a:lnTo>
                    <a:pt x="79253" y="34311"/>
                  </a:lnTo>
                  <a:lnTo>
                    <a:pt x="123848" y="26773"/>
                  </a:lnTo>
                  <a:lnTo>
                    <a:pt x="166246" y="18720"/>
                  </a:lnTo>
                  <a:lnTo>
                    <a:pt x="204846" y="11142"/>
                  </a:lnTo>
                  <a:lnTo>
                    <a:pt x="249405" y="3615"/>
                  </a:lnTo>
                  <a:lnTo>
                    <a:pt x="2712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2"/>
            <p:cNvSpPr/>
            <p:nvPr>
              <p:custDataLst>
                <p:tags r:id="rId65"/>
              </p:custDataLst>
            </p:nvPr>
          </p:nvSpPr>
          <p:spPr>
            <a:xfrm>
              <a:off x="4006346" y="3398847"/>
              <a:ext cx="120885" cy="290249"/>
            </a:xfrm>
            <a:custGeom>
              <a:avLst/>
              <a:gdLst/>
              <a:ahLst/>
              <a:cxnLst/>
              <a:rect l="0" t="0" r="0" b="0"/>
              <a:pathLst>
                <a:path w="120885" h="290249">
                  <a:moveTo>
                    <a:pt x="89404" y="49203"/>
                  </a:moveTo>
                  <a:lnTo>
                    <a:pt x="89404" y="49203"/>
                  </a:lnTo>
                  <a:lnTo>
                    <a:pt x="89404" y="34897"/>
                  </a:lnTo>
                  <a:lnTo>
                    <a:pt x="86033" y="24817"/>
                  </a:lnTo>
                  <a:lnTo>
                    <a:pt x="77194" y="12893"/>
                  </a:lnTo>
                  <a:lnTo>
                    <a:pt x="62267" y="3794"/>
                  </a:lnTo>
                  <a:lnTo>
                    <a:pt x="44439" y="0"/>
                  </a:lnTo>
                  <a:lnTo>
                    <a:pt x="32025" y="2876"/>
                  </a:lnTo>
                  <a:lnTo>
                    <a:pt x="20158" y="9563"/>
                  </a:lnTo>
                  <a:lnTo>
                    <a:pt x="6249" y="25228"/>
                  </a:lnTo>
                  <a:lnTo>
                    <a:pt x="0" y="37136"/>
                  </a:lnTo>
                  <a:lnTo>
                    <a:pt x="168" y="42570"/>
                  </a:lnTo>
                  <a:lnTo>
                    <a:pt x="2397" y="47603"/>
                  </a:lnTo>
                  <a:lnTo>
                    <a:pt x="5999" y="52369"/>
                  </a:lnTo>
                  <a:lnTo>
                    <a:pt x="15646" y="57666"/>
                  </a:lnTo>
                  <a:lnTo>
                    <a:pt x="26989" y="59314"/>
                  </a:lnTo>
                  <a:lnTo>
                    <a:pt x="39086" y="57695"/>
                  </a:lnTo>
                  <a:lnTo>
                    <a:pt x="67758" y="41473"/>
                  </a:lnTo>
                  <a:lnTo>
                    <a:pt x="78843" y="32597"/>
                  </a:lnTo>
                  <a:lnTo>
                    <a:pt x="84710" y="23948"/>
                  </a:lnTo>
                  <a:lnTo>
                    <a:pt x="89129" y="11855"/>
                  </a:lnTo>
                  <a:lnTo>
                    <a:pt x="91275" y="52559"/>
                  </a:lnTo>
                  <a:lnTo>
                    <a:pt x="98190" y="87592"/>
                  </a:lnTo>
                  <a:lnTo>
                    <a:pt x="106009" y="118476"/>
                  </a:lnTo>
                  <a:lnTo>
                    <a:pt x="116540" y="153369"/>
                  </a:lnTo>
                  <a:lnTo>
                    <a:pt x="120884" y="198600"/>
                  </a:lnTo>
                  <a:lnTo>
                    <a:pt x="114332" y="238814"/>
                  </a:lnTo>
                  <a:lnTo>
                    <a:pt x="100082" y="267426"/>
                  </a:lnTo>
                  <a:lnTo>
                    <a:pt x="82455" y="285939"/>
                  </a:lnTo>
                  <a:lnTo>
                    <a:pt x="76305" y="288871"/>
                  </a:lnTo>
                  <a:lnTo>
                    <a:pt x="63826" y="290248"/>
                  </a:lnTo>
                  <a:lnTo>
                    <a:pt x="53106" y="286627"/>
                  </a:lnTo>
                  <a:lnTo>
                    <a:pt x="48272" y="283685"/>
                  </a:lnTo>
                  <a:lnTo>
                    <a:pt x="46460" y="278197"/>
                  </a:lnTo>
                  <a:lnTo>
                    <a:pt x="51304" y="2460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3"/>
            <p:cNvSpPr/>
            <p:nvPr>
              <p:custDataLst>
                <p:tags r:id="rId66"/>
              </p:custDataLst>
            </p:nvPr>
          </p:nvSpPr>
          <p:spPr>
            <a:xfrm>
              <a:off x="4153783" y="3384550"/>
              <a:ext cx="113418" cy="124295"/>
            </a:xfrm>
            <a:custGeom>
              <a:avLst/>
              <a:gdLst/>
              <a:ahLst/>
              <a:cxnLst/>
              <a:rect l="0" t="0" r="0" b="0"/>
              <a:pathLst>
                <a:path w="113418" h="124295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11" y="18933"/>
                  </a:lnTo>
                  <a:lnTo>
                    <a:pt x="2749" y="15940"/>
                  </a:lnTo>
                  <a:lnTo>
                    <a:pt x="6141" y="14140"/>
                  </a:lnTo>
                  <a:lnTo>
                    <a:pt x="14066" y="12984"/>
                  </a:lnTo>
                  <a:lnTo>
                    <a:pt x="27065" y="19526"/>
                  </a:lnTo>
                  <a:lnTo>
                    <a:pt x="40950" y="40514"/>
                  </a:lnTo>
                  <a:lnTo>
                    <a:pt x="57579" y="79212"/>
                  </a:lnTo>
                  <a:lnTo>
                    <a:pt x="67328" y="117867"/>
                  </a:lnTo>
                  <a:lnTo>
                    <a:pt x="67169" y="120911"/>
                  </a:lnTo>
                  <a:lnTo>
                    <a:pt x="66357" y="122941"/>
                  </a:lnTo>
                  <a:lnTo>
                    <a:pt x="65111" y="124294"/>
                  </a:lnTo>
                  <a:lnTo>
                    <a:pt x="62868" y="123785"/>
                  </a:lnTo>
                  <a:lnTo>
                    <a:pt x="56613" y="119456"/>
                  </a:lnTo>
                  <a:lnTo>
                    <a:pt x="48530" y="102344"/>
                  </a:lnTo>
                  <a:lnTo>
                    <a:pt x="45037" y="76028"/>
                  </a:lnTo>
                  <a:lnTo>
                    <a:pt x="49865" y="58014"/>
                  </a:lnTo>
                  <a:lnTo>
                    <a:pt x="59771" y="41306"/>
                  </a:lnTo>
                  <a:lnTo>
                    <a:pt x="81216" y="2070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4"/>
            <p:cNvSpPr/>
            <p:nvPr>
              <p:custDataLst>
                <p:tags r:id="rId67"/>
              </p:custDataLst>
            </p:nvPr>
          </p:nvSpPr>
          <p:spPr>
            <a:xfrm>
              <a:off x="4281520" y="3384550"/>
              <a:ext cx="78067" cy="109313"/>
            </a:xfrm>
            <a:custGeom>
              <a:avLst/>
              <a:gdLst/>
              <a:ahLst/>
              <a:cxnLst/>
              <a:rect l="0" t="0" r="0" b="0"/>
              <a:pathLst>
                <a:path w="78067" h="109313">
                  <a:moveTo>
                    <a:pt x="55530" y="6350"/>
                  </a:moveTo>
                  <a:lnTo>
                    <a:pt x="55530" y="6350"/>
                  </a:lnTo>
                  <a:lnTo>
                    <a:pt x="33868" y="7055"/>
                  </a:lnTo>
                  <a:lnTo>
                    <a:pt x="25676" y="9721"/>
                  </a:lnTo>
                  <a:lnTo>
                    <a:pt x="13131" y="18559"/>
                  </a:lnTo>
                  <a:lnTo>
                    <a:pt x="3848" y="33486"/>
                  </a:lnTo>
                  <a:lnTo>
                    <a:pt x="0" y="51315"/>
                  </a:lnTo>
                  <a:lnTo>
                    <a:pt x="5602" y="73373"/>
                  </a:lnTo>
                  <a:lnTo>
                    <a:pt x="19570" y="94412"/>
                  </a:lnTo>
                  <a:lnTo>
                    <a:pt x="37114" y="107310"/>
                  </a:lnTo>
                  <a:lnTo>
                    <a:pt x="49461" y="109312"/>
                  </a:lnTo>
                  <a:lnTo>
                    <a:pt x="55718" y="108858"/>
                  </a:lnTo>
                  <a:lnTo>
                    <a:pt x="66432" y="104591"/>
                  </a:lnTo>
                  <a:lnTo>
                    <a:pt x="71264" y="101477"/>
                  </a:lnTo>
                  <a:lnTo>
                    <a:pt x="74486" y="95874"/>
                  </a:lnTo>
                  <a:lnTo>
                    <a:pt x="78066" y="80240"/>
                  </a:lnTo>
                  <a:lnTo>
                    <a:pt x="73339" y="48234"/>
                  </a:lnTo>
                  <a:lnTo>
                    <a:pt x="59806" y="12454"/>
                  </a:lnTo>
                  <a:lnTo>
                    <a:pt x="54373" y="5535"/>
                  </a:lnTo>
                  <a:lnTo>
                    <a:pt x="47725" y="2460"/>
                  </a:lnTo>
                  <a:lnTo>
                    <a:pt x="364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5"/>
            <p:cNvSpPr/>
            <p:nvPr>
              <p:custDataLst>
                <p:tags r:id="rId68"/>
              </p:custDataLst>
            </p:nvPr>
          </p:nvSpPr>
          <p:spPr>
            <a:xfrm>
              <a:off x="4426289" y="3209613"/>
              <a:ext cx="334340" cy="261669"/>
            </a:xfrm>
            <a:custGeom>
              <a:avLst/>
              <a:gdLst/>
              <a:ahLst/>
              <a:cxnLst/>
              <a:rect l="0" t="0" r="0" b="0"/>
              <a:pathLst>
                <a:path w="334340" h="261669">
                  <a:moveTo>
                    <a:pt x="12361" y="155887"/>
                  </a:moveTo>
                  <a:lnTo>
                    <a:pt x="12361" y="155887"/>
                  </a:lnTo>
                  <a:lnTo>
                    <a:pt x="8990" y="155887"/>
                  </a:lnTo>
                  <a:lnTo>
                    <a:pt x="5453" y="157769"/>
                  </a:lnTo>
                  <a:lnTo>
                    <a:pt x="3522" y="159258"/>
                  </a:lnTo>
                  <a:lnTo>
                    <a:pt x="1377" y="166557"/>
                  </a:lnTo>
                  <a:lnTo>
                    <a:pt x="0" y="191861"/>
                  </a:lnTo>
                  <a:lnTo>
                    <a:pt x="11639" y="235509"/>
                  </a:lnTo>
                  <a:lnTo>
                    <a:pt x="16979" y="248424"/>
                  </a:lnTo>
                  <a:lnTo>
                    <a:pt x="24056" y="256517"/>
                  </a:lnTo>
                  <a:lnTo>
                    <a:pt x="31905" y="260583"/>
                  </a:lnTo>
                  <a:lnTo>
                    <a:pt x="35974" y="261668"/>
                  </a:lnTo>
                  <a:lnTo>
                    <a:pt x="39392" y="260980"/>
                  </a:lnTo>
                  <a:lnTo>
                    <a:pt x="45071" y="256452"/>
                  </a:lnTo>
                  <a:lnTo>
                    <a:pt x="55606" y="239228"/>
                  </a:lnTo>
                  <a:lnTo>
                    <a:pt x="65869" y="192842"/>
                  </a:lnTo>
                  <a:lnTo>
                    <a:pt x="68432" y="184710"/>
                  </a:lnTo>
                  <a:lnTo>
                    <a:pt x="69497" y="185686"/>
                  </a:lnTo>
                  <a:lnTo>
                    <a:pt x="89877" y="231624"/>
                  </a:lnTo>
                  <a:lnTo>
                    <a:pt x="98318" y="240818"/>
                  </a:lnTo>
                  <a:lnTo>
                    <a:pt x="108419" y="246550"/>
                  </a:lnTo>
                  <a:lnTo>
                    <a:pt x="117613" y="249099"/>
                  </a:lnTo>
                  <a:lnTo>
                    <a:pt x="122040" y="248367"/>
                  </a:lnTo>
                  <a:lnTo>
                    <a:pt x="130722" y="243791"/>
                  </a:lnTo>
                  <a:lnTo>
                    <a:pt x="143543" y="229910"/>
                  </a:lnTo>
                  <a:lnTo>
                    <a:pt x="152908" y="209021"/>
                  </a:lnTo>
                  <a:lnTo>
                    <a:pt x="154084" y="193143"/>
                  </a:lnTo>
                  <a:lnTo>
                    <a:pt x="152327" y="172526"/>
                  </a:lnTo>
                  <a:lnTo>
                    <a:pt x="152239" y="172624"/>
                  </a:lnTo>
                  <a:lnTo>
                    <a:pt x="150184" y="216617"/>
                  </a:lnTo>
                  <a:lnTo>
                    <a:pt x="145973" y="236649"/>
                  </a:lnTo>
                  <a:lnTo>
                    <a:pt x="145885" y="236539"/>
                  </a:lnTo>
                  <a:lnTo>
                    <a:pt x="145789" y="234536"/>
                  </a:lnTo>
                  <a:lnTo>
                    <a:pt x="157927" y="190207"/>
                  </a:lnTo>
                  <a:lnTo>
                    <a:pt x="173550" y="154696"/>
                  </a:lnTo>
                  <a:lnTo>
                    <a:pt x="181837" y="145245"/>
                  </a:lnTo>
                  <a:lnTo>
                    <a:pt x="186023" y="143148"/>
                  </a:lnTo>
                  <a:lnTo>
                    <a:pt x="194437" y="142699"/>
                  </a:lnTo>
                  <a:lnTo>
                    <a:pt x="202880" y="148615"/>
                  </a:lnTo>
                  <a:lnTo>
                    <a:pt x="215566" y="165726"/>
                  </a:lnTo>
                  <a:lnTo>
                    <a:pt x="234054" y="211462"/>
                  </a:lnTo>
                  <a:lnTo>
                    <a:pt x="239303" y="223626"/>
                  </a:lnTo>
                  <a:lnTo>
                    <a:pt x="246339" y="231384"/>
                  </a:lnTo>
                  <a:lnTo>
                    <a:pt x="250191" y="233029"/>
                  </a:lnTo>
                  <a:lnTo>
                    <a:pt x="258233" y="232976"/>
                  </a:lnTo>
                  <a:lnTo>
                    <a:pt x="274066" y="225609"/>
                  </a:lnTo>
                  <a:lnTo>
                    <a:pt x="288791" y="207747"/>
                  </a:lnTo>
                  <a:lnTo>
                    <a:pt x="308817" y="165024"/>
                  </a:lnTo>
                  <a:lnTo>
                    <a:pt x="315513" y="147501"/>
                  </a:lnTo>
                  <a:lnTo>
                    <a:pt x="314651" y="146768"/>
                  </a:lnTo>
                  <a:lnTo>
                    <a:pt x="309931" y="147836"/>
                  </a:lnTo>
                  <a:lnTo>
                    <a:pt x="299339" y="159146"/>
                  </a:lnTo>
                  <a:lnTo>
                    <a:pt x="288188" y="182636"/>
                  </a:lnTo>
                  <a:lnTo>
                    <a:pt x="282784" y="204892"/>
                  </a:lnTo>
                  <a:lnTo>
                    <a:pt x="283773" y="218589"/>
                  </a:lnTo>
                  <a:lnTo>
                    <a:pt x="288446" y="227969"/>
                  </a:lnTo>
                  <a:lnTo>
                    <a:pt x="291667" y="231458"/>
                  </a:lnTo>
                  <a:lnTo>
                    <a:pt x="295226" y="233079"/>
                  </a:lnTo>
                  <a:lnTo>
                    <a:pt x="302944" y="232999"/>
                  </a:lnTo>
                  <a:lnTo>
                    <a:pt x="318593" y="222244"/>
                  </a:lnTo>
                  <a:lnTo>
                    <a:pt x="326734" y="209603"/>
                  </a:lnTo>
                  <a:lnTo>
                    <a:pt x="329893" y="202281"/>
                  </a:lnTo>
                  <a:lnTo>
                    <a:pt x="334339" y="154895"/>
                  </a:lnTo>
                  <a:lnTo>
                    <a:pt x="331616" y="109820"/>
                  </a:lnTo>
                  <a:lnTo>
                    <a:pt x="327113" y="64152"/>
                  </a:lnTo>
                  <a:lnTo>
                    <a:pt x="323873" y="18874"/>
                  </a:lnTo>
                  <a:lnTo>
                    <a:pt x="320614" y="6798"/>
                  </a:lnTo>
                  <a:lnTo>
                    <a:pt x="316814" y="1431"/>
                  </a:lnTo>
                  <a:lnTo>
                    <a:pt x="314813" y="0"/>
                  </a:lnTo>
                  <a:lnTo>
                    <a:pt x="312773" y="457"/>
                  </a:lnTo>
                  <a:lnTo>
                    <a:pt x="308625" y="4727"/>
                  </a:lnTo>
                  <a:lnTo>
                    <a:pt x="298953" y="25178"/>
                  </a:lnTo>
                  <a:lnTo>
                    <a:pt x="293891" y="63693"/>
                  </a:lnTo>
                  <a:lnTo>
                    <a:pt x="294589" y="98449"/>
                  </a:lnTo>
                  <a:lnTo>
                    <a:pt x="299368" y="135298"/>
                  </a:lnTo>
                  <a:lnTo>
                    <a:pt x="315103" y="178871"/>
                  </a:lnTo>
                  <a:lnTo>
                    <a:pt x="323511" y="200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6"/>
            <p:cNvSpPr/>
            <p:nvPr>
              <p:custDataLst>
                <p:tags r:id="rId69"/>
              </p:custDataLst>
            </p:nvPr>
          </p:nvSpPr>
          <p:spPr>
            <a:xfrm>
              <a:off x="4357794" y="3626733"/>
              <a:ext cx="80748" cy="266744"/>
            </a:xfrm>
            <a:custGeom>
              <a:avLst/>
              <a:gdLst/>
              <a:ahLst/>
              <a:cxnLst/>
              <a:rect l="0" t="0" r="0" b="0"/>
              <a:pathLst>
                <a:path w="80748" h="266744">
                  <a:moveTo>
                    <a:pt x="23706" y="5467"/>
                  </a:moveTo>
                  <a:lnTo>
                    <a:pt x="23706" y="5467"/>
                  </a:lnTo>
                  <a:lnTo>
                    <a:pt x="23706" y="0"/>
                  </a:lnTo>
                  <a:lnTo>
                    <a:pt x="21824" y="11785"/>
                  </a:lnTo>
                  <a:lnTo>
                    <a:pt x="11497" y="50694"/>
                  </a:lnTo>
                  <a:lnTo>
                    <a:pt x="3312" y="94989"/>
                  </a:lnTo>
                  <a:lnTo>
                    <a:pt x="531" y="131097"/>
                  </a:lnTo>
                  <a:lnTo>
                    <a:pt x="0" y="169253"/>
                  </a:lnTo>
                  <a:lnTo>
                    <a:pt x="2116" y="205025"/>
                  </a:lnTo>
                  <a:lnTo>
                    <a:pt x="12935" y="235977"/>
                  </a:lnTo>
                  <a:lnTo>
                    <a:pt x="20759" y="250156"/>
                  </a:lnTo>
                  <a:lnTo>
                    <a:pt x="29502" y="258905"/>
                  </a:lnTo>
                  <a:lnTo>
                    <a:pt x="38859" y="264031"/>
                  </a:lnTo>
                  <a:lnTo>
                    <a:pt x="48625" y="266743"/>
                  </a:lnTo>
                  <a:lnTo>
                    <a:pt x="56546" y="266434"/>
                  </a:lnTo>
                  <a:lnTo>
                    <a:pt x="69111" y="260447"/>
                  </a:lnTo>
                  <a:lnTo>
                    <a:pt x="77518" y="246967"/>
                  </a:lnTo>
                  <a:lnTo>
                    <a:pt x="80747" y="238434"/>
                  </a:lnTo>
                  <a:lnTo>
                    <a:pt x="78691" y="219545"/>
                  </a:lnTo>
                  <a:lnTo>
                    <a:pt x="68156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7"/>
            <p:cNvSpPr/>
            <p:nvPr>
              <p:custDataLst>
                <p:tags r:id="rId70"/>
              </p:custDataLst>
            </p:nvPr>
          </p:nvSpPr>
          <p:spPr>
            <a:xfrm>
              <a:off x="4346092" y="3740150"/>
              <a:ext cx="54459" cy="31751"/>
            </a:xfrm>
            <a:custGeom>
              <a:avLst/>
              <a:gdLst/>
              <a:ahLst/>
              <a:cxnLst/>
              <a:rect l="0" t="0" r="0" b="0"/>
              <a:pathLst>
                <a:path w="544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1" y="28379"/>
                  </a:lnTo>
                  <a:lnTo>
                    <a:pt x="9779" y="22912"/>
                  </a:lnTo>
                  <a:lnTo>
                    <a:pt x="544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8"/>
            <p:cNvSpPr/>
            <p:nvPr>
              <p:custDataLst>
                <p:tags r:id="rId71"/>
              </p:custDataLst>
            </p:nvPr>
          </p:nvSpPr>
          <p:spPr>
            <a:xfrm>
              <a:off x="4457700" y="3733800"/>
              <a:ext cx="114301" cy="106994"/>
            </a:xfrm>
            <a:custGeom>
              <a:avLst/>
              <a:gdLst/>
              <a:ahLst/>
              <a:cxnLst/>
              <a:rect l="0" t="0" r="0" b="0"/>
              <a:pathLst>
                <a:path w="114301" h="106994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3765" y="12209"/>
                  </a:lnTo>
                  <a:lnTo>
                    <a:pt x="57564" y="53803"/>
                  </a:lnTo>
                  <a:lnTo>
                    <a:pt x="77610" y="97052"/>
                  </a:lnTo>
                  <a:lnTo>
                    <a:pt x="78551" y="100685"/>
                  </a:lnTo>
                  <a:lnTo>
                    <a:pt x="78473" y="103106"/>
                  </a:lnTo>
                  <a:lnTo>
                    <a:pt x="77715" y="104721"/>
                  </a:lnTo>
                  <a:lnTo>
                    <a:pt x="76505" y="105797"/>
                  </a:lnTo>
                  <a:lnTo>
                    <a:pt x="73278" y="106993"/>
                  </a:lnTo>
                  <a:lnTo>
                    <a:pt x="71429" y="106606"/>
                  </a:lnTo>
                  <a:lnTo>
                    <a:pt x="67495" y="104295"/>
                  </a:lnTo>
                  <a:lnTo>
                    <a:pt x="61313" y="88914"/>
                  </a:lnTo>
                  <a:lnTo>
                    <a:pt x="61754" y="66483"/>
                  </a:lnTo>
                  <a:lnTo>
                    <a:pt x="66353" y="48705"/>
                  </a:lnTo>
                  <a:lnTo>
                    <a:pt x="75556" y="34500"/>
                  </a:lnTo>
                  <a:lnTo>
                    <a:pt x="87220" y="24725"/>
                  </a:lnTo>
                  <a:lnTo>
                    <a:pt x="97325" y="21572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9"/>
            <p:cNvSpPr/>
            <p:nvPr>
              <p:custDataLst>
                <p:tags r:id="rId72"/>
              </p:custDataLst>
            </p:nvPr>
          </p:nvSpPr>
          <p:spPr>
            <a:xfrm>
              <a:off x="4616450" y="3582900"/>
              <a:ext cx="361951" cy="221899"/>
            </a:xfrm>
            <a:custGeom>
              <a:avLst/>
              <a:gdLst/>
              <a:ahLst/>
              <a:cxnLst/>
              <a:rect l="0" t="0" r="0" b="0"/>
              <a:pathLst>
                <a:path w="361951" h="221899">
                  <a:moveTo>
                    <a:pt x="0" y="150900"/>
                  </a:moveTo>
                  <a:lnTo>
                    <a:pt x="0" y="150900"/>
                  </a:lnTo>
                  <a:lnTo>
                    <a:pt x="705" y="195330"/>
                  </a:lnTo>
                  <a:lnTo>
                    <a:pt x="3371" y="208041"/>
                  </a:lnTo>
                  <a:lnTo>
                    <a:pt x="8789" y="216983"/>
                  </a:lnTo>
                  <a:lnTo>
                    <a:pt x="12209" y="220355"/>
                  </a:lnTo>
                  <a:lnTo>
                    <a:pt x="16606" y="221898"/>
                  </a:lnTo>
                  <a:lnTo>
                    <a:pt x="27136" y="221731"/>
                  </a:lnTo>
                  <a:lnTo>
                    <a:pt x="36990" y="215541"/>
                  </a:lnTo>
                  <a:lnTo>
                    <a:pt x="45368" y="205735"/>
                  </a:lnTo>
                  <a:lnTo>
                    <a:pt x="67584" y="167272"/>
                  </a:lnTo>
                  <a:lnTo>
                    <a:pt x="69045" y="166754"/>
                  </a:lnTo>
                  <a:lnTo>
                    <a:pt x="70724" y="167114"/>
                  </a:lnTo>
                  <a:lnTo>
                    <a:pt x="72549" y="168059"/>
                  </a:lnTo>
                  <a:lnTo>
                    <a:pt x="88088" y="198395"/>
                  </a:lnTo>
                  <a:lnTo>
                    <a:pt x="99870" y="208560"/>
                  </a:lnTo>
                  <a:lnTo>
                    <a:pt x="103269" y="209801"/>
                  </a:lnTo>
                  <a:lnTo>
                    <a:pt x="106240" y="209923"/>
                  </a:lnTo>
                  <a:lnTo>
                    <a:pt x="112835" y="207471"/>
                  </a:lnTo>
                  <a:lnTo>
                    <a:pt x="128447" y="196746"/>
                  </a:lnTo>
                  <a:lnTo>
                    <a:pt x="145773" y="174911"/>
                  </a:lnTo>
                  <a:lnTo>
                    <a:pt x="160863" y="139434"/>
                  </a:lnTo>
                  <a:lnTo>
                    <a:pt x="172389" y="104647"/>
                  </a:lnTo>
                  <a:lnTo>
                    <a:pt x="180804" y="67548"/>
                  </a:lnTo>
                  <a:lnTo>
                    <a:pt x="189509" y="24133"/>
                  </a:lnTo>
                  <a:lnTo>
                    <a:pt x="195400" y="3563"/>
                  </a:lnTo>
                  <a:lnTo>
                    <a:pt x="195178" y="1875"/>
                  </a:lnTo>
                  <a:lnTo>
                    <a:pt x="194324" y="750"/>
                  </a:lnTo>
                  <a:lnTo>
                    <a:pt x="193049" y="0"/>
                  </a:lnTo>
                  <a:lnTo>
                    <a:pt x="189752" y="6693"/>
                  </a:lnTo>
                  <a:lnTo>
                    <a:pt x="175454" y="54168"/>
                  </a:lnTo>
                  <a:lnTo>
                    <a:pt x="170172" y="86035"/>
                  </a:lnTo>
                  <a:lnTo>
                    <a:pt x="167355" y="119484"/>
                  </a:lnTo>
                  <a:lnTo>
                    <a:pt x="167650" y="164405"/>
                  </a:lnTo>
                  <a:lnTo>
                    <a:pt x="171877" y="187241"/>
                  </a:lnTo>
                  <a:lnTo>
                    <a:pt x="180812" y="204446"/>
                  </a:lnTo>
                  <a:lnTo>
                    <a:pt x="184747" y="209175"/>
                  </a:lnTo>
                  <a:lnTo>
                    <a:pt x="188076" y="211622"/>
                  </a:lnTo>
                  <a:lnTo>
                    <a:pt x="191000" y="212548"/>
                  </a:lnTo>
                  <a:lnTo>
                    <a:pt x="194361" y="211049"/>
                  </a:lnTo>
                  <a:lnTo>
                    <a:pt x="201859" y="203738"/>
                  </a:lnTo>
                  <a:lnTo>
                    <a:pt x="206131" y="189671"/>
                  </a:lnTo>
                  <a:lnTo>
                    <a:pt x="207271" y="180980"/>
                  </a:lnTo>
                  <a:lnTo>
                    <a:pt x="202892" y="161917"/>
                  </a:lnTo>
                  <a:lnTo>
                    <a:pt x="186206" y="120934"/>
                  </a:lnTo>
                  <a:lnTo>
                    <a:pt x="170178" y="96160"/>
                  </a:lnTo>
                  <a:lnTo>
                    <a:pt x="141403" y="69887"/>
                  </a:lnTo>
                  <a:lnTo>
                    <a:pt x="142247" y="68669"/>
                  </a:lnTo>
                  <a:lnTo>
                    <a:pt x="187275" y="41253"/>
                  </a:lnTo>
                  <a:lnTo>
                    <a:pt x="229996" y="12858"/>
                  </a:lnTo>
                  <a:lnTo>
                    <a:pt x="240509" y="5587"/>
                  </a:lnTo>
                  <a:lnTo>
                    <a:pt x="244300" y="4636"/>
                  </a:lnTo>
                  <a:lnTo>
                    <a:pt x="247533" y="4707"/>
                  </a:lnTo>
                  <a:lnTo>
                    <a:pt x="249689" y="6871"/>
                  </a:lnTo>
                  <a:lnTo>
                    <a:pt x="252084" y="14921"/>
                  </a:lnTo>
                  <a:lnTo>
                    <a:pt x="252916" y="59024"/>
                  </a:lnTo>
                  <a:lnTo>
                    <a:pt x="250461" y="91722"/>
                  </a:lnTo>
                  <a:lnTo>
                    <a:pt x="245136" y="125539"/>
                  </a:lnTo>
                  <a:lnTo>
                    <a:pt x="234205" y="168786"/>
                  </a:lnTo>
                  <a:lnTo>
                    <a:pt x="222950" y="199773"/>
                  </a:lnTo>
                  <a:lnTo>
                    <a:pt x="236891" y="180335"/>
                  </a:lnTo>
                  <a:lnTo>
                    <a:pt x="251126" y="155310"/>
                  </a:lnTo>
                  <a:lnTo>
                    <a:pt x="264952" y="143217"/>
                  </a:lnTo>
                  <a:lnTo>
                    <a:pt x="288603" y="131847"/>
                  </a:lnTo>
                  <a:lnTo>
                    <a:pt x="296825" y="131848"/>
                  </a:lnTo>
                  <a:lnTo>
                    <a:pt x="313484" y="137494"/>
                  </a:lnTo>
                  <a:lnTo>
                    <a:pt x="335360" y="155943"/>
                  </a:lnTo>
                  <a:lnTo>
                    <a:pt x="361950" y="189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0"/>
            <p:cNvSpPr/>
            <p:nvPr>
              <p:custDataLst>
                <p:tags r:id="rId73"/>
              </p:custDataLst>
            </p:nvPr>
          </p:nvSpPr>
          <p:spPr>
            <a:xfrm>
              <a:off x="5163379" y="3566628"/>
              <a:ext cx="143555" cy="279235"/>
            </a:xfrm>
            <a:custGeom>
              <a:avLst/>
              <a:gdLst/>
              <a:ahLst/>
              <a:cxnLst/>
              <a:rect l="0" t="0" r="0" b="0"/>
              <a:pathLst>
                <a:path w="143555" h="279235">
                  <a:moveTo>
                    <a:pt x="119821" y="46522"/>
                  </a:moveTo>
                  <a:lnTo>
                    <a:pt x="119821" y="46522"/>
                  </a:lnTo>
                  <a:lnTo>
                    <a:pt x="139594" y="32216"/>
                  </a:lnTo>
                  <a:lnTo>
                    <a:pt x="142720" y="25818"/>
                  </a:lnTo>
                  <a:lnTo>
                    <a:pt x="143554" y="22136"/>
                  </a:lnTo>
                  <a:lnTo>
                    <a:pt x="142598" y="14282"/>
                  </a:lnTo>
                  <a:lnTo>
                    <a:pt x="141356" y="10212"/>
                  </a:lnTo>
                  <a:lnTo>
                    <a:pt x="138411" y="6793"/>
                  </a:lnTo>
                  <a:lnTo>
                    <a:pt x="129494" y="1113"/>
                  </a:lnTo>
                  <a:lnTo>
                    <a:pt x="118476" y="0"/>
                  </a:lnTo>
                  <a:lnTo>
                    <a:pt x="112574" y="690"/>
                  </a:lnTo>
                  <a:lnTo>
                    <a:pt x="90784" y="11775"/>
                  </a:lnTo>
                  <a:lnTo>
                    <a:pt x="63083" y="35208"/>
                  </a:lnTo>
                  <a:lnTo>
                    <a:pt x="35904" y="77977"/>
                  </a:lnTo>
                  <a:lnTo>
                    <a:pt x="20436" y="114595"/>
                  </a:lnTo>
                  <a:lnTo>
                    <a:pt x="7916" y="153682"/>
                  </a:lnTo>
                  <a:lnTo>
                    <a:pt x="0" y="192220"/>
                  </a:lnTo>
                  <a:lnTo>
                    <a:pt x="1656" y="224871"/>
                  </a:lnTo>
                  <a:lnTo>
                    <a:pt x="5061" y="239505"/>
                  </a:lnTo>
                  <a:lnTo>
                    <a:pt x="18251" y="261409"/>
                  </a:lnTo>
                  <a:lnTo>
                    <a:pt x="26708" y="270213"/>
                  </a:lnTo>
                  <a:lnTo>
                    <a:pt x="37285" y="275377"/>
                  </a:lnTo>
                  <a:lnTo>
                    <a:pt x="62207" y="279234"/>
                  </a:lnTo>
                  <a:lnTo>
                    <a:pt x="109146" y="267938"/>
                  </a:lnTo>
                  <a:lnTo>
                    <a:pt x="126171" y="2624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1"/>
            <p:cNvSpPr/>
            <p:nvPr>
              <p:custDataLst>
                <p:tags r:id="rId74"/>
              </p:custDataLst>
            </p:nvPr>
          </p:nvSpPr>
          <p:spPr>
            <a:xfrm>
              <a:off x="5352569" y="3626528"/>
              <a:ext cx="165582" cy="206259"/>
            </a:xfrm>
            <a:custGeom>
              <a:avLst/>
              <a:gdLst/>
              <a:ahLst/>
              <a:cxnLst/>
              <a:rect l="0" t="0" r="0" b="0"/>
              <a:pathLst>
                <a:path w="165582" h="206259">
                  <a:moveTo>
                    <a:pt x="95731" y="24722"/>
                  </a:moveTo>
                  <a:lnTo>
                    <a:pt x="95731" y="24722"/>
                  </a:lnTo>
                  <a:lnTo>
                    <a:pt x="95731" y="7045"/>
                  </a:lnTo>
                  <a:lnTo>
                    <a:pt x="95025" y="4471"/>
                  </a:lnTo>
                  <a:lnTo>
                    <a:pt x="93850" y="2754"/>
                  </a:lnTo>
                  <a:lnTo>
                    <a:pt x="92360" y="1610"/>
                  </a:lnTo>
                  <a:lnTo>
                    <a:pt x="83522" y="0"/>
                  </a:lnTo>
                  <a:lnTo>
                    <a:pt x="65224" y="9636"/>
                  </a:lnTo>
                  <a:lnTo>
                    <a:pt x="45299" y="32638"/>
                  </a:lnTo>
                  <a:lnTo>
                    <a:pt x="25990" y="68539"/>
                  </a:lnTo>
                  <a:lnTo>
                    <a:pt x="10234" y="110455"/>
                  </a:lnTo>
                  <a:lnTo>
                    <a:pt x="0" y="150783"/>
                  </a:lnTo>
                  <a:lnTo>
                    <a:pt x="502" y="172942"/>
                  </a:lnTo>
                  <a:lnTo>
                    <a:pt x="2611" y="182802"/>
                  </a:lnTo>
                  <a:lnTo>
                    <a:pt x="6135" y="190081"/>
                  </a:lnTo>
                  <a:lnTo>
                    <a:pt x="15694" y="200050"/>
                  </a:lnTo>
                  <a:lnTo>
                    <a:pt x="28880" y="204951"/>
                  </a:lnTo>
                  <a:lnTo>
                    <a:pt x="36347" y="206258"/>
                  </a:lnTo>
                  <a:lnTo>
                    <a:pt x="52170" y="202065"/>
                  </a:lnTo>
                  <a:lnTo>
                    <a:pt x="75063" y="187805"/>
                  </a:lnTo>
                  <a:lnTo>
                    <a:pt x="95251" y="166411"/>
                  </a:lnTo>
                  <a:lnTo>
                    <a:pt x="106806" y="147667"/>
                  </a:lnTo>
                  <a:lnTo>
                    <a:pt x="116573" y="117281"/>
                  </a:lnTo>
                  <a:lnTo>
                    <a:pt x="118349" y="77290"/>
                  </a:lnTo>
                  <a:lnTo>
                    <a:pt x="117160" y="68234"/>
                  </a:lnTo>
                  <a:lnTo>
                    <a:pt x="108312" y="50646"/>
                  </a:lnTo>
                  <a:lnTo>
                    <a:pt x="83007" y="23100"/>
                  </a:lnTo>
                  <a:lnTo>
                    <a:pt x="70321" y="16946"/>
                  </a:lnTo>
                  <a:lnTo>
                    <a:pt x="57626" y="14916"/>
                  </a:lnTo>
                  <a:lnTo>
                    <a:pt x="44929" y="16366"/>
                  </a:lnTo>
                  <a:lnTo>
                    <a:pt x="35993" y="21243"/>
                  </a:lnTo>
                  <a:lnTo>
                    <a:pt x="32622" y="24519"/>
                  </a:lnTo>
                  <a:lnTo>
                    <a:pt x="28877" y="31922"/>
                  </a:lnTo>
                  <a:lnTo>
                    <a:pt x="27879" y="35872"/>
                  </a:lnTo>
                  <a:lnTo>
                    <a:pt x="28650" y="44024"/>
                  </a:lnTo>
                  <a:lnTo>
                    <a:pt x="29844" y="48173"/>
                  </a:lnTo>
                  <a:lnTo>
                    <a:pt x="41637" y="64126"/>
                  </a:lnTo>
                  <a:lnTo>
                    <a:pt x="56402" y="72338"/>
                  </a:lnTo>
                  <a:lnTo>
                    <a:pt x="84548" y="79047"/>
                  </a:lnTo>
                  <a:lnTo>
                    <a:pt x="125664" y="77943"/>
                  </a:lnTo>
                  <a:lnTo>
                    <a:pt x="142902" y="70953"/>
                  </a:lnTo>
                  <a:lnTo>
                    <a:pt x="165581" y="564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2"/>
            <p:cNvSpPr/>
            <p:nvPr>
              <p:custDataLst>
                <p:tags r:id="rId75"/>
              </p:custDataLst>
            </p:nvPr>
          </p:nvSpPr>
          <p:spPr>
            <a:xfrm>
              <a:off x="5499100" y="3568700"/>
              <a:ext cx="123336" cy="323851"/>
            </a:xfrm>
            <a:custGeom>
              <a:avLst/>
              <a:gdLst/>
              <a:ahLst/>
              <a:cxnLst/>
              <a:rect l="0" t="0" r="0" b="0"/>
              <a:pathLst>
                <a:path w="123336" h="32385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96365" y="49458"/>
                  </a:lnTo>
                  <a:lnTo>
                    <a:pt x="108445" y="83129"/>
                  </a:lnTo>
                  <a:lnTo>
                    <a:pt x="118754" y="121613"/>
                  </a:lnTo>
                  <a:lnTo>
                    <a:pt x="123335" y="162235"/>
                  </a:lnTo>
                  <a:lnTo>
                    <a:pt x="114082" y="203808"/>
                  </a:lnTo>
                  <a:lnTo>
                    <a:pt x="105688" y="224772"/>
                  </a:lnTo>
                  <a:lnTo>
                    <a:pt x="70020" y="264999"/>
                  </a:lnTo>
                  <a:lnTo>
                    <a:pt x="31120" y="29769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8"/>
          <p:cNvGrpSpPr/>
          <p:nvPr/>
        </p:nvGrpSpPr>
        <p:grpSpPr>
          <a:xfrm>
            <a:off x="5562600" y="2702560"/>
            <a:ext cx="514351" cy="78741"/>
            <a:chOff x="5562600" y="2702560"/>
            <a:chExt cx="514351" cy="78741"/>
          </a:xfrm>
        </p:grpSpPr>
        <p:sp>
          <p:nvSpPr>
            <p:cNvPr id="134" name="SMARTInkShape-113"/>
            <p:cNvSpPr/>
            <p:nvPr>
              <p:custDataLst>
                <p:tags r:id="rId61"/>
              </p:custDataLst>
            </p:nvPr>
          </p:nvSpPr>
          <p:spPr>
            <a:xfrm>
              <a:off x="5562600" y="2702560"/>
              <a:ext cx="416945" cy="50362"/>
            </a:xfrm>
            <a:custGeom>
              <a:avLst/>
              <a:gdLst/>
              <a:ahLst/>
              <a:cxnLst/>
              <a:rect l="0" t="0" r="0" b="0"/>
              <a:pathLst>
                <a:path w="416945" h="50362">
                  <a:moveTo>
                    <a:pt x="0" y="46990"/>
                  </a:moveTo>
                  <a:lnTo>
                    <a:pt x="0" y="46990"/>
                  </a:lnTo>
                  <a:lnTo>
                    <a:pt x="13484" y="50361"/>
                  </a:lnTo>
                  <a:lnTo>
                    <a:pt x="58950" y="45715"/>
                  </a:lnTo>
                  <a:lnTo>
                    <a:pt x="81633" y="41907"/>
                  </a:lnTo>
                  <a:lnTo>
                    <a:pt x="107339" y="37251"/>
                  </a:lnTo>
                  <a:lnTo>
                    <a:pt x="135059" y="32031"/>
                  </a:lnTo>
                  <a:lnTo>
                    <a:pt x="164123" y="27139"/>
                  </a:lnTo>
                  <a:lnTo>
                    <a:pt x="194082" y="22467"/>
                  </a:lnTo>
                  <a:lnTo>
                    <a:pt x="224638" y="17942"/>
                  </a:lnTo>
                  <a:lnTo>
                    <a:pt x="253475" y="14219"/>
                  </a:lnTo>
                  <a:lnTo>
                    <a:pt x="281167" y="11031"/>
                  </a:lnTo>
                  <a:lnTo>
                    <a:pt x="308095" y="8201"/>
                  </a:lnTo>
                  <a:lnTo>
                    <a:pt x="353066" y="3174"/>
                  </a:lnTo>
                  <a:lnTo>
                    <a:pt x="388340" y="0"/>
                  </a:lnTo>
                  <a:lnTo>
                    <a:pt x="411074" y="941"/>
                  </a:lnTo>
                  <a:lnTo>
                    <a:pt x="415866" y="2180"/>
                  </a:lnTo>
                  <a:lnTo>
                    <a:pt x="416944" y="3711"/>
                  </a:lnTo>
                  <a:lnTo>
                    <a:pt x="412750" y="8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4"/>
            <p:cNvSpPr/>
            <p:nvPr>
              <p:custDataLst>
                <p:tags r:id="rId62"/>
              </p:custDataLst>
            </p:nvPr>
          </p:nvSpPr>
          <p:spPr>
            <a:xfrm>
              <a:off x="5632058" y="2717800"/>
              <a:ext cx="444893" cy="63501"/>
            </a:xfrm>
            <a:custGeom>
              <a:avLst/>
              <a:gdLst/>
              <a:ahLst/>
              <a:cxnLst/>
              <a:rect l="0" t="0" r="0" b="0"/>
              <a:pathLst>
                <a:path w="444893" h="63501">
                  <a:moveTo>
                    <a:pt x="6742" y="63500"/>
                  </a:moveTo>
                  <a:lnTo>
                    <a:pt x="6742" y="63500"/>
                  </a:lnTo>
                  <a:lnTo>
                    <a:pt x="0" y="60129"/>
                  </a:lnTo>
                  <a:lnTo>
                    <a:pt x="131" y="59842"/>
                  </a:lnTo>
                  <a:lnTo>
                    <a:pt x="5920" y="61404"/>
                  </a:lnTo>
                  <a:lnTo>
                    <a:pt x="48048" y="56137"/>
                  </a:lnTo>
                  <a:lnTo>
                    <a:pt x="95655" y="49409"/>
                  </a:lnTo>
                  <a:lnTo>
                    <a:pt x="123167" y="45639"/>
                  </a:lnTo>
                  <a:lnTo>
                    <a:pt x="152798" y="41715"/>
                  </a:lnTo>
                  <a:lnTo>
                    <a:pt x="183840" y="37688"/>
                  </a:lnTo>
                  <a:lnTo>
                    <a:pt x="215823" y="33592"/>
                  </a:lnTo>
                  <a:lnTo>
                    <a:pt x="247024" y="29450"/>
                  </a:lnTo>
                  <a:lnTo>
                    <a:pt x="277702" y="25278"/>
                  </a:lnTo>
                  <a:lnTo>
                    <a:pt x="308032" y="21085"/>
                  </a:lnTo>
                  <a:lnTo>
                    <a:pt x="336719" y="16879"/>
                  </a:lnTo>
                  <a:lnTo>
                    <a:pt x="364310" y="12664"/>
                  </a:lnTo>
                  <a:lnTo>
                    <a:pt x="409078" y="5628"/>
                  </a:lnTo>
                  <a:lnTo>
                    <a:pt x="4448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29"/>
          <p:cNvGrpSpPr/>
          <p:nvPr/>
        </p:nvGrpSpPr>
        <p:grpSpPr>
          <a:xfrm>
            <a:off x="6048144" y="2730500"/>
            <a:ext cx="1603607" cy="860743"/>
            <a:chOff x="6048144" y="2730500"/>
            <a:chExt cx="1603607" cy="860743"/>
          </a:xfrm>
        </p:grpSpPr>
        <p:sp>
          <p:nvSpPr>
            <p:cNvPr id="137" name="SMARTInkShape-115"/>
            <p:cNvSpPr/>
            <p:nvPr>
              <p:custDataLst>
                <p:tags r:id="rId46"/>
              </p:custDataLst>
            </p:nvPr>
          </p:nvSpPr>
          <p:spPr>
            <a:xfrm>
              <a:off x="6048144" y="2915469"/>
              <a:ext cx="116172" cy="259328"/>
            </a:xfrm>
            <a:custGeom>
              <a:avLst/>
              <a:gdLst/>
              <a:ahLst/>
              <a:cxnLst/>
              <a:rect l="0" t="0" r="0" b="0"/>
              <a:pathLst>
                <a:path w="116172" h="259328">
                  <a:moveTo>
                    <a:pt x="92306" y="18231"/>
                  </a:moveTo>
                  <a:lnTo>
                    <a:pt x="92306" y="18231"/>
                  </a:lnTo>
                  <a:lnTo>
                    <a:pt x="92306" y="14860"/>
                  </a:lnTo>
                  <a:lnTo>
                    <a:pt x="91601" y="13867"/>
                  </a:lnTo>
                  <a:lnTo>
                    <a:pt x="90424" y="13205"/>
                  </a:lnTo>
                  <a:lnTo>
                    <a:pt x="88935" y="12764"/>
                  </a:lnTo>
                  <a:lnTo>
                    <a:pt x="75700" y="3327"/>
                  </a:lnTo>
                  <a:lnTo>
                    <a:pt x="51553" y="0"/>
                  </a:lnTo>
                  <a:lnTo>
                    <a:pt x="29902" y="1305"/>
                  </a:lnTo>
                  <a:lnTo>
                    <a:pt x="23186" y="2714"/>
                  </a:lnTo>
                  <a:lnTo>
                    <a:pt x="11962" y="11804"/>
                  </a:lnTo>
                  <a:lnTo>
                    <a:pt x="6992" y="18180"/>
                  </a:lnTo>
                  <a:lnTo>
                    <a:pt x="1472" y="34671"/>
                  </a:lnTo>
                  <a:lnTo>
                    <a:pt x="0" y="44008"/>
                  </a:lnTo>
                  <a:lnTo>
                    <a:pt x="4009" y="61908"/>
                  </a:lnTo>
                  <a:lnTo>
                    <a:pt x="8041" y="70632"/>
                  </a:lnTo>
                  <a:lnTo>
                    <a:pt x="20048" y="82208"/>
                  </a:lnTo>
                  <a:lnTo>
                    <a:pt x="47380" y="95387"/>
                  </a:lnTo>
                  <a:lnTo>
                    <a:pt x="62226" y="94621"/>
                  </a:lnTo>
                  <a:lnTo>
                    <a:pt x="70136" y="92441"/>
                  </a:lnTo>
                  <a:lnTo>
                    <a:pt x="76115" y="88871"/>
                  </a:lnTo>
                  <a:lnTo>
                    <a:pt x="84640" y="79260"/>
                  </a:lnTo>
                  <a:lnTo>
                    <a:pt x="88899" y="66051"/>
                  </a:lnTo>
                  <a:lnTo>
                    <a:pt x="92247" y="20287"/>
                  </a:lnTo>
                  <a:lnTo>
                    <a:pt x="92267" y="20307"/>
                  </a:lnTo>
                  <a:lnTo>
                    <a:pt x="93000" y="25118"/>
                  </a:lnTo>
                  <a:lnTo>
                    <a:pt x="103135" y="67780"/>
                  </a:lnTo>
                  <a:lnTo>
                    <a:pt x="109312" y="103703"/>
                  </a:lnTo>
                  <a:lnTo>
                    <a:pt x="114906" y="148762"/>
                  </a:lnTo>
                  <a:lnTo>
                    <a:pt x="116171" y="192295"/>
                  </a:lnTo>
                  <a:lnTo>
                    <a:pt x="110635" y="235562"/>
                  </a:lnTo>
                  <a:lnTo>
                    <a:pt x="106097" y="249584"/>
                  </a:lnTo>
                  <a:lnTo>
                    <a:pt x="99375" y="258168"/>
                  </a:lnTo>
                  <a:lnTo>
                    <a:pt x="94902" y="259327"/>
                  </a:lnTo>
                  <a:lnTo>
                    <a:pt x="84286" y="256853"/>
                  </a:lnTo>
                  <a:lnTo>
                    <a:pt x="63041" y="240785"/>
                  </a:lnTo>
                  <a:lnTo>
                    <a:pt x="45613" y="211409"/>
                  </a:lnTo>
                  <a:lnTo>
                    <a:pt x="38254" y="186006"/>
                  </a:lnTo>
                  <a:lnTo>
                    <a:pt x="38414" y="173701"/>
                  </a:lnTo>
                  <a:lnTo>
                    <a:pt x="47856" y="1452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6"/>
            <p:cNvSpPr/>
            <p:nvPr>
              <p:custDataLst>
                <p:tags r:id="rId47"/>
              </p:custDataLst>
            </p:nvPr>
          </p:nvSpPr>
          <p:spPr>
            <a:xfrm>
              <a:off x="6218640" y="2902628"/>
              <a:ext cx="80561" cy="111101"/>
            </a:xfrm>
            <a:custGeom>
              <a:avLst/>
              <a:gdLst/>
              <a:ahLst/>
              <a:cxnLst/>
              <a:rect l="0" t="0" r="0" b="0"/>
              <a:pathLst>
                <a:path w="80561" h="111101">
                  <a:moveTo>
                    <a:pt x="10710" y="24722"/>
                  </a:moveTo>
                  <a:lnTo>
                    <a:pt x="10710" y="24722"/>
                  </a:lnTo>
                  <a:lnTo>
                    <a:pt x="6346" y="14583"/>
                  </a:lnTo>
                  <a:lnTo>
                    <a:pt x="4437" y="0"/>
                  </a:lnTo>
                  <a:lnTo>
                    <a:pt x="0" y="36938"/>
                  </a:lnTo>
                  <a:lnTo>
                    <a:pt x="285" y="79268"/>
                  </a:lnTo>
                  <a:lnTo>
                    <a:pt x="5034" y="100856"/>
                  </a:lnTo>
                  <a:lnTo>
                    <a:pt x="8892" y="107948"/>
                  </a:lnTo>
                  <a:lnTo>
                    <a:pt x="12959" y="111100"/>
                  </a:lnTo>
                  <a:lnTo>
                    <a:pt x="15031" y="110530"/>
                  </a:lnTo>
                  <a:lnTo>
                    <a:pt x="19216" y="106133"/>
                  </a:lnTo>
                  <a:lnTo>
                    <a:pt x="36111" y="60335"/>
                  </a:lnTo>
                  <a:lnTo>
                    <a:pt x="38227" y="56931"/>
                  </a:lnTo>
                  <a:lnTo>
                    <a:pt x="40343" y="55367"/>
                  </a:lnTo>
                  <a:lnTo>
                    <a:pt x="42459" y="55030"/>
                  </a:lnTo>
                  <a:lnTo>
                    <a:pt x="44577" y="55510"/>
                  </a:lnTo>
                  <a:lnTo>
                    <a:pt x="48810" y="59807"/>
                  </a:lnTo>
                  <a:lnTo>
                    <a:pt x="80560" y="100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"/>
            <p:cNvSpPr/>
            <p:nvPr>
              <p:custDataLst>
                <p:tags r:id="rId48"/>
              </p:custDataLst>
            </p:nvPr>
          </p:nvSpPr>
          <p:spPr>
            <a:xfrm>
              <a:off x="6339151" y="2868209"/>
              <a:ext cx="230978" cy="143178"/>
            </a:xfrm>
            <a:custGeom>
              <a:avLst/>
              <a:gdLst/>
              <a:ahLst/>
              <a:cxnLst/>
              <a:rect l="0" t="0" r="0" b="0"/>
              <a:pathLst>
                <a:path w="230978" h="143178">
                  <a:moveTo>
                    <a:pt x="29899" y="65491"/>
                  </a:moveTo>
                  <a:lnTo>
                    <a:pt x="29899" y="65491"/>
                  </a:lnTo>
                  <a:lnTo>
                    <a:pt x="33270" y="65491"/>
                  </a:lnTo>
                  <a:lnTo>
                    <a:pt x="36806" y="63609"/>
                  </a:lnTo>
                  <a:lnTo>
                    <a:pt x="40731" y="59716"/>
                  </a:lnTo>
                  <a:lnTo>
                    <a:pt x="44826" y="53282"/>
                  </a:lnTo>
                  <a:lnTo>
                    <a:pt x="47727" y="38354"/>
                  </a:lnTo>
                  <a:lnTo>
                    <a:pt x="45215" y="23898"/>
                  </a:lnTo>
                  <a:lnTo>
                    <a:pt x="43638" y="20829"/>
                  </a:lnTo>
                  <a:lnTo>
                    <a:pt x="41880" y="18783"/>
                  </a:lnTo>
                  <a:lnTo>
                    <a:pt x="40003" y="17419"/>
                  </a:lnTo>
                  <a:lnTo>
                    <a:pt x="37340" y="17215"/>
                  </a:lnTo>
                  <a:lnTo>
                    <a:pt x="30620" y="18870"/>
                  </a:lnTo>
                  <a:lnTo>
                    <a:pt x="15532" y="37253"/>
                  </a:lnTo>
                  <a:lnTo>
                    <a:pt x="4397" y="65042"/>
                  </a:lnTo>
                  <a:lnTo>
                    <a:pt x="0" y="95618"/>
                  </a:lnTo>
                  <a:lnTo>
                    <a:pt x="4617" y="112747"/>
                  </a:lnTo>
                  <a:lnTo>
                    <a:pt x="13724" y="126710"/>
                  </a:lnTo>
                  <a:lnTo>
                    <a:pt x="24826" y="137620"/>
                  </a:lnTo>
                  <a:lnTo>
                    <a:pt x="31456" y="140388"/>
                  </a:lnTo>
                  <a:lnTo>
                    <a:pt x="46349" y="141582"/>
                  </a:lnTo>
                  <a:lnTo>
                    <a:pt x="62375" y="135998"/>
                  </a:lnTo>
                  <a:lnTo>
                    <a:pt x="77494" y="125755"/>
                  </a:lnTo>
                  <a:lnTo>
                    <a:pt x="88917" y="111796"/>
                  </a:lnTo>
                  <a:lnTo>
                    <a:pt x="107043" y="65335"/>
                  </a:lnTo>
                  <a:lnTo>
                    <a:pt x="116267" y="22186"/>
                  </a:lnTo>
                  <a:lnTo>
                    <a:pt x="118466" y="5356"/>
                  </a:lnTo>
                  <a:lnTo>
                    <a:pt x="118577" y="5645"/>
                  </a:lnTo>
                  <a:lnTo>
                    <a:pt x="118755" y="14551"/>
                  </a:lnTo>
                  <a:lnTo>
                    <a:pt x="137620" y="61265"/>
                  </a:lnTo>
                  <a:lnTo>
                    <a:pt x="142899" y="93427"/>
                  </a:lnTo>
                  <a:lnTo>
                    <a:pt x="138077" y="132623"/>
                  </a:lnTo>
                  <a:lnTo>
                    <a:pt x="137916" y="127794"/>
                  </a:lnTo>
                  <a:lnTo>
                    <a:pt x="141239" y="117426"/>
                  </a:lnTo>
                  <a:lnTo>
                    <a:pt x="180063" y="71444"/>
                  </a:lnTo>
                  <a:lnTo>
                    <a:pt x="220997" y="24140"/>
                  </a:lnTo>
                  <a:lnTo>
                    <a:pt x="225044" y="10749"/>
                  </a:lnTo>
                  <a:lnTo>
                    <a:pt x="226244" y="1215"/>
                  </a:lnTo>
                  <a:lnTo>
                    <a:pt x="225001" y="62"/>
                  </a:lnTo>
                  <a:lnTo>
                    <a:pt x="222762" y="0"/>
                  </a:lnTo>
                  <a:lnTo>
                    <a:pt x="209028" y="4969"/>
                  </a:lnTo>
                  <a:lnTo>
                    <a:pt x="206468" y="7504"/>
                  </a:lnTo>
                  <a:lnTo>
                    <a:pt x="203624" y="14084"/>
                  </a:lnTo>
                  <a:lnTo>
                    <a:pt x="205394" y="29093"/>
                  </a:lnTo>
                  <a:lnTo>
                    <a:pt x="216335" y="62269"/>
                  </a:lnTo>
                  <a:lnTo>
                    <a:pt x="228324" y="80795"/>
                  </a:lnTo>
                  <a:lnTo>
                    <a:pt x="230977" y="92048"/>
                  </a:lnTo>
                  <a:lnTo>
                    <a:pt x="228392" y="104105"/>
                  </a:lnTo>
                  <a:lnTo>
                    <a:pt x="209167" y="137973"/>
                  </a:lnTo>
                  <a:lnTo>
                    <a:pt x="206560" y="141329"/>
                  </a:lnTo>
                  <a:lnTo>
                    <a:pt x="204118" y="142861"/>
                  </a:lnTo>
                  <a:lnTo>
                    <a:pt x="201783" y="143177"/>
                  </a:lnTo>
                  <a:lnTo>
                    <a:pt x="194999" y="1416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"/>
            <p:cNvSpPr/>
            <p:nvPr>
              <p:custDataLst>
                <p:tags r:id="rId49"/>
              </p:custDataLst>
            </p:nvPr>
          </p:nvSpPr>
          <p:spPr>
            <a:xfrm>
              <a:off x="6667500" y="2730500"/>
              <a:ext cx="95251" cy="304801"/>
            </a:xfrm>
            <a:custGeom>
              <a:avLst/>
              <a:gdLst/>
              <a:ahLst/>
              <a:cxnLst/>
              <a:rect l="0" t="0" r="0" b="0"/>
              <a:pathLst>
                <a:path w="95251" h="304801">
                  <a:moveTo>
                    <a:pt x="95250" y="0"/>
                  </a:moveTo>
                  <a:lnTo>
                    <a:pt x="95250" y="0"/>
                  </a:lnTo>
                  <a:lnTo>
                    <a:pt x="95250" y="3371"/>
                  </a:lnTo>
                  <a:lnTo>
                    <a:pt x="79335" y="39001"/>
                  </a:lnTo>
                  <a:lnTo>
                    <a:pt x="65363" y="72602"/>
                  </a:lnTo>
                  <a:lnTo>
                    <a:pt x="49746" y="112936"/>
                  </a:lnTo>
                  <a:lnTo>
                    <a:pt x="34103" y="156733"/>
                  </a:lnTo>
                  <a:lnTo>
                    <a:pt x="20096" y="202068"/>
                  </a:lnTo>
                  <a:lnTo>
                    <a:pt x="10578" y="24432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9"/>
            <p:cNvSpPr/>
            <p:nvPr>
              <p:custDataLst>
                <p:tags r:id="rId50"/>
              </p:custDataLst>
            </p:nvPr>
          </p:nvSpPr>
          <p:spPr>
            <a:xfrm>
              <a:off x="6820943" y="2769123"/>
              <a:ext cx="61572" cy="234428"/>
            </a:xfrm>
            <a:custGeom>
              <a:avLst/>
              <a:gdLst/>
              <a:ahLst/>
              <a:cxnLst/>
              <a:rect l="0" t="0" r="0" b="0"/>
              <a:pathLst>
                <a:path w="61572" h="234428">
                  <a:moveTo>
                    <a:pt x="18007" y="12177"/>
                  </a:moveTo>
                  <a:lnTo>
                    <a:pt x="18007" y="12177"/>
                  </a:lnTo>
                  <a:lnTo>
                    <a:pt x="24095" y="0"/>
                  </a:lnTo>
                  <a:lnTo>
                    <a:pt x="20908" y="9745"/>
                  </a:lnTo>
                  <a:lnTo>
                    <a:pt x="22239" y="48621"/>
                  </a:lnTo>
                  <a:lnTo>
                    <a:pt x="19574" y="93139"/>
                  </a:lnTo>
                  <a:lnTo>
                    <a:pt x="18703" y="125536"/>
                  </a:lnTo>
                  <a:lnTo>
                    <a:pt x="11472" y="172138"/>
                  </a:lnTo>
                  <a:lnTo>
                    <a:pt x="5819" y="215512"/>
                  </a:lnTo>
                  <a:lnTo>
                    <a:pt x="1304" y="231958"/>
                  </a:lnTo>
                  <a:lnTo>
                    <a:pt x="522" y="233487"/>
                  </a:lnTo>
                  <a:lnTo>
                    <a:pt x="0" y="233800"/>
                  </a:lnTo>
                  <a:lnTo>
                    <a:pt x="16316" y="186702"/>
                  </a:lnTo>
                  <a:lnTo>
                    <a:pt x="30062" y="142466"/>
                  </a:lnTo>
                  <a:lnTo>
                    <a:pt x="30983" y="142075"/>
                  </a:lnTo>
                  <a:lnTo>
                    <a:pt x="32301" y="142520"/>
                  </a:lnTo>
                  <a:lnTo>
                    <a:pt x="33887" y="143523"/>
                  </a:lnTo>
                  <a:lnTo>
                    <a:pt x="55725" y="182267"/>
                  </a:lnTo>
                  <a:lnTo>
                    <a:pt x="61128" y="206877"/>
                  </a:lnTo>
                  <a:lnTo>
                    <a:pt x="61571" y="211827"/>
                  </a:lnTo>
                  <a:lnTo>
                    <a:pt x="60455" y="215832"/>
                  </a:lnTo>
                  <a:lnTo>
                    <a:pt x="55452" y="222165"/>
                  </a:lnTo>
                  <a:lnTo>
                    <a:pt x="44702" y="229696"/>
                  </a:lnTo>
                  <a:lnTo>
                    <a:pt x="24769" y="233493"/>
                  </a:lnTo>
                  <a:lnTo>
                    <a:pt x="5307" y="234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0"/>
            <p:cNvSpPr/>
            <p:nvPr>
              <p:custDataLst>
                <p:tags r:id="rId51"/>
              </p:custDataLst>
            </p:nvPr>
          </p:nvSpPr>
          <p:spPr>
            <a:xfrm>
              <a:off x="6921981" y="2894612"/>
              <a:ext cx="146347" cy="121639"/>
            </a:xfrm>
            <a:custGeom>
              <a:avLst/>
              <a:gdLst/>
              <a:ahLst/>
              <a:cxnLst/>
              <a:rect l="0" t="0" r="0" b="0"/>
              <a:pathLst>
                <a:path w="146347" h="121639">
                  <a:moveTo>
                    <a:pt x="69369" y="77188"/>
                  </a:moveTo>
                  <a:lnTo>
                    <a:pt x="69369" y="77188"/>
                  </a:lnTo>
                  <a:lnTo>
                    <a:pt x="22758" y="29886"/>
                  </a:lnTo>
                  <a:lnTo>
                    <a:pt x="14317" y="24885"/>
                  </a:lnTo>
                  <a:lnTo>
                    <a:pt x="10795" y="23975"/>
                  </a:lnTo>
                  <a:lnTo>
                    <a:pt x="7742" y="24074"/>
                  </a:lnTo>
                  <a:lnTo>
                    <a:pt x="5001" y="24845"/>
                  </a:lnTo>
                  <a:lnTo>
                    <a:pt x="3173" y="28181"/>
                  </a:lnTo>
                  <a:lnTo>
                    <a:pt x="0" y="58235"/>
                  </a:lnTo>
                  <a:lnTo>
                    <a:pt x="3496" y="68999"/>
                  </a:lnTo>
                  <a:lnTo>
                    <a:pt x="6403" y="73845"/>
                  </a:lnTo>
                  <a:lnTo>
                    <a:pt x="9753" y="76371"/>
                  </a:lnTo>
                  <a:lnTo>
                    <a:pt x="13397" y="77348"/>
                  </a:lnTo>
                  <a:lnTo>
                    <a:pt x="20504" y="76554"/>
                  </a:lnTo>
                  <a:lnTo>
                    <a:pt x="26014" y="73849"/>
                  </a:lnTo>
                  <a:lnTo>
                    <a:pt x="43309" y="58739"/>
                  </a:lnTo>
                  <a:lnTo>
                    <a:pt x="47144" y="61687"/>
                  </a:lnTo>
                  <a:lnTo>
                    <a:pt x="56172" y="73368"/>
                  </a:lnTo>
                  <a:lnTo>
                    <a:pt x="65620" y="78547"/>
                  </a:lnTo>
                  <a:lnTo>
                    <a:pt x="82840" y="82059"/>
                  </a:lnTo>
                  <a:lnTo>
                    <a:pt x="104718" y="76358"/>
                  </a:lnTo>
                  <a:lnTo>
                    <a:pt x="125704" y="62360"/>
                  </a:lnTo>
                  <a:lnTo>
                    <a:pt x="141955" y="41436"/>
                  </a:lnTo>
                  <a:lnTo>
                    <a:pt x="145609" y="25550"/>
                  </a:lnTo>
                  <a:lnTo>
                    <a:pt x="145595" y="17363"/>
                  </a:lnTo>
                  <a:lnTo>
                    <a:pt x="144176" y="11199"/>
                  </a:lnTo>
                  <a:lnTo>
                    <a:pt x="138835" y="2469"/>
                  </a:lnTo>
                  <a:lnTo>
                    <a:pt x="135435" y="564"/>
                  </a:lnTo>
                  <a:lnTo>
                    <a:pt x="131758" y="0"/>
                  </a:lnTo>
                  <a:lnTo>
                    <a:pt x="127895" y="329"/>
                  </a:lnTo>
                  <a:lnTo>
                    <a:pt x="119839" y="4458"/>
                  </a:lnTo>
                  <a:lnTo>
                    <a:pt x="115715" y="7535"/>
                  </a:lnTo>
                  <a:lnTo>
                    <a:pt x="111134" y="14716"/>
                  </a:lnTo>
                  <a:lnTo>
                    <a:pt x="109912" y="18607"/>
                  </a:lnTo>
                  <a:lnTo>
                    <a:pt x="110436" y="26693"/>
                  </a:lnTo>
                  <a:lnTo>
                    <a:pt x="113727" y="34990"/>
                  </a:lnTo>
                  <a:lnTo>
                    <a:pt x="143613" y="77565"/>
                  </a:lnTo>
                  <a:lnTo>
                    <a:pt x="146346" y="90055"/>
                  </a:lnTo>
                  <a:lnTo>
                    <a:pt x="146087" y="96350"/>
                  </a:lnTo>
                  <a:lnTo>
                    <a:pt x="142037" y="107106"/>
                  </a:lnTo>
                  <a:lnTo>
                    <a:pt x="138980" y="111950"/>
                  </a:lnTo>
                  <a:lnTo>
                    <a:pt x="135532" y="115179"/>
                  </a:lnTo>
                  <a:lnTo>
                    <a:pt x="120169" y="121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1"/>
            <p:cNvSpPr/>
            <p:nvPr>
              <p:custDataLst>
                <p:tags r:id="rId52"/>
              </p:custDataLst>
            </p:nvPr>
          </p:nvSpPr>
          <p:spPr>
            <a:xfrm>
              <a:off x="7122456" y="2890396"/>
              <a:ext cx="97495" cy="83923"/>
            </a:xfrm>
            <a:custGeom>
              <a:avLst/>
              <a:gdLst/>
              <a:ahLst/>
              <a:cxnLst/>
              <a:rect l="0" t="0" r="0" b="0"/>
              <a:pathLst>
                <a:path w="97495" h="83923">
                  <a:moveTo>
                    <a:pt x="21294" y="30604"/>
                  </a:moveTo>
                  <a:lnTo>
                    <a:pt x="21294" y="30604"/>
                  </a:lnTo>
                  <a:lnTo>
                    <a:pt x="21294" y="33975"/>
                  </a:lnTo>
                  <a:lnTo>
                    <a:pt x="20588" y="34968"/>
                  </a:lnTo>
                  <a:lnTo>
                    <a:pt x="19413" y="35630"/>
                  </a:lnTo>
                  <a:lnTo>
                    <a:pt x="15827" y="36693"/>
                  </a:lnTo>
                  <a:lnTo>
                    <a:pt x="18576" y="36876"/>
                  </a:lnTo>
                  <a:lnTo>
                    <a:pt x="19482" y="36197"/>
                  </a:lnTo>
                  <a:lnTo>
                    <a:pt x="20489" y="33560"/>
                  </a:lnTo>
                  <a:lnTo>
                    <a:pt x="21273" y="2723"/>
                  </a:lnTo>
                  <a:lnTo>
                    <a:pt x="20575" y="1433"/>
                  </a:lnTo>
                  <a:lnTo>
                    <a:pt x="19403" y="574"/>
                  </a:lnTo>
                  <a:lnTo>
                    <a:pt x="17916" y="0"/>
                  </a:lnTo>
                  <a:lnTo>
                    <a:pt x="12502" y="6889"/>
                  </a:lnTo>
                  <a:lnTo>
                    <a:pt x="899" y="34308"/>
                  </a:lnTo>
                  <a:lnTo>
                    <a:pt x="0" y="48478"/>
                  </a:lnTo>
                  <a:lnTo>
                    <a:pt x="747" y="55220"/>
                  </a:lnTo>
                  <a:lnTo>
                    <a:pt x="7223" y="68355"/>
                  </a:lnTo>
                  <a:lnTo>
                    <a:pt x="11913" y="74822"/>
                  </a:lnTo>
                  <a:lnTo>
                    <a:pt x="22769" y="82006"/>
                  </a:lnTo>
                  <a:lnTo>
                    <a:pt x="28628" y="83922"/>
                  </a:lnTo>
                  <a:lnTo>
                    <a:pt x="50357" y="83248"/>
                  </a:lnTo>
                  <a:lnTo>
                    <a:pt x="64549" y="74697"/>
                  </a:lnTo>
                  <a:lnTo>
                    <a:pt x="77207" y="60079"/>
                  </a:lnTo>
                  <a:lnTo>
                    <a:pt x="97494" y="17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2"/>
            <p:cNvSpPr/>
            <p:nvPr>
              <p:custDataLst>
                <p:tags r:id="rId53"/>
              </p:custDataLst>
            </p:nvPr>
          </p:nvSpPr>
          <p:spPr>
            <a:xfrm>
              <a:off x="7239000" y="2771005"/>
              <a:ext cx="1" cy="245246"/>
            </a:xfrm>
            <a:custGeom>
              <a:avLst/>
              <a:gdLst/>
              <a:ahLst/>
              <a:cxnLst/>
              <a:rect l="0" t="0" r="0" b="0"/>
              <a:pathLst>
                <a:path w="1" h="245246">
                  <a:moveTo>
                    <a:pt x="0" y="29345"/>
                  </a:moveTo>
                  <a:lnTo>
                    <a:pt x="0" y="29345"/>
                  </a:lnTo>
                  <a:lnTo>
                    <a:pt x="0" y="0"/>
                  </a:lnTo>
                  <a:lnTo>
                    <a:pt x="0" y="45845"/>
                  </a:lnTo>
                  <a:lnTo>
                    <a:pt x="0" y="91384"/>
                  </a:lnTo>
                  <a:lnTo>
                    <a:pt x="0" y="124886"/>
                  </a:lnTo>
                  <a:lnTo>
                    <a:pt x="0" y="157886"/>
                  </a:lnTo>
                  <a:lnTo>
                    <a:pt x="0" y="202114"/>
                  </a:lnTo>
                  <a:lnTo>
                    <a:pt x="0" y="2452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3"/>
            <p:cNvSpPr/>
            <p:nvPr>
              <p:custDataLst>
                <p:tags r:id="rId54"/>
              </p:custDataLst>
            </p:nvPr>
          </p:nvSpPr>
          <p:spPr>
            <a:xfrm>
              <a:off x="7302500" y="29210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4" y="16606"/>
                  </a:lnTo>
                  <a:lnTo>
                    <a:pt x="10211" y="415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4"/>
            <p:cNvSpPr/>
            <p:nvPr>
              <p:custDataLst>
                <p:tags r:id="rId55"/>
              </p:custDataLst>
            </p:nvPr>
          </p:nvSpPr>
          <p:spPr>
            <a:xfrm>
              <a:off x="7315200" y="2832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5"/>
            <p:cNvSpPr/>
            <p:nvPr>
              <p:custDataLst>
                <p:tags r:id="rId56"/>
              </p:custDataLst>
            </p:nvPr>
          </p:nvSpPr>
          <p:spPr>
            <a:xfrm>
              <a:off x="7406966" y="2865627"/>
              <a:ext cx="244785" cy="120189"/>
            </a:xfrm>
            <a:custGeom>
              <a:avLst/>
              <a:gdLst/>
              <a:ahLst/>
              <a:cxnLst/>
              <a:rect l="0" t="0" r="0" b="0"/>
              <a:pathLst>
                <a:path w="244785" h="120189">
                  <a:moveTo>
                    <a:pt x="9834" y="4573"/>
                  </a:moveTo>
                  <a:lnTo>
                    <a:pt x="9834" y="4573"/>
                  </a:lnTo>
                  <a:lnTo>
                    <a:pt x="9834" y="50076"/>
                  </a:lnTo>
                  <a:lnTo>
                    <a:pt x="5470" y="90790"/>
                  </a:lnTo>
                  <a:lnTo>
                    <a:pt x="1994" y="114580"/>
                  </a:lnTo>
                  <a:lnTo>
                    <a:pt x="0" y="119787"/>
                  </a:lnTo>
                  <a:lnTo>
                    <a:pt x="456" y="120188"/>
                  </a:lnTo>
                  <a:lnTo>
                    <a:pt x="1465" y="119749"/>
                  </a:lnTo>
                  <a:lnTo>
                    <a:pt x="9141" y="75586"/>
                  </a:lnTo>
                  <a:lnTo>
                    <a:pt x="23233" y="32711"/>
                  </a:lnTo>
                  <a:lnTo>
                    <a:pt x="31311" y="16373"/>
                  </a:lnTo>
                  <a:lnTo>
                    <a:pt x="39605" y="6760"/>
                  </a:lnTo>
                  <a:lnTo>
                    <a:pt x="49877" y="2017"/>
                  </a:lnTo>
                  <a:lnTo>
                    <a:pt x="55578" y="752"/>
                  </a:lnTo>
                  <a:lnTo>
                    <a:pt x="60792" y="1320"/>
                  </a:lnTo>
                  <a:lnTo>
                    <a:pt x="70346" y="5714"/>
                  </a:lnTo>
                  <a:lnTo>
                    <a:pt x="77415" y="14252"/>
                  </a:lnTo>
                  <a:lnTo>
                    <a:pt x="82203" y="25808"/>
                  </a:lnTo>
                  <a:lnTo>
                    <a:pt x="85698" y="71273"/>
                  </a:lnTo>
                  <a:lnTo>
                    <a:pt x="86639" y="86973"/>
                  </a:lnTo>
                  <a:lnTo>
                    <a:pt x="89360" y="93642"/>
                  </a:lnTo>
                  <a:lnTo>
                    <a:pt x="91074" y="95702"/>
                  </a:lnTo>
                  <a:lnTo>
                    <a:pt x="94859" y="97992"/>
                  </a:lnTo>
                  <a:lnTo>
                    <a:pt x="97562" y="97191"/>
                  </a:lnTo>
                  <a:lnTo>
                    <a:pt x="119442" y="78614"/>
                  </a:lnTo>
                  <a:lnTo>
                    <a:pt x="152658" y="31549"/>
                  </a:lnTo>
                  <a:lnTo>
                    <a:pt x="165998" y="7219"/>
                  </a:lnTo>
                  <a:lnTo>
                    <a:pt x="166860" y="4221"/>
                  </a:lnTo>
                  <a:lnTo>
                    <a:pt x="166729" y="2221"/>
                  </a:lnTo>
                  <a:lnTo>
                    <a:pt x="165936" y="888"/>
                  </a:lnTo>
                  <a:lnTo>
                    <a:pt x="164702" y="0"/>
                  </a:lnTo>
                  <a:lnTo>
                    <a:pt x="152852" y="2120"/>
                  </a:lnTo>
                  <a:lnTo>
                    <a:pt x="135936" y="17330"/>
                  </a:lnTo>
                  <a:lnTo>
                    <a:pt x="124259" y="39711"/>
                  </a:lnTo>
                  <a:lnTo>
                    <a:pt x="124425" y="57819"/>
                  </a:lnTo>
                  <a:lnTo>
                    <a:pt x="126445" y="67587"/>
                  </a:lnTo>
                  <a:lnTo>
                    <a:pt x="136215" y="84085"/>
                  </a:lnTo>
                  <a:lnTo>
                    <a:pt x="149964" y="97061"/>
                  </a:lnTo>
                  <a:lnTo>
                    <a:pt x="174983" y="108333"/>
                  </a:lnTo>
                  <a:lnTo>
                    <a:pt x="207169" y="114731"/>
                  </a:lnTo>
                  <a:lnTo>
                    <a:pt x="244784" y="112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6"/>
            <p:cNvSpPr/>
            <p:nvPr>
              <p:custDataLst>
                <p:tags r:id="rId57"/>
              </p:custDataLst>
            </p:nvPr>
          </p:nvSpPr>
          <p:spPr>
            <a:xfrm>
              <a:off x="6760345" y="3277483"/>
              <a:ext cx="72256" cy="253118"/>
            </a:xfrm>
            <a:custGeom>
              <a:avLst/>
              <a:gdLst/>
              <a:ahLst/>
              <a:cxnLst/>
              <a:rect l="0" t="0" r="0" b="0"/>
              <a:pathLst>
                <a:path w="72256" h="253118">
                  <a:moveTo>
                    <a:pt x="65905" y="5467"/>
                  </a:moveTo>
                  <a:lnTo>
                    <a:pt x="65905" y="5467"/>
                  </a:lnTo>
                  <a:lnTo>
                    <a:pt x="55765" y="1103"/>
                  </a:lnTo>
                  <a:lnTo>
                    <a:pt x="48229" y="0"/>
                  </a:lnTo>
                  <a:lnTo>
                    <a:pt x="36051" y="2749"/>
                  </a:lnTo>
                  <a:lnTo>
                    <a:pt x="20134" y="18146"/>
                  </a:lnTo>
                  <a:lnTo>
                    <a:pt x="8756" y="50694"/>
                  </a:lnTo>
                  <a:lnTo>
                    <a:pt x="3345" y="83188"/>
                  </a:lnTo>
                  <a:lnTo>
                    <a:pt x="0" y="119738"/>
                  </a:lnTo>
                  <a:lnTo>
                    <a:pt x="866" y="154797"/>
                  </a:lnTo>
                  <a:lnTo>
                    <a:pt x="12063" y="199526"/>
                  </a:lnTo>
                  <a:lnTo>
                    <a:pt x="24806" y="220832"/>
                  </a:lnTo>
                  <a:lnTo>
                    <a:pt x="39877" y="235946"/>
                  </a:lnTo>
                  <a:lnTo>
                    <a:pt x="72255" y="253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7"/>
            <p:cNvSpPr/>
            <p:nvPr>
              <p:custDataLst>
                <p:tags r:id="rId58"/>
              </p:custDataLst>
            </p:nvPr>
          </p:nvSpPr>
          <p:spPr>
            <a:xfrm>
              <a:off x="6942969" y="3299045"/>
              <a:ext cx="175382" cy="226879"/>
            </a:xfrm>
            <a:custGeom>
              <a:avLst/>
              <a:gdLst/>
              <a:ahLst/>
              <a:cxnLst/>
              <a:rect l="0" t="0" r="0" b="0"/>
              <a:pathLst>
                <a:path w="175382" h="226879">
                  <a:moveTo>
                    <a:pt x="67431" y="41055"/>
                  </a:moveTo>
                  <a:lnTo>
                    <a:pt x="67431" y="41055"/>
                  </a:lnTo>
                  <a:lnTo>
                    <a:pt x="60689" y="37684"/>
                  </a:lnTo>
                  <a:lnTo>
                    <a:pt x="58703" y="37396"/>
                  </a:lnTo>
                  <a:lnTo>
                    <a:pt x="57379" y="37911"/>
                  </a:lnTo>
                  <a:lnTo>
                    <a:pt x="56496" y="38959"/>
                  </a:lnTo>
                  <a:lnTo>
                    <a:pt x="33838" y="56451"/>
                  </a:lnTo>
                  <a:lnTo>
                    <a:pt x="14986" y="90532"/>
                  </a:lnTo>
                  <a:lnTo>
                    <a:pt x="3365" y="125800"/>
                  </a:lnTo>
                  <a:lnTo>
                    <a:pt x="0" y="165804"/>
                  </a:lnTo>
                  <a:lnTo>
                    <a:pt x="1713" y="189397"/>
                  </a:lnTo>
                  <a:lnTo>
                    <a:pt x="8590" y="207879"/>
                  </a:lnTo>
                  <a:lnTo>
                    <a:pt x="13387" y="215771"/>
                  </a:lnTo>
                  <a:lnTo>
                    <a:pt x="20113" y="221032"/>
                  </a:lnTo>
                  <a:lnTo>
                    <a:pt x="36993" y="226878"/>
                  </a:lnTo>
                  <a:lnTo>
                    <a:pt x="56255" y="225713"/>
                  </a:lnTo>
                  <a:lnTo>
                    <a:pt x="75869" y="219786"/>
                  </a:lnTo>
                  <a:lnTo>
                    <a:pt x="93994" y="210097"/>
                  </a:lnTo>
                  <a:lnTo>
                    <a:pt x="116694" y="185999"/>
                  </a:lnTo>
                  <a:lnTo>
                    <a:pt x="130083" y="146404"/>
                  </a:lnTo>
                  <a:lnTo>
                    <a:pt x="132201" y="113277"/>
                  </a:lnTo>
                  <a:lnTo>
                    <a:pt x="127544" y="68334"/>
                  </a:lnTo>
                  <a:lnTo>
                    <a:pt x="115347" y="37143"/>
                  </a:lnTo>
                  <a:lnTo>
                    <a:pt x="109958" y="27864"/>
                  </a:lnTo>
                  <a:lnTo>
                    <a:pt x="94563" y="13790"/>
                  </a:lnTo>
                  <a:lnTo>
                    <a:pt x="76668" y="4243"/>
                  </a:lnTo>
                  <a:lnTo>
                    <a:pt x="59306" y="0"/>
                  </a:lnTo>
                  <a:lnTo>
                    <a:pt x="42183" y="1877"/>
                  </a:lnTo>
                  <a:lnTo>
                    <a:pt x="33666" y="4353"/>
                  </a:lnTo>
                  <a:lnTo>
                    <a:pt x="20439" y="14630"/>
                  </a:lnTo>
                  <a:lnTo>
                    <a:pt x="11267" y="28605"/>
                  </a:lnTo>
                  <a:lnTo>
                    <a:pt x="7191" y="44223"/>
                  </a:lnTo>
                  <a:lnTo>
                    <a:pt x="9143" y="60572"/>
                  </a:lnTo>
                  <a:lnTo>
                    <a:pt x="11639" y="68883"/>
                  </a:lnTo>
                  <a:lnTo>
                    <a:pt x="21938" y="83762"/>
                  </a:lnTo>
                  <a:lnTo>
                    <a:pt x="28636" y="90693"/>
                  </a:lnTo>
                  <a:lnTo>
                    <a:pt x="45485" y="98394"/>
                  </a:lnTo>
                  <a:lnTo>
                    <a:pt x="85046" y="103338"/>
                  </a:lnTo>
                  <a:lnTo>
                    <a:pt x="131196" y="94175"/>
                  </a:lnTo>
                  <a:lnTo>
                    <a:pt x="175381" y="79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8"/>
            <p:cNvSpPr/>
            <p:nvPr>
              <p:custDataLst>
                <p:tags r:id="rId59"/>
              </p:custDataLst>
            </p:nvPr>
          </p:nvSpPr>
          <p:spPr>
            <a:xfrm>
              <a:off x="7145286" y="3518783"/>
              <a:ext cx="69670" cy="72460"/>
            </a:xfrm>
            <a:custGeom>
              <a:avLst/>
              <a:gdLst/>
              <a:ahLst/>
              <a:cxnLst/>
              <a:rect l="0" t="0" r="0" b="0"/>
              <a:pathLst>
                <a:path w="69670" h="72460">
                  <a:moveTo>
                    <a:pt x="42914" y="5467"/>
                  </a:moveTo>
                  <a:lnTo>
                    <a:pt x="42914" y="5467"/>
                  </a:lnTo>
                  <a:lnTo>
                    <a:pt x="39543" y="5467"/>
                  </a:lnTo>
                  <a:lnTo>
                    <a:pt x="22519" y="0"/>
                  </a:lnTo>
                  <a:lnTo>
                    <a:pt x="12255" y="2749"/>
                  </a:lnTo>
                  <a:lnTo>
                    <a:pt x="6239" y="9904"/>
                  </a:lnTo>
                  <a:lnTo>
                    <a:pt x="1920" y="20139"/>
                  </a:lnTo>
                  <a:lnTo>
                    <a:pt x="0" y="31743"/>
                  </a:lnTo>
                  <a:lnTo>
                    <a:pt x="2289" y="50177"/>
                  </a:lnTo>
                  <a:lnTo>
                    <a:pt x="10808" y="65673"/>
                  </a:lnTo>
                  <a:lnTo>
                    <a:pt x="15160" y="68888"/>
                  </a:lnTo>
                  <a:lnTo>
                    <a:pt x="25640" y="72459"/>
                  </a:lnTo>
                  <a:lnTo>
                    <a:pt x="35472" y="72165"/>
                  </a:lnTo>
                  <a:lnTo>
                    <a:pt x="45251" y="68977"/>
                  </a:lnTo>
                  <a:lnTo>
                    <a:pt x="61245" y="59249"/>
                  </a:lnTo>
                  <a:lnTo>
                    <a:pt x="68230" y="51477"/>
                  </a:lnTo>
                  <a:lnTo>
                    <a:pt x="69669" y="47430"/>
                  </a:lnTo>
                  <a:lnTo>
                    <a:pt x="69385" y="39169"/>
                  </a:lnTo>
                  <a:lnTo>
                    <a:pt x="63146" y="30794"/>
                  </a:lnTo>
                  <a:lnTo>
                    <a:pt x="53316" y="23073"/>
                  </a:lnTo>
                  <a:lnTo>
                    <a:pt x="17514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9"/>
            <p:cNvSpPr/>
            <p:nvPr>
              <p:custDataLst>
                <p:tags r:id="rId60"/>
              </p:custDataLst>
            </p:nvPr>
          </p:nvSpPr>
          <p:spPr>
            <a:xfrm>
              <a:off x="7258050" y="3277483"/>
              <a:ext cx="68943" cy="259468"/>
            </a:xfrm>
            <a:custGeom>
              <a:avLst/>
              <a:gdLst/>
              <a:ahLst/>
              <a:cxnLst/>
              <a:rect l="0" t="0" r="0" b="0"/>
              <a:pathLst>
                <a:path w="68943" h="259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21668" y="6120"/>
                  </a:lnTo>
                  <a:lnTo>
                    <a:pt x="38876" y="30355"/>
                  </a:lnTo>
                  <a:lnTo>
                    <a:pt x="54008" y="67717"/>
                  </a:lnTo>
                  <a:lnTo>
                    <a:pt x="63044" y="99456"/>
                  </a:lnTo>
                  <a:lnTo>
                    <a:pt x="68942" y="135434"/>
                  </a:lnTo>
                  <a:lnTo>
                    <a:pt x="66859" y="174943"/>
                  </a:lnTo>
                  <a:lnTo>
                    <a:pt x="53704" y="210377"/>
                  </a:lnTo>
                  <a:lnTo>
                    <a:pt x="25400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0"/>
          <p:cNvGrpSpPr/>
          <p:nvPr/>
        </p:nvGrpSpPr>
        <p:grpSpPr>
          <a:xfrm>
            <a:off x="4468650" y="4366402"/>
            <a:ext cx="230351" cy="492686"/>
            <a:chOff x="4468650" y="4366402"/>
            <a:chExt cx="230351" cy="492686"/>
          </a:xfrm>
        </p:grpSpPr>
        <p:sp>
          <p:nvSpPr>
            <p:cNvPr id="153" name="SMARTInkShape-130"/>
            <p:cNvSpPr/>
            <p:nvPr>
              <p:custDataLst>
                <p:tags r:id="rId44"/>
              </p:custDataLst>
            </p:nvPr>
          </p:nvSpPr>
          <p:spPr>
            <a:xfrm>
              <a:off x="4468650" y="4574245"/>
              <a:ext cx="230351" cy="284843"/>
            </a:xfrm>
            <a:custGeom>
              <a:avLst/>
              <a:gdLst/>
              <a:ahLst/>
              <a:cxnLst/>
              <a:rect l="0" t="0" r="0" b="0"/>
              <a:pathLst>
                <a:path w="230351" h="284843">
                  <a:moveTo>
                    <a:pt x="122400" y="29505"/>
                  </a:moveTo>
                  <a:lnTo>
                    <a:pt x="122400" y="29505"/>
                  </a:lnTo>
                  <a:lnTo>
                    <a:pt x="122400" y="26134"/>
                  </a:lnTo>
                  <a:lnTo>
                    <a:pt x="115658" y="17296"/>
                  </a:lnTo>
                  <a:lnTo>
                    <a:pt x="104723" y="9111"/>
                  </a:lnTo>
                  <a:lnTo>
                    <a:pt x="89175" y="2217"/>
                  </a:lnTo>
                  <a:lnTo>
                    <a:pt x="77295" y="1620"/>
                  </a:lnTo>
                  <a:lnTo>
                    <a:pt x="71163" y="2448"/>
                  </a:lnTo>
                  <a:lnTo>
                    <a:pt x="58705" y="9013"/>
                  </a:lnTo>
                  <a:lnTo>
                    <a:pt x="30091" y="33845"/>
                  </a:lnTo>
                  <a:lnTo>
                    <a:pt x="12342" y="64423"/>
                  </a:lnTo>
                  <a:lnTo>
                    <a:pt x="1517" y="107036"/>
                  </a:lnTo>
                  <a:lnTo>
                    <a:pt x="0" y="138987"/>
                  </a:lnTo>
                  <a:lnTo>
                    <a:pt x="2383" y="171297"/>
                  </a:lnTo>
                  <a:lnTo>
                    <a:pt x="11659" y="216548"/>
                  </a:lnTo>
                  <a:lnTo>
                    <a:pt x="24755" y="254964"/>
                  </a:lnTo>
                  <a:lnTo>
                    <a:pt x="38315" y="272937"/>
                  </a:lnTo>
                  <a:lnTo>
                    <a:pt x="53750" y="282335"/>
                  </a:lnTo>
                  <a:lnTo>
                    <a:pt x="61816" y="284842"/>
                  </a:lnTo>
                  <a:lnTo>
                    <a:pt x="80186" y="283864"/>
                  </a:lnTo>
                  <a:lnTo>
                    <a:pt x="110362" y="273498"/>
                  </a:lnTo>
                  <a:lnTo>
                    <a:pt x="129750" y="261419"/>
                  </a:lnTo>
                  <a:lnTo>
                    <a:pt x="151859" y="234079"/>
                  </a:lnTo>
                  <a:lnTo>
                    <a:pt x="167660" y="198775"/>
                  </a:lnTo>
                  <a:lnTo>
                    <a:pt x="179869" y="158759"/>
                  </a:lnTo>
                  <a:lnTo>
                    <a:pt x="183408" y="123228"/>
                  </a:lnTo>
                  <a:lnTo>
                    <a:pt x="176758" y="77416"/>
                  </a:lnTo>
                  <a:lnTo>
                    <a:pt x="161674" y="36441"/>
                  </a:lnTo>
                  <a:lnTo>
                    <a:pt x="146972" y="14234"/>
                  </a:lnTo>
                  <a:lnTo>
                    <a:pt x="137789" y="5549"/>
                  </a:lnTo>
                  <a:lnTo>
                    <a:pt x="125242" y="1219"/>
                  </a:lnTo>
                  <a:lnTo>
                    <a:pt x="112374" y="0"/>
                  </a:lnTo>
                  <a:lnTo>
                    <a:pt x="100458" y="3281"/>
                  </a:lnTo>
                  <a:lnTo>
                    <a:pt x="76593" y="16113"/>
                  </a:lnTo>
                  <a:lnTo>
                    <a:pt x="68410" y="25670"/>
                  </a:lnTo>
                  <a:lnTo>
                    <a:pt x="57407" y="52423"/>
                  </a:lnTo>
                  <a:lnTo>
                    <a:pt x="54215" y="93612"/>
                  </a:lnTo>
                  <a:lnTo>
                    <a:pt x="58610" y="120153"/>
                  </a:lnTo>
                  <a:lnTo>
                    <a:pt x="64886" y="132352"/>
                  </a:lnTo>
                  <a:lnTo>
                    <a:pt x="74260" y="140596"/>
                  </a:lnTo>
                  <a:lnTo>
                    <a:pt x="86188" y="145907"/>
                  </a:lnTo>
                  <a:lnTo>
                    <a:pt x="100896" y="148267"/>
                  </a:lnTo>
                  <a:lnTo>
                    <a:pt x="147838" y="130209"/>
                  </a:lnTo>
                  <a:lnTo>
                    <a:pt x="185205" y="112495"/>
                  </a:lnTo>
                  <a:lnTo>
                    <a:pt x="230350" y="9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1"/>
            <p:cNvSpPr/>
            <p:nvPr>
              <p:custDataLst>
                <p:tags r:id="rId45"/>
              </p:custDataLst>
            </p:nvPr>
          </p:nvSpPr>
          <p:spPr>
            <a:xfrm>
              <a:off x="4521239" y="4366402"/>
              <a:ext cx="114262" cy="127648"/>
            </a:xfrm>
            <a:custGeom>
              <a:avLst/>
              <a:gdLst/>
              <a:ahLst/>
              <a:cxnLst/>
              <a:rect l="0" t="0" r="0" b="0"/>
              <a:pathLst>
                <a:path w="114262" h="127648">
                  <a:moveTo>
                    <a:pt x="38061" y="53198"/>
                  </a:moveTo>
                  <a:lnTo>
                    <a:pt x="38061" y="53198"/>
                  </a:lnTo>
                  <a:lnTo>
                    <a:pt x="38061" y="49827"/>
                  </a:lnTo>
                  <a:lnTo>
                    <a:pt x="37355" y="48834"/>
                  </a:lnTo>
                  <a:lnTo>
                    <a:pt x="36179" y="48172"/>
                  </a:lnTo>
                  <a:lnTo>
                    <a:pt x="31594" y="47022"/>
                  </a:lnTo>
                  <a:lnTo>
                    <a:pt x="28601" y="46925"/>
                  </a:lnTo>
                  <a:lnTo>
                    <a:pt x="24920" y="52527"/>
                  </a:lnTo>
                  <a:lnTo>
                    <a:pt x="5051" y="97097"/>
                  </a:lnTo>
                  <a:lnTo>
                    <a:pt x="93" y="127647"/>
                  </a:lnTo>
                  <a:lnTo>
                    <a:pt x="0" y="122137"/>
                  </a:lnTo>
                  <a:lnTo>
                    <a:pt x="15663" y="80995"/>
                  </a:lnTo>
                  <a:lnTo>
                    <a:pt x="38654" y="40109"/>
                  </a:lnTo>
                  <a:lnTo>
                    <a:pt x="54145" y="15700"/>
                  </a:lnTo>
                  <a:lnTo>
                    <a:pt x="66298" y="3353"/>
                  </a:lnTo>
                  <a:lnTo>
                    <a:pt x="67469" y="918"/>
                  </a:lnTo>
                  <a:lnTo>
                    <a:pt x="68955" y="0"/>
                  </a:lnTo>
                  <a:lnTo>
                    <a:pt x="70652" y="93"/>
                  </a:lnTo>
                  <a:lnTo>
                    <a:pt x="72488" y="862"/>
                  </a:lnTo>
                  <a:lnTo>
                    <a:pt x="81815" y="8684"/>
                  </a:lnTo>
                  <a:lnTo>
                    <a:pt x="103644" y="52977"/>
                  </a:lnTo>
                  <a:lnTo>
                    <a:pt x="111955" y="76673"/>
                  </a:lnTo>
                  <a:lnTo>
                    <a:pt x="114261" y="91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132"/>
          <p:cNvSpPr/>
          <p:nvPr>
            <p:custDataLst>
              <p:tags r:id="rId7"/>
            </p:custDataLst>
          </p:nvPr>
        </p:nvSpPr>
        <p:spPr>
          <a:xfrm>
            <a:off x="5087233" y="4465010"/>
            <a:ext cx="110438" cy="551491"/>
          </a:xfrm>
          <a:custGeom>
            <a:avLst/>
            <a:gdLst/>
            <a:ahLst/>
            <a:cxnLst/>
            <a:rect l="0" t="0" r="0" b="0"/>
            <a:pathLst>
              <a:path w="110438" h="551491">
                <a:moveTo>
                  <a:pt x="5467" y="11740"/>
                </a:moveTo>
                <a:lnTo>
                  <a:pt x="5467" y="11740"/>
                </a:lnTo>
                <a:lnTo>
                  <a:pt x="0" y="6273"/>
                </a:lnTo>
                <a:lnTo>
                  <a:pt x="9491" y="2280"/>
                </a:lnTo>
                <a:lnTo>
                  <a:pt x="25710" y="0"/>
                </a:lnTo>
                <a:lnTo>
                  <a:pt x="30956" y="1797"/>
                </a:lnTo>
                <a:lnTo>
                  <a:pt x="40549" y="9437"/>
                </a:lnTo>
                <a:lnTo>
                  <a:pt x="53883" y="35752"/>
                </a:lnTo>
                <a:lnTo>
                  <a:pt x="60029" y="73731"/>
                </a:lnTo>
                <a:lnTo>
                  <a:pt x="58479" y="116264"/>
                </a:lnTo>
                <a:lnTo>
                  <a:pt x="46809" y="163517"/>
                </a:lnTo>
                <a:lnTo>
                  <a:pt x="29946" y="209895"/>
                </a:lnTo>
                <a:lnTo>
                  <a:pt x="14915" y="254916"/>
                </a:lnTo>
                <a:lnTo>
                  <a:pt x="8266" y="292793"/>
                </a:lnTo>
                <a:lnTo>
                  <a:pt x="9668" y="322988"/>
                </a:lnTo>
                <a:lnTo>
                  <a:pt x="21293" y="349809"/>
                </a:lnTo>
                <a:lnTo>
                  <a:pt x="57236" y="390780"/>
                </a:lnTo>
                <a:lnTo>
                  <a:pt x="90325" y="421124"/>
                </a:lnTo>
                <a:lnTo>
                  <a:pt x="101508" y="439456"/>
                </a:lnTo>
                <a:lnTo>
                  <a:pt x="109888" y="467730"/>
                </a:lnTo>
                <a:lnTo>
                  <a:pt x="110437" y="485336"/>
                </a:lnTo>
                <a:lnTo>
                  <a:pt x="105978" y="502568"/>
                </a:lnTo>
                <a:lnTo>
                  <a:pt x="87253" y="530851"/>
                </a:lnTo>
                <a:lnTo>
                  <a:pt x="78035" y="541377"/>
                </a:lnTo>
                <a:lnTo>
                  <a:pt x="67352" y="546995"/>
                </a:lnTo>
                <a:lnTo>
                  <a:pt x="49917" y="5514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32"/>
          <p:cNvGrpSpPr/>
          <p:nvPr/>
        </p:nvGrpSpPr>
        <p:grpSpPr>
          <a:xfrm>
            <a:off x="5538083" y="4335801"/>
            <a:ext cx="1421518" cy="389877"/>
            <a:chOff x="5538083" y="4335801"/>
            <a:chExt cx="1421518" cy="389877"/>
          </a:xfrm>
        </p:grpSpPr>
        <p:sp>
          <p:nvSpPr>
            <p:cNvPr id="157" name="SMARTInkShape-133"/>
            <p:cNvSpPr/>
            <p:nvPr>
              <p:custDataLst>
                <p:tags r:id="rId33"/>
              </p:custDataLst>
            </p:nvPr>
          </p:nvSpPr>
          <p:spPr>
            <a:xfrm>
              <a:off x="5538083" y="4594940"/>
              <a:ext cx="183268" cy="130738"/>
            </a:xfrm>
            <a:custGeom>
              <a:avLst/>
              <a:gdLst/>
              <a:ahLst/>
              <a:cxnLst/>
              <a:rect l="0" t="0" r="0" b="0"/>
              <a:pathLst>
                <a:path w="183268" h="130738">
                  <a:moveTo>
                    <a:pt x="5467" y="40560"/>
                  </a:moveTo>
                  <a:lnTo>
                    <a:pt x="5467" y="40560"/>
                  </a:lnTo>
                  <a:lnTo>
                    <a:pt x="1103" y="50699"/>
                  </a:lnTo>
                  <a:lnTo>
                    <a:pt x="0" y="58236"/>
                  </a:lnTo>
                  <a:lnTo>
                    <a:pt x="2749" y="70414"/>
                  </a:lnTo>
                  <a:lnTo>
                    <a:pt x="5066" y="73162"/>
                  </a:lnTo>
                  <a:lnTo>
                    <a:pt x="11404" y="76217"/>
                  </a:lnTo>
                  <a:lnTo>
                    <a:pt x="26276" y="77936"/>
                  </a:lnTo>
                  <a:lnTo>
                    <a:pt x="47459" y="71703"/>
                  </a:lnTo>
                  <a:lnTo>
                    <a:pt x="71609" y="57548"/>
                  </a:lnTo>
                  <a:lnTo>
                    <a:pt x="113070" y="15053"/>
                  </a:lnTo>
                  <a:lnTo>
                    <a:pt x="116790" y="8527"/>
                  </a:lnTo>
                  <a:lnTo>
                    <a:pt x="117077" y="5799"/>
                  </a:lnTo>
                  <a:lnTo>
                    <a:pt x="115514" y="886"/>
                  </a:lnTo>
                  <a:lnTo>
                    <a:pt x="113404" y="0"/>
                  </a:lnTo>
                  <a:lnTo>
                    <a:pt x="107296" y="896"/>
                  </a:lnTo>
                  <a:lnTo>
                    <a:pt x="86808" y="22429"/>
                  </a:lnTo>
                  <a:lnTo>
                    <a:pt x="70020" y="46398"/>
                  </a:lnTo>
                  <a:lnTo>
                    <a:pt x="60655" y="74823"/>
                  </a:lnTo>
                  <a:lnTo>
                    <a:pt x="58218" y="92712"/>
                  </a:lnTo>
                  <a:lnTo>
                    <a:pt x="60897" y="108188"/>
                  </a:lnTo>
                  <a:lnTo>
                    <a:pt x="63587" y="115279"/>
                  </a:lnTo>
                  <a:lnTo>
                    <a:pt x="68203" y="120711"/>
                  </a:lnTo>
                  <a:lnTo>
                    <a:pt x="80857" y="128629"/>
                  </a:lnTo>
                  <a:lnTo>
                    <a:pt x="97770" y="130737"/>
                  </a:lnTo>
                  <a:lnTo>
                    <a:pt x="117045" y="127911"/>
                  </a:lnTo>
                  <a:lnTo>
                    <a:pt x="156284" y="108850"/>
                  </a:lnTo>
                  <a:lnTo>
                    <a:pt x="183267" y="91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4"/>
            <p:cNvSpPr/>
            <p:nvPr>
              <p:custDataLst>
                <p:tags r:id="rId34"/>
              </p:custDataLst>
            </p:nvPr>
          </p:nvSpPr>
          <p:spPr>
            <a:xfrm>
              <a:off x="5774573" y="4569640"/>
              <a:ext cx="105528" cy="134006"/>
            </a:xfrm>
            <a:custGeom>
              <a:avLst/>
              <a:gdLst/>
              <a:ahLst/>
              <a:cxnLst/>
              <a:rect l="0" t="0" r="0" b="0"/>
              <a:pathLst>
                <a:path w="105528" h="134006">
                  <a:moveTo>
                    <a:pt x="105527" y="15060"/>
                  </a:moveTo>
                  <a:lnTo>
                    <a:pt x="105527" y="15060"/>
                  </a:lnTo>
                  <a:lnTo>
                    <a:pt x="102156" y="8318"/>
                  </a:lnTo>
                  <a:lnTo>
                    <a:pt x="96738" y="3126"/>
                  </a:lnTo>
                  <a:lnTo>
                    <a:pt x="93318" y="754"/>
                  </a:lnTo>
                  <a:lnTo>
                    <a:pt x="81992" y="0"/>
                  </a:lnTo>
                  <a:lnTo>
                    <a:pt x="48354" y="5264"/>
                  </a:lnTo>
                  <a:lnTo>
                    <a:pt x="21481" y="17802"/>
                  </a:lnTo>
                  <a:lnTo>
                    <a:pt x="5757" y="31551"/>
                  </a:lnTo>
                  <a:lnTo>
                    <a:pt x="1212" y="42145"/>
                  </a:lnTo>
                  <a:lnTo>
                    <a:pt x="0" y="47933"/>
                  </a:lnTo>
                  <a:lnTo>
                    <a:pt x="1310" y="53203"/>
                  </a:lnTo>
                  <a:lnTo>
                    <a:pt x="8409" y="62821"/>
                  </a:lnTo>
                  <a:lnTo>
                    <a:pt x="51259" y="89062"/>
                  </a:lnTo>
                  <a:lnTo>
                    <a:pt x="69378" y="105190"/>
                  </a:lnTo>
                  <a:lnTo>
                    <a:pt x="72256" y="110425"/>
                  </a:lnTo>
                  <a:lnTo>
                    <a:pt x="73572" y="120003"/>
                  </a:lnTo>
                  <a:lnTo>
                    <a:pt x="71524" y="123827"/>
                  </a:lnTo>
                  <a:lnTo>
                    <a:pt x="63603" y="129958"/>
                  </a:lnTo>
                  <a:lnTo>
                    <a:pt x="47244" y="134005"/>
                  </a:lnTo>
                  <a:lnTo>
                    <a:pt x="28991" y="131833"/>
                  </a:lnTo>
                  <a:lnTo>
                    <a:pt x="24870" y="128892"/>
                  </a:lnTo>
                  <a:lnTo>
                    <a:pt x="22122" y="124815"/>
                  </a:lnTo>
                  <a:lnTo>
                    <a:pt x="16627" y="110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5"/>
            <p:cNvSpPr/>
            <p:nvPr>
              <p:custDataLst>
                <p:tags r:id="rId35"/>
              </p:custDataLst>
            </p:nvPr>
          </p:nvSpPr>
          <p:spPr>
            <a:xfrm>
              <a:off x="5990420" y="4426833"/>
              <a:ext cx="54781" cy="272384"/>
            </a:xfrm>
            <a:custGeom>
              <a:avLst/>
              <a:gdLst/>
              <a:ahLst/>
              <a:cxnLst/>
              <a:rect l="0" t="0" r="0" b="0"/>
              <a:pathLst>
                <a:path w="54781" h="272384">
                  <a:moveTo>
                    <a:pt x="54780" y="5467"/>
                  </a:moveTo>
                  <a:lnTo>
                    <a:pt x="54780" y="5467"/>
                  </a:lnTo>
                  <a:lnTo>
                    <a:pt x="54780" y="0"/>
                  </a:lnTo>
                  <a:lnTo>
                    <a:pt x="38879" y="33087"/>
                  </a:lnTo>
                  <a:lnTo>
                    <a:pt x="26941" y="72133"/>
                  </a:lnTo>
                  <a:lnTo>
                    <a:pt x="18654" y="108004"/>
                  </a:lnTo>
                  <a:lnTo>
                    <a:pt x="10266" y="145583"/>
                  </a:lnTo>
                  <a:lnTo>
                    <a:pt x="3246" y="182041"/>
                  </a:lnTo>
                  <a:lnTo>
                    <a:pt x="0" y="228215"/>
                  </a:lnTo>
                  <a:lnTo>
                    <a:pt x="1740" y="250751"/>
                  </a:lnTo>
                  <a:lnTo>
                    <a:pt x="4604" y="258595"/>
                  </a:lnTo>
                  <a:lnTo>
                    <a:pt x="13429" y="269193"/>
                  </a:lnTo>
                  <a:lnTo>
                    <a:pt x="18747" y="271595"/>
                  </a:lnTo>
                  <a:lnTo>
                    <a:pt x="30298" y="272383"/>
                  </a:lnTo>
                  <a:lnTo>
                    <a:pt x="35635" y="270194"/>
                  </a:lnTo>
                  <a:lnTo>
                    <a:pt x="5478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6"/>
            <p:cNvSpPr/>
            <p:nvPr>
              <p:custDataLst>
                <p:tags r:id="rId36"/>
              </p:custDataLst>
            </p:nvPr>
          </p:nvSpPr>
          <p:spPr>
            <a:xfrm>
              <a:off x="5949950" y="45783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7576" y="1986"/>
                  </a:lnTo>
                  <a:lnTo>
                    <a:pt x="81819" y="392"/>
                  </a:lnTo>
                  <a:lnTo>
                    <a:pt x="124739" y="7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7"/>
            <p:cNvSpPr/>
            <p:nvPr>
              <p:custDataLst>
                <p:tags r:id="rId37"/>
              </p:custDataLst>
            </p:nvPr>
          </p:nvSpPr>
          <p:spPr>
            <a:xfrm>
              <a:off x="6153150" y="45910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8"/>
            <p:cNvSpPr/>
            <p:nvPr>
              <p:custDataLst>
                <p:tags r:id="rId38"/>
              </p:custDataLst>
            </p:nvPr>
          </p:nvSpPr>
          <p:spPr>
            <a:xfrm>
              <a:off x="6165850" y="4508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9"/>
            <p:cNvSpPr/>
            <p:nvPr>
              <p:custDataLst>
                <p:tags r:id="rId39"/>
              </p:custDataLst>
            </p:nvPr>
          </p:nvSpPr>
          <p:spPr>
            <a:xfrm>
              <a:off x="6248691" y="4565650"/>
              <a:ext cx="152110" cy="116445"/>
            </a:xfrm>
            <a:custGeom>
              <a:avLst/>
              <a:gdLst/>
              <a:ahLst/>
              <a:cxnLst/>
              <a:rect l="0" t="0" r="0" b="0"/>
              <a:pathLst>
                <a:path w="152110" h="116445">
                  <a:moveTo>
                    <a:pt x="18759" y="0"/>
                  </a:moveTo>
                  <a:lnTo>
                    <a:pt x="18759" y="0"/>
                  </a:lnTo>
                  <a:lnTo>
                    <a:pt x="15388" y="24418"/>
                  </a:lnTo>
                  <a:lnTo>
                    <a:pt x="7775" y="65809"/>
                  </a:lnTo>
                  <a:lnTo>
                    <a:pt x="691" y="111203"/>
                  </a:lnTo>
                  <a:lnTo>
                    <a:pt x="146" y="114570"/>
                  </a:lnTo>
                  <a:lnTo>
                    <a:pt x="0" y="114480"/>
                  </a:lnTo>
                  <a:lnTo>
                    <a:pt x="473" y="102785"/>
                  </a:lnTo>
                  <a:lnTo>
                    <a:pt x="8510" y="65354"/>
                  </a:lnTo>
                  <a:lnTo>
                    <a:pt x="23477" y="18083"/>
                  </a:lnTo>
                  <a:lnTo>
                    <a:pt x="31674" y="6156"/>
                  </a:lnTo>
                  <a:lnTo>
                    <a:pt x="35835" y="1987"/>
                  </a:lnTo>
                  <a:lnTo>
                    <a:pt x="40021" y="619"/>
                  </a:lnTo>
                  <a:lnTo>
                    <a:pt x="44223" y="1118"/>
                  </a:lnTo>
                  <a:lnTo>
                    <a:pt x="48435" y="2862"/>
                  </a:lnTo>
                  <a:lnTo>
                    <a:pt x="51243" y="5436"/>
                  </a:lnTo>
                  <a:lnTo>
                    <a:pt x="54363" y="12059"/>
                  </a:lnTo>
                  <a:lnTo>
                    <a:pt x="62719" y="54541"/>
                  </a:lnTo>
                  <a:lnTo>
                    <a:pt x="63112" y="61730"/>
                  </a:lnTo>
                  <a:lnTo>
                    <a:pt x="79810" y="30903"/>
                  </a:lnTo>
                  <a:lnTo>
                    <a:pt x="96114" y="13860"/>
                  </a:lnTo>
                  <a:lnTo>
                    <a:pt x="108172" y="6630"/>
                  </a:lnTo>
                  <a:lnTo>
                    <a:pt x="113647" y="5831"/>
                  </a:lnTo>
                  <a:lnTo>
                    <a:pt x="123490" y="8706"/>
                  </a:lnTo>
                  <a:lnTo>
                    <a:pt x="126680" y="13565"/>
                  </a:lnTo>
                  <a:lnTo>
                    <a:pt x="131169" y="37259"/>
                  </a:lnTo>
                  <a:lnTo>
                    <a:pt x="132809" y="83859"/>
                  </a:lnTo>
                  <a:lnTo>
                    <a:pt x="133037" y="116444"/>
                  </a:lnTo>
                  <a:lnTo>
                    <a:pt x="135161" y="116435"/>
                  </a:lnTo>
                  <a:lnTo>
                    <a:pt x="15210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0"/>
            <p:cNvSpPr/>
            <p:nvPr>
              <p:custDataLst>
                <p:tags r:id="rId40"/>
              </p:custDataLst>
            </p:nvPr>
          </p:nvSpPr>
          <p:spPr>
            <a:xfrm>
              <a:off x="6437799" y="4335801"/>
              <a:ext cx="236501" cy="323041"/>
            </a:xfrm>
            <a:custGeom>
              <a:avLst/>
              <a:gdLst/>
              <a:ahLst/>
              <a:cxnLst/>
              <a:rect l="0" t="0" r="0" b="0"/>
              <a:pathLst>
                <a:path w="236501" h="323041">
                  <a:moveTo>
                    <a:pt x="20151" y="299699"/>
                  </a:moveTo>
                  <a:lnTo>
                    <a:pt x="20151" y="299699"/>
                  </a:lnTo>
                  <a:lnTo>
                    <a:pt x="67648" y="263757"/>
                  </a:lnTo>
                  <a:lnTo>
                    <a:pt x="73011" y="255268"/>
                  </a:lnTo>
                  <a:lnTo>
                    <a:pt x="74441" y="251028"/>
                  </a:lnTo>
                  <a:lnTo>
                    <a:pt x="74689" y="248202"/>
                  </a:lnTo>
                  <a:lnTo>
                    <a:pt x="74148" y="246317"/>
                  </a:lnTo>
                  <a:lnTo>
                    <a:pt x="73083" y="245061"/>
                  </a:lnTo>
                  <a:lnTo>
                    <a:pt x="54727" y="243294"/>
                  </a:lnTo>
                  <a:lnTo>
                    <a:pt x="40457" y="246643"/>
                  </a:lnTo>
                  <a:lnTo>
                    <a:pt x="27059" y="253541"/>
                  </a:lnTo>
                  <a:lnTo>
                    <a:pt x="14049" y="263662"/>
                  </a:lnTo>
                  <a:lnTo>
                    <a:pt x="4974" y="277097"/>
                  </a:lnTo>
                  <a:lnTo>
                    <a:pt x="0" y="291770"/>
                  </a:lnTo>
                  <a:lnTo>
                    <a:pt x="142" y="305347"/>
                  </a:lnTo>
                  <a:lnTo>
                    <a:pt x="2556" y="314674"/>
                  </a:lnTo>
                  <a:lnTo>
                    <a:pt x="4188" y="318149"/>
                  </a:lnTo>
                  <a:lnTo>
                    <a:pt x="6687" y="320466"/>
                  </a:lnTo>
                  <a:lnTo>
                    <a:pt x="13226" y="323040"/>
                  </a:lnTo>
                  <a:lnTo>
                    <a:pt x="22718" y="320421"/>
                  </a:lnTo>
                  <a:lnTo>
                    <a:pt x="28213" y="317747"/>
                  </a:lnTo>
                  <a:lnTo>
                    <a:pt x="36199" y="309131"/>
                  </a:lnTo>
                  <a:lnTo>
                    <a:pt x="42100" y="296835"/>
                  </a:lnTo>
                  <a:lnTo>
                    <a:pt x="53842" y="263565"/>
                  </a:lnTo>
                  <a:lnTo>
                    <a:pt x="56017" y="262204"/>
                  </a:lnTo>
                  <a:lnTo>
                    <a:pt x="58172" y="262708"/>
                  </a:lnTo>
                  <a:lnTo>
                    <a:pt x="63155" y="267736"/>
                  </a:lnTo>
                  <a:lnTo>
                    <a:pt x="75970" y="288211"/>
                  </a:lnTo>
                  <a:lnTo>
                    <a:pt x="85138" y="304526"/>
                  </a:lnTo>
                  <a:lnTo>
                    <a:pt x="92778" y="312428"/>
                  </a:lnTo>
                  <a:lnTo>
                    <a:pt x="100878" y="315939"/>
                  </a:lnTo>
                  <a:lnTo>
                    <a:pt x="105013" y="314759"/>
                  </a:lnTo>
                  <a:lnTo>
                    <a:pt x="113371" y="307804"/>
                  </a:lnTo>
                  <a:lnTo>
                    <a:pt x="131647" y="272424"/>
                  </a:lnTo>
                  <a:lnTo>
                    <a:pt x="145434" y="239364"/>
                  </a:lnTo>
                  <a:lnTo>
                    <a:pt x="153061" y="216437"/>
                  </a:lnTo>
                  <a:lnTo>
                    <a:pt x="160969" y="189863"/>
                  </a:lnTo>
                  <a:lnTo>
                    <a:pt x="169063" y="160858"/>
                  </a:lnTo>
                  <a:lnTo>
                    <a:pt x="178692" y="130939"/>
                  </a:lnTo>
                  <a:lnTo>
                    <a:pt x="189345" y="100408"/>
                  </a:lnTo>
                  <a:lnTo>
                    <a:pt x="200680" y="69472"/>
                  </a:lnTo>
                  <a:lnTo>
                    <a:pt x="217038" y="29454"/>
                  </a:lnTo>
                  <a:lnTo>
                    <a:pt x="228306" y="7434"/>
                  </a:lnTo>
                  <a:lnTo>
                    <a:pt x="232299" y="2550"/>
                  </a:lnTo>
                  <a:lnTo>
                    <a:pt x="235666" y="0"/>
                  </a:lnTo>
                  <a:lnTo>
                    <a:pt x="236500" y="1122"/>
                  </a:lnTo>
                  <a:lnTo>
                    <a:pt x="224134" y="40813"/>
                  </a:lnTo>
                  <a:lnTo>
                    <a:pt x="202259" y="87996"/>
                  </a:lnTo>
                  <a:lnTo>
                    <a:pt x="187166" y="123764"/>
                  </a:lnTo>
                  <a:lnTo>
                    <a:pt x="173401" y="161533"/>
                  </a:lnTo>
                  <a:lnTo>
                    <a:pt x="160228" y="201838"/>
                  </a:lnTo>
                  <a:lnTo>
                    <a:pt x="154844" y="237626"/>
                  </a:lnTo>
                  <a:lnTo>
                    <a:pt x="156215" y="268583"/>
                  </a:lnTo>
                  <a:lnTo>
                    <a:pt x="163879" y="294101"/>
                  </a:lnTo>
                  <a:lnTo>
                    <a:pt x="174341" y="309676"/>
                  </a:lnTo>
                  <a:lnTo>
                    <a:pt x="180094" y="314817"/>
                  </a:lnTo>
                  <a:lnTo>
                    <a:pt x="186046" y="315422"/>
                  </a:lnTo>
                  <a:lnTo>
                    <a:pt x="192131" y="313004"/>
                  </a:lnTo>
                  <a:lnTo>
                    <a:pt x="210651" y="29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1"/>
            <p:cNvSpPr/>
            <p:nvPr>
              <p:custDataLst>
                <p:tags r:id="rId41"/>
              </p:custDataLst>
            </p:nvPr>
          </p:nvSpPr>
          <p:spPr>
            <a:xfrm>
              <a:off x="6573132" y="4502150"/>
              <a:ext cx="94369" cy="25401"/>
            </a:xfrm>
            <a:custGeom>
              <a:avLst/>
              <a:gdLst/>
              <a:ahLst/>
              <a:cxnLst/>
              <a:rect l="0" t="0" r="0" b="0"/>
              <a:pathLst>
                <a:path w="94369" h="25401">
                  <a:moveTo>
                    <a:pt x="5468" y="25400"/>
                  </a:moveTo>
                  <a:lnTo>
                    <a:pt x="5468" y="25400"/>
                  </a:lnTo>
                  <a:lnTo>
                    <a:pt x="2097" y="25400"/>
                  </a:lnTo>
                  <a:lnTo>
                    <a:pt x="1104" y="24694"/>
                  </a:lnTo>
                  <a:lnTo>
                    <a:pt x="441" y="23518"/>
                  </a:lnTo>
                  <a:lnTo>
                    <a:pt x="0" y="22029"/>
                  </a:lnTo>
                  <a:lnTo>
                    <a:pt x="1822" y="20331"/>
                  </a:lnTo>
                  <a:lnTo>
                    <a:pt x="15912" y="14568"/>
                  </a:lnTo>
                  <a:lnTo>
                    <a:pt x="55326" y="6301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2"/>
            <p:cNvSpPr/>
            <p:nvPr>
              <p:custDataLst>
                <p:tags r:id="rId42"/>
              </p:custDataLst>
            </p:nvPr>
          </p:nvSpPr>
          <p:spPr>
            <a:xfrm>
              <a:off x="6710861" y="4540250"/>
              <a:ext cx="70940" cy="92927"/>
            </a:xfrm>
            <a:custGeom>
              <a:avLst/>
              <a:gdLst/>
              <a:ahLst/>
              <a:cxnLst/>
              <a:rect l="0" t="0" r="0" b="0"/>
              <a:pathLst>
                <a:path w="70940" h="92927">
                  <a:moveTo>
                    <a:pt x="70939" y="0"/>
                  </a:moveTo>
                  <a:lnTo>
                    <a:pt x="70939" y="0"/>
                  </a:lnTo>
                  <a:lnTo>
                    <a:pt x="45190" y="1881"/>
                  </a:lnTo>
                  <a:lnTo>
                    <a:pt x="16699" y="12209"/>
                  </a:lnTo>
                  <a:lnTo>
                    <a:pt x="6145" y="21654"/>
                  </a:lnTo>
                  <a:lnTo>
                    <a:pt x="2343" y="27136"/>
                  </a:lnTo>
                  <a:lnTo>
                    <a:pt x="0" y="40753"/>
                  </a:lnTo>
                  <a:lnTo>
                    <a:pt x="4245" y="72491"/>
                  </a:lnTo>
                  <a:lnTo>
                    <a:pt x="7426" y="78666"/>
                  </a:lnTo>
                  <a:lnTo>
                    <a:pt x="16605" y="87409"/>
                  </a:lnTo>
                  <a:lnTo>
                    <a:pt x="27741" y="91765"/>
                  </a:lnTo>
                  <a:lnTo>
                    <a:pt x="33674" y="92926"/>
                  </a:lnTo>
                  <a:lnTo>
                    <a:pt x="39040" y="92290"/>
                  </a:lnTo>
                  <a:lnTo>
                    <a:pt x="48764" y="87819"/>
                  </a:lnTo>
                  <a:lnTo>
                    <a:pt x="55910" y="77366"/>
                  </a:lnTo>
                  <a:lnTo>
                    <a:pt x="6458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3"/>
            <p:cNvSpPr/>
            <p:nvPr>
              <p:custDataLst>
                <p:tags r:id="rId43"/>
              </p:custDataLst>
            </p:nvPr>
          </p:nvSpPr>
          <p:spPr>
            <a:xfrm>
              <a:off x="6788150" y="4521200"/>
              <a:ext cx="171451" cy="128328"/>
            </a:xfrm>
            <a:custGeom>
              <a:avLst/>
              <a:gdLst/>
              <a:ahLst/>
              <a:cxnLst/>
              <a:rect l="0" t="0" r="0" b="0"/>
              <a:pathLst>
                <a:path w="171451" h="128328">
                  <a:moveTo>
                    <a:pt x="0" y="31750"/>
                  </a:moveTo>
                  <a:lnTo>
                    <a:pt x="0" y="31750"/>
                  </a:lnTo>
                  <a:lnTo>
                    <a:pt x="10831" y="21624"/>
                  </a:lnTo>
                  <a:lnTo>
                    <a:pt x="14927" y="20194"/>
                  </a:lnTo>
                  <a:lnTo>
                    <a:pt x="20981" y="21440"/>
                  </a:lnTo>
                  <a:lnTo>
                    <a:pt x="43106" y="31359"/>
                  </a:lnTo>
                  <a:lnTo>
                    <a:pt x="59730" y="46216"/>
                  </a:lnTo>
                  <a:lnTo>
                    <a:pt x="95476" y="91543"/>
                  </a:lnTo>
                  <a:lnTo>
                    <a:pt x="109850" y="118506"/>
                  </a:lnTo>
                  <a:lnTo>
                    <a:pt x="112981" y="127933"/>
                  </a:lnTo>
                  <a:lnTo>
                    <a:pt x="113421" y="128327"/>
                  </a:lnTo>
                  <a:lnTo>
                    <a:pt x="113714" y="127885"/>
                  </a:lnTo>
                  <a:lnTo>
                    <a:pt x="110755" y="120520"/>
                  </a:lnTo>
                  <a:lnTo>
                    <a:pt x="112152" y="92546"/>
                  </a:lnTo>
                  <a:lnTo>
                    <a:pt x="123777" y="49607"/>
                  </a:lnTo>
                  <a:lnTo>
                    <a:pt x="140384" y="2698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33"/>
          <p:cNvGrpSpPr/>
          <p:nvPr/>
        </p:nvGrpSpPr>
        <p:grpSpPr>
          <a:xfrm>
            <a:off x="7232649" y="4353580"/>
            <a:ext cx="419102" cy="351771"/>
            <a:chOff x="7232649" y="4353580"/>
            <a:chExt cx="419102" cy="351771"/>
          </a:xfrm>
        </p:grpSpPr>
        <p:sp>
          <p:nvSpPr>
            <p:cNvPr id="169" name="SMARTInkShape-144"/>
            <p:cNvSpPr/>
            <p:nvPr>
              <p:custDataLst>
                <p:tags r:id="rId30"/>
              </p:custDataLst>
            </p:nvPr>
          </p:nvSpPr>
          <p:spPr>
            <a:xfrm>
              <a:off x="7296150" y="4353580"/>
              <a:ext cx="120651" cy="351771"/>
            </a:xfrm>
            <a:custGeom>
              <a:avLst/>
              <a:gdLst/>
              <a:ahLst/>
              <a:cxnLst/>
              <a:rect l="0" t="0" r="0" b="0"/>
              <a:pathLst>
                <a:path w="120651" h="351771">
                  <a:moveTo>
                    <a:pt x="120650" y="21570"/>
                  </a:moveTo>
                  <a:lnTo>
                    <a:pt x="120650" y="21570"/>
                  </a:lnTo>
                  <a:lnTo>
                    <a:pt x="117279" y="14828"/>
                  </a:lnTo>
                  <a:lnTo>
                    <a:pt x="111861" y="9636"/>
                  </a:lnTo>
                  <a:lnTo>
                    <a:pt x="96884" y="555"/>
                  </a:lnTo>
                  <a:lnTo>
                    <a:pt x="86804" y="0"/>
                  </a:lnTo>
                  <a:lnTo>
                    <a:pt x="81152" y="840"/>
                  </a:lnTo>
                  <a:lnTo>
                    <a:pt x="69228" y="7418"/>
                  </a:lnTo>
                  <a:lnTo>
                    <a:pt x="63085" y="12135"/>
                  </a:lnTo>
                  <a:lnTo>
                    <a:pt x="44328" y="42371"/>
                  </a:lnTo>
                  <a:lnTo>
                    <a:pt x="31696" y="76206"/>
                  </a:lnTo>
                  <a:lnTo>
                    <a:pt x="19731" y="118525"/>
                  </a:lnTo>
                  <a:lnTo>
                    <a:pt x="14565" y="142651"/>
                  </a:lnTo>
                  <a:lnTo>
                    <a:pt x="9710" y="167907"/>
                  </a:lnTo>
                  <a:lnTo>
                    <a:pt x="6473" y="192506"/>
                  </a:lnTo>
                  <a:lnTo>
                    <a:pt x="4315" y="216666"/>
                  </a:lnTo>
                  <a:lnTo>
                    <a:pt x="1918" y="261385"/>
                  </a:lnTo>
                  <a:lnTo>
                    <a:pt x="853" y="297723"/>
                  </a:lnTo>
                  <a:lnTo>
                    <a:pt x="0" y="35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5"/>
            <p:cNvSpPr/>
            <p:nvPr>
              <p:custDataLst>
                <p:tags r:id="rId31"/>
              </p:custDataLst>
            </p:nvPr>
          </p:nvSpPr>
          <p:spPr>
            <a:xfrm>
              <a:off x="7232649" y="4559300"/>
              <a:ext cx="231108" cy="81170"/>
            </a:xfrm>
            <a:custGeom>
              <a:avLst/>
              <a:gdLst/>
              <a:ahLst/>
              <a:cxnLst/>
              <a:rect l="0" t="0" r="0" b="0"/>
              <a:pathLst>
                <a:path w="231108" h="81170">
                  <a:moveTo>
                    <a:pt x="1" y="44450"/>
                  </a:moveTo>
                  <a:lnTo>
                    <a:pt x="1" y="44450"/>
                  </a:lnTo>
                  <a:lnTo>
                    <a:pt x="0" y="41079"/>
                  </a:lnTo>
                  <a:lnTo>
                    <a:pt x="3764" y="37542"/>
                  </a:lnTo>
                  <a:lnTo>
                    <a:pt x="6742" y="35611"/>
                  </a:lnTo>
                  <a:lnTo>
                    <a:pt x="43352" y="28149"/>
                  </a:lnTo>
                  <a:lnTo>
                    <a:pt x="86772" y="26920"/>
                  </a:lnTo>
                  <a:lnTo>
                    <a:pt x="131230" y="30711"/>
                  </a:lnTo>
                  <a:lnTo>
                    <a:pt x="174272" y="35597"/>
                  </a:lnTo>
                  <a:lnTo>
                    <a:pt x="207878" y="35947"/>
                  </a:lnTo>
                  <a:lnTo>
                    <a:pt x="231107" y="27068"/>
                  </a:lnTo>
                  <a:lnTo>
                    <a:pt x="230272" y="26512"/>
                  </a:lnTo>
                  <a:lnTo>
                    <a:pt x="223699" y="25894"/>
                  </a:lnTo>
                  <a:lnTo>
                    <a:pt x="180509" y="41162"/>
                  </a:lnTo>
                  <a:lnTo>
                    <a:pt x="161365" y="51455"/>
                  </a:lnTo>
                  <a:lnTo>
                    <a:pt x="152857" y="60734"/>
                  </a:lnTo>
                  <a:lnTo>
                    <a:pt x="148068" y="70520"/>
                  </a:lnTo>
                  <a:lnTo>
                    <a:pt x="149512" y="73118"/>
                  </a:lnTo>
                  <a:lnTo>
                    <a:pt x="156761" y="77888"/>
                  </a:lnTo>
                  <a:lnTo>
                    <a:pt x="176114" y="81169"/>
                  </a:lnTo>
                  <a:lnTo>
                    <a:pt x="192980" y="78770"/>
                  </a:lnTo>
                  <a:lnTo>
                    <a:pt x="206915" y="70220"/>
                  </a:lnTo>
                  <a:lnTo>
                    <a:pt x="211907" y="58960"/>
                  </a:lnTo>
                  <a:lnTo>
                    <a:pt x="213420" y="43843"/>
                  </a:lnTo>
                  <a:lnTo>
                    <a:pt x="212406" y="12920"/>
                  </a:lnTo>
                  <a:lnTo>
                    <a:pt x="215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6"/>
            <p:cNvSpPr/>
            <p:nvPr>
              <p:custDataLst>
                <p:tags r:id="rId32"/>
              </p:custDataLst>
            </p:nvPr>
          </p:nvSpPr>
          <p:spPr>
            <a:xfrm>
              <a:off x="7486650" y="4546600"/>
              <a:ext cx="165101" cy="135027"/>
            </a:xfrm>
            <a:custGeom>
              <a:avLst/>
              <a:gdLst/>
              <a:ahLst/>
              <a:cxnLst/>
              <a:rect l="0" t="0" r="0" b="0"/>
              <a:pathLst>
                <a:path w="165101" h="135027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6907" y="26724"/>
                  </a:lnTo>
                  <a:lnTo>
                    <a:pt x="18297" y="25662"/>
                  </a:lnTo>
                  <a:lnTo>
                    <a:pt x="36779" y="32219"/>
                  </a:lnTo>
                  <a:lnTo>
                    <a:pt x="60129" y="49842"/>
                  </a:lnTo>
                  <a:lnTo>
                    <a:pt x="70938" y="66837"/>
                  </a:lnTo>
                  <a:lnTo>
                    <a:pt x="83627" y="103121"/>
                  </a:lnTo>
                  <a:lnTo>
                    <a:pt x="84675" y="116622"/>
                  </a:lnTo>
                  <a:lnTo>
                    <a:pt x="82789" y="126621"/>
                  </a:lnTo>
                  <a:lnTo>
                    <a:pt x="79597" y="133417"/>
                  </a:lnTo>
                  <a:lnTo>
                    <a:pt x="78465" y="134805"/>
                  </a:lnTo>
                  <a:lnTo>
                    <a:pt x="77710" y="135026"/>
                  </a:lnTo>
                  <a:lnTo>
                    <a:pt x="77207" y="134467"/>
                  </a:lnTo>
                  <a:lnTo>
                    <a:pt x="78214" y="98341"/>
                  </a:lnTo>
                  <a:lnTo>
                    <a:pt x="86909" y="58065"/>
                  </a:lnTo>
                  <a:lnTo>
                    <a:pt x="91806" y="45060"/>
                  </a:lnTo>
                  <a:lnTo>
                    <a:pt x="106654" y="26848"/>
                  </a:lnTo>
                  <a:lnTo>
                    <a:pt x="125013" y="1475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34"/>
          <p:cNvGrpSpPr/>
          <p:nvPr/>
        </p:nvGrpSpPr>
        <p:grpSpPr>
          <a:xfrm>
            <a:off x="8042067" y="4510452"/>
            <a:ext cx="358984" cy="194791"/>
            <a:chOff x="8042067" y="4510452"/>
            <a:chExt cx="358984" cy="194791"/>
          </a:xfrm>
        </p:grpSpPr>
        <p:sp>
          <p:nvSpPr>
            <p:cNvPr id="173" name="SMARTInkShape-147"/>
            <p:cNvSpPr/>
            <p:nvPr>
              <p:custDataLst>
                <p:tags r:id="rId28"/>
              </p:custDataLst>
            </p:nvPr>
          </p:nvSpPr>
          <p:spPr>
            <a:xfrm>
              <a:off x="8042067" y="4510452"/>
              <a:ext cx="270084" cy="194791"/>
            </a:xfrm>
            <a:custGeom>
              <a:avLst/>
              <a:gdLst/>
              <a:ahLst/>
              <a:cxnLst/>
              <a:rect l="0" t="0" r="0" b="0"/>
              <a:pathLst>
                <a:path w="270084" h="194791">
                  <a:moveTo>
                    <a:pt x="92283" y="23448"/>
                  </a:moveTo>
                  <a:lnTo>
                    <a:pt x="92283" y="23448"/>
                  </a:lnTo>
                  <a:lnTo>
                    <a:pt x="95653" y="20077"/>
                  </a:lnTo>
                  <a:lnTo>
                    <a:pt x="97308" y="16540"/>
                  </a:lnTo>
                  <a:lnTo>
                    <a:pt x="98371" y="8521"/>
                  </a:lnTo>
                  <a:lnTo>
                    <a:pt x="96635" y="4349"/>
                  </a:lnTo>
                  <a:lnTo>
                    <a:pt x="95184" y="2249"/>
                  </a:lnTo>
                  <a:lnTo>
                    <a:pt x="92806" y="1554"/>
                  </a:lnTo>
                  <a:lnTo>
                    <a:pt x="86400" y="2663"/>
                  </a:lnTo>
                  <a:lnTo>
                    <a:pt x="44828" y="30761"/>
                  </a:lnTo>
                  <a:lnTo>
                    <a:pt x="23424" y="55875"/>
                  </a:lnTo>
                  <a:lnTo>
                    <a:pt x="7048" y="92401"/>
                  </a:lnTo>
                  <a:lnTo>
                    <a:pt x="0" y="131132"/>
                  </a:lnTo>
                  <a:lnTo>
                    <a:pt x="4655" y="162677"/>
                  </a:lnTo>
                  <a:lnTo>
                    <a:pt x="9875" y="170595"/>
                  </a:lnTo>
                  <a:lnTo>
                    <a:pt x="25082" y="183156"/>
                  </a:lnTo>
                  <a:lnTo>
                    <a:pt x="53478" y="194790"/>
                  </a:lnTo>
                  <a:lnTo>
                    <a:pt x="73861" y="194615"/>
                  </a:lnTo>
                  <a:lnTo>
                    <a:pt x="115690" y="183005"/>
                  </a:lnTo>
                  <a:lnTo>
                    <a:pt x="133025" y="171503"/>
                  </a:lnTo>
                  <a:lnTo>
                    <a:pt x="147784" y="155572"/>
                  </a:lnTo>
                  <a:lnTo>
                    <a:pt x="172625" y="108970"/>
                  </a:lnTo>
                  <a:lnTo>
                    <a:pt x="184588" y="62527"/>
                  </a:lnTo>
                  <a:lnTo>
                    <a:pt x="182461" y="43874"/>
                  </a:lnTo>
                  <a:lnTo>
                    <a:pt x="176812" y="27587"/>
                  </a:lnTo>
                  <a:lnTo>
                    <a:pt x="169598" y="15645"/>
                  </a:lnTo>
                  <a:lnTo>
                    <a:pt x="159806" y="7515"/>
                  </a:lnTo>
                  <a:lnTo>
                    <a:pt x="147693" y="2255"/>
                  </a:lnTo>
                  <a:lnTo>
                    <a:pt x="125712" y="0"/>
                  </a:lnTo>
                  <a:lnTo>
                    <a:pt x="112079" y="1973"/>
                  </a:lnTo>
                  <a:lnTo>
                    <a:pt x="100846" y="7083"/>
                  </a:lnTo>
                  <a:lnTo>
                    <a:pt x="72500" y="30817"/>
                  </a:lnTo>
                  <a:lnTo>
                    <a:pt x="69380" y="37541"/>
                  </a:lnTo>
                  <a:lnTo>
                    <a:pt x="68547" y="41310"/>
                  </a:lnTo>
                  <a:lnTo>
                    <a:pt x="69505" y="49261"/>
                  </a:lnTo>
                  <a:lnTo>
                    <a:pt x="75868" y="65863"/>
                  </a:lnTo>
                  <a:lnTo>
                    <a:pt x="83576" y="72402"/>
                  </a:lnTo>
                  <a:lnTo>
                    <a:pt x="88595" y="75134"/>
                  </a:lnTo>
                  <a:lnTo>
                    <a:pt x="122704" y="79518"/>
                  </a:lnTo>
                  <a:lnTo>
                    <a:pt x="167592" y="78504"/>
                  </a:lnTo>
                  <a:lnTo>
                    <a:pt x="207269" y="75089"/>
                  </a:lnTo>
                  <a:lnTo>
                    <a:pt x="253906" y="68854"/>
                  </a:lnTo>
                  <a:lnTo>
                    <a:pt x="270083" y="67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8"/>
            <p:cNvSpPr/>
            <p:nvPr>
              <p:custDataLst>
                <p:tags r:id="rId29"/>
              </p:custDataLst>
            </p:nvPr>
          </p:nvSpPr>
          <p:spPr>
            <a:xfrm>
              <a:off x="8394700" y="4699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35"/>
          <p:cNvGrpSpPr/>
          <p:nvPr/>
        </p:nvGrpSpPr>
        <p:grpSpPr>
          <a:xfrm>
            <a:off x="4089302" y="4108450"/>
            <a:ext cx="743049" cy="1386701"/>
            <a:chOff x="4089302" y="4108450"/>
            <a:chExt cx="743049" cy="1386701"/>
          </a:xfrm>
        </p:grpSpPr>
        <p:sp>
          <p:nvSpPr>
            <p:cNvPr id="176" name="SMARTInkShape-149"/>
            <p:cNvSpPr/>
            <p:nvPr>
              <p:custDataLst>
                <p:tags r:id="rId25"/>
              </p:custDataLst>
            </p:nvPr>
          </p:nvSpPr>
          <p:spPr>
            <a:xfrm>
              <a:off x="4089302" y="4108450"/>
              <a:ext cx="739325" cy="916919"/>
            </a:xfrm>
            <a:custGeom>
              <a:avLst/>
              <a:gdLst/>
              <a:ahLst/>
              <a:cxnLst/>
              <a:rect l="0" t="0" r="0" b="0"/>
              <a:pathLst>
                <a:path w="739325" h="916919">
                  <a:moveTo>
                    <a:pt x="603348" y="101600"/>
                  </a:moveTo>
                  <a:lnTo>
                    <a:pt x="603348" y="101600"/>
                  </a:lnTo>
                  <a:lnTo>
                    <a:pt x="567923" y="56755"/>
                  </a:lnTo>
                  <a:lnTo>
                    <a:pt x="545893" y="38689"/>
                  </a:lnTo>
                  <a:lnTo>
                    <a:pt x="515219" y="24790"/>
                  </a:lnTo>
                  <a:lnTo>
                    <a:pt x="470619" y="17302"/>
                  </a:lnTo>
                  <a:lnTo>
                    <a:pt x="435702" y="17803"/>
                  </a:lnTo>
                  <a:lnTo>
                    <a:pt x="399016" y="24140"/>
                  </a:lnTo>
                  <a:lnTo>
                    <a:pt x="361545" y="34012"/>
                  </a:lnTo>
                  <a:lnTo>
                    <a:pt x="323724" y="45455"/>
                  </a:lnTo>
                  <a:lnTo>
                    <a:pt x="285748" y="61359"/>
                  </a:lnTo>
                  <a:lnTo>
                    <a:pt x="247704" y="81599"/>
                  </a:lnTo>
                  <a:lnTo>
                    <a:pt x="209628" y="107057"/>
                  </a:lnTo>
                  <a:lnTo>
                    <a:pt x="162605" y="152527"/>
                  </a:lnTo>
                  <a:lnTo>
                    <a:pt x="133236" y="188910"/>
                  </a:lnTo>
                  <a:lnTo>
                    <a:pt x="104426" y="228599"/>
                  </a:lnTo>
                  <a:lnTo>
                    <a:pt x="77511" y="269757"/>
                  </a:lnTo>
                  <a:lnTo>
                    <a:pt x="53318" y="311567"/>
                  </a:lnTo>
                  <a:lnTo>
                    <a:pt x="32924" y="353669"/>
                  </a:lnTo>
                  <a:lnTo>
                    <a:pt x="19155" y="395899"/>
                  </a:lnTo>
                  <a:lnTo>
                    <a:pt x="8333" y="440068"/>
                  </a:lnTo>
                  <a:lnTo>
                    <a:pt x="936" y="484863"/>
                  </a:lnTo>
                  <a:lnTo>
                    <a:pt x="0" y="528291"/>
                  </a:lnTo>
                  <a:lnTo>
                    <a:pt x="1935" y="569230"/>
                  </a:lnTo>
                  <a:lnTo>
                    <a:pt x="6559" y="608591"/>
                  </a:lnTo>
                  <a:lnTo>
                    <a:pt x="15670" y="647252"/>
                  </a:lnTo>
                  <a:lnTo>
                    <a:pt x="28656" y="681838"/>
                  </a:lnTo>
                  <a:lnTo>
                    <a:pt x="51834" y="729076"/>
                  </a:lnTo>
                  <a:lnTo>
                    <a:pt x="80338" y="772471"/>
                  </a:lnTo>
                  <a:lnTo>
                    <a:pt x="115595" y="810258"/>
                  </a:lnTo>
                  <a:lnTo>
                    <a:pt x="152852" y="841915"/>
                  </a:lnTo>
                  <a:lnTo>
                    <a:pt x="190703" y="867287"/>
                  </a:lnTo>
                  <a:lnTo>
                    <a:pt x="228729" y="886330"/>
                  </a:lnTo>
                  <a:lnTo>
                    <a:pt x="266807" y="899027"/>
                  </a:lnTo>
                  <a:lnTo>
                    <a:pt x="304901" y="907258"/>
                  </a:lnTo>
                  <a:lnTo>
                    <a:pt x="342998" y="914166"/>
                  </a:lnTo>
                  <a:lnTo>
                    <a:pt x="384861" y="916918"/>
                  </a:lnTo>
                  <a:lnTo>
                    <a:pt x="431131" y="911383"/>
                  </a:lnTo>
                  <a:lnTo>
                    <a:pt x="474239" y="900806"/>
                  </a:lnTo>
                  <a:lnTo>
                    <a:pt x="513823" y="890616"/>
                  </a:lnTo>
                  <a:lnTo>
                    <a:pt x="550481" y="881248"/>
                  </a:lnTo>
                  <a:lnTo>
                    <a:pt x="591102" y="865439"/>
                  </a:lnTo>
                  <a:lnTo>
                    <a:pt x="614301" y="846192"/>
                  </a:lnTo>
                  <a:lnTo>
                    <a:pt x="634580" y="815874"/>
                  </a:lnTo>
                  <a:lnTo>
                    <a:pt x="650623" y="773337"/>
                  </a:lnTo>
                  <a:lnTo>
                    <a:pt x="659872" y="741403"/>
                  </a:lnTo>
                  <a:lnTo>
                    <a:pt x="669392" y="709101"/>
                  </a:lnTo>
                  <a:lnTo>
                    <a:pt x="686652" y="661738"/>
                  </a:lnTo>
                  <a:lnTo>
                    <a:pt x="698932" y="626422"/>
                  </a:lnTo>
                  <a:lnTo>
                    <a:pt x="709565" y="591441"/>
                  </a:lnTo>
                  <a:lnTo>
                    <a:pt x="717584" y="556373"/>
                  </a:lnTo>
                  <a:lnTo>
                    <a:pt x="721147" y="519621"/>
                  </a:lnTo>
                  <a:lnTo>
                    <a:pt x="722731" y="484002"/>
                  </a:lnTo>
                  <a:lnTo>
                    <a:pt x="724140" y="449356"/>
                  </a:lnTo>
                  <a:lnTo>
                    <a:pt x="727118" y="415144"/>
                  </a:lnTo>
                  <a:lnTo>
                    <a:pt x="732762" y="370891"/>
                  </a:lnTo>
                  <a:lnTo>
                    <a:pt x="738903" y="324226"/>
                  </a:lnTo>
                  <a:lnTo>
                    <a:pt x="739324" y="291326"/>
                  </a:lnTo>
                  <a:lnTo>
                    <a:pt x="735748" y="260006"/>
                  </a:lnTo>
                  <a:lnTo>
                    <a:pt x="720424" y="221129"/>
                  </a:lnTo>
                  <a:lnTo>
                    <a:pt x="693462" y="179663"/>
                  </a:lnTo>
                  <a:lnTo>
                    <a:pt x="656860" y="140252"/>
                  </a:lnTo>
                  <a:lnTo>
                    <a:pt x="624309" y="114545"/>
                  </a:lnTo>
                  <a:lnTo>
                    <a:pt x="586794" y="85246"/>
                  </a:lnTo>
                  <a:lnTo>
                    <a:pt x="548718" y="55526"/>
                  </a:lnTo>
                  <a:lnTo>
                    <a:pt x="515333" y="30558"/>
                  </a:lnTo>
                  <a:lnTo>
                    <a:pt x="472142" y="6780"/>
                  </a:lnTo>
                  <a:lnTo>
                    <a:pt x="445551" y="1367"/>
                  </a:lnTo>
                  <a:lnTo>
                    <a:pt x="4064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0"/>
            <p:cNvSpPr/>
            <p:nvPr>
              <p:custDataLst>
                <p:tags r:id="rId26"/>
              </p:custDataLst>
            </p:nvPr>
          </p:nvSpPr>
          <p:spPr>
            <a:xfrm>
              <a:off x="4445052" y="5177378"/>
              <a:ext cx="145999" cy="317773"/>
            </a:xfrm>
            <a:custGeom>
              <a:avLst/>
              <a:gdLst/>
              <a:ahLst/>
              <a:cxnLst/>
              <a:rect l="0" t="0" r="0" b="0"/>
              <a:pathLst>
                <a:path w="145999" h="317773">
                  <a:moveTo>
                    <a:pt x="18998" y="80422"/>
                  </a:moveTo>
                  <a:lnTo>
                    <a:pt x="18998" y="80422"/>
                  </a:lnTo>
                  <a:lnTo>
                    <a:pt x="18998" y="83793"/>
                  </a:lnTo>
                  <a:lnTo>
                    <a:pt x="17116" y="87330"/>
                  </a:lnTo>
                  <a:lnTo>
                    <a:pt x="10159" y="98720"/>
                  </a:lnTo>
                  <a:lnTo>
                    <a:pt x="6806" y="136279"/>
                  </a:lnTo>
                  <a:lnTo>
                    <a:pt x="6449" y="176465"/>
                  </a:lnTo>
                  <a:lnTo>
                    <a:pt x="5659" y="209891"/>
                  </a:lnTo>
                  <a:lnTo>
                    <a:pt x="2957" y="243562"/>
                  </a:lnTo>
                  <a:lnTo>
                    <a:pt x="839" y="284139"/>
                  </a:lnTo>
                  <a:lnTo>
                    <a:pt x="27" y="317772"/>
                  </a:lnTo>
                  <a:lnTo>
                    <a:pt x="0" y="317678"/>
                  </a:lnTo>
                  <a:lnTo>
                    <a:pt x="658" y="276023"/>
                  </a:lnTo>
                  <a:lnTo>
                    <a:pt x="3321" y="239558"/>
                  </a:lnTo>
                  <a:lnTo>
                    <a:pt x="5019" y="216145"/>
                  </a:lnTo>
                  <a:lnTo>
                    <a:pt x="6856" y="189955"/>
                  </a:lnTo>
                  <a:lnTo>
                    <a:pt x="8787" y="161910"/>
                  </a:lnTo>
                  <a:lnTo>
                    <a:pt x="12896" y="136864"/>
                  </a:lnTo>
                  <a:lnTo>
                    <a:pt x="24988" y="92102"/>
                  </a:lnTo>
                  <a:lnTo>
                    <a:pt x="47662" y="44685"/>
                  </a:lnTo>
                  <a:lnTo>
                    <a:pt x="68884" y="18406"/>
                  </a:lnTo>
                  <a:lnTo>
                    <a:pt x="88577" y="5054"/>
                  </a:lnTo>
                  <a:lnTo>
                    <a:pt x="104447" y="0"/>
                  </a:lnTo>
                  <a:lnTo>
                    <a:pt x="109125" y="1407"/>
                  </a:lnTo>
                  <a:lnTo>
                    <a:pt x="118086" y="8615"/>
                  </a:lnTo>
                  <a:lnTo>
                    <a:pt x="123009" y="24519"/>
                  </a:lnTo>
                  <a:lnTo>
                    <a:pt x="123899" y="59154"/>
                  </a:lnTo>
                  <a:lnTo>
                    <a:pt x="119243" y="86492"/>
                  </a:lnTo>
                  <a:lnTo>
                    <a:pt x="101460" y="128238"/>
                  </a:lnTo>
                  <a:lnTo>
                    <a:pt x="73157" y="175471"/>
                  </a:lnTo>
                  <a:lnTo>
                    <a:pt x="67804" y="179065"/>
                  </a:lnTo>
                  <a:lnTo>
                    <a:pt x="56212" y="181178"/>
                  </a:lnTo>
                  <a:lnTo>
                    <a:pt x="41156" y="178401"/>
                  </a:lnTo>
                  <a:lnTo>
                    <a:pt x="38004" y="176786"/>
                  </a:lnTo>
                  <a:lnTo>
                    <a:pt x="35902" y="175003"/>
                  </a:lnTo>
                  <a:lnTo>
                    <a:pt x="32528" y="170444"/>
                  </a:lnTo>
                  <a:lnTo>
                    <a:pt x="35830" y="169820"/>
                  </a:lnTo>
                  <a:lnTo>
                    <a:pt x="38686" y="169654"/>
                  </a:lnTo>
                  <a:lnTo>
                    <a:pt x="47504" y="175114"/>
                  </a:lnTo>
                  <a:lnTo>
                    <a:pt x="58478" y="186007"/>
                  </a:lnTo>
                  <a:lnTo>
                    <a:pt x="92400" y="231788"/>
                  </a:lnTo>
                  <a:lnTo>
                    <a:pt x="119340" y="271842"/>
                  </a:lnTo>
                  <a:lnTo>
                    <a:pt x="137100" y="295955"/>
                  </a:lnTo>
                  <a:lnTo>
                    <a:pt x="140066" y="298194"/>
                  </a:lnTo>
                  <a:lnTo>
                    <a:pt x="142043" y="298275"/>
                  </a:lnTo>
                  <a:lnTo>
                    <a:pt x="143361" y="296918"/>
                  </a:lnTo>
                  <a:lnTo>
                    <a:pt x="145998" y="289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1"/>
            <p:cNvSpPr/>
            <p:nvPr>
              <p:custDataLst>
                <p:tags r:id="rId27"/>
              </p:custDataLst>
            </p:nvPr>
          </p:nvSpPr>
          <p:spPr>
            <a:xfrm>
              <a:off x="4673600" y="5194300"/>
              <a:ext cx="158751" cy="231488"/>
            </a:xfrm>
            <a:custGeom>
              <a:avLst/>
              <a:gdLst/>
              <a:ahLst/>
              <a:cxnLst/>
              <a:rect l="0" t="0" r="0" b="0"/>
              <a:pathLst>
                <a:path w="158751" h="231488">
                  <a:moveTo>
                    <a:pt x="0" y="25400"/>
                  </a:moveTo>
                  <a:lnTo>
                    <a:pt x="0" y="25400"/>
                  </a:lnTo>
                  <a:lnTo>
                    <a:pt x="5026" y="13467"/>
                  </a:lnTo>
                  <a:lnTo>
                    <a:pt x="6088" y="7756"/>
                  </a:lnTo>
                  <a:lnTo>
                    <a:pt x="6881" y="7992"/>
                  </a:lnTo>
                  <a:lnTo>
                    <a:pt x="9643" y="10137"/>
                  </a:lnTo>
                  <a:lnTo>
                    <a:pt x="21087" y="45637"/>
                  </a:lnTo>
                  <a:lnTo>
                    <a:pt x="30472" y="88546"/>
                  </a:lnTo>
                  <a:lnTo>
                    <a:pt x="36826" y="123315"/>
                  </a:lnTo>
                  <a:lnTo>
                    <a:pt x="46706" y="159934"/>
                  </a:lnTo>
                  <a:lnTo>
                    <a:pt x="64168" y="202767"/>
                  </a:lnTo>
                  <a:lnTo>
                    <a:pt x="79377" y="227688"/>
                  </a:lnTo>
                  <a:lnTo>
                    <a:pt x="83257" y="230814"/>
                  </a:lnTo>
                  <a:lnTo>
                    <a:pt x="86549" y="231487"/>
                  </a:lnTo>
                  <a:lnTo>
                    <a:pt x="89449" y="230525"/>
                  </a:lnTo>
                  <a:lnTo>
                    <a:pt x="94553" y="221930"/>
                  </a:lnTo>
                  <a:lnTo>
                    <a:pt x="103579" y="179932"/>
                  </a:lnTo>
                  <a:lnTo>
                    <a:pt x="107888" y="140177"/>
                  </a:lnTo>
                  <a:lnTo>
                    <a:pt x="113567" y="96168"/>
                  </a:lnTo>
                  <a:lnTo>
                    <a:pt x="123146" y="60145"/>
                  </a:lnTo>
                  <a:lnTo>
                    <a:pt x="138913" y="16160"/>
                  </a:lnTo>
                  <a:lnTo>
                    <a:pt x="141292" y="10773"/>
                  </a:lnTo>
                  <a:lnTo>
                    <a:pt x="144289" y="718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152"/>
          <p:cNvSpPr/>
          <p:nvPr>
            <p:custDataLst>
              <p:tags r:id="rId8"/>
            </p:custDataLst>
          </p:nvPr>
        </p:nvSpPr>
        <p:spPr>
          <a:xfrm>
            <a:off x="2000280" y="5943600"/>
            <a:ext cx="292071" cy="385018"/>
          </a:xfrm>
          <a:custGeom>
            <a:avLst/>
            <a:gdLst/>
            <a:ahLst/>
            <a:cxnLst/>
            <a:rect l="0" t="0" r="0" b="0"/>
            <a:pathLst>
              <a:path w="292071" h="385018">
                <a:moveTo>
                  <a:pt x="12670" y="19050"/>
                </a:moveTo>
                <a:lnTo>
                  <a:pt x="12670" y="19050"/>
                </a:lnTo>
                <a:lnTo>
                  <a:pt x="9299" y="15679"/>
                </a:lnTo>
                <a:lnTo>
                  <a:pt x="5762" y="14024"/>
                </a:lnTo>
                <a:lnTo>
                  <a:pt x="0" y="12707"/>
                </a:lnTo>
                <a:lnTo>
                  <a:pt x="3349" y="16073"/>
                </a:lnTo>
                <a:lnTo>
                  <a:pt x="15580" y="63626"/>
                </a:lnTo>
                <a:lnTo>
                  <a:pt x="24272" y="109006"/>
                </a:lnTo>
                <a:lnTo>
                  <a:pt x="34054" y="149106"/>
                </a:lnTo>
                <a:lnTo>
                  <a:pt x="43576" y="192799"/>
                </a:lnTo>
                <a:lnTo>
                  <a:pt x="53923" y="238793"/>
                </a:lnTo>
                <a:lnTo>
                  <a:pt x="60633" y="262913"/>
                </a:lnTo>
                <a:lnTo>
                  <a:pt x="74203" y="305233"/>
                </a:lnTo>
                <a:lnTo>
                  <a:pt x="93189" y="348858"/>
                </a:lnTo>
                <a:lnTo>
                  <a:pt x="93866" y="349695"/>
                </a:lnTo>
                <a:lnTo>
                  <a:pt x="94317" y="349546"/>
                </a:lnTo>
                <a:lnTo>
                  <a:pt x="96983" y="309106"/>
                </a:lnTo>
                <a:lnTo>
                  <a:pt x="103974" y="266094"/>
                </a:lnTo>
                <a:lnTo>
                  <a:pt x="112236" y="230911"/>
                </a:lnTo>
                <a:lnTo>
                  <a:pt x="114325" y="228729"/>
                </a:lnTo>
                <a:lnTo>
                  <a:pt x="117129" y="227981"/>
                </a:lnTo>
                <a:lnTo>
                  <a:pt x="120409" y="228187"/>
                </a:lnTo>
                <a:lnTo>
                  <a:pt x="127817" y="234061"/>
                </a:lnTo>
                <a:lnTo>
                  <a:pt x="157682" y="272619"/>
                </a:lnTo>
                <a:lnTo>
                  <a:pt x="177462" y="310709"/>
                </a:lnTo>
                <a:lnTo>
                  <a:pt x="201228" y="356218"/>
                </a:lnTo>
                <a:lnTo>
                  <a:pt x="215013" y="385017"/>
                </a:lnTo>
                <a:lnTo>
                  <a:pt x="218987" y="369803"/>
                </a:lnTo>
                <a:lnTo>
                  <a:pt x="221262" y="326099"/>
                </a:lnTo>
                <a:lnTo>
                  <a:pt x="222287" y="303477"/>
                </a:lnTo>
                <a:lnTo>
                  <a:pt x="223676" y="277107"/>
                </a:lnTo>
                <a:lnTo>
                  <a:pt x="225307" y="248238"/>
                </a:lnTo>
                <a:lnTo>
                  <a:pt x="229217" y="221936"/>
                </a:lnTo>
                <a:lnTo>
                  <a:pt x="234646" y="197347"/>
                </a:lnTo>
                <a:lnTo>
                  <a:pt x="247498" y="154032"/>
                </a:lnTo>
                <a:lnTo>
                  <a:pt x="265223" y="107257"/>
                </a:lnTo>
                <a:lnTo>
                  <a:pt x="278248" y="65454"/>
                </a:lnTo>
                <a:lnTo>
                  <a:pt x="289100" y="19177"/>
                </a:lnTo>
                <a:lnTo>
                  <a:pt x="29207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37"/>
          <p:cNvGrpSpPr/>
          <p:nvPr/>
        </p:nvGrpSpPr>
        <p:grpSpPr>
          <a:xfrm>
            <a:off x="2559050" y="6121400"/>
            <a:ext cx="247651" cy="138217"/>
            <a:chOff x="2559050" y="6121400"/>
            <a:chExt cx="247651" cy="138217"/>
          </a:xfrm>
        </p:grpSpPr>
        <p:sp>
          <p:nvSpPr>
            <p:cNvPr id="181" name="SMARTInkShape-153"/>
            <p:cNvSpPr/>
            <p:nvPr>
              <p:custDataLst>
                <p:tags r:id="rId23"/>
              </p:custDataLst>
            </p:nvPr>
          </p:nvSpPr>
          <p:spPr>
            <a:xfrm>
              <a:off x="2559050" y="6121400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1113" y="0"/>
                  </a:lnTo>
                  <a:lnTo>
                    <a:pt x="85325" y="0"/>
                  </a:lnTo>
                  <a:lnTo>
                    <a:pt x="130409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4"/>
            <p:cNvSpPr/>
            <p:nvPr>
              <p:custDataLst>
                <p:tags r:id="rId24"/>
              </p:custDataLst>
            </p:nvPr>
          </p:nvSpPr>
          <p:spPr>
            <a:xfrm>
              <a:off x="2622552" y="6235700"/>
              <a:ext cx="184149" cy="23917"/>
            </a:xfrm>
            <a:custGeom>
              <a:avLst/>
              <a:gdLst/>
              <a:ahLst/>
              <a:cxnLst/>
              <a:rect l="0" t="0" r="0" b="0"/>
              <a:pathLst>
                <a:path w="184149" h="23917">
                  <a:moveTo>
                    <a:pt x="6348" y="0"/>
                  </a:moveTo>
                  <a:lnTo>
                    <a:pt x="6348" y="0"/>
                  </a:lnTo>
                  <a:lnTo>
                    <a:pt x="5" y="6342"/>
                  </a:lnTo>
                  <a:lnTo>
                    <a:pt x="0" y="9719"/>
                  </a:lnTo>
                  <a:lnTo>
                    <a:pt x="2116" y="10713"/>
                  </a:lnTo>
                  <a:lnTo>
                    <a:pt x="49111" y="17595"/>
                  </a:lnTo>
                  <a:lnTo>
                    <a:pt x="92945" y="22773"/>
                  </a:lnTo>
                  <a:lnTo>
                    <a:pt x="136115" y="23916"/>
                  </a:lnTo>
                  <a:lnTo>
                    <a:pt x="18414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8"/>
          <p:cNvGrpSpPr/>
          <p:nvPr/>
        </p:nvGrpSpPr>
        <p:grpSpPr>
          <a:xfrm>
            <a:off x="3371541" y="5607646"/>
            <a:ext cx="641660" cy="605837"/>
            <a:chOff x="3371541" y="5607646"/>
            <a:chExt cx="641660" cy="605837"/>
          </a:xfrm>
        </p:grpSpPr>
        <p:sp>
          <p:nvSpPr>
            <p:cNvPr id="184" name="SMARTInkShape-155"/>
            <p:cNvSpPr/>
            <p:nvPr>
              <p:custDataLst>
                <p:tags r:id="rId20"/>
              </p:custDataLst>
            </p:nvPr>
          </p:nvSpPr>
          <p:spPr>
            <a:xfrm>
              <a:off x="3371541" y="5890959"/>
              <a:ext cx="254310" cy="322524"/>
            </a:xfrm>
            <a:custGeom>
              <a:avLst/>
              <a:gdLst/>
              <a:ahLst/>
              <a:cxnLst/>
              <a:rect l="0" t="0" r="0" b="0"/>
              <a:pathLst>
                <a:path w="254310" h="322524">
                  <a:moveTo>
                    <a:pt x="101909" y="46291"/>
                  </a:moveTo>
                  <a:lnTo>
                    <a:pt x="101909" y="46291"/>
                  </a:lnTo>
                  <a:lnTo>
                    <a:pt x="101909" y="42920"/>
                  </a:lnTo>
                  <a:lnTo>
                    <a:pt x="103790" y="39384"/>
                  </a:lnTo>
                  <a:lnTo>
                    <a:pt x="105280" y="37452"/>
                  </a:lnTo>
                  <a:lnTo>
                    <a:pt x="105567" y="36165"/>
                  </a:lnTo>
                  <a:lnTo>
                    <a:pt x="105053" y="35307"/>
                  </a:lnTo>
                  <a:lnTo>
                    <a:pt x="104005" y="34734"/>
                  </a:lnTo>
                  <a:lnTo>
                    <a:pt x="103306" y="33648"/>
                  </a:lnTo>
                  <a:lnTo>
                    <a:pt x="102530" y="30559"/>
                  </a:lnTo>
                  <a:lnTo>
                    <a:pt x="98422" y="26834"/>
                  </a:lnTo>
                  <a:lnTo>
                    <a:pt x="84286" y="18694"/>
                  </a:lnTo>
                  <a:lnTo>
                    <a:pt x="74321" y="18269"/>
                  </a:lnTo>
                  <a:lnTo>
                    <a:pt x="63542" y="21136"/>
                  </a:lnTo>
                  <a:lnTo>
                    <a:pt x="41361" y="38238"/>
                  </a:lnTo>
                  <a:lnTo>
                    <a:pt x="22115" y="60368"/>
                  </a:lnTo>
                  <a:lnTo>
                    <a:pt x="2970" y="96500"/>
                  </a:lnTo>
                  <a:lnTo>
                    <a:pt x="0" y="140660"/>
                  </a:lnTo>
                  <a:lnTo>
                    <a:pt x="3589" y="187220"/>
                  </a:lnTo>
                  <a:lnTo>
                    <a:pt x="9120" y="232294"/>
                  </a:lnTo>
                  <a:lnTo>
                    <a:pt x="18599" y="270188"/>
                  </a:lnTo>
                  <a:lnTo>
                    <a:pt x="33715" y="297016"/>
                  </a:lnTo>
                  <a:lnTo>
                    <a:pt x="51599" y="314999"/>
                  </a:lnTo>
                  <a:lnTo>
                    <a:pt x="65908" y="320939"/>
                  </a:lnTo>
                  <a:lnTo>
                    <a:pt x="73675" y="322523"/>
                  </a:lnTo>
                  <a:lnTo>
                    <a:pt x="89831" y="318639"/>
                  </a:lnTo>
                  <a:lnTo>
                    <a:pt x="98090" y="314639"/>
                  </a:lnTo>
                  <a:lnTo>
                    <a:pt x="112912" y="298907"/>
                  </a:lnTo>
                  <a:lnTo>
                    <a:pt x="125849" y="276392"/>
                  </a:lnTo>
                  <a:lnTo>
                    <a:pt x="141771" y="232689"/>
                  </a:lnTo>
                  <a:lnTo>
                    <a:pt x="158170" y="188146"/>
                  </a:lnTo>
                  <a:lnTo>
                    <a:pt x="167419" y="143670"/>
                  </a:lnTo>
                  <a:lnTo>
                    <a:pt x="171178" y="99917"/>
                  </a:lnTo>
                  <a:lnTo>
                    <a:pt x="174650" y="52494"/>
                  </a:lnTo>
                  <a:lnTo>
                    <a:pt x="168959" y="25488"/>
                  </a:lnTo>
                  <a:lnTo>
                    <a:pt x="159719" y="11042"/>
                  </a:lnTo>
                  <a:lnTo>
                    <a:pt x="148044" y="1195"/>
                  </a:lnTo>
                  <a:lnTo>
                    <a:pt x="143249" y="0"/>
                  </a:lnTo>
                  <a:lnTo>
                    <a:pt x="126387" y="1688"/>
                  </a:lnTo>
                  <a:lnTo>
                    <a:pt x="114200" y="4830"/>
                  </a:lnTo>
                  <a:lnTo>
                    <a:pt x="105490" y="10460"/>
                  </a:lnTo>
                  <a:lnTo>
                    <a:pt x="90778" y="28944"/>
                  </a:lnTo>
                  <a:lnTo>
                    <a:pt x="86379" y="42579"/>
                  </a:lnTo>
                  <a:lnTo>
                    <a:pt x="85129" y="58047"/>
                  </a:lnTo>
                  <a:lnTo>
                    <a:pt x="91903" y="95991"/>
                  </a:lnTo>
                  <a:lnTo>
                    <a:pt x="97846" y="109073"/>
                  </a:lnTo>
                  <a:lnTo>
                    <a:pt x="107629" y="114881"/>
                  </a:lnTo>
                  <a:lnTo>
                    <a:pt x="129004" y="120236"/>
                  </a:lnTo>
                  <a:lnTo>
                    <a:pt x="174994" y="118675"/>
                  </a:lnTo>
                  <a:lnTo>
                    <a:pt x="221107" y="111572"/>
                  </a:lnTo>
                  <a:lnTo>
                    <a:pt x="235084" y="107525"/>
                  </a:lnTo>
                  <a:lnTo>
                    <a:pt x="240081" y="104047"/>
                  </a:lnTo>
                  <a:lnTo>
                    <a:pt x="254309" y="84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6"/>
            <p:cNvSpPr/>
            <p:nvPr>
              <p:custDataLst>
                <p:tags r:id="rId21"/>
              </p:custDataLst>
            </p:nvPr>
          </p:nvSpPr>
          <p:spPr>
            <a:xfrm>
              <a:off x="3460764" y="5607646"/>
              <a:ext cx="120637" cy="158155"/>
            </a:xfrm>
            <a:custGeom>
              <a:avLst/>
              <a:gdLst/>
              <a:ahLst/>
              <a:cxnLst/>
              <a:rect l="0" t="0" r="0" b="0"/>
              <a:pathLst>
                <a:path w="120637" h="158155">
                  <a:moveTo>
                    <a:pt x="25386" y="88304"/>
                  </a:moveTo>
                  <a:lnTo>
                    <a:pt x="25386" y="88304"/>
                  </a:lnTo>
                  <a:lnTo>
                    <a:pt x="20317" y="94078"/>
                  </a:lnTo>
                  <a:lnTo>
                    <a:pt x="16548" y="100513"/>
                  </a:lnTo>
                  <a:lnTo>
                    <a:pt x="9432" y="125294"/>
                  </a:lnTo>
                  <a:lnTo>
                    <a:pt x="4184" y="134377"/>
                  </a:lnTo>
                  <a:lnTo>
                    <a:pt x="0" y="151737"/>
                  </a:lnTo>
                  <a:lnTo>
                    <a:pt x="16593" y="105653"/>
                  </a:lnTo>
                  <a:lnTo>
                    <a:pt x="32188" y="65614"/>
                  </a:lnTo>
                  <a:lnTo>
                    <a:pt x="51429" y="18619"/>
                  </a:lnTo>
                  <a:lnTo>
                    <a:pt x="56635" y="1416"/>
                  </a:lnTo>
                  <a:lnTo>
                    <a:pt x="57507" y="745"/>
                  </a:lnTo>
                  <a:lnTo>
                    <a:pt x="60358" y="0"/>
                  </a:lnTo>
                  <a:lnTo>
                    <a:pt x="61401" y="1212"/>
                  </a:lnTo>
                  <a:lnTo>
                    <a:pt x="62868" y="9660"/>
                  </a:lnTo>
                  <a:lnTo>
                    <a:pt x="63211" y="17133"/>
                  </a:lnTo>
                  <a:lnTo>
                    <a:pt x="85132" y="62623"/>
                  </a:lnTo>
                  <a:lnTo>
                    <a:pt x="102511" y="108737"/>
                  </a:lnTo>
                  <a:lnTo>
                    <a:pt x="113380" y="146326"/>
                  </a:lnTo>
                  <a:lnTo>
                    <a:pt x="113883" y="152427"/>
                  </a:lnTo>
                  <a:lnTo>
                    <a:pt x="114723" y="154336"/>
                  </a:lnTo>
                  <a:lnTo>
                    <a:pt x="115989" y="155608"/>
                  </a:lnTo>
                  <a:lnTo>
                    <a:pt x="120636" y="158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7"/>
            <p:cNvSpPr/>
            <p:nvPr>
              <p:custDataLst>
                <p:tags r:id="rId22"/>
              </p:custDataLst>
            </p:nvPr>
          </p:nvSpPr>
          <p:spPr>
            <a:xfrm>
              <a:off x="3823583" y="6083300"/>
              <a:ext cx="189618" cy="12701"/>
            </a:xfrm>
            <a:custGeom>
              <a:avLst/>
              <a:gdLst/>
              <a:ahLst/>
              <a:cxnLst/>
              <a:rect l="0" t="0" r="0" b="0"/>
              <a:pathLst>
                <a:path w="18961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6140" y="1881"/>
                  </a:lnTo>
                  <a:lnTo>
                    <a:pt x="8033" y="3371"/>
                  </a:lnTo>
                  <a:lnTo>
                    <a:pt x="47738" y="5958"/>
                  </a:lnTo>
                  <a:lnTo>
                    <a:pt x="84784" y="8115"/>
                  </a:lnTo>
                  <a:lnTo>
                    <a:pt x="123277" y="11341"/>
                  </a:lnTo>
                  <a:lnTo>
                    <a:pt x="167815" y="12521"/>
                  </a:lnTo>
                  <a:lnTo>
                    <a:pt x="1896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39"/>
          <p:cNvGrpSpPr/>
          <p:nvPr/>
        </p:nvGrpSpPr>
        <p:grpSpPr>
          <a:xfrm>
            <a:off x="3273229" y="5901484"/>
            <a:ext cx="1317822" cy="835867"/>
            <a:chOff x="3273229" y="5901484"/>
            <a:chExt cx="1317822" cy="835867"/>
          </a:xfrm>
        </p:grpSpPr>
        <p:sp>
          <p:nvSpPr>
            <p:cNvPr id="188" name="SMARTInkShape-158"/>
            <p:cNvSpPr/>
            <p:nvPr>
              <p:custDataLst>
                <p:tags r:id="rId10"/>
              </p:custDataLst>
            </p:nvPr>
          </p:nvSpPr>
          <p:spPr>
            <a:xfrm>
              <a:off x="4269629" y="5901484"/>
              <a:ext cx="251572" cy="300177"/>
            </a:xfrm>
            <a:custGeom>
              <a:avLst/>
              <a:gdLst/>
              <a:ahLst/>
              <a:cxnLst/>
              <a:rect l="0" t="0" r="0" b="0"/>
              <a:pathLst>
                <a:path w="251572" h="300177">
                  <a:moveTo>
                    <a:pt x="105521" y="29416"/>
                  </a:moveTo>
                  <a:lnTo>
                    <a:pt x="105521" y="29416"/>
                  </a:lnTo>
                  <a:lnTo>
                    <a:pt x="96682" y="20577"/>
                  </a:lnTo>
                  <a:lnTo>
                    <a:pt x="90774" y="18432"/>
                  </a:lnTo>
                  <a:lnTo>
                    <a:pt x="75484" y="17055"/>
                  </a:lnTo>
                  <a:lnTo>
                    <a:pt x="67242" y="20630"/>
                  </a:lnTo>
                  <a:lnTo>
                    <a:pt x="63068" y="23558"/>
                  </a:lnTo>
                  <a:lnTo>
                    <a:pt x="40123" y="65064"/>
                  </a:lnTo>
                  <a:lnTo>
                    <a:pt x="24290" y="104184"/>
                  </a:lnTo>
                  <a:lnTo>
                    <a:pt x="10662" y="151523"/>
                  </a:lnTo>
                  <a:lnTo>
                    <a:pt x="3389" y="183875"/>
                  </a:lnTo>
                  <a:lnTo>
                    <a:pt x="0" y="228444"/>
                  </a:lnTo>
                  <a:lnTo>
                    <a:pt x="3857" y="263208"/>
                  </a:lnTo>
                  <a:lnTo>
                    <a:pt x="10007" y="280080"/>
                  </a:lnTo>
                  <a:lnTo>
                    <a:pt x="21208" y="290871"/>
                  </a:lnTo>
                  <a:lnTo>
                    <a:pt x="35593" y="297312"/>
                  </a:lnTo>
                  <a:lnTo>
                    <a:pt x="51393" y="300176"/>
                  </a:lnTo>
                  <a:lnTo>
                    <a:pt x="67824" y="295804"/>
                  </a:lnTo>
                  <a:lnTo>
                    <a:pt x="83828" y="286099"/>
                  </a:lnTo>
                  <a:lnTo>
                    <a:pt x="104738" y="263359"/>
                  </a:lnTo>
                  <a:lnTo>
                    <a:pt x="130766" y="218463"/>
                  </a:lnTo>
                  <a:lnTo>
                    <a:pt x="146162" y="181385"/>
                  </a:lnTo>
                  <a:lnTo>
                    <a:pt x="155192" y="141708"/>
                  </a:lnTo>
                  <a:lnTo>
                    <a:pt x="160455" y="100552"/>
                  </a:lnTo>
                  <a:lnTo>
                    <a:pt x="160133" y="61546"/>
                  </a:lnTo>
                  <a:lnTo>
                    <a:pt x="153703" y="20554"/>
                  </a:lnTo>
                  <a:lnTo>
                    <a:pt x="150342" y="14336"/>
                  </a:lnTo>
                  <a:lnTo>
                    <a:pt x="140963" y="5546"/>
                  </a:lnTo>
                  <a:lnTo>
                    <a:pt x="129740" y="1168"/>
                  </a:lnTo>
                  <a:lnTo>
                    <a:pt x="123784" y="0"/>
                  </a:lnTo>
                  <a:lnTo>
                    <a:pt x="118402" y="634"/>
                  </a:lnTo>
                  <a:lnTo>
                    <a:pt x="108658" y="5099"/>
                  </a:lnTo>
                  <a:lnTo>
                    <a:pt x="95240" y="18918"/>
                  </a:lnTo>
                  <a:lnTo>
                    <a:pt x="90368" y="30394"/>
                  </a:lnTo>
                  <a:lnTo>
                    <a:pt x="87241" y="58380"/>
                  </a:lnTo>
                  <a:lnTo>
                    <a:pt x="90070" y="76020"/>
                  </a:lnTo>
                  <a:lnTo>
                    <a:pt x="93104" y="80241"/>
                  </a:lnTo>
                  <a:lnTo>
                    <a:pt x="102119" y="86812"/>
                  </a:lnTo>
                  <a:lnTo>
                    <a:pt x="119094" y="94478"/>
                  </a:lnTo>
                  <a:lnTo>
                    <a:pt x="159002" y="97615"/>
                  </a:lnTo>
                  <a:lnTo>
                    <a:pt x="205769" y="92171"/>
                  </a:lnTo>
                  <a:lnTo>
                    <a:pt x="251571" y="8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59"/>
            <p:cNvSpPr/>
            <p:nvPr>
              <p:custDataLst>
                <p:tags r:id="rId11"/>
              </p:custDataLst>
            </p:nvPr>
          </p:nvSpPr>
          <p:spPr>
            <a:xfrm>
              <a:off x="4477410" y="6191250"/>
              <a:ext cx="77477" cy="109528"/>
            </a:xfrm>
            <a:custGeom>
              <a:avLst/>
              <a:gdLst/>
              <a:ahLst/>
              <a:cxnLst/>
              <a:rect l="0" t="0" r="0" b="0"/>
              <a:pathLst>
                <a:path w="77477" h="109528">
                  <a:moveTo>
                    <a:pt x="43790" y="25400"/>
                  </a:moveTo>
                  <a:lnTo>
                    <a:pt x="43790" y="25400"/>
                  </a:lnTo>
                  <a:lnTo>
                    <a:pt x="37048" y="22029"/>
                  </a:lnTo>
                  <a:lnTo>
                    <a:pt x="29975" y="22255"/>
                  </a:lnTo>
                  <a:lnTo>
                    <a:pt x="22833" y="24708"/>
                  </a:lnTo>
                  <a:lnTo>
                    <a:pt x="17307" y="28150"/>
                  </a:lnTo>
                  <a:lnTo>
                    <a:pt x="6858" y="40797"/>
                  </a:lnTo>
                  <a:lnTo>
                    <a:pt x="2681" y="51998"/>
                  </a:lnTo>
                  <a:lnTo>
                    <a:pt x="0" y="79808"/>
                  </a:lnTo>
                  <a:lnTo>
                    <a:pt x="2906" y="97416"/>
                  </a:lnTo>
                  <a:lnTo>
                    <a:pt x="8216" y="105149"/>
                  </a:lnTo>
                  <a:lnTo>
                    <a:pt x="11607" y="108200"/>
                  </a:lnTo>
                  <a:lnTo>
                    <a:pt x="15279" y="109527"/>
                  </a:lnTo>
                  <a:lnTo>
                    <a:pt x="23122" y="109121"/>
                  </a:lnTo>
                  <a:lnTo>
                    <a:pt x="38842" y="104927"/>
                  </a:lnTo>
                  <a:lnTo>
                    <a:pt x="48882" y="95552"/>
                  </a:lnTo>
                  <a:lnTo>
                    <a:pt x="70435" y="62834"/>
                  </a:lnTo>
                  <a:lnTo>
                    <a:pt x="77476" y="40803"/>
                  </a:lnTo>
                  <a:lnTo>
                    <a:pt x="76871" y="29658"/>
                  </a:lnTo>
                  <a:lnTo>
                    <a:pt x="72368" y="20001"/>
                  </a:lnTo>
                  <a:lnTo>
                    <a:pt x="69192" y="15451"/>
                  </a:lnTo>
                  <a:lnTo>
                    <a:pt x="64958" y="12417"/>
                  </a:lnTo>
                  <a:lnTo>
                    <a:pt x="24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0"/>
            <p:cNvSpPr/>
            <p:nvPr>
              <p:custDataLst>
                <p:tags r:id="rId12"/>
              </p:custDataLst>
            </p:nvPr>
          </p:nvSpPr>
          <p:spPr>
            <a:xfrm>
              <a:off x="3273229" y="6426200"/>
              <a:ext cx="1317822" cy="25401"/>
            </a:xfrm>
            <a:custGeom>
              <a:avLst/>
              <a:gdLst/>
              <a:ahLst/>
              <a:cxnLst/>
              <a:rect l="0" t="0" r="0" b="0"/>
              <a:pathLst>
                <a:path w="1317822" h="254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25072" y="12209"/>
                  </a:lnTo>
                  <a:lnTo>
                    <a:pt x="66951" y="17023"/>
                  </a:lnTo>
                  <a:lnTo>
                    <a:pt x="110886" y="18149"/>
                  </a:lnTo>
                  <a:lnTo>
                    <a:pt x="136431" y="18449"/>
                  </a:lnTo>
                  <a:lnTo>
                    <a:pt x="167572" y="18650"/>
                  </a:lnTo>
                  <a:lnTo>
                    <a:pt x="202444" y="18783"/>
                  </a:lnTo>
                  <a:lnTo>
                    <a:pt x="239803" y="18872"/>
                  </a:lnTo>
                  <a:lnTo>
                    <a:pt x="282348" y="18931"/>
                  </a:lnTo>
                  <a:lnTo>
                    <a:pt x="328350" y="18971"/>
                  </a:lnTo>
                  <a:lnTo>
                    <a:pt x="376657" y="18998"/>
                  </a:lnTo>
                  <a:lnTo>
                    <a:pt x="427206" y="19015"/>
                  </a:lnTo>
                  <a:lnTo>
                    <a:pt x="479250" y="19027"/>
                  </a:lnTo>
                  <a:lnTo>
                    <a:pt x="532290" y="19035"/>
                  </a:lnTo>
                  <a:lnTo>
                    <a:pt x="586701" y="18335"/>
                  </a:lnTo>
                  <a:lnTo>
                    <a:pt x="642024" y="17162"/>
                  </a:lnTo>
                  <a:lnTo>
                    <a:pt x="697956" y="15675"/>
                  </a:lnTo>
                  <a:lnTo>
                    <a:pt x="754294" y="14683"/>
                  </a:lnTo>
                  <a:lnTo>
                    <a:pt x="810903" y="14022"/>
                  </a:lnTo>
                  <a:lnTo>
                    <a:pt x="867692" y="13581"/>
                  </a:lnTo>
                  <a:lnTo>
                    <a:pt x="921074" y="13993"/>
                  </a:lnTo>
                  <a:lnTo>
                    <a:pt x="972184" y="14973"/>
                  </a:lnTo>
                  <a:lnTo>
                    <a:pt x="1021780" y="16332"/>
                  </a:lnTo>
                  <a:lnTo>
                    <a:pt x="1066838" y="17238"/>
                  </a:lnTo>
                  <a:lnTo>
                    <a:pt x="1108871" y="17842"/>
                  </a:lnTo>
                  <a:lnTo>
                    <a:pt x="1148888" y="18245"/>
                  </a:lnTo>
                  <a:lnTo>
                    <a:pt x="1183326" y="19219"/>
                  </a:lnTo>
                  <a:lnTo>
                    <a:pt x="1214047" y="20574"/>
                  </a:lnTo>
                  <a:lnTo>
                    <a:pt x="1242288" y="22182"/>
                  </a:lnTo>
                  <a:lnTo>
                    <a:pt x="1279312" y="23970"/>
                  </a:lnTo>
                  <a:lnTo>
                    <a:pt x="131782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1"/>
            <p:cNvSpPr/>
            <p:nvPr>
              <p:custDataLst>
                <p:tags r:id="rId13"/>
              </p:custDataLst>
            </p:nvPr>
          </p:nvSpPr>
          <p:spPr>
            <a:xfrm>
              <a:off x="3620473" y="6577322"/>
              <a:ext cx="68320" cy="158666"/>
            </a:xfrm>
            <a:custGeom>
              <a:avLst/>
              <a:gdLst/>
              <a:ahLst/>
              <a:cxnLst/>
              <a:rect l="0" t="0" r="0" b="0"/>
              <a:pathLst>
                <a:path w="68320" h="158666">
                  <a:moveTo>
                    <a:pt x="56177" y="26678"/>
                  </a:moveTo>
                  <a:lnTo>
                    <a:pt x="56177" y="26678"/>
                  </a:lnTo>
                  <a:lnTo>
                    <a:pt x="56177" y="17839"/>
                  </a:lnTo>
                  <a:lnTo>
                    <a:pt x="54765" y="15846"/>
                  </a:lnTo>
                  <a:lnTo>
                    <a:pt x="44244" y="5697"/>
                  </a:lnTo>
                  <a:lnTo>
                    <a:pt x="41871" y="2107"/>
                  </a:lnTo>
                  <a:lnTo>
                    <a:pt x="38879" y="420"/>
                  </a:lnTo>
                  <a:lnTo>
                    <a:pt x="35472" y="0"/>
                  </a:lnTo>
                  <a:lnTo>
                    <a:pt x="16448" y="1815"/>
                  </a:lnTo>
                  <a:lnTo>
                    <a:pt x="10768" y="4574"/>
                  </a:lnTo>
                  <a:lnTo>
                    <a:pt x="3603" y="13465"/>
                  </a:lnTo>
                  <a:lnTo>
                    <a:pt x="383" y="25036"/>
                  </a:lnTo>
                  <a:lnTo>
                    <a:pt x="0" y="45953"/>
                  </a:lnTo>
                  <a:lnTo>
                    <a:pt x="2517" y="55471"/>
                  </a:lnTo>
                  <a:lnTo>
                    <a:pt x="14951" y="73078"/>
                  </a:lnTo>
                  <a:lnTo>
                    <a:pt x="40046" y="97924"/>
                  </a:lnTo>
                  <a:lnTo>
                    <a:pt x="55631" y="106976"/>
                  </a:lnTo>
                  <a:lnTo>
                    <a:pt x="62519" y="114342"/>
                  </a:lnTo>
                  <a:lnTo>
                    <a:pt x="66051" y="122319"/>
                  </a:lnTo>
                  <a:lnTo>
                    <a:pt x="68319" y="138938"/>
                  </a:lnTo>
                  <a:lnTo>
                    <a:pt x="66747" y="145480"/>
                  </a:lnTo>
                  <a:lnTo>
                    <a:pt x="65340" y="148212"/>
                  </a:lnTo>
                  <a:lnTo>
                    <a:pt x="58133" y="153130"/>
                  </a:lnTo>
                  <a:lnTo>
                    <a:pt x="44057" y="157984"/>
                  </a:lnTo>
                  <a:lnTo>
                    <a:pt x="39630" y="158665"/>
                  </a:lnTo>
                  <a:lnTo>
                    <a:pt x="35268" y="157708"/>
                  </a:lnTo>
                  <a:lnTo>
                    <a:pt x="26658" y="152882"/>
                  </a:lnTo>
                  <a:lnTo>
                    <a:pt x="21891" y="147914"/>
                  </a:lnTo>
                  <a:lnTo>
                    <a:pt x="18077" y="14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2"/>
            <p:cNvSpPr/>
            <p:nvPr>
              <p:custDataLst>
                <p:tags r:id="rId14"/>
              </p:custDataLst>
            </p:nvPr>
          </p:nvSpPr>
          <p:spPr>
            <a:xfrm>
              <a:off x="3790950" y="6573950"/>
              <a:ext cx="127001" cy="155542"/>
            </a:xfrm>
            <a:custGeom>
              <a:avLst/>
              <a:gdLst/>
              <a:ahLst/>
              <a:cxnLst/>
              <a:rect l="0" t="0" r="0" b="0"/>
              <a:pathLst>
                <a:path w="127001" h="155542">
                  <a:moveTo>
                    <a:pt x="0" y="74500"/>
                  </a:moveTo>
                  <a:lnTo>
                    <a:pt x="0" y="74500"/>
                  </a:lnTo>
                  <a:lnTo>
                    <a:pt x="3371" y="74500"/>
                  </a:lnTo>
                  <a:lnTo>
                    <a:pt x="12209" y="71129"/>
                  </a:lnTo>
                  <a:lnTo>
                    <a:pt x="23474" y="62963"/>
                  </a:lnTo>
                  <a:lnTo>
                    <a:pt x="36674" y="48494"/>
                  </a:lnTo>
                  <a:lnTo>
                    <a:pt x="39266" y="44462"/>
                  </a:lnTo>
                  <a:lnTo>
                    <a:pt x="42914" y="28676"/>
                  </a:lnTo>
                  <a:lnTo>
                    <a:pt x="43995" y="13964"/>
                  </a:lnTo>
                  <a:lnTo>
                    <a:pt x="42366" y="6908"/>
                  </a:lnTo>
                  <a:lnTo>
                    <a:pt x="40944" y="4038"/>
                  </a:lnTo>
                  <a:lnTo>
                    <a:pt x="39291" y="2125"/>
                  </a:lnTo>
                  <a:lnTo>
                    <a:pt x="35572" y="0"/>
                  </a:lnTo>
                  <a:lnTo>
                    <a:pt x="29685" y="937"/>
                  </a:lnTo>
                  <a:lnTo>
                    <a:pt x="26140" y="2174"/>
                  </a:lnTo>
                  <a:lnTo>
                    <a:pt x="20320" y="7313"/>
                  </a:lnTo>
                  <a:lnTo>
                    <a:pt x="17780" y="10657"/>
                  </a:lnTo>
                  <a:lnTo>
                    <a:pt x="9775" y="55487"/>
                  </a:lnTo>
                  <a:lnTo>
                    <a:pt x="12096" y="91022"/>
                  </a:lnTo>
                  <a:lnTo>
                    <a:pt x="21230" y="123337"/>
                  </a:lnTo>
                  <a:lnTo>
                    <a:pt x="33043" y="143570"/>
                  </a:lnTo>
                  <a:lnTo>
                    <a:pt x="43343" y="151958"/>
                  </a:lnTo>
                  <a:lnTo>
                    <a:pt x="58703" y="155541"/>
                  </a:lnTo>
                  <a:lnTo>
                    <a:pt x="97893" y="151825"/>
                  </a:lnTo>
                  <a:lnTo>
                    <a:pt x="127000" y="15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3"/>
            <p:cNvSpPr/>
            <p:nvPr>
              <p:custDataLst>
                <p:tags r:id="rId15"/>
              </p:custDataLst>
            </p:nvPr>
          </p:nvSpPr>
          <p:spPr>
            <a:xfrm>
              <a:off x="4023789" y="6527955"/>
              <a:ext cx="78312" cy="194447"/>
            </a:xfrm>
            <a:custGeom>
              <a:avLst/>
              <a:gdLst/>
              <a:ahLst/>
              <a:cxnLst/>
              <a:rect l="0" t="0" r="0" b="0"/>
              <a:pathLst>
                <a:path w="78312" h="194447">
                  <a:moveTo>
                    <a:pt x="78311" y="12545"/>
                  </a:moveTo>
                  <a:lnTo>
                    <a:pt x="78311" y="12545"/>
                  </a:lnTo>
                  <a:lnTo>
                    <a:pt x="78311" y="5803"/>
                  </a:lnTo>
                  <a:lnTo>
                    <a:pt x="77605" y="3817"/>
                  </a:lnTo>
                  <a:lnTo>
                    <a:pt x="76429" y="2493"/>
                  </a:lnTo>
                  <a:lnTo>
                    <a:pt x="72844" y="367"/>
                  </a:lnTo>
                  <a:lnTo>
                    <a:pt x="68851" y="0"/>
                  </a:lnTo>
                  <a:lnTo>
                    <a:pt x="48219" y="8697"/>
                  </a:lnTo>
                  <a:lnTo>
                    <a:pt x="32470" y="21517"/>
                  </a:lnTo>
                  <a:lnTo>
                    <a:pt x="24306" y="36523"/>
                  </a:lnTo>
                  <a:lnTo>
                    <a:pt x="9944" y="74901"/>
                  </a:lnTo>
                  <a:lnTo>
                    <a:pt x="0" y="121523"/>
                  </a:lnTo>
                  <a:lnTo>
                    <a:pt x="1485" y="165853"/>
                  </a:lnTo>
                  <a:lnTo>
                    <a:pt x="1693" y="174017"/>
                  </a:lnTo>
                  <a:lnTo>
                    <a:pt x="3949" y="180166"/>
                  </a:lnTo>
                  <a:lnTo>
                    <a:pt x="12100" y="188878"/>
                  </a:lnTo>
                  <a:lnTo>
                    <a:pt x="22778" y="193221"/>
                  </a:lnTo>
                  <a:lnTo>
                    <a:pt x="35285" y="194446"/>
                  </a:lnTo>
                  <a:lnTo>
                    <a:pt x="65611" y="190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4"/>
            <p:cNvSpPr/>
            <p:nvPr>
              <p:custDataLst>
                <p:tags r:id="rId16"/>
              </p:custDataLst>
            </p:nvPr>
          </p:nvSpPr>
          <p:spPr>
            <a:xfrm>
              <a:off x="4229502" y="6561513"/>
              <a:ext cx="164699" cy="165568"/>
            </a:xfrm>
            <a:custGeom>
              <a:avLst/>
              <a:gdLst/>
              <a:ahLst/>
              <a:cxnLst/>
              <a:rect l="0" t="0" r="0" b="0"/>
              <a:pathLst>
                <a:path w="164699" h="165568">
                  <a:moveTo>
                    <a:pt x="75798" y="42487"/>
                  </a:moveTo>
                  <a:lnTo>
                    <a:pt x="75798" y="42487"/>
                  </a:lnTo>
                  <a:lnTo>
                    <a:pt x="72427" y="39116"/>
                  </a:lnTo>
                  <a:lnTo>
                    <a:pt x="68890" y="37461"/>
                  </a:lnTo>
                  <a:lnTo>
                    <a:pt x="66960" y="37019"/>
                  </a:lnTo>
                  <a:lnTo>
                    <a:pt x="51227" y="27376"/>
                  </a:lnTo>
                  <a:lnTo>
                    <a:pt x="48129" y="26769"/>
                  </a:lnTo>
                  <a:lnTo>
                    <a:pt x="45357" y="27069"/>
                  </a:lnTo>
                  <a:lnTo>
                    <a:pt x="32469" y="32621"/>
                  </a:lnTo>
                  <a:lnTo>
                    <a:pt x="20470" y="41837"/>
                  </a:lnTo>
                  <a:lnTo>
                    <a:pt x="11348" y="56876"/>
                  </a:lnTo>
                  <a:lnTo>
                    <a:pt x="2651" y="85991"/>
                  </a:lnTo>
                  <a:lnTo>
                    <a:pt x="0" y="127307"/>
                  </a:lnTo>
                  <a:lnTo>
                    <a:pt x="5100" y="156919"/>
                  </a:lnTo>
                  <a:lnTo>
                    <a:pt x="6794" y="159698"/>
                  </a:lnTo>
                  <a:lnTo>
                    <a:pt x="12439" y="164665"/>
                  </a:lnTo>
                  <a:lnTo>
                    <a:pt x="15919" y="165567"/>
                  </a:lnTo>
                  <a:lnTo>
                    <a:pt x="23550" y="164687"/>
                  </a:lnTo>
                  <a:lnTo>
                    <a:pt x="62645" y="145596"/>
                  </a:lnTo>
                  <a:lnTo>
                    <a:pt x="82014" y="129953"/>
                  </a:lnTo>
                  <a:lnTo>
                    <a:pt x="94417" y="111912"/>
                  </a:lnTo>
                  <a:lnTo>
                    <a:pt x="108587" y="73055"/>
                  </a:lnTo>
                  <a:lnTo>
                    <a:pt x="113198" y="34814"/>
                  </a:lnTo>
                  <a:lnTo>
                    <a:pt x="109824" y="22849"/>
                  </a:lnTo>
                  <a:lnTo>
                    <a:pt x="103621" y="11887"/>
                  </a:lnTo>
                  <a:lnTo>
                    <a:pt x="96160" y="4662"/>
                  </a:lnTo>
                  <a:lnTo>
                    <a:pt x="88140" y="982"/>
                  </a:lnTo>
                  <a:lnTo>
                    <a:pt x="84026" y="0"/>
                  </a:lnTo>
                  <a:lnTo>
                    <a:pt x="79872" y="756"/>
                  </a:lnTo>
                  <a:lnTo>
                    <a:pt x="71494" y="5360"/>
                  </a:lnTo>
                  <a:lnTo>
                    <a:pt x="68695" y="9269"/>
                  </a:lnTo>
                  <a:lnTo>
                    <a:pt x="58400" y="47240"/>
                  </a:lnTo>
                  <a:lnTo>
                    <a:pt x="57074" y="65455"/>
                  </a:lnTo>
                  <a:lnTo>
                    <a:pt x="58775" y="72215"/>
                  </a:lnTo>
                  <a:lnTo>
                    <a:pt x="65615" y="82304"/>
                  </a:lnTo>
                  <a:lnTo>
                    <a:pt x="73389" y="84877"/>
                  </a:lnTo>
                  <a:lnTo>
                    <a:pt x="107492" y="85960"/>
                  </a:lnTo>
                  <a:lnTo>
                    <a:pt x="154926" y="76786"/>
                  </a:lnTo>
                  <a:lnTo>
                    <a:pt x="164698" y="74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5"/>
            <p:cNvSpPr/>
            <p:nvPr>
              <p:custDataLst>
                <p:tags r:id="rId17"/>
              </p:custDataLst>
            </p:nvPr>
          </p:nvSpPr>
          <p:spPr>
            <a:xfrm>
              <a:off x="4299074" y="6449189"/>
              <a:ext cx="95127" cy="81210"/>
            </a:xfrm>
            <a:custGeom>
              <a:avLst/>
              <a:gdLst/>
              <a:ahLst/>
              <a:cxnLst/>
              <a:rect l="0" t="0" r="0" b="0"/>
              <a:pathLst>
                <a:path w="95127" h="81210">
                  <a:moveTo>
                    <a:pt x="25276" y="34161"/>
                  </a:moveTo>
                  <a:lnTo>
                    <a:pt x="25276" y="34161"/>
                  </a:lnTo>
                  <a:lnTo>
                    <a:pt x="21905" y="34161"/>
                  </a:lnTo>
                  <a:lnTo>
                    <a:pt x="20912" y="34866"/>
                  </a:lnTo>
                  <a:lnTo>
                    <a:pt x="20250" y="36042"/>
                  </a:lnTo>
                  <a:lnTo>
                    <a:pt x="17689" y="45697"/>
                  </a:lnTo>
                  <a:lnTo>
                    <a:pt x="3054" y="67591"/>
                  </a:lnTo>
                  <a:lnTo>
                    <a:pt x="504" y="78106"/>
                  </a:lnTo>
                  <a:lnTo>
                    <a:pt x="155" y="81209"/>
                  </a:lnTo>
                  <a:lnTo>
                    <a:pt x="62" y="81048"/>
                  </a:lnTo>
                  <a:lnTo>
                    <a:pt x="0" y="80236"/>
                  </a:lnTo>
                  <a:lnTo>
                    <a:pt x="18177" y="39308"/>
                  </a:lnTo>
                  <a:lnTo>
                    <a:pt x="29914" y="20007"/>
                  </a:lnTo>
                  <a:lnTo>
                    <a:pt x="42329" y="8722"/>
                  </a:lnTo>
                  <a:lnTo>
                    <a:pt x="54945" y="910"/>
                  </a:lnTo>
                  <a:lnTo>
                    <a:pt x="58461" y="0"/>
                  </a:lnTo>
                  <a:lnTo>
                    <a:pt x="61510" y="98"/>
                  </a:lnTo>
                  <a:lnTo>
                    <a:pt x="64249" y="869"/>
                  </a:lnTo>
                  <a:lnTo>
                    <a:pt x="74845" y="12067"/>
                  </a:lnTo>
                  <a:lnTo>
                    <a:pt x="83551" y="28790"/>
                  </a:lnTo>
                  <a:lnTo>
                    <a:pt x="95126" y="78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6"/>
            <p:cNvSpPr/>
            <p:nvPr>
              <p:custDataLst>
                <p:tags r:id="rId18"/>
              </p:custDataLst>
            </p:nvPr>
          </p:nvSpPr>
          <p:spPr>
            <a:xfrm>
              <a:off x="4476750" y="6489700"/>
              <a:ext cx="60174" cy="247651"/>
            </a:xfrm>
            <a:custGeom>
              <a:avLst/>
              <a:gdLst/>
              <a:ahLst/>
              <a:cxnLst/>
              <a:rect l="0" t="0" r="0" b="0"/>
              <a:pathLst>
                <a:path w="60174" h="247651">
                  <a:moveTo>
                    <a:pt x="19050" y="0"/>
                  </a:moveTo>
                  <a:lnTo>
                    <a:pt x="19050" y="0"/>
                  </a:lnTo>
                  <a:lnTo>
                    <a:pt x="29189" y="11550"/>
                  </a:lnTo>
                  <a:lnTo>
                    <a:pt x="52274" y="54273"/>
                  </a:lnTo>
                  <a:lnTo>
                    <a:pt x="60173" y="89929"/>
                  </a:lnTo>
                  <a:lnTo>
                    <a:pt x="59143" y="134047"/>
                  </a:lnTo>
                  <a:lnTo>
                    <a:pt x="50510" y="166350"/>
                  </a:lnTo>
                  <a:lnTo>
                    <a:pt x="27901" y="21062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7"/>
            <p:cNvSpPr/>
            <p:nvPr>
              <p:custDataLst>
                <p:tags r:id="rId19"/>
              </p:custDataLst>
            </p:nvPr>
          </p:nvSpPr>
          <p:spPr>
            <a:xfrm>
              <a:off x="3714964" y="6449258"/>
              <a:ext cx="139487" cy="70580"/>
            </a:xfrm>
            <a:custGeom>
              <a:avLst/>
              <a:gdLst/>
              <a:ahLst/>
              <a:cxnLst/>
              <a:rect l="0" t="0" r="0" b="0"/>
              <a:pathLst>
                <a:path w="139487" h="70580">
                  <a:moveTo>
                    <a:pt x="37886" y="34092"/>
                  </a:moveTo>
                  <a:lnTo>
                    <a:pt x="37886" y="34092"/>
                  </a:lnTo>
                  <a:lnTo>
                    <a:pt x="37886" y="22536"/>
                  </a:lnTo>
                  <a:lnTo>
                    <a:pt x="37886" y="25102"/>
                  </a:lnTo>
                  <a:lnTo>
                    <a:pt x="16223" y="49249"/>
                  </a:lnTo>
                  <a:lnTo>
                    <a:pt x="5283" y="61004"/>
                  </a:lnTo>
                  <a:lnTo>
                    <a:pt x="510" y="70579"/>
                  </a:lnTo>
                  <a:lnTo>
                    <a:pt x="269" y="70411"/>
                  </a:lnTo>
                  <a:lnTo>
                    <a:pt x="0" y="68343"/>
                  </a:lnTo>
                  <a:lnTo>
                    <a:pt x="14718" y="21127"/>
                  </a:lnTo>
                  <a:lnTo>
                    <a:pt x="23092" y="6079"/>
                  </a:lnTo>
                  <a:lnTo>
                    <a:pt x="27313" y="946"/>
                  </a:lnTo>
                  <a:lnTo>
                    <a:pt x="29426" y="0"/>
                  </a:lnTo>
                  <a:lnTo>
                    <a:pt x="31541" y="75"/>
                  </a:lnTo>
                  <a:lnTo>
                    <a:pt x="37887" y="1671"/>
                  </a:lnTo>
                  <a:lnTo>
                    <a:pt x="40003" y="1894"/>
                  </a:lnTo>
                  <a:lnTo>
                    <a:pt x="44236" y="5906"/>
                  </a:lnTo>
                  <a:lnTo>
                    <a:pt x="62424" y="26717"/>
                  </a:lnTo>
                  <a:lnTo>
                    <a:pt x="94434" y="50080"/>
                  </a:lnTo>
                  <a:lnTo>
                    <a:pt x="120317" y="61004"/>
                  </a:lnTo>
                  <a:lnTo>
                    <a:pt x="129320" y="61810"/>
                  </a:lnTo>
                  <a:lnTo>
                    <a:pt x="139486" y="59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168"/>
          <p:cNvSpPr/>
          <p:nvPr>
            <p:custDataLst>
              <p:tags r:id="rId9"/>
            </p:custDataLst>
          </p:nvPr>
        </p:nvSpPr>
        <p:spPr>
          <a:xfrm>
            <a:off x="5171592" y="6489700"/>
            <a:ext cx="3659" cy="19051"/>
          </a:xfrm>
          <a:custGeom>
            <a:avLst/>
            <a:gdLst/>
            <a:ahLst/>
            <a:cxnLst/>
            <a:rect l="0" t="0" r="0" b="0"/>
            <a:pathLst>
              <a:path w="3659" h="19051">
                <a:moveTo>
                  <a:pt x="3658" y="19050"/>
                </a:moveTo>
                <a:lnTo>
                  <a:pt x="3658" y="19050"/>
                </a:lnTo>
                <a:lnTo>
                  <a:pt x="287" y="19049"/>
                </a:lnTo>
                <a:lnTo>
                  <a:pt x="0" y="16933"/>
                </a:lnTo>
                <a:lnTo>
                  <a:pt x="36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SMARTInkShape-Group977"/>
          <p:cNvGrpSpPr/>
          <p:nvPr/>
        </p:nvGrpSpPr>
        <p:grpSpPr>
          <a:xfrm>
            <a:off x="6066943" y="5245100"/>
            <a:ext cx="2270442" cy="754917"/>
            <a:chOff x="6066943" y="5245100"/>
            <a:chExt cx="2270442" cy="754917"/>
          </a:xfrm>
        </p:grpSpPr>
        <p:sp>
          <p:nvSpPr>
            <p:cNvPr id="482" name="SMARTInkShape-5144"/>
            <p:cNvSpPr/>
            <p:nvPr>
              <p:custDataLst>
                <p:tags r:id="rId210"/>
              </p:custDataLst>
            </p:nvPr>
          </p:nvSpPr>
          <p:spPr>
            <a:xfrm>
              <a:off x="6066943" y="5445596"/>
              <a:ext cx="2169912" cy="554421"/>
            </a:xfrm>
            <a:custGeom>
              <a:avLst/>
              <a:gdLst/>
              <a:ahLst/>
              <a:cxnLst/>
              <a:rect l="0" t="0" r="0" b="0"/>
              <a:pathLst>
                <a:path w="2169912" h="554421">
                  <a:moveTo>
                    <a:pt x="10007" y="428154"/>
                  </a:moveTo>
                  <a:lnTo>
                    <a:pt x="10007" y="428154"/>
                  </a:lnTo>
                  <a:lnTo>
                    <a:pt x="3660" y="421807"/>
                  </a:lnTo>
                  <a:lnTo>
                    <a:pt x="3659" y="421806"/>
                  </a:lnTo>
                  <a:lnTo>
                    <a:pt x="3655" y="421804"/>
                  </a:lnTo>
                  <a:lnTo>
                    <a:pt x="3655" y="425175"/>
                  </a:lnTo>
                  <a:lnTo>
                    <a:pt x="0" y="438409"/>
                  </a:lnTo>
                  <a:lnTo>
                    <a:pt x="3381" y="482946"/>
                  </a:lnTo>
                  <a:lnTo>
                    <a:pt x="8658" y="530252"/>
                  </a:lnTo>
                  <a:lnTo>
                    <a:pt x="11488" y="542601"/>
                  </a:lnTo>
                  <a:lnTo>
                    <a:pt x="16073" y="554420"/>
                  </a:lnTo>
                  <a:lnTo>
                    <a:pt x="16350" y="540208"/>
                  </a:lnTo>
                  <a:lnTo>
                    <a:pt x="17763" y="538134"/>
                  </a:lnTo>
                  <a:lnTo>
                    <a:pt x="59804" y="497506"/>
                  </a:lnTo>
                  <a:lnTo>
                    <a:pt x="102477" y="456202"/>
                  </a:lnTo>
                  <a:lnTo>
                    <a:pt x="134308" y="419031"/>
                  </a:lnTo>
                  <a:lnTo>
                    <a:pt x="134503" y="417840"/>
                  </a:lnTo>
                  <a:lnTo>
                    <a:pt x="133926" y="417043"/>
                  </a:lnTo>
                  <a:lnTo>
                    <a:pt x="132836" y="416514"/>
                  </a:lnTo>
                  <a:lnTo>
                    <a:pt x="127862" y="419688"/>
                  </a:lnTo>
                  <a:lnTo>
                    <a:pt x="88649" y="463012"/>
                  </a:lnTo>
                  <a:lnTo>
                    <a:pt x="44291" y="508138"/>
                  </a:lnTo>
                  <a:lnTo>
                    <a:pt x="37161" y="515293"/>
                  </a:lnTo>
                  <a:lnTo>
                    <a:pt x="37988" y="515880"/>
                  </a:lnTo>
                  <a:lnTo>
                    <a:pt x="42669" y="516532"/>
                  </a:lnTo>
                  <a:lnTo>
                    <a:pt x="86354" y="490493"/>
                  </a:lnTo>
                  <a:lnTo>
                    <a:pt x="126872" y="461660"/>
                  </a:lnTo>
                  <a:lnTo>
                    <a:pt x="174049" y="427734"/>
                  </a:lnTo>
                  <a:lnTo>
                    <a:pt x="185856" y="417211"/>
                  </a:lnTo>
                  <a:lnTo>
                    <a:pt x="185095" y="417331"/>
                  </a:lnTo>
                  <a:lnTo>
                    <a:pt x="180487" y="419346"/>
                  </a:lnTo>
                  <a:lnTo>
                    <a:pt x="138565" y="449084"/>
                  </a:lnTo>
                  <a:lnTo>
                    <a:pt x="107314" y="470968"/>
                  </a:lnTo>
                  <a:lnTo>
                    <a:pt x="115980" y="468748"/>
                  </a:lnTo>
                  <a:lnTo>
                    <a:pt x="155197" y="450832"/>
                  </a:lnTo>
                  <a:lnTo>
                    <a:pt x="202605" y="429543"/>
                  </a:lnTo>
                  <a:lnTo>
                    <a:pt x="248558" y="410222"/>
                  </a:lnTo>
                  <a:lnTo>
                    <a:pt x="290631" y="395951"/>
                  </a:lnTo>
                  <a:lnTo>
                    <a:pt x="322233" y="385455"/>
                  </a:lnTo>
                  <a:lnTo>
                    <a:pt x="323992" y="385578"/>
                  </a:lnTo>
                  <a:lnTo>
                    <a:pt x="325161" y="386364"/>
                  </a:lnTo>
                  <a:lnTo>
                    <a:pt x="325944" y="387594"/>
                  </a:lnTo>
                  <a:lnTo>
                    <a:pt x="316931" y="399438"/>
                  </a:lnTo>
                  <a:lnTo>
                    <a:pt x="284077" y="426062"/>
                  </a:lnTo>
                  <a:lnTo>
                    <a:pt x="239436" y="450135"/>
                  </a:lnTo>
                  <a:lnTo>
                    <a:pt x="194639" y="477539"/>
                  </a:lnTo>
                  <a:lnTo>
                    <a:pt x="192361" y="480128"/>
                  </a:lnTo>
                  <a:lnTo>
                    <a:pt x="191548" y="481853"/>
                  </a:lnTo>
                  <a:lnTo>
                    <a:pt x="191712" y="483003"/>
                  </a:lnTo>
                  <a:lnTo>
                    <a:pt x="192528" y="483770"/>
                  </a:lnTo>
                  <a:lnTo>
                    <a:pt x="239150" y="464380"/>
                  </a:lnTo>
                  <a:lnTo>
                    <a:pt x="269893" y="452015"/>
                  </a:lnTo>
                  <a:lnTo>
                    <a:pt x="304722" y="437113"/>
                  </a:lnTo>
                  <a:lnTo>
                    <a:pt x="337607" y="422964"/>
                  </a:lnTo>
                  <a:lnTo>
                    <a:pt x="378242" y="406861"/>
                  </a:lnTo>
                  <a:lnTo>
                    <a:pt x="407144" y="398470"/>
                  </a:lnTo>
                  <a:lnTo>
                    <a:pt x="409526" y="398486"/>
                  </a:lnTo>
                  <a:lnTo>
                    <a:pt x="410409" y="399203"/>
                  </a:lnTo>
                  <a:lnTo>
                    <a:pt x="410291" y="400387"/>
                  </a:lnTo>
                  <a:lnTo>
                    <a:pt x="371788" y="425046"/>
                  </a:lnTo>
                  <a:lnTo>
                    <a:pt x="333807" y="448164"/>
                  </a:lnTo>
                  <a:lnTo>
                    <a:pt x="286418" y="481259"/>
                  </a:lnTo>
                  <a:lnTo>
                    <a:pt x="260507" y="502002"/>
                  </a:lnTo>
                  <a:lnTo>
                    <a:pt x="261673" y="502080"/>
                  </a:lnTo>
                  <a:lnTo>
                    <a:pt x="297907" y="488567"/>
                  </a:lnTo>
                  <a:lnTo>
                    <a:pt x="344607" y="471688"/>
                  </a:lnTo>
                  <a:lnTo>
                    <a:pt x="378381" y="459497"/>
                  </a:lnTo>
                  <a:lnTo>
                    <a:pt x="411501" y="447023"/>
                  </a:lnTo>
                  <a:lnTo>
                    <a:pt x="456502" y="429511"/>
                  </a:lnTo>
                  <a:lnTo>
                    <a:pt x="501554" y="417444"/>
                  </a:lnTo>
                  <a:lnTo>
                    <a:pt x="504217" y="417486"/>
                  </a:lnTo>
                  <a:lnTo>
                    <a:pt x="505286" y="418220"/>
                  </a:lnTo>
                  <a:lnTo>
                    <a:pt x="505293" y="419415"/>
                  </a:lnTo>
                  <a:lnTo>
                    <a:pt x="468406" y="442316"/>
                  </a:lnTo>
                  <a:lnTo>
                    <a:pt x="436696" y="460318"/>
                  </a:lnTo>
                  <a:lnTo>
                    <a:pt x="403317" y="480078"/>
                  </a:lnTo>
                  <a:lnTo>
                    <a:pt x="356555" y="507274"/>
                  </a:lnTo>
                  <a:lnTo>
                    <a:pt x="315326" y="530925"/>
                  </a:lnTo>
                  <a:lnTo>
                    <a:pt x="315153" y="530535"/>
                  </a:lnTo>
                  <a:lnTo>
                    <a:pt x="351774" y="513993"/>
                  </a:lnTo>
                  <a:lnTo>
                    <a:pt x="383447" y="499936"/>
                  </a:lnTo>
                  <a:lnTo>
                    <a:pt x="426216" y="480518"/>
                  </a:lnTo>
                  <a:lnTo>
                    <a:pt x="450464" y="469414"/>
                  </a:lnTo>
                  <a:lnTo>
                    <a:pt x="474390" y="459188"/>
                  </a:lnTo>
                  <a:lnTo>
                    <a:pt x="521670" y="440301"/>
                  </a:lnTo>
                  <a:lnTo>
                    <a:pt x="562909" y="426262"/>
                  </a:lnTo>
                  <a:lnTo>
                    <a:pt x="608452" y="412306"/>
                  </a:lnTo>
                  <a:lnTo>
                    <a:pt x="632690" y="404641"/>
                  </a:lnTo>
                  <a:lnTo>
                    <a:pt x="632562" y="405422"/>
                  </a:lnTo>
                  <a:lnTo>
                    <a:pt x="585536" y="434664"/>
                  </a:lnTo>
                  <a:lnTo>
                    <a:pt x="544209" y="457757"/>
                  </a:lnTo>
                  <a:lnTo>
                    <a:pt x="504212" y="477613"/>
                  </a:lnTo>
                  <a:lnTo>
                    <a:pt x="483973" y="491335"/>
                  </a:lnTo>
                  <a:lnTo>
                    <a:pt x="481912" y="493559"/>
                  </a:lnTo>
                  <a:lnTo>
                    <a:pt x="481243" y="495038"/>
                  </a:lnTo>
                  <a:lnTo>
                    <a:pt x="500529" y="490384"/>
                  </a:lnTo>
                  <a:lnTo>
                    <a:pt x="546537" y="469954"/>
                  </a:lnTo>
                  <a:lnTo>
                    <a:pt x="584780" y="451435"/>
                  </a:lnTo>
                  <a:lnTo>
                    <a:pt x="626000" y="432151"/>
                  </a:lnTo>
                  <a:lnTo>
                    <a:pt x="670191" y="414173"/>
                  </a:lnTo>
                  <a:lnTo>
                    <a:pt x="710057" y="398657"/>
                  </a:lnTo>
                  <a:lnTo>
                    <a:pt x="756708" y="383665"/>
                  </a:lnTo>
                  <a:lnTo>
                    <a:pt x="787643" y="378601"/>
                  </a:lnTo>
                  <a:lnTo>
                    <a:pt x="788781" y="379597"/>
                  </a:lnTo>
                  <a:lnTo>
                    <a:pt x="787422" y="381672"/>
                  </a:lnTo>
                  <a:lnTo>
                    <a:pt x="756551" y="401882"/>
                  </a:lnTo>
                  <a:lnTo>
                    <a:pt x="717019" y="421545"/>
                  </a:lnTo>
                  <a:lnTo>
                    <a:pt x="671670" y="446447"/>
                  </a:lnTo>
                  <a:lnTo>
                    <a:pt x="653534" y="459053"/>
                  </a:lnTo>
                  <a:lnTo>
                    <a:pt x="650691" y="460042"/>
                  </a:lnTo>
                  <a:lnTo>
                    <a:pt x="648796" y="459996"/>
                  </a:lnTo>
                  <a:lnTo>
                    <a:pt x="683359" y="444008"/>
                  </a:lnTo>
                  <a:lnTo>
                    <a:pt x="717320" y="430025"/>
                  </a:lnTo>
                  <a:lnTo>
                    <a:pt x="761577" y="412523"/>
                  </a:lnTo>
                  <a:lnTo>
                    <a:pt x="786222" y="402917"/>
                  </a:lnTo>
                  <a:lnTo>
                    <a:pt x="811822" y="392985"/>
                  </a:lnTo>
                  <a:lnTo>
                    <a:pt x="838060" y="382834"/>
                  </a:lnTo>
                  <a:lnTo>
                    <a:pt x="864727" y="372542"/>
                  </a:lnTo>
                  <a:lnTo>
                    <a:pt x="889559" y="363563"/>
                  </a:lnTo>
                  <a:lnTo>
                    <a:pt x="935964" y="347941"/>
                  </a:lnTo>
                  <a:lnTo>
                    <a:pt x="978161" y="333988"/>
                  </a:lnTo>
                  <a:lnTo>
                    <a:pt x="993956" y="328757"/>
                  </a:lnTo>
                  <a:lnTo>
                    <a:pt x="994056" y="330139"/>
                  </a:lnTo>
                  <a:lnTo>
                    <a:pt x="988523" y="337318"/>
                  </a:lnTo>
                  <a:lnTo>
                    <a:pt x="947446" y="364246"/>
                  </a:lnTo>
                  <a:lnTo>
                    <a:pt x="904735" y="389149"/>
                  </a:lnTo>
                  <a:lnTo>
                    <a:pt x="870509" y="408467"/>
                  </a:lnTo>
                  <a:lnTo>
                    <a:pt x="824260" y="438063"/>
                  </a:lnTo>
                  <a:lnTo>
                    <a:pt x="809898" y="448404"/>
                  </a:lnTo>
                  <a:lnTo>
                    <a:pt x="809967" y="448002"/>
                  </a:lnTo>
                  <a:lnTo>
                    <a:pt x="854033" y="429731"/>
                  </a:lnTo>
                  <a:lnTo>
                    <a:pt x="891718" y="414038"/>
                  </a:lnTo>
                  <a:lnTo>
                    <a:pt x="939040" y="392953"/>
                  </a:lnTo>
                  <a:lnTo>
                    <a:pt x="963797" y="382815"/>
                  </a:lnTo>
                  <a:lnTo>
                    <a:pt x="988767" y="373233"/>
                  </a:lnTo>
                  <a:lnTo>
                    <a:pt x="1013880" y="364023"/>
                  </a:lnTo>
                  <a:lnTo>
                    <a:pt x="1058717" y="350027"/>
                  </a:lnTo>
                  <a:lnTo>
                    <a:pt x="1095578" y="339809"/>
                  </a:lnTo>
                  <a:lnTo>
                    <a:pt x="1133998" y="328439"/>
                  </a:lnTo>
                  <a:lnTo>
                    <a:pt x="1133984" y="329927"/>
                  </a:lnTo>
                  <a:lnTo>
                    <a:pt x="1128325" y="337225"/>
                  </a:lnTo>
                  <a:lnTo>
                    <a:pt x="1082802" y="364933"/>
                  </a:lnTo>
                  <a:lnTo>
                    <a:pt x="1039386" y="392803"/>
                  </a:lnTo>
                  <a:lnTo>
                    <a:pt x="993910" y="417837"/>
                  </a:lnTo>
                  <a:lnTo>
                    <a:pt x="955461" y="437941"/>
                  </a:lnTo>
                  <a:lnTo>
                    <a:pt x="988268" y="421613"/>
                  </a:lnTo>
                  <a:lnTo>
                    <a:pt x="1024757" y="405255"/>
                  </a:lnTo>
                  <a:lnTo>
                    <a:pt x="1069196" y="385522"/>
                  </a:lnTo>
                  <a:lnTo>
                    <a:pt x="1092899" y="374332"/>
                  </a:lnTo>
                  <a:lnTo>
                    <a:pt x="1138992" y="352727"/>
                  </a:lnTo>
                  <a:lnTo>
                    <a:pt x="1178292" y="336070"/>
                  </a:lnTo>
                  <a:lnTo>
                    <a:pt x="1225410" y="321534"/>
                  </a:lnTo>
                  <a:lnTo>
                    <a:pt x="1247428" y="316076"/>
                  </a:lnTo>
                  <a:lnTo>
                    <a:pt x="1246999" y="316747"/>
                  </a:lnTo>
                  <a:lnTo>
                    <a:pt x="1200610" y="345802"/>
                  </a:lnTo>
                  <a:lnTo>
                    <a:pt x="1164756" y="367564"/>
                  </a:lnTo>
                  <a:lnTo>
                    <a:pt x="1129066" y="391348"/>
                  </a:lnTo>
                  <a:lnTo>
                    <a:pt x="1095800" y="414618"/>
                  </a:lnTo>
                  <a:lnTo>
                    <a:pt x="1056094" y="442174"/>
                  </a:lnTo>
                  <a:lnTo>
                    <a:pt x="1030247" y="462804"/>
                  </a:lnTo>
                  <a:lnTo>
                    <a:pt x="1075536" y="441314"/>
                  </a:lnTo>
                  <a:lnTo>
                    <a:pt x="1113637" y="422714"/>
                  </a:lnTo>
                  <a:lnTo>
                    <a:pt x="1161144" y="400337"/>
                  </a:lnTo>
                  <a:lnTo>
                    <a:pt x="1185948" y="387737"/>
                  </a:lnTo>
                  <a:lnTo>
                    <a:pt x="1210951" y="374398"/>
                  </a:lnTo>
                  <a:lnTo>
                    <a:pt x="1236086" y="360566"/>
                  </a:lnTo>
                  <a:lnTo>
                    <a:pt x="1282829" y="339554"/>
                  </a:lnTo>
                  <a:lnTo>
                    <a:pt x="1323594" y="323865"/>
                  </a:lnTo>
                  <a:lnTo>
                    <a:pt x="1364261" y="308510"/>
                  </a:lnTo>
                  <a:lnTo>
                    <a:pt x="1384777" y="304039"/>
                  </a:lnTo>
                  <a:lnTo>
                    <a:pt x="1387953" y="304488"/>
                  </a:lnTo>
                  <a:lnTo>
                    <a:pt x="1390072" y="305494"/>
                  </a:lnTo>
                  <a:lnTo>
                    <a:pt x="1383016" y="314136"/>
                  </a:lnTo>
                  <a:lnTo>
                    <a:pt x="1349804" y="340514"/>
                  </a:lnTo>
                  <a:lnTo>
                    <a:pt x="1315261" y="365214"/>
                  </a:lnTo>
                  <a:lnTo>
                    <a:pt x="1278740" y="390304"/>
                  </a:lnTo>
                  <a:lnTo>
                    <a:pt x="1243226" y="413682"/>
                  </a:lnTo>
                  <a:lnTo>
                    <a:pt x="1200905" y="441035"/>
                  </a:lnTo>
                  <a:lnTo>
                    <a:pt x="1177754" y="456176"/>
                  </a:lnTo>
                  <a:lnTo>
                    <a:pt x="1219299" y="428416"/>
                  </a:lnTo>
                  <a:lnTo>
                    <a:pt x="1254201" y="404517"/>
                  </a:lnTo>
                  <a:lnTo>
                    <a:pt x="1295349" y="376022"/>
                  </a:lnTo>
                  <a:lnTo>
                    <a:pt x="1319163" y="359530"/>
                  </a:lnTo>
                  <a:lnTo>
                    <a:pt x="1344211" y="342189"/>
                  </a:lnTo>
                  <a:lnTo>
                    <a:pt x="1390857" y="311631"/>
                  </a:lnTo>
                  <a:lnTo>
                    <a:pt x="1432285" y="286760"/>
                  </a:lnTo>
                  <a:lnTo>
                    <a:pt x="1475880" y="265531"/>
                  </a:lnTo>
                  <a:lnTo>
                    <a:pt x="1494128" y="255870"/>
                  </a:lnTo>
                  <a:lnTo>
                    <a:pt x="1496837" y="255442"/>
                  </a:lnTo>
                  <a:lnTo>
                    <a:pt x="1498644" y="255863"/>
                  </a:lnTo>
                  <a:lnTo>
                    <a:pt x="1454692" y="294893"/>
                  </a:lnTo>
                  <a:lnTo>
                    <a:pt x="1421850" y="320949"/>
                  </a:lnTo>
                  <a:lnTo>
                    <a:pt x="1386087" y="348993"/>
                  </a:lnTo>
                  <a:lnTo>
                    <a:pt x="1352788" y="376037"/>
                  </a:lnTo>
                  <a:lnTo>
                    <a:pt x="1311920" y="411301"/>
                  </a:lnTo>
                  <a:lnTo>
                    <a:pt x="1284915" y="436962"/>
                  </a:lnTo>
                  <a:lnTo>
                    <a:pt x="1284690" y="438260"/>
                  </a:lnTo>
                  <a:lnTo>
                    <a:pt x="1285245" y="439125"/>
                  </a:lnTo>
                  <a:lnTo>
                    <a:pt x="1320083" y="413048"/>
                  </a:lnTo>
                  <a:lnTo>
                    <a:pt x="1356143" y="386398"/>
                  </a:lnTo>
                  <a:lnTo>
                    <a:pt x="1401804" y="353857"/>
                  </a:lnTo>
                  <a:lnTo>
                    <a:pt x="1426821" y="336288"/>
                  </a:lnTo>
                  <a:lnTo>
                    <a:pt x="1451967" y="319639"/>
                  </a:lnTo>
                  <a:lnTo>
                    <a:pt x="1477197" y="303599"/>
                  </a:lnTo>
                  <a:lnTo>
                    <a:pt x="1502483" y="287967"/>
                  </a:lnTo>
                  <a:lnTo>
                    <a:pt x="1547513" y="263073"/>
                  </a:lnTo>
                  <a:lnTo>
                    <a:pt x="1585165" y="244718"/>
                  </a:lnTo>
                  <a:lnTo>
                    <a:pt x="1628406" y="227696"/>
                  </a:lnTo>
                  <a:lnTo>
                    <a:pt x="1629396" y="229604"/>
                  </a:lnTo>
                  <a:lnTo>
                    <a:pt x="1626732" y="239250"/>
                  </a:lnTo>
                  <a:lnTo>
                    <a:pt x="1581696" y="285058"/>
                  </a:lnTo>
                  <a:lnTo>
                    <a:pt x="1545795" y="317989"/>
                  </a:lnTo>
                  <a:lnTo>
                    <a:pt x="1510083" y="351911"/>
                  </a:lnTo>
                  <a:lnTo>
                    <a:pt x="1475396" y="383685"/>
                  </a:lnTo>
                  <a:lnTo>
                    <a:pt x="1429073" y="418584"/>
                  </a:lnTo>
                  <a:lnTo>
                    <a:pt x="1404537" y="437782"/>
                  </a:lnTo>
                  <a:lnTo>
                    <a:pt x="1446376" y="407175"/>
                  </a:lnTo>
                  <a:lnTo>
                    <a:pt x="1478127" y="380025"/>
                  </a:lnTo>
                  <a:lnTo>
                    <a:pt x="1518109" y="344440"/>
                  </a:lnTo>
                  <a:lnTo>
                    <a:pt x="1565511" y="301342"/>
                  </a:lnTo>
                  <a:lnTo>
                    <a:pt x="1590993" y="277996"/>
                  </a:lnTo>
                  <a:lnTo>
                    <a:pt x="1638121" y="240767"/>
                  </a:lnTo>
                  <a:lnTo>
                    <a:pt x="1679763" y="212932"/>
                  </a:lnTo>
                  <a:lnTo>
                    <a:pt x="1724183" y="190034"/>
                  </a:lnTo>
                  <a:lnTo>
                    <a:pt x="1741061" y="181681"/>
                  </a:lnTo>
                  <a:lnTo>
                    <a:pt x="1746127" y="180583"/>
                  </a:lnTo>
                  <a:lnTo>
                    <a:pt x="1749503" y="181262"/>
                  </a:lnTo>
                  <a:lnTo>
                    <a:pt x="1751753" y="183126"/>
                  </a:lnTo>
                  <a:lnTo>
                    <a:pt x="1746730" y="196486"/>
                  </a:lnTo>
                  <a:lnTo>
                    <a:pt x="1722389" y="229689"/>
                  </a:lnTo>
                  <a:lnTo>
                    <a:pt x="1680135" y="270807"/>
                  </a:lnTo>
                  <a:lnTo>
                    <a:pt x="1646930" y="299661"/>
                  </a:lnTo>
                  <a:lnTo>
                    <a:pt x="1601881" y="340850"/>
                  </a:lnTo>
                  <a:lnTo>
                    <a:pt x="1558512" y="377529"/>
                  </a:lnTo>
                  <a:lnTo>
                    <a:pt x="1558106" y="378177"/>
                  </a:lnTo>
                  <a:lnTo>
                    <a:pt x="1596133" y="344929"/>
                  </a:lnTo>
                  <a:lnTo>
                    <a:pt x="1627941" y="314259"/>
                  </a:lnTo>
                  <a:lnTo>
                    <a:pt x="1667007" y="281343"/>
                  </a:lnTo>
                  <a:lnTo>
                    <a:pt x="1709535" y="249310"/>
                  </a:lnTo>
                  <a:lnTo>
                    <a:pt x="1751955" y="220963"/>
                  </a:lnTo>
                  <a:lnTo>
                    <a:pt x="1790563" y="196134"/>
                  </a:lnTo>
                  <a:lnTo>
                    <a:pt x="1836507" y="169848"/>
                  </a:lnTo>
                  <a:lnTo>
                    <a:pt x="1863831" y="158017"/>
                  </a:lnTo>
                  <a:lnTo>
                    <a:pt x="1863957" y="159868"/>
                  </a:lnTo>
                  <a:lnTo>
                    <a:pt x="1858452" y="169452"/>
                  </a:lnTo>
                  <a:lnTo>
                    <a:pt x="1823225" y="200826"/>
                  </a:lnTo>
                  <a:lnTo>
                    <a:pt x="1790254" y="233045"/>
                  </a:lnTo>
                  <a:lnTo>
                    <a:pt x="1754432" y="269471"/>
                  </a:lnTo>
                  <a:lnTo>
                    <a:pt x="1717347" y="304477"/>
                  </a:lnTo>
                  <a:lnTo>
                    <a:pt x="1674251" y="345804"/>
                  </a:lnTo>
                  <a:lnTo>
                    <a:pt x="1648578" y="375855"/>
                  </a:lnTo>
                  <a:lnTo>
                    <a:pt x="1648488" y="376355"/>
                  </a:lnTo>
                  <a:lnTo>
                    <a:pt x="1686652" y="349692"/>
                  </a:lnTo>
                  <a:lnTo>
                    <a:pt x="1723674" y="322962"/>
                  </a:lnTo>
                  <a:lnTo>
                    <a:pt x="1769762" y="288502"/>
                  </a:lnTo>
                  <a:lnTo>
                    <a:pt x="1794894" y="269437"/>
                  </a:lnTo>
                  <a:lnTo>
                    <a:pt x="1820821" y="250376"/>
                  </a:lnTo>
                  <a:lnTo>
                    <a:pt x="1847276" y="231318"/>
                  </a:lnTo>
                  <a:lnTo>
                    <a:pt x="1874087" y="212264"/>
                  </a:lnTo>
                  <a:lnTo>
                    <a:pt x="1918928" y="179802"/>
                  </a:lnTo>
                  <a:lnTo>
                    <a:pt x="1955555" y="153381"/>
                  </a:lnTo>
                  <a:lnTo>
                    <a:pt x="1994597" y="128018"/>
                  </a:lnTo>
                  <a:lnTo>
                    <a:pt x="2024318" y="113080"/>
                  </a:lnTo>
                  <a:lnTo>
                    <a:pt x="2023865" y="115799"/>
                  </a:lnTo>
                  <a:lnTo>
                    <a:pt x="2002284" y="153037"/>
                  </a:lnTo>
                  <a:lnTo>
                    <a:pt x="1979901" y="185229"/>
                  </a:lnTo>
                  <a:lnTo>
                    <a:pt x="1951140" y="220705"/>
                  </a:lnTo>
                  <a:lnTo>
                    <a:pt x="1915778" y="255756"/>
                  </a:lnTo>
                  <a:lnTo>
                    <a:pt x="1878660" y="287327"/>
                  </a:lnTo>
                  <a:lnTo>
                    <a:pt x="1832820" y="319556"/>
                  </a:lnTo>
                  <a:lnTo>
                    <a:pt x="1806693" y="336553"/>
                  </a:lnTo>
                  <a:lnTo>
                    <a:pt x="1802581" y="338159"/>
                  </a:lnTo>
                  <a:lnTo>
                    <a:pt x="1799840" y="338524"/>
                  </a:lnTo>
                  <a:lnTo>
                    <a:pt x="1799423" y="334533"/>
                  </a:lnTo>
                  <a:lnTo>
                    <a:pt x="1802723" y="318812"/>
                  </a:lnTo>
                  <a:lnTo>
                    <a:pt x="1829370" y="276047"/>
                  </a:lnTo>
                  <a:lnTo>
                    <a:pt x="1843804" y="253372"/>
                  </a:lnTo>
                  <a:lnTo>
                    <a:pt x="1860482" y="226261"/>
                  </a:lnTo>
                  <a:lnTo>
                    <a:pt x="1878658" y="196191"/>
                  </a:lnTo>
                  <a:lnTo>
                    <a:pt x="1899945" y="164857"/>
                  </a:lnTo>
                  <a:lnTo>
                    <a:pt x="1923311" y="132678"/>
                  </a:lnTo>
                  <a:lnTo>
                    <a:pt x="1948058" y="99936"/>
                  </a:lnTo>
                  <a:lnTo>
                    <a:pt x="1970908" y="73876"/>
                  </a:lnTo>
                  <a:lnTo>
                    <a:pt x="2013229" y="33630"/>
                  </a:lnTo>
                  <a:lnTo>
                    <a:pt x="2055902" y="4028"/>
                  </a:lnTo>
                  <a:lnTo>
                    <a:pt x="2064675" y="764"/>
                  </a:lnTo>
                  <a:lnTo>
                    <a:pt x="2071230" y="0"/>
                  </a:lnTo>
                  <a:lnTo>
                    <a:pt x="2076306" y="901"/>
                  </a:lnTo>
                  <a:lnTo>
                    <a:pt x="2077573" y="7146"/>
                  </a:lnTo>
                  <a:lnTo>
                    <a:pt x="2073337" y="29138"/>
                  </a:lnTo>
                  <a:lnTo>
                    <a:pt x="2053109" y="67134"/>
                  </a:lnTo>
                  <a:lnTo>
                    <a:pt x="2038825" y="90108"/>
                  </a:lnTo>
                  <a:lnTo>
                    <a:pt x="2020835" y="115301"/>
                  </a:lnTo>
                  <a:lnTo>
                    <a:pt x="2000376" y="141974"/>
                  </a:lnTo>
                  <a:lnTo>
                    <a:pt x="1978270" y="169635"/>
                  </a:lnTo>
                  <a:lnTo>
                    <a:pt x="1953654" y="199363"/>
                  </a:lnTo>
                  <a:lnTo>
                    <a:pt x="1927367" y="230471"/>
                  </a:lnTo>
                  <a:lnTo>
                    <a:pt x="1899963" y="262499"/>
                  </a:lnTo>
                  <a:lnTo>
                    <a:pt x="1873933" y="291612"/>
                  </a:lnTo>
                  <a:lnTo>
                    <a:pt x="1848818" y="318781"/>
                  </a:lnTo>
                  <a:lnTo>
                    <a:pt x="1803040" y="366140"/>
                  </a:lnTo>
                  <a:lnTo>
                    <a:pt x="1766231" y="401297"/>
                  </a:lnTo>
                  <a:lnTo>
                    <a:pt x="1731866" y="433685"/>
                  </a:lnTo>
                  <a:lnTo>
                    <a:pt x="1774435" y="391669"/>
                  </a:lnTo>
                  <a:lnTo>
                    <a:pt x="1815136" y="353612"/>
                  </a:lnTo>
                  <a:lnTo>
                    <a:pt x="1839255" y="332598"/>
                  </a:lnTo>
                  <a:lnTo>
                    <a:pt x="1865210" y="310828"/>
                  </a:lnTo>
                  <a:lnTo>
                    <a:pt x="1892393" y="288552"/>
                  </a:lnTo>
                  <a:lnTo>
                    <a:pt x="1918981" y="268765"/>
                  </a:lnTo>
                  <a:lnTo>
                    <a:pt x="1945173" y="250633"/>
                  </a:lnTo>
                  <a:lnTo>
                    <a:pt x="1992619" y="221550"/>
                  </a:lnTo>
                  <a:lnTo>
                    <a:pt x="2027819" y="206272"/>
                  </a:lnTo>
                  <a:lnTo>
                    <a:pt x="2051929" y="202776"/>
                  </a:lnTo>
                  <a:lnTo>
                    <a:pt x="2061321" y="203818"/>
                  </a:lnTo>
                  <a:lnTo>
                    <a:pt x="2066878" y="208041"/>
                  </a:lnTo>
                  <a:lnTo>
                    <a:pt x="2069877" y="214384"/>
                  </a:lnTo>
                  <a:lnTo>
                    <a:pt x="2071170" y="222141"/>
                  </a:lnTo>
                  <a:lnTo>
                    <a:pt x="2052764" y="263396"/>
                  </a:lnTo>
                  <a:lnTo>
                    <a:pt x="2026327" y="301541"/>
                  </a:lnTo>
                  <a:lnTo>
                    <a:pt x="1994821" y="342248"/>
                  </a:lnTo>
                  <a:lnTo>
                    <a:pt x="1964354" y="379154"/>
                  </a:lnTo>
                  <a:lnTo>
                    <a:pt x="1922969" y="425752"/>
                  </a:lnTo>
                  <a:lnTo>
                    <a:pt x="1920315" y="428669"/>
                  </a:lnTo>
                  <a:lnTo>
                    <a:pt x="1920661" y="427792"/>
                  </a:lnTo>
                  <a:lnTo>
                    <a:pt x="1958842" y="385154"/>
                  </a:lnTo>
                  <a:lnTo>
                    <a:pt x="1993991" y="345778"/>
                  </a:lnTo>
                  <a:lnTo>
                    <a:pt x="2032660" y="301231"/>
                  </a:lnTo>
                  <a:lnTo>
                    <a:pt x="2066310" y="262618"/>
                  </a:lnTo>
                  <a:lnTo>
                    <a:pt x="2102907" y="232743"/>
                  </a:lnTo>
                  <a:lnTo>
                    <a:pt x="2110830" y="230146"/>
                  </a:lnTo>
                  <a:lnTo>
                    <a:pt x="2116816" y="230532"/>
                  </a:lnTo>
                  <a:lnTo>
                    <a:pt x="2121513" y="232906"/>
                  </a:lnTo>
                  <a:lnTo>
                    <a:pt x="2122528" y="240839"/>
                  </a:lnTo>
                  <a:lnTo>
                    <a:pt x="2118011" y="266586"/>
                  </a:lnTo>
                  <a:lnTo>
                    <a:pt x="2101421" y="299196"/>
                  </a:lnTo>
                  <a:lnTo>
                    <a:pt x="2078292" y="332740"/>
                  </a:lnTo>
                  <a:lnTo>
                    <a:pt x="2044291" y="373307"/>
                  </a:lnTo>
                  <a:lnTo>
                    <a:pt x="2017160" y="407341"/>
                  </a:lnTo>
                  <a:lnTo>
                    <a:pt x="2016271" y="407223"/>
                  </a:lnTo>
                  <a:lnTo>
                    <a:pt x="2019045" y="399565"/>
                  </a:lnTo>
                  <a:lnTo>
                    <a:pt x="2049648" y="357989"/>
                  </a:lnTo>
                  <a:lnTo>
                    <a:pt x="2076918" y="321004"/>
                  </a:lnTo>
                  <a:lnTo>
                    <a:pt x="2117261" y="276775"/>
                  </a:lnTo>
                  <a:lnTo>
                    <a:pt x="2137542" y="263978"/>
                  </a:lnTo>
                  <a:lnTo>
                    <a:pt x="2145914" y="261553"/>
                  </a:lnTo>
                  <a:lnTo>
                    <a:pt x="2150790" y="263465"/>
                  </a:lnTo>
                  <a:lnTo>
                    <a:pt x="2153334" y="268267"/>
                  </a:lnTo>
                  <a:lnTo>
                    <a:pt x="2154325" y="274996"/>
                  </a:lnTo>
                  <a:lnTo>
                    <a:pt x="2145606" y="314805"/>
                  </a:lnTo>
                  <a:lnTo>
                    <a:pt x="2131560" y="348849"/>
                  </a:lnTo>
                  <a:lnTo>
                    <a:pt x="2107581" y="396189"/>
                  </a:lnTo>
                  <a:lnTo>
                    <a:pt x="2090629" y="430307"/>
                  </a:lnTo>
                  <a:lnTo>
                    <a:pt x="2089944" y="433116"/>
                  </a:lnTo>
                  <a:lnTo>
                    <a:pt x="2090193" y="434285"/>
                  </a:lnTo>
                  <a:lnTo>
                    <a:pt x="2091064" y="434358"/>
                  </a:lnTo>
                  <a:lnTo>
                    <a:pt x="2113300" y="389277"/>
                  </a:lnTo>
                  <a:lnTo>
                    <a:pt x="2135097" y="347255"/>
                  </a:lnTo>
                  <a:lnTo>
                    <a:pt x="2160584" y="315356"/>
                  </a:lnTo>
                  <a:lnTo>
                    <a:pt x="2164097" y="315561"/>
                  </a:lnTo>
                  <a:lnTo>
                    <a:pt x="2167145" y="318520"/>
                  </a:lnTo>
                  <a:lnTo>
                    <a:pt x="2169882" y="323315"/>
                  </a:lnTo>
                  <a:lnTo>
                    <a:pt x="2169911" y="370861"/>
                  </a:lnTo>
                  <a:lnTo>
                    <a:pt x="2168569" y="413217"/>
                  </a:lnTo>
                  <a:lnTo>
                    <a:pt x="2164034" y="456405"/>
                  </a:lnTo>
                  <a:lnTo>
                    <a:pt x="2162657" y="4726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145"/>
            <p:cNvSpPr/>
            <p:nvPr>
              <p:custDataLst>
                <p:tags r:id="rId211"/>
              </p:custDataLst>
            </p:nvPr>
          </p:nvSpPr>
          <p:spPr>
            <a:xfrm>
              <a:off x="8290204" y="5245100"/>
              <a:ext cx="47181" cy="717551"/>
            </a:xfrm>
            <a:custGeom>
              <a:avLst/>
              <a:gdLst/>
              <a:ahLst/>
              <a:cxnLst/>
              <a:rect l="0" t="0" r="0" b="0"/>
              <a:pathLst>
                <a:path w="47181" h="717551">
                  <a:moveTo>
                    <a:pt x="21946" y="0"/>
                  </a:moveTo>
                  <a:lnTo>
                    <a:pt x="21946" y="0"/>
                  </a:lnTo>
                  <a:lnTo>
                    <a:pt x="21241" y="45955"/>
                  </a:lnTo>
                  <a:lnTo>
                    <a:pt x="15988" y="90870"/>
                  </a:lnTo>
                  <a:lnTo>
                    <a:pt x="15647" y="136561"/>
                  </a:lnTo>
                  <a:lnTo>
                    <a:pt x="13725" y="179897"/>
                  </a:lnTo>
                  <a:lnTo>
                    <a:pt x="6759" y="225643"/>
                  </a:lnTo>
                  <a:lnTo>
                    <a:pt x="0" y="268651"/>
                  </a:lnTo>
                  <a:lnTo>
                    <a:pt x="2115" y="311117"/>
                  </a:lnTo>
                  <a:lnTo>
                    <a:pt x="2741" y="353477"/>
                  </a:lnTo>
                  <a:lnTo>
                    <a:pt x="3571" y="396521"/>
                  </a:lnTo>
                  <a:lnTo>
                    <a:pt x="9797" y="443176"/>
                  </a:lnTo>
                  <a:lnTo>
                    <a:pt x="17821" y="483201"/>
                  </a:lnTo>
                  <a:lnTo>
                    <a:pt x="26202" y="522647"/>
                  </a:lnTo>
                  <a:lnTo>
                    <a:pt x="36765" y="563595"/>
                  </a:lnTo>
                  <a:lnTo>
                    <a:pt x="45464" y="603603"/>
                  </a:lnTo>
                  <a:lnTo>
                    <a:pt x="47180" y="647174"/>
                  </a:lnTo>
                  <a:lnTo>
                    <a:pt x="46618" y="674311"/>
                  </a:lnTo>
                  <a:lnTo>
                    <a:pt x="41168" y="702462"/>
                  </a:lnTo>
                  <a:lnTo>
                    <a:pt x="40996" y="717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146"/>
            <p:cNvSpPr/>
            <p:nvPr>
              <p:custDataLst>
                <p:tags r:id="rId212"/>
              </p:custDataLst>
            </p:nvPr>
          </p:nvSpPr>
          <p:spPr>
            <a:xfrm>
              <a:off x="8104769" y="5422900"/>
              <a:ext cx="86732" cy="221615"/>
            </a:xfrm>
            <a:custGeom>
              <a:avLst/>
              <a:gdLst/>
              <a:ahLst/>
              <a:cxnLst/>
              <a:rect l="0" t="0" r="0" b="0"/>
              <a:pathLst>
                <a:path w="86732" h="221615">
                  <a:moveTo>
                    <a:pt x="86731" y="0"/>
                  </a:moveTo>
                  <a:lnTo>
                    <a:pt x="86731" y="0"/>
                  </a:lnTo>
                  <a:lnTo>
                    <a:pt x="69876" y="33710"/>
                  </a:lnTo>
                  <a:lnTo>
                    <a:pt x="52194" y="72837"/>
                  </a:lnTo>
                  <a:lnTo>
                    <a:pt x="33987" y="117039"/>
                  </a:lnTo>
                  <a:lnTo>
                    <a:pt x="18839" y="160202"/>
                  </a:lnTo>
                  <a:lnTo>
                    <a:pt x="5153" y="203944"/>
                  </a:lnTo>
                  <a:lnTo>
                    <a:pt x="0" y="221294"/>
                  </a:lnTo>
                  <a:lnTo>
                    <a:pt x="1394" y="221614"/>
                  </a:lnTo>
                  <a:lnTo>
                    <a:pt x="8586" y="216322"/>
                  </a:lnTo>
                  <a:lnTo>
                    <a:pt x="24536" y="184589"/>
                  </a:lnTo>
                  <a:lnTo>
                    <a:pt x="40273" y="143893"/>
                  </a:lnTo>
                  <a:lnTo>
                    <a:pt x="55500" y="102758"/>
                  </a:lnTo>
                  <a:lnTo>
                    <a:pt x="67681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5147"/>
            <p:cNvSpPr/>
            <p:nvPr>
              <p:custDataLst>
                <p:tags r:id="rId213"/>
              </p:custDataLst>
            </p:nvPr>
          </p:nvSpPr>
          <p:spPr>
            <a:xfrm>
              <a:off x="8147895" y="5365750"/>
              <a:ext cx="109320" cy="615951"/>
            </a:xfrm>
            <a:custGeom>
              <a:avLst/>
              <a:gdLst/>
              <a:ahLst/>
              <a:cxnLst/>
              <a:rect l="0" t="0" r="0" b="0"/>
              <a:pathLst>
                <a:path w="109320" h="615951">
                  <a:moveTo>
                    <a:pt x="69005" y="0"/>
                  </a:moveTo>
                  <a:lnTo>
                    <a:pt x="69005" y="0"/>
                  </a:lnTo>
                  <a:lnTo>
                    <a:pt x="69005" y="3371"/>
                  </a:lnTo>
                  <a:lnTo>
                    <a:pt x="53796" y="39706"/>
                  </a:lnTo>
                  <a:lnTo>
                    <a:pt x="42490" y="75972"/>
                  </a:lnTo>
                  <a:lnTo>
                    <a:pt x="30409" y="121726"/>
                  </a:lnTo>
                  <a:lnTo>
                    <a:pt x="24224" y="146767"/>
                  </a:lnTo>
                  <a:lnTo>
                    <a:pt x="13589" y="193406"/>
                  </a:lnTo>
                  <a:lnTo>
                    <a:pt x="5570" y="232714"/>
                  </a:lnTo>
                  <a:lnTo>
                    <a:pt x="0" y="276205"/>
                  </a:lnTo>
                  <a:lnTo>
                    <a:pt x="1129" y="277975"/>
                  </a:lnTo>
                  <a:lnTo>
                    <a:pt x="3294" y="277745"/>
                  </a:lnTo>
                  <a:lnTo>
                    <a:pt x="6147" y="276180"/>
                  </a:lnTo>
                  <a:lnTo>
                    <a:pt x="20276" y="243639"/>
                  </a:lnTo>
                  <a:lnTo>
                    <a:pt x="29945" y="207532"/>
                  </a:lnTo>
                  <a:lnTo>
                    <a:pt x="38239" y="170553"/>
                  </a:lnTo>
                  <a:lnTo>
                    <a:pt x="46170" y="139513"/>
                  </a:lnTo>
                  <a:lnTo>
                    <a:pt x="47431" y="138870"/>
                  </a:lnTo>
                  <a:lnTo>
                    <a:pt x="48272" y="141263"/>
                  </a:lnTo>
                  <a:lnTo>
                    <a:pt x="46084" y="185083"/>
                  </a:lnTo>
                  <a:lnTo>
                    <a:pt x="39063" y="228309"/>
                  </a:lnTo>
                  <a:lnTo>
                    <a:pt x="30297" y="274331"/>
                  </a:lnTo>
                  <a:lnTo>
                    <a:pt x="24050" y="318305"/>
                  </a:lnTo>
                  <a:lnTo>
                    <a:pt x="19937" y="362502"/>
                  </a:lnTo>
                  <a:lnTo>
                    <a:pt x="18718" y="379988"/>
                  </a:lnTo>
                  <a:lnTo>
                    <a:pt x="20663" y="379619"/>
                  </a:lnTo>
                  <a:lnTo>
                    <a:pt x="48136" y="347980"/>
                  </a:lnTo>
                  <a:lnTo>
                    <a:pt x="65562" y="321325"/>
                  </a:lnTo>
                  <a:lnTo>
                    <a:pt x="69531" y="319345"/>
                  </a:lnTo>
                  <a:lnTo>
                    <a:pt x="73589" y="318730"/>
                  </a:lnTo>
                  <a:lnTo>
                    <a:pt x="77001" y="321847"/>
                  </a:lnTo>
                  <a:lnTo>
                    <a:pt x="85171" y="343090"/>
                  </a:lnTo>
                  <a:lnTo>
                    <a:pt x="96134" y="385637"/>
                  </a:lnTo>
                  <a:lnTo>
                    <a:pt x="105736" y="432468"/>
                  </a:lnTo>
                  <a:lnTo>
                    <a:pt x="109319" y="470196"/>
                  </a:lnTo>
                  <a:lnTo>
                    <a:pt x="108559" y="508132"/>
                  </a:lnTo>
                  <a:lnTo>
                    <a:pt x="100795" y="555077"/>
                  </a:lnTo>
                  <a:lnTo>
                    <a:pt x="86185" y="589054"/>
                  </a:lnTo>
                  <a:lnTo>
                    <a:pt x="70761" y="602350"/>
                  </a:lnTo>
                  <a:lnTo>
                    <a:pt x="43605" y="615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7" name="SMARTInkShape-5148"/>
          <p:cNvSpPr/>
          <p:nvPr>
            <p:custDataLst>
              <p:tags r:id="rId1"/>
            </p:custDataLst>
          </p:nvPr>
        </p:nvSpPr>
        <p:spPr>
          <a:xfrm>
            <a:off x="11550650" y="5791200"/>
            <a:ext cx="279401" cy="25401"/>
          </a:xfrm>
          <a:custGeom>
            <a:avLst/>
            <a:gdLst/>
            <a:ahLst/>
            <a:cxnLst/>
            <a:rect l="0" t="0" r="0" b="0"/>
            <a:pathLst>
              <a:path w="279401" h="25401">
                <a:moveTo>
                  <a:pt x="0" y="0"/>
                </a:moveTo>
                <a:lnTo>
                  <a:pt x="0" y="0"/>
                </a:lnTo>
                <a:lnTo>
                  <a:pt x="3370" y="3371"/>
                </a:lnTo>
                <a:lnTo>
                  <a:pt x="45150" y="11245"/>
                </a:lnTo>
                <a:lnTo>
                  <a:pt x="79701" y="16423"/>
                </a:lnTo>
                <a:lnTo>
                  <a:pt x="125763" y="18977"/>
                </a:lnTo>
                <a:lnTo>
                  <a:pt x="161023" y="22075"/>
                </a:lnTo>
                <a:lnTo>
                  <a:pt x="194097" y="23922"/>
                </a:lnTo>
                <a:lnTo>
                  <a:pt x="238602" y="24962"/>
                </a:lnTo>
                <a:lnTo>
                  <a:pt x="27940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SMARTInkShape-5149"/>
          <p:cNvSpPr/>
          <p:nvPr>
            <p:custDataLst>
              <p:tags r:id="rId2"/>
            </p:custDataLst>
          </p:nvPr>
        </p:nvSpPr>
        <p:spPr>
          <a:xfrm>
            <a:off x="5454650" y="5772150"/>
            <a:ext cx="1701801" cy="114267"/>
          </a:xfrm>
          <a:custGeom>
            <a:avLst/>
            <a:gdLst/>
            <a:ahLst/>
            <a:cxnLst/>
            <a:rect l="0" t="0" r="0" b="0"/>
            <a:pathLst>
              <a:path w="1701801" h="114267">
                <a:moveTo>
                  <a:pt x="0" y="107950"/>
                </a:moveTo>
                <a:lnTo>
                  <a:pt x="0" y="107950"/>
                </a:lnTo>
                <a:lnTo>
                  <a:pt x="10139" y="112314"/>
                </a:lnTo>
                <a:lnTo>
                  <a:pt x="57737" y="114266"/>
                </a:lnTo>
                <a:lnTo>
                  <a:pt x="98411" y="109932"/>
                </a:lnTo>
                <a:lnTo>
                  <a:pt x="145047" y="108210"/>
                </a:lnTo>
                <a:lnTo>
                  <a:pt x="186486" y="107295"/>
                </a:lnTo>
                <a:lnTo>
                  <a:pt x="228643" y="101052"/>
                </a:lnTo>
                <a:lnTo>
                  <a:pt x="264126" y="96968"/>
                </a:lnTo>
                <a:lnTo>
                  <a:pt x="310250" y="95590"/>
                </a:lnTo>
                <a:lnTo>
                  <a:pt x="351607" y="95317"/>
                </a:lnTo>
                <a:lnTo>
                  <a:pt x="393748" y="95264"/>
                </a:lnTo>
                <a:lnTo>
                  <a:pt x="436043" y="95253"/>
                </a:lnTo>
                <a:lnTo>
                  <a:pt x="482732" y="90886"/>
                </a:lnTo>
                <a:lnTo>
                  <a:pt x="526657" y="89291"/>
                </a:lnTo>
                <a:lnTo>
                  <a:pt x="569306" y="88977"/>
                </a:lnTo>
                <a:lnTo>
                  <a:pt x="612407" y="88914"/>
                </a:lnTo>
                <a:lnTo>
                  <a:pt x="657192" y="87022"/>
                </a:lnTo>
                <a:lnTo>
                  <a:pt x="697004" y="83433"/>
                </a:lnTo>
                <a:lnTo>
                  <a:pt x="738839" y="82019"/>
                </a:lnTo>
                <a:lnTo>
                  <a:pt x="779193" y="77559"/>
                </a:lnTo>
                <a:lnTo>
                  <a:pt x="821291" y="73097"/>
                </a:lnTo>
                <a:lnTo>
                  <a:pt x="864597" y="69786"/>
                </a:lnTo>
                <a:lnTo>
                  <a:pt x="904823" y="64950"/>
                </a:lnTo>
                <a:lnTo>
                  <a:pt x="949745" y="63787"/>
                </a:lnTo>
                <a:lnTo>
                  <a:pt x="996248" y="62851"/>
                </a:lnTo>
                <a:lnTo>
                  <a:pt x="1037838" y="58485"/>
                </a:lnTo>
                <a:lnTo>
                  <a:pt x="1073976" y="55664"/>
                </a:lnTo>
                <a:lnTo>
                  <a:pt x="1120742" y="51760"/>
                </a:lnTo>
                <a:lnTo>
                  <a:pt x="1159587" y="50285"/>
                </a:lnTo>
                <a:lnTo>
                  <a:pt x="1200500" y="45812"/>
                </a:lnTo>
                <a:lnTo>
                  <a:pt x="1247337" y="40266"/>
                </a:lnTo>
                <a:lnTo>
                  <a:pt x="1293096" y="38290"/>
                </a:lnTo>
                <a:lnTo>
                  <a:pt x="1337661" y="37411"/>
                </a:lnTo>
                <a:lnTo>
                  <a:pt x="1381416" y="32340"/>
                </a:lnTo>
                <a:lnTo>
                  <a:pt x="1425809" y="31784"/>
                </a:lnTo>
                <a:lnTo>
                  <a:pt x="1460798" y="29872"/>
                </a:lnTo>
                <a:lnTo>
                  <a:pt x="1507937" y="25516"/>
                </a:lnTo>
                <a:lnTo>
                  <a:pt x="1514744" y="24746"/>
                </a:lnTo>
                <a:lnTo>
                  <a:pt x="1534758" y="19939"/>
                </a:lnTo>
                <a:lnTo>
                  <a:pt x="1581976" y="18360"/>
                </a:lnTo>
                <a:lnTo>
                  <a:pt x="1611021" y="7495"/>
                </a:lnTo>
                <a:lnTo>
                  <a:pt x="1658348" y="6380"/>
                </a:lnTo>
                <a:lnTo>
                  <a:pt x="1701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SMARTInkShape-5150"/>
          <p:cNvSpPr/>
          <p:nvPr>
            <p:custDataLst>
              <p:tags r:id="rId3"/>
            </p:custDataLst>
          </p:nvPr>
        </p:nvSpPr>
        <p:spPr>
          <a:xfrm>
            <a:off x="6057900" y="5937537"/>
            <a:ext cx="2330451" cy="107661"/>
          </a:xfrm>
          <a:custGeom>
            <a:avLst/>
            <a:gdLst/>
            <a:ahLst/>
            <a:cxnLst/>
            <a:rect l="0" t="0" r="0" b="0"/>
            <a:pathLst>
              <a:path w="2330451" h="107661">
                <a:moveTo>
                  <a:pt x="63500" y="50513"/>
                </a:moveTo>
                <a:lnTo>
                  <a:pt x="63500" y="50513"/>
                </a:lnTo>
                <a:lnTo>
                  <a:pt x="53785" y="50513"/>
                </a:lnTo>
                <a:lnTo>
                  <a:pt x="52790" y="51218"/>
                </a:lnTo>
                <a:lnTo>
                  <a:pt x="52126" y="52394"/>
                </a:lnTo>
                <a:lnTo>
                  <a:pt x="50810" y="63062"/>
                </a:lnTo>
                <a:lnTo>
                  <a:pt x="50798" y="63210"/>
                </a:lnTo>
                <a:lnTo>
                  <a:pt x="47429" y="66584"/>
                </a:lnTo>
                <a:lnTo>
                  <a:pt x="43893" y="68239"/>
                </a:lnTo>
                <a:lnTo>
                  <a:pt x="38201" y="69540"/>
                </a:lnTo>
                <a:lnTo>
                  <a:pt x="38100" y="63236"/>
                </a:lnTo>
                <a:lnTo>
                  <a:pt x="85001" y="63213"/>
                </a:lnTo>
                <a:lnTo>
                  <a:pt x="130074" y="63213"/>
                </a:lnTo>
                <a:lnTo>
                  <a:pt x="170837" y="68680"/>
                </a:lnTo>
                <a:lnTo>
                  <a:pt x="208144" y="67565"/>
                </a:lnTo>
                <a:lnTo>
                  <a:pt x="254433" y="63596"/>
                </a:lnTo>
                <a:lnTo>
                  <a:pt x="295686" y="58899"/>
                </a:lnTo>
                <a:lnTo>
                  <a:pt x="341376" y="52678"/>
                </a:lnTo>
                <a:lnTo>
                  <a:pt x="383194" y="50797"/>
                </a:lnTo>
                <a:lnTo>
                  <a:pt x="422316" y="50549"/>
                </a:lnTo>
                <a:lnTo>
                  <a:pt x="467371" y="50518"/>
                </a:lnTo>
                <a:lnTo>
                  <a:pt x="510062" y="47142"/>
                </a:lnTo>
                <a:lnTo>
                  <a:pt x="554324" y="44554"/>
                </a:lnTo>
                <a:lnTo>
                  <a:pt x="600544" y="44214"/>
                </a:lnTo>
                <a:lnTo>
                  <a:pt x="646760" y="40798"/>
                </a:lnTo>
                <a:lnTo>
                  <a:pt x="688149" y="38403"/>
                </a:lnTo>
                <a:lnTo>
                  <a:pt x="730296" y="37929"/>
                </a:lnTo>
                <a:lnTo>
                  <a:pt x="775963" y="37836"/>
                </a:lnTo>
                <a:lnTo>
                  <a:pt x="821386" y="37817"/>
                </a:lnTo>
                <a:lnTo>
                  <a:pt x="868510" y="37815"/>
                </a:lnTo>
                <a:lnTo>
                  <a:pt x="915370" y="34442"/>
                </a:lnTo>
                <a:lnTo>
                  <a:pt x="960321" y="32757"/>
                </a:lnTo>
                <a:lnTo>
                  <a:pt x="1003172" y="36605"/>
                </a:lnTo>
                <a:lnTo>
                  <a:pt x="1045608" y="37575"/>
                </a:lnTo>
                <a:lnTo>
                  <a:pt x="1087961" y="37766"/>
                </a:lnTo>
                <a:lnTo>
                  <a:pt x="1128417" y="37803"/>
                </a:lnTo>
                <a:lnTo>
                  <a:pt x="1167165" y="37811"/>
                </a:lnTo>
                <a:lnTo>
                  <a:pt x="1210528" y="37811"/>
                </a:lnTo>
                <a:lnTo>
                  <a:pt x="1253727" y="37108"/>
                </a:lnTo>
                <a:lnTo>
                  <a:pt x="1297325" y="32346"/>
                </a:lnTo>
                <a:lnTo>
                  <a:pt x="1344850" y="31579"/>
                </a:lnTo>
                <a:lnTo>
                  <a:pt x="1383171" y="31486"/>
                </a:lnTo>
                <a:lnTo>
                  <a:pt x="1428370" y="31468"/>
                </a:lnTo>
                <a:lnTo>
                  <a:pt x="1469701" y="31465"/>
                </a:lnTo>
                <a:lnTo>
                  <a:pt x="1514842" y="31463"/>
                </a:lnTo>
                <a:lnTo>
                  <a:pt x="1558435" y="31463"/>
                </a:lnTo>
                <a:lnTo>
                  <a:pt x="1603318" y="31463"/>
                </a:lnTo>
                <a:lnTo>
                  <a:pt x="1643149" y="34834"/>
                </a:lnTo>
                <a:lnTo>
                  <a:pt x="1689353" y="37225"/>
                </a:lnTo>
                <a:lnTo>
                  <a:pt x="1735065" y="37697"/>
                </a:lnTo>
                <a:lnTo>
                  <a:pt x="1781278" y="37790"/>
                </a:lnTo>
                <a:lnTo>
                  <a:pt x="1824378" y="37808"/>
                </a:lnTo>
                <a:lnTo>
                  <a:pt x="1864982" y="37811"/>
                </a:lnTo>
                <a:lnTo>
                  <a:pt x="1903758" y="34442"/>
                </a:lnTo>
                <a:lnTo>
                  <a:pt x="1949007" y="31854"/>
                </a:lnTo>
                <a:lnTo>
                  <a:pt x="1993303" y="31497"/>
                </a:lnTo>
                <a:lnTo>
                  <a:pt x="2038315" y="31465"/>
                </a:lnTo>
                <a:lnTo>
                  <a:pt x="2068213" y="29581"/>
                </a:lnTo>
                <a:lnTo>
                  <a:pt x="2086004" y="26437"/>
                </a:lnTo>
                <a:lnTo>
                  <a:pt x="2133416" y="21819"/>
                </a:lnTo>
                <a:lnTo>
                  <a:pt x="2180522" y="19032"/>
                </a:lnTo>
                <a:lnTo>
                  <a:pt x="2222160" y="18786"/>
                </a:lnTo>
                <a:lnTo>
                  <a:pt x="2267635" y="13003"/>
                </a:lnTo>
                <a:lnTo>
                  <a:pt x="2295490" y="10648"/>
                </a:lnTo>
                <a:lnTo>
                  <a:pt x="2321937" y="6465"/>
                </a:lnTo>
                <a:lnTo>
                  <a:pt x="2330450" y="6063"/>
                </a:lnTo>
                <a:lnTo>
                  <a:pt x="2327079" y="9434"/>
                </a:lnTo>
                <a:lnTo>
                  <a:pt x="2280949" y="16602"/>
                </a:lnTo>
                <a:lnTo>
                  <a:pt x="2239326" y="18479"/>
                </a:lnTo>
                <a:lnTo>
                  <a:pt x="2203888" y="15308"/>
                </a:lnTo>
                <a:lnTo>
                  <a:pt x="2162108" y="13271"/>
                </a:lnTo>
                <a:lnTo>
                  <a:pt x="2129337" y="10912"/>
                </a:lnTo>
                <a:lnTo>
                  <a:pt x="2092900" y="8218"/>
                </a:lnTo>
                <a:lnTo>
                  <a:pt x="2053187" y="7020"/>
                </a:lnTo>
                <a:lnTo>
                  <a:pt x="2012018" y="4606"/>
                </a:lnTo>
                <a:lnTo>
                  <a:pt x="1969496" y="1888"/>
                </a:lnTo>
                <a:lnTo>
                  <a:pt x="1924727" y="680"/>
                </a:lnTo>
                <a:lnTo>
                  <a:pt x="1900513" y="358"/>
                </a:lnTo>
                <a:lnTo>
                  <a:pt x="1875197" y="143"/>
                </a:lnTo>
                <a:lnTo>
                  <a:pt x="1849148" y="0"/>
                </a:lnTo>
                <a:lnTo>
                  <a:pt x="1823315" y="610"/>
                </a:lnTo>
                <a:lnTo>
                  <a:pt x="1797627" y="1721"/>
                </a:lnTo>
                <a:lnTo>
                  <a:pt x="1772033" y="3169"/>
                </a:lnTo>
                <a:lnTo>
                  <a:pt x="1746506" y="4133"/>
                </a:lnTo>
                <a:lnTo>
                  <a:pt x="1721021" y="4777"/>
                </a:lnTo>
                <a:lnTo>
                  <a:pt x="1695564" y="5206"/>
                </a:lnTo>
                <a:lnTo>
                  <a:pt x="1669421" y="6197"/>
                </a:lnTo>
                <a:lnTo>
                  <a:pt x="1642818" y="7562"/>
                </a:lnTo>
                <a:lnTo>
                  <a:pt x="1615912" y="9180"/>
                </a:lnTo>
                <a:lnTo>
                  <a:pt x="1589508" y="10257"/>
                </a:lnTo>
                <a:lnTo>
                  <a:pt x="1563438" y="10976"/>
                </a:lnTo>
                <a:lnTo>
                  <a:pt x="1537591" y="11455"/>
                </a:lnTo>
                <a:lnTo>
                  <a:pt x="1511190" y="11774"/>
                </a:lnTo>
                <a:lnTo>
                  <a:pt x="1484415" y="11987"/>
                </a:lnTo>
                <a:lnTo>
                  <a:pt x="1457394" y="12129"/>
                </a:lnTo>
                <a:lnTo>
                  <a:pt x="1430207" y="12928"/>
                </a:lnTo>
                <a:lnTo>
                  <a:pt x="1402910" y="14169"/>
                </a:lnTo>
                <a:lnTo>
                  <a:pt x="1375539" y="15700"/>
                </a:lnTo>
                <a:lnTo>
                  <a:pt x="1349532" y="16721"/>
                </a:lnTo>
                <a:lnTo>
                  <a:pt x="1324432" y="17401"/>
                </a:lnTo>
                <a:lnTo>
                  <a:pt x="1299938" y="17855"/>
                </a:lnTo>
                <a:lnTo>
                  <a:pt x="1275142" y="18864"/>
                </a:lnTo>
                <a:lnTo>
                  <a:pt x="1250145" y="20241"/>
                </a:lnTo>
                <a:lnTo>
                  <a:pt x="1225012" y="21865"/>
                </a:lnTo>
                <a:lnTo>
                  <a:pt x="1200496" y="23653"/>
                </a:lnTo>
                <a:lnTo>
                  <a:pt x="1176393" y="25551"/>
                </a:lnTo>
                <a:lnTo>
                  <a:pt x="1128913" y="29541"/>
                </a:lnTo>
                <a:lnTo>
                  <a:pt x="1081941" y="33666"/>
                </a:lnTo>
                <a:lnTo>
                  <a:pt x="1035195" y="37852"/>
                </a:lnTo>
                <a:lnTo>
                  <a:pt x="989253" y="42064"/>
                </a:lnTo>
                <a:lnTo>
                  <a:pt x="945316" y="46288"/>
                </a:lnTo>
                <a:lnTo>
                  <a:pt x="904152" y="48635"/>
                </a:lnTo>
                <a:lnTo>
                  <a:pt x="863983" y="50384"/>
                </a:lnTo>
                <a:lnTo>
                  <a:pt x="822613" y="53513"/>
                </a:lnTo>
                <a:lnTo>
                  <a:pt x="784471" y="55373"/>
                </a:lnTo>
                <a:lnTo>
                  <a:pt x="748703" y="56907"/>
                </a:lnTo>
                <a:lnTo>
                  <a:pt x="713992" y="59940"/>
                </a:lnTo>
                <a:lnTo>
                  <a:pt x="677868" y="61758"/>
                </a:lnTo>
                <a:lnTo>
                  <a:pt x="642058" y="63272"/>
                </a:lnTo>
                <a:lnTo>
                  <a:pt x="609679" y="66297"/>
                </a:lnTo>
                <a:lnTo>
                  <a:pt x="563683" y="68596"/>
                </a:lnTo>
                <a:lnTo>
                  <a:pt x="518776" y="72647"/>
                </a:lnTo>
                <a:lnTo>
                  <a:pt x="477562" y="74944"/>
                </a:lnTo>
                <a:lnTo>
                  <a:pt x="430073" y="75722"/>
                </a:lnTo>
                <a:lnTo>
                  <a:pt x="382541" y="75874"/>
                </a:lnTo>
                <a:lnTo>
                  <a:pt x="338971" y="75905"/>
                </a:lnTo>
                <a:lnTo>
                  <a:pt x="292029" y="80276"/>
                </a:lnTo>
                <a:lnTo>
                  <a:pt x="248054" y="81870"/>
                </a:lnTo>
                <a:lnTo>
                  <a:pt x="205397" y="82186"/>
                </a:lnTo>
                <a:lnTo>
                  <a:pt x="163704" y="82248"/>
                </a:lnTo>
                <a:lnTo>
                  <a:pt x="116091" y="82261"/>
                </a:lnTo>
                <a:lnTo>
                  <a:pt x="98273" y="82263"/>
                </a:lnTo>
                <a:lnTo>
                  <a:pt x="97265" y="81558"/>
                </a:lnTo>
                <a:lnTo>
                  <a:pt x="96594" y="80382"/>
                </a:lnTo>
                <a:lnTo>
                  <a:pt x="96146" y="78892"/>
                </a:lnTo>
                <a:lnTo>
                  <a:pt x="95847" y="78604"/>
                </a:lnTo>
                <a:lnTo>
                  <a:pt x="95648" y="79118"/>
                </a:lnTo>
                <a:lnTo>
                  <a:pt x="95329" y="81641"/>
                </a:lnTo>
                <a:lnTo>
                  <a:pt x="91903" y="78708"/>
                </a:lnTo>
                <a:lnTo>
                  <a:pt x="90901" y="78482"/>
                </a:lnTo>
                <a:lnTo>
                  <a:pt x="90235" y="79036"/>
                </a:lnTo>
                <a:lnTo>
                  <a:pt x="89163" y="81626"/>
                </a:lnTo>
                <a:lnTo>
                  <a:pt x="82819" y="82246"/>
                </a:lnTo>
                <a:lnTo>
                  <a:pt x="60904" y="82968"/>
                </a:lnTo>
                <a:lnTo>
                  <a:pt x="38105" y="88611"/>
                </a:lnTo>
                <a:lnTo>
                  <a:pt x="38104" y="88611"/>
                </a:lnTo>
                <a:lnTo>
                  <a:pt x="83249" y="84956"/>
                </a:lnTo>
                <a:lnTo>
                  <a:pt x="117800" y="87216"/>
                </a:lnTo>
                <a:lnTo>
                  <a:pt x="163862" y="88199"/>
                </a:lnTo>
                <a:lnTo>
                  <a:pt x="199122" y="88429"/>
                </a:lnTo>
                <a:lnTo>
                  <a:pt x="237841" y="88530"/>
                </a:lnTo>
                <a:lnTo>
                  <a:pt x="278567" y="87871"/>
                </a:lnTo>
                <a:lnTo>
                  <a:pt x="320188" y="85226"/>
                </a:lnTo>
                <a:lnTo>
                  <a:pt x="364085" y="83580"/>
                </a:lnTo>
                <a:lnTo>
                  <a:pt x="409465" y="82848"/>
                </a:lnTo>
                <a:lnTo>
                  <a:pt x="455505" y="82523"/>
                </a:lnTo>
                <a:lnTo>
                  <a:pt x="499956" y="80496"/>
                </a:lnTo>
                <a:lnTo>
                  <a:pt x="543936" y="77950"/>
                </a:lnTo>
                <a:lnTo>
                  <a:pt x="589352" y="76818"/>
                </a:lnTo>
                <a:lnTo>
                  <a:pt x="633526" y="76315"/>
                </a:lnTo>
                <a:lnTo>
                  <a:pt x="676679" y="76091"/>
                </a:lnTo>
                <a:lnTo>
                  <a:pt x="719375" y="75993"/>
                </a:lnTo>
                <a:lnTo>
                  <a:pt x="763752" y="75949"/>
                </a:lnTo>
                <a:lnTo>
                  <a:pt x="808640" y="75928"/>
                </a:lnTo>
                <a:lnTo>
                  <a:pt x="852108" y="75920"/>
                </a:lnTo>
                <a:lnTo>
                  <a:pt x="894946" y="75916"/>
                </a:lnTo>
                <a:lnTo>
                  <a:pt x="938915" y="75209"/>
                </a:lnTo>
                <a:lnTo>
                  <a:pt x="962493" y="74032"/>
                </a:lnTo>
                <a:lnTo>
                  <a:pt x="1009859" y="71549"/>
                </a:lnTo>
                <a:lnTo>
                  <a:pt x="1054428" y="70446"/>
                </a:lnTo>
                <a:lnTo>
                  <a:pt x="1097755" y="71836"/>
                </a:lnTo>
                <a:lnTo>
                  <a:pt x="1141941" y="74101"/>
                </a:lnTo>
                <a:lnTo>
                  <a:pt x="1165578" y="74705"/>
                </a:lnTo>
                <a:lnTo>
                  <a:pt x="1189802" y="75108"/>
                </a:lnTo>
                <a:lnTo>
                  <a:pt x="1214418" y="75375"/>
                </a:lnTo>
                <a:lnTo>
                  <a:pt x="1239295" y="75555"/>
                </a:lnTo>
                <a:lnTo>
                  <a:pt x="1264347" y="75675"/>
                </a:lnTo>
                <a:lnTo>
                  <a:pt x="1289514" y="76460"/>
                </a:lnTo>
                <a:lnTo>
                  <a:pt x="1314759" y="77688"/>
                </a:lnTo>
                <a:lnTo>
                  <a:pt x="1340056" y="79214"/>
                </a:lnTo>
                <a:lnTo>
                  <a:pt x="1365388" y="80231"/>
                </a:lnTo>
                <a:lnTo>
                  <a:pt x="1390741" y="80907"/>
                </a:lnTo>
                <a:lnTo>
                  <a:pt x="1416110" y="81359"/>
                </a:lnTo>
                <a:lnTo>
                  <a:pt x="1441491" y="82366"/>
                </a:lnTo>
                <a:lnTo>
                  <a:pt x="1466876" y="83742"/>
                </a:lnTo>
                <a:lnTo>
                  <a:pt x="1492267" y="85366"/>
                </a:lnTo>
                <a:lnTo>
                  <a:pt x="1517661" y="86450"/>
                </a:lnTo>
                <a:lnTo>
                  <a:pt x="1543057" y="87170"/>
                </a:lnTo>
                <a:lnTo>
                  <a:pt x="1568455" y="87651"/>
                </a:lnTo>
                <a:lnTo>
                  <a:pt x="1593148" y="88677"/>
                </a:lnTo>
                <a:lnTo>
                  <a:pt x="1617371" y="90067"/>
                </a:lnTo>
                <a:lnTo>
                  <a:pt x="1641280" y="91699"/>
                </a:lnTo>
                <a:lnTo>
                  <a:pt x="1665687" y="92787"/>
                </a:lnTo>
                <a:lnTo>
                  <a:pt x="1690425" y="93513"/>
                </a:lnTo>
                <a:lnTo>
                  <a:pt x="1715383" y="93994"/>
                </a:lnTo>
                <a:lnTo>
                  <a:pt x="1761930" y="96416"/>
                </a:lnTo>
                <a:lnTo>
                  <a:pt x="1805430" y="99136"/>
                </a:lnTo>
                <a:lnTo>
                  <a:pt x="1845930" y="100346"/>
                </a:lnTo>
                <a:lnTo>
                  <a:pt x="1883215" y="102766"/>
                </a:lnTo>
                <a:lnTo>
                  <a:pt x="1930295" y="106210"/>
                </a:lnTo>
                <a:lnTo>
                  <a:pt x="1977809" y="107376"/>
                </a:lnTo>
                <a:lnTo>
                  <a:pt x="2024925" y="107624"/>
                </a:lnTo>
                <a:lnTo>
                  <a:pt x="2067597" y="107660"/>
                </a:lnTo>
                <a:lnTo>
                  <a:pt x="2108233" y="106958"/>
                </a:lnTo>
                <a:lnTo>
                  <a:pt x="2154924" y="97000"/>
                </a:lnTo>
                <a:lnTo>
                  <a:pt x="2197940" y="88549"/>
                </a:lnTo>
                <a:lnTo>
                  <a:pt x="2232609" y="81748"/>
                </a:lnTo>
                <a:lnTo>
                  <a:pt x="2241456" y="77275"/>
                </a:lnTo>
                <a:lnTo>
                  <a:pt x="2252990" y="75993"/>
                </a:lnTo>
                <a:lnTo>
                  <a:pt x="2266870" y="63292"/>
                </a:lnTo>
                <a:lnTo>
                  <a:pt x="2221757" y="65097"/>
                </a:lnTo>
                <a:lnTo>
                  <a:pt x="2176653" y="68240"/>
                </a:lnTo>
                <a:lnTo>
                  <a:pt x="2135095" y="68270"/>
                </a:lnTo>
                <a:lnTo>
                  <a:pt x="2109197" y="67289"/>
                </a:lnTo>
                <a:lnTo>
                  <a:pt x="2081347" y="65931"/>
                </a:lnTo>
                <a:lnTo>
                  <a:pt x="2050081" y="63613"/>
                </a:lnTo>
                <a:lnTo>
                  <a:pt x="2016537" y="60657"/>
                </a:lnTo>
                <a:lnTo>
                  <a:pt x="1981475" y="57277"/>
                </a:lnTo>
                <a:lnTo>
                  <a:pt x="1945400" y="54316"/>
                </a:lnTo>
                <a:lnTo>
                  <a:pt x="1908650" y="51637"/>
                </a:lnTo>
                <a:lnTo>
                  <a:pt x="1871450" y="49146"/>
                </a:lnTo>
                <a:lnTo>
                  <a:pt x="1832539" y="46075"/>
                </a:lnTo>
                <a:lnTo>
                  <a:pt x="1792487" y="42615"/>
                </a:lnTo>
                <a:lnTo>
                  <a:pt x="1751674" y="38897"/>
                </a:lnTo>
                <a:lnTo>
                  <a:pt x="1711061" y="35714"/>
                </a:lnTo>
                <a:lnTo>
                  <a:pt x="1670579" y="32887"/>
                </a:lnTo>
                <a:lnTo>
                  <a:pt x="1630186" y="30294"/>
                </a:lnTo>
                <a:lnTo>
                  <a:pt x="1588440" y="27862"/>
                </a:lnTo>
                <a:lnTo>
                  <a:pt x="1545794" y="25533"/>
                </a:lnTo>
                <a:lnTo>
                  <a:pt x="1502545" y="23277"/>
                </a:lnTo>
                <a:lnTo>
                  <a:pt x="1458192" y="21773"/>
                </a:lnTo>
                <a:lnTo>
                  <a:pt x="1413100" y="20769"/>
                </a:lnTo>
                <a:lnTo>
                  <a:pt x="1367517" y="20101"/>
                </a:lnTo>
                <a:lnTo>
                  <a:pt x="1324428" y="18951"/>
                </a:lnTo>
                <a:lnTo>
                  <a:pt x="1283002" y="17476"/>
                </a:lnTo>
                <a:lnTo>
                  <a:pt x="1242685" y="15788"/>
                </a:lnTo>
                <a:lnTo>
                  <a:pt x="1202401" y="14662"/>
                </a:lnTo>
                <a:lnTo>
                  <a:pt x="1162139" y="13914"/>
                </a:lnTo>
                <a:lnTo>
                  <a:pt x="1121893" y="13413"/>
                </a:lnTo>
                <a:lnTo>
                  <a:pt x="1083066" y="13080"/>
                </a:lnTo>
                <a:lnTo>
                  <a:pt x="1045190" y="12858"/>
                </a:lnTo>
                <a:lnTo>
                  <a:pt x="1007942" y="12709"/>
                </a:lnTo>
                <a:lnTo>
                  <a:pt x="972528" y="13316"/>
                </a:lnTo>
                <a:lnTo>
                  <a:pt x="938335" y="14426"/>
                </a:lnTo>
                <a:lnTo>
                  <a:pt x="904956" y="15872"/>
                </a:lnTo>
                <a:lnTo>
                  <a:pt x="871416" y="16836"/>
                </a:lnTo>
                <a:lnTo>
                  <a:pt x="837766" y="17478"/>
                </a:lnTo>
                <a:lnTo>
                  <a:pt x="804044" y="17906"/>
                </a:lnTo>
                <a:lnTo>
                  <a:pt x="770274" y="18191"/>
                </a:lnTo>
                <a:lnTo>
                  <a:pt x="736471" y="18382"/>
                </a:lnTo>
                <a:lnTo>
                  <a:pt x="702648" y="18510"/>
                </a:lnTo>
                <a:lnTo>
                  <a:pt x="669514" y="19299"/>
                </a:lnTo>
                <a:lnTo>
                  <a:pt x="636843" y="20532"/>
                </a:lnTo>
                <a:lnTo>
                  <a:pt x="604479" y="22059"/>
                </a:lnTo>
                <a:lnTo>
                  <a:pt x="573024" y="23783"/>
                </a:lnTo>
                <a:lnTo>
                  <a:pt x="542178" y="25637"/>
                </a:lnTo>
                <a:lnTo>
                  <a:pt x="511735" y="27580"/>
                </a:lnTo>
                <a:lnTo>
                  <a:pt x="482267" y="28874"/>
                </a:lnTo>
                <a:lnTo>
                  <a:pt x="453450" y="29737"/>
                </a:lnTo>
                <a:lnTo>
                  <a:pt x="425067" y="30312"/>
                </a:lnTo>
                <a:lnTo>
                  <a:pt x="396972" y="31403"/>
                </a:lnTo>
                <a:lnTo>
                  <a:pt x="369070" y="32833"/>
                </a:lnTo>
                <a:lnTo>
                  <a:pt x="341297" y="34493"/>
                </a:lnTo>
                <a:lnTo>
                  <a:pt x="315726" y="35600"/>
                </a:lnTo>
                <a:lnTo>
                  <a:pt x="268498" y="36829"/>
                </a:lnTo>
                <a:lnTo>
                  <a:pt x="222109" y="37375"/>
                </a:lnTo>
                <a:lnTo>
                  <a:pt x="175621" y="37619"/>
                </a:lnTo>
                <a:lnTo>
                  <a:pt x="129089" y="37726"/>
                </a:lnTo>
                <a:lnTo>
                  <a:pt x="86300" y="39656"/>
                </a:lnTo>
                <a:lnTo>
                  <a:pt x="48938" y="42865"/>
                </a:lnTo>
                <a:lnTo>
                  <a:pt x="12305" y="49344"/>
                </a:lnTo>
                <a:lnTo>
                  <a:pt x="7498" y="52556"/>
                </a:lnTo>
                <a:lnTo>
                  <a:pt x="0" y="6321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1" name="SMARTInkShape-Group981"/>
          <p:cNvGrpSpPr/>
          <p:nvPr/>
        </p:nvGrpSpPr>
        <p:grpSpPr>
          <a:xfrm>
            <a:off x="5910086" y="5919344"/>
            <a:ext cx="973315" cy="703940"/>
            <a:chOff x="5910086" y="5919344"/>
            <a:chExt cx="973315" cy="703940"/>
          </a:xfrm>
        </p:grpSpPr>
        <p:sp>
          <p:nvSpPr>
            <p:cNvPr id="490" name="SMARTInkShape-5151"/>
            <p:cNvSpPr/>
            <p:nvPr>
              <p:custDataLst>
                <p:tags r:id="rId199"/>
              </p:custDataLst>
            </p:nvPr>
          </p:nvSpPr>
          <p:spPr>
            <a:xfrm>
              <a:off x="6065762" y="6528943"/>
              <a:ext cx="57625" cy="94341"/>
            </a:xfrm>
            <a:custGeom>
              <a:avLst/>
              <a:gdLst/>
              <a:ahLst/>
              <a:cxnLst/>
              <a:rect l="0" t="0" r="0" b="0"/>
              <a:pathLst>
                <a:path w="57625" h="94341">
                  <a:moveTo>
                    <a:pt x="36588" y="11557"/>
                  </a:moveTo>
                  <a:lnTo>
                    <a:pt x="36588" y="11557"/>
                  </a:lnTo>
                  <a:lnTo>
                    <a:pt x="25756" y="1430"/>
                  </a:lnTo>
                  <a:lnTo>
                    <a:pt x="21661" y="0"/>
                  </a:lnTo>
                  <a:lnTo>
                    <a:pt x="15607" y="1247"/>
                  </a:lnTo>
                  <a:lnTo>
                    <a:pt x="12017" y="2567"/>
                  </a:lnTo>
                  <a:lnTo>
                    <a:pt x="6148" y="9678"/>
                  </a:lnTo>
                  <a:lnTo>
                    <a:pt x="1892" y="20600"/>
                  </a:lnTo>
                  <a:lnTo>
                    <a:pt x="0" y="34861"/>
                  </a:lnTo>
                  <a:lnTo>
                    <a:pt x="4805" y="50607"/>
                  </a:lnTo>
                  <a:lnTo>
                    <a:pt x="26000" y="85635"/>
                  </a:lnTo>
                  <a:lnTo>
                    <a:pt x="34469" y="93399"/>
                  </a:lnTo>
                  <a:lnTo>
                    <a:pt x="38703" y="94340"/>
                  </a:lnTo>
                  <a:lnTo>
                    <a:pt x="42936" y="93557"/>
                  </a:lnTo>
                  <a:lnTo>
                    <a:pt x="47171" y="91623"/>
                  </a:lnTo>
                  <a:lnTo>
                    <a:pt x="53756" y="85712"/>
                  </a:lnTo>
                  <a:lnTo>
                    <a:pt x="56501" y="82160"/>
                  </a:lnTo>
                  <a:lnTo>
                    <a:pt x="57624" y="77676"/>
                  </a:lnTo>
                  <a:lnTo>
                    <a:pt x="56991" y="67049"/>
                  </a:lnTo>
                  <a:lnTo>
                    <a:pt x="49296" y="49166"/>
                  </a:lnTo>
                  <a:lnTo>
                    <a:pt x="42001" y="40502"/>
                  </a:lnTo>
                  <a:lnTo>
                    <a:pt x="34761" y="32887"/>
                  </a:lnTo>
                  <a:lnTo>
                    <a:pt x="23888" y="115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152"/>
            <p:cNvSpPr/>
            <p:nvPr>
              <p:custDataLst>
                <p:tags r:id="rId200"/>
              </p:custDataLst>
            </p:nvPr>
          </p:nvSpPr>
          <p:spPr>
            <a:xfrm>
              <a:off x="5910086" y="6272415"/>
              <a:ext cx="135115" cy="260552"/>
            </a:xfrm>
            <a:custGeom>
              <a:avLst/>
              <a:gdLst/>
              <a:ahLst/>
              <a:cxnLst/>
              <a:rect l="0" t="0" r="0" b="0"/>
              <a:pathLst>
                <a:path w="135115" h="260552">
                  <a:moveTo>
                    <a:pt x="77964" y="58535"/>
                  </a:moveTo>
                  <a:lnTo>
                    <a:pt x="77964" y="58535"/>
                  </a:lnTo>
                  <a:lnTo>
                    <a:pt x="77964" y="42987"/>
                  </a:lnTo>
                  <a:lnTo>
                    <a:pt x="76552" y="41114"/>
                  </a:lnTo>
                  <a:lnTo>
                    <a:pt x="60288" y="30954"/>
                  </a:lnTo>
                  <a:lnTo>
                    <a:pt x="50352" y="30520"/>
                  </a:lnTo>
                  <a:lnTo>
                    <a:pt x="44740" y="31391"/>
                  </a:lnTo>
                  <a:lnTo>
                    <a:pt x="32859" y="39886"/>
                  </a:lnTo>
                  <a:lnTo>
                    <a:pt x="21228" y="54479"/>
                  </a:lnTo>
                  <a:lnTo>
                    <a:pt x="7452" y="87906"/>
                  </a:lnTo>
                  <a:lnTo>
                    <a:pt x="0" y="133639"/>
                  </a:lnTo>
                  <a:lnTo>
                    <a:pt x="510" y="168819"/>
                  </a:lnTo>
                  <a:lnTo>
                    <a:pt x="14876" y="214213"/>
                  </a:lnTo>
                  <a:lnTo>
                    <a:pt x="33636" y="244362"/>
                  </a:lnTo>
                  <a:lnTo>
                    <a:pt x="46268" y="255895"/>
                  </a:lnTo>
                  <a:lnTo>
                    <a:pt x="52600" y="259958"/>
                  </a:lnTo>
                  <a:lnTo>
                    <a:pt x="58937" y="260551"/>
                  </a:lnTo>
                  <a:lnTo>
                    <a:pt x="71625" y="255563"/>
                  </a:lnTo>
                  <a:lnTo>
                    <a:pt x="90667" y="234115"/>
                  </a:lnTo>
                  <a:lnTo>
                    <a:pt x="102973" y="198675"/>
                  </a:lnTo>
                  <a:lnTo>
                    <a:pt x="106717" y="163623"/>
                  </a:lnTo>
                  <a:lnTo>
                    <a:pt x="107677" y="123585"/>
                  </a:lnTo>
                  <a:lnTo>
                    <a:pt x="105751" y="84624"/>
                  </a:lnTo>
                  <a:lnTo>
                    <a:pt x="97329" y="40473"/>
                  </a:lnTo>
                  <a:lnTo>
                    <a:pt x="86101" y="20168"/>
                  </a:lnTo>
                  <a:lnTo>
                    <a:pt x="79155" y="11790"/>
                  </a:lnTo>
                  <a:lnTo>
                    <a:pt x="63911" y="2482"/>
                  </a:lnTo>
                  <a:lnTo>
                    <a:pt x="55896" y="0"/>
                  </a:lnTo>
                  <a:lnTo>
                    <a:pt x="48436" y="1167"/>
                  </a:lnTo>
                  <a:lnTo>
                    <a:pt x="34502" y="9990"/>
                  </a:lnTo>
                  <a:lnTo>
                    <a:pt x="18127" y="30824"/>
                  </a:lnTo>
                  <a:lnTo>
                    <a:pt x="11081" y="61613"/>
                  </a:lnTo>
                  <a:lnTo>
                    <a:pt x="13195" y="81540"/>
                  </a:lnTo>
                  <a:lnTo>
                    <a:pt x="19544" y="99098"/>
                  </a:lnTo>
                  <a:lnTo>
                    <a:pt x="29423" y="113958"/>
                  </a:lnTo>
                  <a:lnTo>
                    <a:pt x="42748" y="121973"/>
                  </a:lnTo>
                  <a:lnTo>
                    <a:pt x="50254" y="124110"/>
                  </a:lnTo>
                  <a:lnTo>
                    <a:pt x="81042" y="120377"/>
                  </a:lnTo>
                  <a:lnTo>
                    <a:pt x="135114" y="102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153"/>
            <p:cNvSpPr/>
            <p:nvPr>
              <p:custDataLst>
                <p:tags r:id="rId201"/>
              </p:custDataLst>
            </p:nvPr>
          </p:nvSpPr>
          <p:spPr>
            <a:xfrm>
              <a:off x="6039076" y="5919344"/>
              <a:ext cx="18647" cy="227457"/>
            </a:xfrm>
            <a:custGeom>
              <a:avLst/>
              <a:gdLst/>
              <a:ahLst/>
              <a:cxnLst/>
              <a:rect l="0" t="0" r="0" b="0"/>
              <a:pathLst>
                <a:path w="18647" h="227457">
                  <a:moveTo>
                    <a:pt x="6124" y="11556"/>
                  </a:moveTo>
                  <a:lnTo>
                    <a:pt x="6124" y="11556"/>
                  </a:lnTo>
                  <a:lnTo>
                    <a:pt x="6124" y="8185"/>
                  </a:lnTo>
                  <a:lnTo>
                    <a:pt x="4242" y="4649"/>
                  </a:lnTo>
                  <a:lnTo>
                    <a:pt x="657" y="0"/>
                  </a:lnTo>
                  <a:lnTo>
                    <a:pt x="3406" y="2566"/>
                  </a:lnTo>
                  <a:lnTo>
                    <a:pt x="2622" y="38132"/>
                  </a:lnTo>
                  <a:lnTo>
                    <a:pt x="5086" y="81049"/>
                  </a:lnTo>
                  <a:lnTo>
                    <a:pt x="5662" y="114407"/>
                  </a:lnTo>
                  <a:lnTo>
                    <a:pt x="6693" y="160250"/>
                  </a:lnTo>
                  <a:lnTo>
                    <a:pt x="11124" y="204616"/>
                  </a:lnTo>
                  <a:lnTo>
                    <a:pt x="12296" y="218229"/>
                  </a:lnTo>
                  <a:lnTo>
                    <a:pt x="11753" y="182620"/>
                  </a:lnTo>
                  <a:lnTo>
                    <a:pt x="9096" y="151791"/>
                  </a:lnTo>
                  <a:lnTo>
                    <a:pt x="5564" y="107514"/>
                  </a:lnTo>
                  <a:lnTo>
                    <a:pt x="2347" y="61965"/>
                  </a:lnTo>
                  <a:lnTo>
                    <a:pt x="282" y="17254"/>
                  </a:lnTo>
                  <a:lnTo>
                    <a:pt x="0" y="11972"/>
                  </a:lnTo>
                  <a:lnTo>
                    <a:pt x="500" y="49732"/>
                  </a:lnTo>
                  <a:lnTo>
                    <a:pt x="5555" y="96480"/>
                  </a:lnTo>
                  <a:lnTo>
                    <a:pt x="14265" y="139416"/>
                  </a:lnTo>
                  <a:lnTo>
                    <a:pt x="18557" y="177435"/>
                  </a:lnTo>
                  <a:lnTo>
                    <a:pt x="18646" y="177175"/>
                  </a:lnTo>
                  <a:lnTo>
                    <a:pt x="13775" y="134660"/>
                  </a:lnTo>
                  <a:lnTo>
                    <a:pt x="12346" y="102959"/>
                  </a:lnTo>
                  <a:lnTo>
                    <a:pt x="8280" y="59021"/>
                  </a:lnTo>
                  <a:lnTo>
                    <a:pt x="7083" y="46764"/>
                  </a:lnTo>
                  <a:lnTo>
                    <a:pt x="6058" y="46316"/>
                  </a:lnTo>
                  <a:lnTo>
                    <a:pt x="3037" y="53345"/>
                  </a:lnTo>
                  <a:lnTo>
                    <a:pt x="1124" y="96768"/>
                  </a:lnTo>
                  <a:lnTo>
                    <a:pt x="5034" y="142011"/>
                  </a:lnTo>
                  <a:lnTo>
                    <a:pt x="9956" y="184893"/>
                  </a:lnTo>
                  <a:lnTo>
                    <a:pt x="12474" y="227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154"/>
            <p:cNvSpPr/>
            <p:nvPr>
              <p:custDataLst>
                <p:tags r:id="rId202"/>
              </p:custDataLst>
            </p:nvPr>
          </p:nvSpPr>
          <p:spPr>
            <a:xfrm>
              <a:off x="6165848" y="6400800"/>
              <a:ext cx="101603" cy="24518"/>
            </a:xfrm>
            <a:custGeom>
              <a:avLst/>
              <a:gdLst/>
              <a:ahLst/>
              <a:cxnLst/>
              <a:rect l="0" t="0" r="0" b="0"/>
              <a:pathLst>
                <a:path w="101603" h="24518">
                  <a:moveTo>
                    <a:pt x="2" y="19050"/>
                  </a:moveTo>
                  <a:lnTo>
                    <a:pt x="2" y="19050"/>
                  </a:lnTo>
                  <a:lnTo>
                    <a:pt x="0" y="22421"/>
                  </a:lnTo>
                  <a:lnTo>
                    <a:pt x="707" y="23414"/>
                  </a:lnTo>
                  <a:lnTo>
                    <a:pt x="1884" y="24076"/>
                  </a:lnTo>
                  <a:lnTo>
                    <a:pt x="3373" y="24517"/>
                  </a:lnTo>
                  <a:lnTo>
                    <a:pt x="48796" y="13120"/>
                  </a:lnTo>
                  <a:lnTo>
                    <a:pt x="1016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155"/>
            <p:cNvSpPr/>
            <p:nvPr>
              <p:custDataLst>
                <p:tags r:id="rId203"/>
              </p:custDataLst>
            </p:nvPr>
          </p:nvSpPr>
          <p:spPr>
            <a:xfrm>
              <a:off x="6324600" y="6286784"/>
              <a:ext cx="88403" cy="183210"/>
            </a:xfrm>
            <a:custGeom>
              <a:avLst/>
              <a:gdLst/>
              <a:ahLst/>
              <a:cxnLst/>
              <a:rect l="0" t="0" r="0" b="0"/>
              <a:pathLst>
                <a:path w="88403" h="183210">
                  <a:moveTo>
                    <a:pt x="0" y="18766"/>
                  </a:moveTo>
                  <a:lnTo>
                    <a:pt x="0" y="18766"/>
                  </a:lnTo>
                  <a:lnTo>
                    <a:pt x="0" y="12678"/>
                  </a:lnTo>
                  <a:lnTo>
                    <a:pt x="6741" y="9122"/>
                  </a:lnTo>
                  <a:lnTo>
                    <a:pt x="54208" y="1159"/>
                  </a:lnTo>
                  <a:lnTo>
                    <a:pt x="73502" y="0"/>
                  </a:lnTo>
                  <a:lnTo>
                    <a:pt x="80410" y="1724"/>
                  </a:lnTo>
                  <a:lnTo>
                    <a:pt x="87223" y="5209"/>
                  </a:lnTo>
                  <a:lnTo>
                    <a:pt x="87782" y="6200"/>
                  </a:lnTo>
                  <a:lnTo>
                    <a:pt x="88402" y="9183"/>
                  </a:lnTo>
                  <a:lnTo>
                    <a:pt x="62138" y="54860"/>
                  </a:lnTo>
                  <a:lnTo>
                    <a:pt x="39714" y="95406"/>
                  </a:lnTo>
                  <a:lnTo>
                    <a:pt x="21485" y="137386"/>
                  </a:lnTo>
                  <a:lnTo>
                    <a:pt x="1372" y="181650"/>
                  </a:lnTo>
                  <a:lnTo>
                    <a:pt x="1620" y="182389"/>
                  </a:lnTo>
                  <a:lnTo>
                    <a:pt x="2491" y="182881"/>
                  </a:lnTo>
                  <a:lnTo>
                    <a:pt x="3777" y="183209"/>
                  </a:lnTo>
                  <a:lnTo>
                    <a:pt x="15701" y="180301"/>
                  </a:lnTo>
                  <a:lnTo>
                    <a:pt x="61735" y="158802"/>
                  </a:lnTo>
                  <a:lnTo>
                    <a:pt x="76200" y="152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156"/>
            <p:cNvSpPr/>
            <p:nvPr>
              <p:custDataLst>
                <p:tags r:id="rId204"/>
              </p:custDataLst>
            </p:nvPr>
          </p:nvSpPr>
          <p:spPr>
            <a:xfrm>
              <a:off x="6446591" y="6394450"/>
              <a:ext cx="74860" cy="82551"/>
            </a:xfrm>
            <a:custGeom>
              <a:avLst/>
              <a:gdLst/>
              <a:ahLst/>
              <a:cxnLst/>
              <a:rect l="0" t="0" r="0" b="0"/>
              <a:pathLst>
                <a:path w="74860" h="82551">
                  <a:moveTo>
                    <a:pt x="74859" y="0"/>
                  </a:moveTo>
                  <a:lnTo>
                    <a:pt x="74859" y="0"/>
                  </a:lnTo>
                  <a:lnTo>
                    <a:pt x="74859" y="3371"/>
                  </a:lnTo>
                  <a:lnTo>
                    <a:pt x="69083" y="16605"/>
                  </a:lnTo>
                  <a:lnTo>
                    <a:pt x="38733" y="63652"/>
                  </a:lnTo>
                  <a:lnTo>
                    <a:pt x="29504" y="75854"/>
                  </a:lnTo>
                  <a:lnTo>
                    <a:pt x="22717" y="79573"/>
                  </a:lnTo>
                  <a:lnTo>
                    <a:pt x="18931" y="80566"/>
                  </a:lnTo>
                  <a:lnTo>
                    <a:pt x="15701" y="79816"/>
                  </a:lnTo>
                  <a:lnTo>
                    <a:pt x="10232" y="75219"/>
                  </a:lnTo>
                  <a:lnTo>
                    <a:pt x="3184" y="64699"/>
                  </a:lnTo>
                  <a:lnTo>
                    <a:pt x="0" y="52645"/>
                  </a:lnTo>
                  <a:lnTo>
                    <a:pt x="1669" y="49208"/>
                  </a:lnTo>
                  <a:lnTo>
                    <a:pt x="9168" y="43507"/>
                  </a:lnTo>
                  <a:lnTo>
                    <a:pt x="13427" y="42411"/>
                  </a:lnTo>
                  <a:lnTo>
                    <a:pt x="21920" y="43073"/>
                  </a:lnTo>
                  <a:lnTo>
                    <a:pt x="56179" y="62005"/>
                  </a:lnTo>
                  <a:lnTo>
                    <a:pt x="74859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157"/>
            <p:cNvSpPr/>
            <p:nvPr>
              <p:custDataLst>
                <p:tags r:id="rId205"/>
              </p:custDataLst>
            </p:nvPr>
          </p:nvSpPr>
          <p:spPr>
            <a:xfrm>
              <a:off x="6565900" y="6381750"/>
              <a:ext cx="38101" cy="158751"/>
            </a:xfrm>
            <a:custGeom>
              <a:avLst/>
              <a:gdLst/>
              <a:ahLst/>
              <a:cxnLst/>
              <a:rect l="0" t="0" r="0" b="0"/>
              <a:pathLst>
                <a:path w="38101" h="158751">
                  <a:moveTo>
                    <a:pt x="38100" y="0"/>
                  </a:moveTo>
                  <a:lnTo>
                    <a:pt x="38100" y="0"/>
                  </a:lnTo>
                  <a:lnTo>
                    <a:pt x="33031" y="5775"/>
                  </a:lnTo>
                  <a:lnTo>
                    <a:pt x="29261" y="12209"/>
                  </a:lnTo>
                  <a:lnTo>
                    <a:pt x="22368" y="51707"/>
                  </a:lnTo>
                  <a:lnTo>
                    <a:pt x="14636" y="95977"/>
                  </a:lnTo>
                  <a:lnTo>
                    <a:pt x="4210" y="143359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158"/>
            <p:cNvSpPr/>
            <p:nvPr>
              <p:custDataLst>
                <p:tags r:id="rId206"/>
              </p:custDataLst>
            </p:nvPr>
          </p:nvSpPr>
          <p:spPr>
            <a:xfrm>
              <a:off x="6616700" y="6464562"/>
              <a:ext cx="95251" cy="61855"/>
            </a:xfrm>
            <a:custGeom>
              <a:avLst/>
              <a:gdLst/>
              <a:ahLst/>
              <a:cxnLst/>
              <a:rect l="0" t="0" r="0" b="0"/>
              <a:pathLst>
                <a:path w="95251" h="61855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6907" y="1062"/>
                  </a:lnTo>
                  <a:lnTo>
                    <a:pt x="18297" y="0"/>
                  </a:lnTo>
                  <a:lnTo>
                    <a:pt x="30037" y="3187"/>
                  </a:lnTo>
                  <a:lnTo>
                    <a:pt x="32019" y="5564"/>
                  </a:lnTo>
                  <a:lnTo>
                    <a:pt x="32635" y="8561"/>
                  </a:lnTo>
                  <a:lnTo>
                    <a:pt x="32340" y="11969"/>
                  </a:lnTo>
                  <a:lnTo>
                    <a:pt x="25182" y="26881"/>
                  </a:lnTo>
                  <a:lnTo>
                    <a:pt x="2348" y="56233"/>
                  </a:lnTo>
                  <a:lnTo>
                    <a:pt x="1565" y="58568"/>
                  </a:lnTo>
                  <a:lnTo>
                    <a:pt x="1749" y="60123"/>
                  </a:lnTo>
                  <a:lnTo>
                    <a:pt x="2577" y="61162"/>
                  </a:lnTo>
                  <a:lnTo>
                    <a:pt x="3835" y="61854"/>
                  </a:lnTo>
                  <a:lnTo>
                    <a:pt x="8996" y="60741"/>
                  </a:lnTo>
                  <a:lnTo>
                    <a:pt x="48347" y="39436"/>
                  </a:lnTo>
                  <a:lnTo>
                    <a:pt x="95250" y="18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159"/>
            <p:cNvSpPr/>
            <p:nvPr>
              <p:custDataLst>
                <p:tags r:id="rId207"/>
              </p:custDataLst>
            </p:nvPr>
          </p:nvSpPr>
          <p:spPr>
            <a:xfrm>
              <a:off x="6728746" y="6280150"/>
              <a:ext cx="62978" cy="124392"/>
            </a:xfrm>
            <a:custGeom>
              <a:avLst/>
              <a:gdLst/>
              <a:ahLst/>
              <a:cxnLst/>
              <a:rect l="0" t="0" r="0" b="0"/>
              <a:pathLst>
                <a:path w="62978" h="124392">
                  <a:moveTo>
                    <a:pt x="53054" y="0"/>
                  </a:moveTo>
                  <a:lnTo>
                    <a:pt x="53054" y="0"/>
                  </a:lnTo>
                  <a:lnTo>
                    <a:pt x="22547" y="3371"/>
                  </a:lnTo>
                  <a:lnTo>
                    <a:pt x="9364" y="8839"/>
                  </a:lnTo>
                  <a:lnTo>
                    <a:pt x="3533" y="14748"/>
                  </a:lnTo>
                  <a:lnTo>
                    <a:pt x="991" y="18298"/>
                  </a:lnTo>
                  <a:lnTo>
                    <a:pt x="0" y="22076"/>
                  </a:lnTo>
                  <a:lnTo>
                    <a:pt x="782" y="30037"/>
                  </a:lnTo>
                  <a:lnTo>
                    <a:pt x="7244" y="38279"/>
                  </a:lnTo>
                  <a:lnTo>
                    <a:pt x="51694" y="83112"/>
                  </a:lnTo>
                  <a:lnTo>
                    <a:pt x="59505" y="94795"/>
                  </a:lnTo>
                  <a:lnTo>
                    <a:pt x="62977" y="104690"/>
                  </a:lnTo>
                  <a:lnTo>
                    <a:pt x="62637" y="113792"/>
                  </a:lnTo>
                  <a:lnTo>
                    <a:pt x="61560" y="118194"/>
                  </a:lnTo>
                  <a:lnTo>
                    <a:pt x="58724" y="121129"/>
                  </a:lnTo>
                  <a:lnTo>
                    <a:pt x="49930" y="124391"/>
                  </a:lnTo>
                  <a:lnTo>
                    <a:pt x="45327" y="123144"/>
                  </a:lnTo>
                  <a:lnTo>
                    <a:pt x="27654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160"/>
            <p:cNvSpPr/>
            <p:nvPr>
              <p:custDataLst>
                <p:tags r:id="rId208"/>
              </p:custDataLst>
            </p:nvPr>
          </p:nvSpPr>
          <p:spPr>
            <a:xfrm>
              <a:off x="6807200" y="6282880"/>
              <a:ext cx="76201" cy="82975"/>
            </a:xfrm>
            <a:custGeom>
              <a:avLst/>
              <a:gdLst/>
              <a:ahLst/>
              <a:cxnLst/>
              <a:rect l="0" t="0" r="0" b="0"/>
              <a:pathLst>
                <a:path w="76201" h="82975">
                  <a:moveTo>
                    <a:pt x="0" y="54420"/>
                  </a:moveTo>
                  <a:lnTo>
                    <a:pt x="0" y="54420"/>
                  </a:lnTo>
                  <a:lnTo>
                    <a:pt x="10139" y="50056"/>
                  </a:lnTo>
                  <a:lnTo>
                    <a:pt x="20956" y="47953"/>
                  </a:lnTo>
                  <a:lnTo>
                    <a:pt x="26482" y="44960"/>
                  </a:lnTo>
                  <a:lnTo>
                    <a:pt x="33561" y="35939"/>
                  </a:lnTo>
                  <a:lnTo>
                    <a:pt x="36754" y="20957"/>
                  </a:lnTo>
                  <a:lnTo>
                    <a:pt x="37702" y="6483"/>
                  </a:lnTo>
                  <a:lnTo>
                    <a:pt x="35717" y="3412"/>
                  </a:lnTo>
                  <a:lnTo>
                    <a:pt x="32278" y="1365"/>
                  </a:lnTo>
                  <a:lnTo>
                    <a:pt x="27870" y="0"/>
                  </a:lnTo>
                  <a:lnTo>
                    <a:pt x="19207" y="365"/>
                  </a:lnTo>
                  <a:lnTo>
                    <a:pt x="14922" y="1450"/>
                  </a:lnTo>
                  <a:lnTo>
                    <a:pt x="11358" y="4291"/>
                  </a:lnTo>
                  <a:lnTo>
                    <a:pt x="5519" y="13090"/>
                  </a:lnTo>
                  <a:lnTo>
                    <a:pt x="1636" y="33315"/>
                  </a:lnTo>
                  <a:lnTo>
                    <a:pt x="7226" y="57181"/>
                  </a:lnTo>
                  <a:lnTo>
                    <a:pt x="17820" y="75385"/>
                  </a:lnTo>
                  <a:lnTo>
                    <a:pt x="25795" y="81377"/>
                  </a:lnTo>
                  <a:lnTo>
                    <a:pt x="29897" y="82974"/>
                  </a:lnTo>
                  <a:lnTo>
                    <a:pt x="40098" y="82869"/>
                  </a:lnTo>
                  <a:lnTo>
                    <a:pt x="51688" y="79764"/>
                  </a:lnTo>
                  <a:lnTo>
                    <a:pt x="76200" y="67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161"/>
            <p:cNvSpPr/>
            <p:nvPr>
              <p:custDataLst>
                <p:tags r:id="rId209"/>
              </p:custDataLst>
            </p:nvPr>
          </p:nvSpPr>
          <p:spPr>
            <a:xfrm>
              <a:off x="6781877" y="6114050"/>
              <a:ext cx="46034" cy="74742"/>
            </a:xfrm>
            <a:custGeom>
              <a:avLst/>
              <a:gdLst/>
              <a:ahLst/>
              <a:cxnLst/>
              <a:rect l="0" t="0" r="0" b="0"/>
              <a:pathLst>
                <a:path w="46034" h="74742">
                  <a:moveTo>
                    <a:pt x="6273" y="13700"/>
                  </a:moveTo>
                  <a:lnTo>
                    <a:pt x="6273" y="13700"/>
                  </a:lnTo>
                  <a:lnTo>
                    <a:pt x="6273" y="17071"/>
                  </a:lnTo>
                  <a:lnTo>
                    <a:pt x="1246" y="40999"/>
                  </a:lnTo>
                  <a:lnTo>
                    <a:pt x="0" y="74569"/>
                  </a:lnTo>
                  <a:lnTo>
                    <a:pt x="681" y="74741"/>
                  </a:lnTo>
                  <a:lnTo>
                    <a:pt x="3317" y="73050"/>
                  </a:lnTo>
                  <a:lnTo>
                    <a:pt x="4960" y="66182"/>
                  </a:lnTo>
                  <a:lnTo>
                    <a:pt x="11184" y="25433"/>
                  </a:lnTo>
                  <a:lnTo>
                    <a:pt x="14078" y="6358"/>
                  </a:lnTo>
                  <a:lnTo>
                    <a:pt x="15710" y="2455"/>
                  </a:lnTo>
                  <a:lnTo>
                    <a:pt x="17503" y="558"/>
                  </a:lnTo>
                  <a:lnTo>
                    <a:pt x="19403" y="0"/>
                  </a:lnTo>
                  <a:lnTo>
                    <a:pt x="21377" y="335"/>
                  </a:lnTo>
                  <a:lnTo>
                    <a:pt x="34267" y="10915"/>
                  </a:lnTo>
                  <a:lnTo>
                    <a:pt x="41762" y="25397"/>
                  </a:lnTo>
                  <a:lnTo>
                    <a:pt x="46033" y="41477"/>
                  </a:lnTo>
                  <a:lnTo>
                    <a:pt x="44373" y="64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982"/>
          <p:cNvGrpSpPr/>
          <p:nvPr/>
        </p:nvGrpSpPr>
        <p:grpSpPr>
          <a:xfrm>
            <a:off x="8191971" y="5835989"/>
            <a:ext cx="920280" cy="778052"/>
            <a:chOff x="8191971" y="5835989"/>
            <a:chExt cx="920280" cy="778052"/>
          </a:xfrm>
        </p:grpSpPr>
        <p:sp>
          <p:nvSpPr>
            <p:cNvPr id="502" name="SMARTInkShape-5162"/>
            <p:cNvSpPr/>
            <p:nvPr>
              <p:custDataLst>
                <p:tags r:id="rId187"/>
              </p:custDataLst>
            </p:nvPr>
          </p:nvSpPr>
          <p:spPr>
            <a:xfrm>
              <a:off x="8376943" y="5835989"/>
              <a:ext cx="30458" cy="438988"/>
            </a:xfrm>
            <a:custGeom>
              <a:avLst/>
              <a:gdLst/>
              <a:ahLst/>
              <a:cxnLst/>
              <a:rect l="0" t="0" r="0" b="0"/>
              <a:pathLst>
                <a:path w="30458" h="438988">
                  <a:moveTo>
                    <a:pt x="5057" y="12361"/>
                  </a:moveTo>
                  <a:lnTo>
                    <a:pt x="5057" y="12361"/>
                  </a:lnTo>
                  <a:lnTo>
                    <a:pt x="5057" y="0"/>
                  </a:lnTo>
                  <a:lnTo>
                    <a:pt x="693" y="38668"/>
                  </a:lnTo>
                  <a:lnTo>
                    <a:pt x="0" y="82089"/>
                  </a:lnTo>
                  <a:lnTo>
                    <a:pt x="2339" y="116728"/>
                  </a:lnTo>
                  <a:lnTo>
                    <a:pt x="3849" y="153291"/>
                  </a:lnTo>
                  <a:lnTo>
                    <a:pt x="4520" y="189297"/>
                  </a:lnTo>
                  <a:lnTo>
                    <a:pt x="4898" y="235923"/>
                  </a:lnTo>
                  <a:lnTo>
                    <a:pt x="6906" y="276472"/>
                  </a:lnTo>
                  <a:lnTo>
                    <a:pt x="10518" y="288739"/>
                  </a:lnTo>
                  <a:lnTo>
                    <a:pt x="10109" y="288336"/>
                  </a:lnTo>
                  <a:lnTo>
                    <a:pt x="7773" y="284124"/>
                  </a:lnTo>
                  <a:lnTo>
                    <a:pt x="4887" y="239635"/>
                  </a:lnTo>
                  <a:lnTo>
                    <a:pt x="1925" y="194040"/>
                  </a:lnTo>
                  <a:lnTo>
                    <a:pt x="1557" y="169463"/>
                  </a:lnTo>
                  <a:lnTo>
                    <a:pt x="2017" y="144613"/>
                  </a:lnTo>
                  <a:lnTo>
                    <a:pt x="4412" y="98656"/>
                  </a:lnTo>
                  <a:lnTo>
                    <a:pt x="9726" y="51100"/>
                  </a:lnTo>
                  <a:lnTo>
                    <a:pt x="17403" y="8529"/>
                  </a:lnTo>
                  <a:lnTo>
                    <a:pt x="18226" y="8395"/>
                  </a:lnTo>
                  <a:lnTo>
                    <a:pt x="21023" y="10128"/>
                  </a:lnTo>
                  <a:lnTo>
                    <a:pt x="24203" y="46571"/>
                  </a:lnTo>
                  <a:lnTo>
                    <a:pt x="27206" y="85420"/>
                  </a:lnTo>
                  <a:lnTo>
                    <a:pt x="27131" y="130910"/>
                  </a:lnTo>
                  <a:lnTo>
                    <a:pt x="26123" y="154893"/>
                  </a:lnTo>
                  <a:lnTo>
                    <a:pt x="25002" y="202239"/>
                  </a:lnTo>
                  <a:lnTo>
                    <a:pt x="23800" y="248445"/>
                  </a:lnTo>
                  <a:lnTo>
                    <a:pt x="20912" y="292500"/>
                  </a:lnTo>
                  <a:lnTo>
                    <a:pt x="19160" y="331836"/>
                  </a:lnTo>
                  <a:lnTo>
                    <a:pt x="18379" y="366722"/>
                  </a:lnTo>
                  <a:lnTo>
                    <a:pt x="18647" y="408045"/>
                  </a:lnTo>
                  <a:lnTo>
                    <a:pt x="23248" y="438987"/>
                  </a:lnTo>
                  <a:lnTo>
                    <a:pt x="24240" y="438594"/>
                  </a:lnTo>
                  <a:lnTo>
                    <a:pt x="30457" y="425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163"/>
            <p:cNvSpPr/>
            <p:nvPr>
              <p:custDataLst>
                <p:tags r:id="rId188"/>
              </p:custDataLst>
            </p:nvPr>
          </p:nvSpPr>
          <p:spPr>
            <a:xfrm>
              <a:off x="9011066" y="6126354"/>
              <a:ext cx="71473" cy="77597"/>
            </a:xfrm>
            <a:custGeom>
              <a:avLst/>
              <a:gdLst/>
              <a:ahLst/>
              <a:cxnLst/>
              <a:rect l="0" t="0" r="0" b="0"/>
              <a:pathLst>
                <a:path w="71473" h="77597">
                  <a:moveTo>
                    <a:pt x="18634" y="14096"/>
                  </a:moveTo>
                  <a:lnTo>
                    <a:pt x="18634" y="14096"/>
                  </a:lnTo>
                  <a:lnTo>
                    <a:pt x="4328" y="40611"/>
                  </a:lnTo>
                  <a:lnTo>
                    <a:pt x="0" y="65484"/>
                  </a:lnTo>
                  <a:lnTo>
                    <a:pt x="567" y="66699"/>
                  </a:lnTo>
                  <a:lnTo>
                    <a:pt x="1650" y="66804"/>
                  </a:lnTo>
                  <a:lnTo>
                    <a:pt x="3078" y="66168"/>
                  </a:lnTo>
                  <a:lnTo>
                    <a:pt x="25594" y="21325"/>
                  </a:lnTo>
                  <a:lnTo>
                    <a:pt x="38667" y="1961"/>
                  </a:lnTo>
                  <a:lnTo>
                    <a:pt x="41867" y="362"/>
                  </a:lnTo>
                  <a:lnTo>
                    <a:pt x="45411" y="0"/>
                  </a:lnTo>
                  <a:lnTo>
                    <a:pt x="49185" y="464"/>
                  </a:lnTo>
                  <a:lnTo>
                    <a:pt x="57141" y="8510"/>
                  </a:lnTo>
                  <a:lnTo>
                    <a:pt x="64677" y="22196"/>
                  </a:lnTo>
                  <a:lnTo>
                    <a:pt x="71472" y="48325"/>
                  </a:lnTo>
                  <a:lnTo>
                    <a:pt x="69434" y="77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164"/>
            <p:cNvSpPr/>
            <p:nvPr>
              <p:custDataLst>
                <p:tags r:id="rId189"/>
              </p:custDataLst>
            </p:nvPr>
          </p:nvSpPr>
          <p:spPr>
            <a:xfrm>
              <a:off x="9036050" y="6269481"/>
              <a:ext cx="76201" cy="119453"/>
            </a:xfrm>
            <a:custGeom>
              <a:avLst/>
              <a:gdLst/>
              <a:ahLst/>
              <a:cxnLst/>
              <a:rect l="0" t="0" r="0" b="0"/>
              <a:pathLst>
                <a:path w="76201" h="119453">
                  <a:moveTo>
                    <a:pt x="0" y="74169"/>
                  </a:moveTo>
                  <a:lnTo>
                    <a:pt x="0" y="74169"/>
                  </a:lnTo>
                  <a:lnTo>
                    <a:pt x="35320" y="55871"/>
                  </a:lnTo>
                  <a:lnTo>
                    <a:pt x="42274" y="44400"/>
                  </a:lnTo>
                  <a:lnTo>
                    <a:pt x="46305" y="30599"/>
                  </a:lnTo>
                  <a:lnTo>
                    <a:pt x="44832" y="4827"/>
                  </a:lnTo>
                  <a:lnTo>
                    <a:pt x="42588" y="2541"/>
                  </a:lnTo>
                  <a:lnTo>
                    <a:pt x="34450" y="0"/>
                  </a:lnTo>
                  <a:lnTo>
                    <a:pt x="30022" y="733"/>
                  </a:lnTo>
                  <a:lnTo>
                    <a:pt x="21339" y="5313"/>
                  </a:lnTo>
                  <a:lnTo>
                    <a:pt x="8518" y="22566"/>
                  </a:lnTo>
                  <a:lnTo>
                    <a:pt x="5668" y="41357"/>
                  </a:lnTo>
                  <a:lnTo>
                    <a:pt x="9585" y="81172"/>
                  </a:lnTo>
                  <a:lnTo>
                    <a:pt x="16960" y="97037"/>
                  </a:lnTo>
                  <a:lnTo>
                    <a:pt x="31131" y="114105"/>
                  </a:lnTo>
                  <a:lnTo>
                    <a:pt x="35571" y="117728"/>
                  </a:lnTo>
                  <a:lnTo>
                    <a:pt x="40646" y="119436"/>
                  </a:lnTo>
                  <a:lnTo>
                    <a:pt x="51932" y="119452"/>
                  </a:lnTo>
                  <a:lnTo>
                    <a:pt x="62123" y="115225"/>
                  </a:lnTo>
                  <a:lnTo>
                    <a:pt x="76200" y="105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165"/>
            <p:cNvSpPr/>
            <p:nvPr>
              <p:custDataLst>
                <p:tags r:id="rId190"/>
              </p:custDataLst>
            </p:nvPr>
          </p:nvSpPr>
          <p:spPr>
            <a:xfrm>
              <a:off x="8970365" y="6286916"/>
              <a:ext cx="46636" cy="134593"/>
            </a:xfrm>
            <a:custGeom>
              <a:avLst/>
              <a:gdLst/>
              <a:ahLst/>
              <a:cxnLst/>
              <a:rect l="0" t="0" r="0" b="0"/>
              <a:pathLst>
                <a:path w="46636" h="134593">
                  <a:moveTo>
                    <a:pt x="46635" y="18634"/>
                  </a:moveTo>
                  <a:lnTo>
                    <a:pt x="46635" y="18634"/>
                  </a:lnTo>
                  <a:lnTo>
                    <a:pt x="37796" y="4329"/>
                  </a:lnTo>
                  <a:lnTo>
                    <a:pt x="31887" y="1694"/>
                  </a:lnTo>
                  <a:lnTo>
                    <a:pt x="19968" y="0"/>
                  </a:lnTo>
                  <a:lnTo>
                    <a:pt x="9649" y="3080"/>
                  </a:lnTo>
                  <a:lnTo>
                    <a:pt x="1025" y="8459"/>
                  </a:lnTo>
                  <a:lnTo>
                    <a:pt x="0" y="11145"/>
                  </a:lnTo>
                  <a:lnTo>
                    <a:pt x="743" y="17893"/>
                  </a:lnTo>
                  <a:lnTo>
                    <a:pt x="19736" y="57619"/>
                  </a:lnTo>
                  <a:lnTo>
                    <a:pt x="38484" y="99140"/>
                  </a:lnTo>
                  <a:lnTo>
                    <a:pt x="42308" y="112270"/>
                  </a:lnTo>
                  <a:lnTo>
                    <a:pt x="41653" y="122809"/>
                  </a:lnTo>
                  <a:lnTo>
                    <a:pt x="39787" y="126890"/>
                  </a:lnTo>
                  <a:lnTo>
                    <a:pt x="33949" y="133305"/>
                  </a:lnTo>
                  <a:lnTo>
                    <a:pt x="30416" y="134592"/>
                  </a:lnTo>
                  <a:lnTo>
                    <a:pt x="22727" y="134141"/>
                  </a:lnTo>
                  <a:lnTo>
                    <a:pt x="19408" y="130917"/>
                  </a:lnTo>
                  <a:lnTo>
                    <a:pt x="8535" y="107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166"/>
            <p:cNvSpPr/>
            <p:nvPr>
              <p:custDataLst>
                <p:tags r:id="rId191"/>
              </p:custDataLst>
            </p:nvPr>
          </p:nvSpPr>
          <p:spPr>
            <a:xfrm>
              <a:off x="8845550" y="6477000"/>
              <a:ext cx="82551" cy="69440"/>
            </a:xfrm>
            <a:custGeom>
              <a:avLst/>
              <a:gdLst/>
              <a:ahLst/>
              <a:cxnLst/>
              <a:rect l="0" t="0" r="0" b="0"/>
              <a:pathLst>
                <a:path w="82551" h="69440">
                  <a:moveTo>
                    <a:pt x="0" y="0"/>
                  </a:moveTo>
                  <a:lnTo>
                    <a:pt x="0" y="0"/>
                  </a:lnTo>
                  <a:lnTo>
                    <a:pt x="10935" y="0"/>
                  </a:lnTo>
                  <a:lnTo>
                    <a:pt x="21785" y="5070"/>
                  </a:lnTo>
                  <a:lnTo>
                    <a:pt x="26850" y="8839"/>
                  </a:lnTo>
                  <a:lnTo>
                    <a:pt x="29571" y="14748"/>
                  </a:lnTo>
                  <a:lnTo>
                    <a:pt x="30297" y="18298"/>
                  </a:lnTo>
                  <a:lnTo>
                    <a:pt x="27948" y="33408"/>
                  </a:lnTo>
                  <a:lnTo>
                    <a:pt x="11702" y="62841"/>
                  </a:lnTo>
                  <a:lnTo>
                    <a:pt x="7407" y="68466"/>
                  </a:lnTo>
                  <a:lnTo>
                    <a:pt x="7761" y="68927"/>
                  </a:lnTo>
                  <a:lnTo>
                    <a:pt x="10036" y="69439"/>
                  </a:lnTo>
                  <a:lnTo>
                    <a:pt x="54955" y="55087"/>
                  </a:lnTo>
                  <a:lnTo>
                    <a:pt x="8255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167"/>
            <p:cNvSpPr/>
            <p:nvPr>
              <p:custDataLst>
                <p:tags r:id="rId192"/>
              </p:custDataLst>
            </p:nvPr>
          </p:nvSpPr>
          <p:spPr>
            <a:xfrm>
              <a:off x="8801100" y="641985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31750" y="0"/>
                  </a:moveTo>
                  <a:lnTo>
                    <a:pt x="31750" y="0"/>
                  </a:lnTo>
                  <a:lnTo>
                    <a:pt x="27387" y="10139"/>
                  </a:lnTo>
                  <a:lnTo>
                    <a:pt x="18607" y="53894"/>
                  </a:lnTo>
                  <a:lnTo>
                    <a:pt x="9113" y="97642"/>
                  </a:lnTo>
                  <a:lnTo>
                    <a:pt x="6464" y="11391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168"/>
            <p:cNvSpPr/>
            <p:nvPr>
              <p:custDataLst>
                <p:tags r:id="rId193"/>
              </p:custDataLst>
            </p:nvPr>
          </p:nvSpPr>
          <p:spPr>
            <a:xfrm>
              <a:off x="8702797" y="6445250"/>
              <a:ext cx="60204" cy="69851"/>
            </a:xfrm>
            <a:custGeom>
              <a:avLst/>
              <a:gdLst/>
              <a:ahLst/>
              <a:cxnLst/>
              <a:rect l="0" t="0" r="0" b="0"/>
              <a:pathLst>
                <a:path w="60204" h="69851">
                  <a:moveTo>
                    <a:pt x="47503" y="0"/>
                  </a:moveTo>
                  <a:lnTo>
                    <a:pt x="47503" y="0"/>
                  </a:lnTo>
                  <a:lnTo>
                    <a:pt x="32307" y="20265"/>
                  </a:lnTo>
                  <a:lnTo>
                    <a:pt x="11608" y="53723"/>
                  </a:lnTo>
                  <a:lnTo>
                    <a:pt x="10168" y="54865"/>
                  </a:lnTo>
                  <a:lnTo>
                    <a:pt x="6685" y="56135"/>
                  </a:lnTo>
                  <a:lnTo>
                    <a:pt x="5475" y="55768"/>
                  </a:lnTo>
                  <a:lnTo>
                    <a:pt x="4668" y="54818"/>
                  </a:lnTo>
                  <a:lnTo>
                    <a:pt x="0" y="44852"/>
                  </a:lnTo>
                  <a:lnTo>
                    <a:pt x="50" y="37338"/>
                  </a:lnTo>
                  <a:lnTo>
                    <a:pt x="2424" y="30000"/>
                  </a:lnTo>
                  <a:lnTo>
                    <a:pt x="5831" y="24387"/>
                  </a:lnTo>
                  <a:lnTo>
                    <a:pt x="8433" y="22608"/>
                  </a:lnTo>
                  <a:lnTo>
                    <a:pt x="15086" y="20631"/>
                  </a:lnTo>
                  <a:lnTo>
                    <a:pt x="24628" y="23516"/>
                  </a:lnTo>
                  <a:lnTo>
                    <a:pt x="40021" y="33073"/>
                  </a:lnTo>
                  <a:lnTo>
                    <a:pt x="51636" y="44841"/>
                  </a:lnTo>
                  <a:lnTo>
                    <a:pt x="56394" y="53091"/>
                  </a:lnTo>
                  <a:lnTo>
                    <a:pt x="60203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169"/>
            <p:cNvSpPr/>
            <p:nvPr>
              <p:custDataLst>
                <p:tags r:id="rId194"/>
              </p:custDataLst>
            </p:nvPr>
          </p:nvSpPr>
          <p:spPr>
            <a:xfrm>
              <a:off x="8595392" y="6325046"/>
              <a:ext cx="77539" cy="188792"/>
            </a:xfrm>
            <a:custGeom>
              <a:avLst/>
              <a:gdLst/>
              <a:ahLst/>
              <a:cxnLst/>
              <a:rect l="0" t="0" r="0" b="0"/>
              <a:pathLst>
                <a:path w="77539" h="188792">
                  <a:moveTo>
                    <a:pt x="8858" y="37654"/>
                  </a:moveTo>
                  <a:lnTo>
                    <a:pt x="8858" y="37654"/>
                  </a:lnTo>
                  <a:lnTo>
                    <a:pt x="8856" y="34283"/>
                  </a:lnTo>
                  <a:lnTo>
                    <a:pt x="8153" y="33290"/>
                  </a:lnTo>
                  <a:lnTo>
                    <a:pt x="6976" y="32628"/>
                  </a:lnTo>
                  <a:lnTo>
                    <a:pt x="5487" y="32187"/>
                  </a:lnTo>
                  <a:lnTo>
                    <a:pt x="4494" y="31187"/>
                  </a:lnTo>
                  <a:lnTo>
                    <a:pt x="3390" y="28194"/>
                  </a:lnTo>
                  <a:lnTo>
                    <a:pt x="4506" y="26409"/>
                  </a:lnTo>
                  <a:lnTo>
                    <a:pt x="20261" y="13030"/>
                  </a:lnTo>
                  <a:lnTo>
                    <a:pt x="42497" y="4644"/>
                  </a:lnTo>
                  <a:lnTo>
                    <a:pt x="69086" y="0"/>
                  </a:lnTo>
                  <a:lnTo>
                    <a:pt x="72785" y="1634"/>
                  </a:lnTo>
                  <a:lnTo>
                    <a:pt x="74760" y="3056"/>
                  </a:lnTo>
                  <a:lnTo>
                    <a:pt x="76953" y="6520"/>
                  </a:lnTo>
                  <a:lnTo>
                    <a:pt x="77538" y="8431"/>
                  </a:lnTo>
                  <a:lnTo>
                    <a:pt x="72542" y="16199"/>
                  </a:lnTo>
                  <a:lnTo>
                    <a:pt x="46146" y="55368"/>
                  </a:lnTo>
                  <a:lnTo>
                    <a:pt x="23279" y="102144"/>
                  </a:lnTo>
                  <a:lnTo>
                    <a:pt x="8336" y="145408"/>
                  </a:lnTo>
                  <a:lnTo>
                    <a:pt x="0" y="173945"/>
                  </a:lnTo>
                  <a:lnTo>
                    <a:pt x="131" y="177197"/>
                  </a:lnTo>
                  <a:lnTo>
                    <a:pt x="2157" y="181517"/>
                  </a:lnTo>
                  <a:lnTo>
                    <a:pt x="5409" y="185789"/>
                  </a:lnTo>
                  <a:lnTo>
                    <a:pt x="9207" y="188159"/>
                  </a:lnTo>
                  <a:lnTo>
                    <a:pt x="11207" y="188791"/>
                  </a:lnTo>
                  <a:lnTo>
                    <a:pt x="46839" y="181105"/>
                  </a:lnTo>
                  <a:lnTo>
                    <a:pt x="72358" y="171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170"/>
            <p:cNvSpPr/>
            <p:nvPr>
              <p:custDataLst>
                <p:tags r:id="rId195"/>
              </p:custDataLst>
            </p:nvPr>
          </p:nvSpPr>
          <p:spPr>
            <a:xfrm>
              <a:off x="8496300" y="635000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3370" y="75473"/>
                  </a:lnTo>
                  <a:lnTo>
                    <a:pt x="5467" y="114085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171"/>
            <p:cNvSpPr/>
            <p:nvPr>
              <p:custDataLst>
                <p:tags r:id="rId196"/>
              </p:custDataLst>
            </p:nvPr>
          </p:nvSpPr>
          <p:spPr>
            <a:xfrm>
              <a:off x="8420100" y="64262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5"/>
                  </a:lnTo>
                  <a:lnTo>
                    <a:pt x="50219" y="14568"/>
                  </a:lnTo>
                  <a:lnTo>
                    <a:pt x="95632" y="630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172"/>
            <p:cNvSpPr/>
            <p:nvPr>
              <p:custDataLst>
                <p:tags r:id="rId197"/>
              </p:custDataLst>
            </p:nvPr>
          </p:nvSpPr>
          <p:spPr>
            <a:xfrm>
              <a:off x="8303030" y="6534150"/>
              <a:ext cx="36569" cy="79891"/>
            </a:xfrm>
            <a:custGeom>
              <a:avLst/>
              <a:gdLst/>
              <a:ahLst/>
              <a:cxnLst/>
              <a:rect l="0" t="0" r="0" b="0"/>
              <a:pathLst>
                <a:path w="36569" h="79891">
                  <a:moveTo>
                    <a:pt x="21820" y="0"/>
                  </a:moveTo>
                  <a:lnTo>
                    <a:pt x="21820" y="0"/>
                  </a:lnTo>
                  <a:lnTo>
                    <a:pt x="9611" y="12209"/>
                  </a:lnTo>
                  <a:lnTo>
                    <a:pt x="5810" y="19773"/>
                  </a:lnTo>
                  <a:lnTo>
                    <a:pt x="0" y="42867"/>
                  </a:lnTo>
                  <a:lnTo>
                    <a:pt x="217" y="49040"/>
                  </a:lnTo>
                  <a:lnTo>
                    <a:pt x="4223" y="59661"/>
                  </a:lnTo>
                  <a:lnTo>
                    <a:pt x="14411" y="73573"/>
                  </a:lnTo>
                  <a:lnTo>
                    <a:pt x="22290" y="78560"/>
                  </a:lnTo>
                  <a:lnTo>
                    <a:pt x="26366" y="79890"/>
                  </a:lnTo>
                  <a:lnTo>
                    <a:pt x="29790" y="78660"/>
                  </a:lnTo>
                  <a:lnTo>
                    <a:pt x="35475" y="71650"/>
                  </a:lnTo>
                  <a:lnTo>
                    <a:pt x="36568" y="67521"/>
                  </a:lnTo>
                  <a:lnTo>
                    <a:pt x="34735" y="53560"/>
                  </a:lnTo>
                  <a:lnTo>
                    <a:pt x="24004" y="59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173"/>
            <p:cNvSpPr/>
            <p:nvPr>
              <p:custDataLst>
                <p:tags r:id="rId198"/>
              </p:custDataLst>
            </p:nvPr>
          </p:nvSpPr>
          <p:spPr>
            <a:xfrm>
              <a:off x="8191971" y="6334933"/>
              <a:ext cx="101130" cy="224079"/>
            </a:xfrm>
            <a:custGeom>
              <a:avLst/>
              <a:gdLst/>
              <a:ahLst/>
              <a:cxnLst/>
              <a:rect l="0" t="0" r="0" b="0"/>
              <a:pathLst>
                <a:path w="101130" h="224079">
                  <a:moveTo>
                    <a:pt x="43979" y="15067"/>
                  </a:moveTo>
                  <a:lnTo>
                    <a:pt x="43979" y="15067"/>
                  </a:lnTo>
                  <a:lnTo>
                    <a:pt x="43979" y="11696"/>
                  </a:lnTo>
                  <a:lnTo>
                    <a:pt x="43274" y="10703"/>
                  </a:lnTo>
                  <a:lnTo>
                    <a:pt x="42097" y="10041"/>
                  </a:lnTo>
                  <a:lnTo>
                    <a:pt x="35140" y="8979"/>
                  </a:lnTo>
                  <a:lnTo>
                    <a:pt x="25681" y="12166"/>
                  </a:lnTo>
                  <a:lnTo>
                    <a:pt x="13942" y="24321"/>
                  </a:lnTo>
                  <a:lnTo>
                    <a:pt x="4897" y="44698"/>
                  </a:lnTo>
                  <a:lnTo>
                    <a:pt x="1119" y="78723"/>
                  </a:lnTo>
                  <a:lnTo>
                    <a:pt x="0" y="123455"/>
                  </a:lnTo>
                  <a:lnTo>
                    <a:pt x="3040" y="165716"/>
                  </a:lnTo>
                  <a:lnTo>
                    <a:pt x="11779" y="198305"/>
                  </a:lnTo>
                  <a:lnTo>
                    <a:pt x="23307" y="219094"/>
                  </a:lnTo>
                  <a:lnTo>
                    <a:pt x="27374" y="222346"/>
                  </a:lnTo>
                  <a:lnTo>
                    <a:pt x="31498" y="223809"/>
                  </a:lnTo>
                  <a:lnTo>
                    <a:pt x="35659" y="224078"/>
                  </a:lnTo>
                  <a:lnTo>
                    <a:pt x="45925" y="218733"/>
                  </a:lnTo>
                  <a:lnTo>
                    <a:pt x="56839" y="208596"/>
                  </a:lnTo>
                  <a:lnTo>
                    <a:pt x="66392" y="194684"/>
                  </a:lnTo>
                  <a:lnTo>
                    <a:pt x="76334" y="164242"/>
                  </a:lnTo>
                  <a:lnTo>
                    <a:pt x="80377" y="125041"/>
                  </a:lnTo>
                  <a:lnTo>
                    <a:pt x="79440" y="92872"/>
                  </a:lnTo>
                  <a:lnTo>
                    <a:pt x="74948" y="46587"/>
                  </a:lnTo>
                  <a:lnTo>
                    <a:pt x="69737" y="24137"/>
                  </a:lnTo>
                  <a:lnTo>
                    <a:pt x="60366" y="9456"/>
                  </a:lnTo>
                  <a:lnTo>
                    <a:pt x="49145" y="1990"/>
                  </a:lnTo>
                  <a:lnTo>
                    <a:pt x="43190" y="0"/>
                  </a:lnTo>
                  <a:lnTo>
                    <a:pt x="30929" y="1550"/>
                  </a:lnTo>
                  <a:lnTo>
                    <a:pt x="24695" y="3939"/>
                  </a:lnTo>
                  <a:lnTo>
                    <a:pt x="19834" y="8355"/>
                  </a:lnTo>
                  <a:lnTo>
                    <a:pt x="12550" y="20786"/>
                  </a:lnTo>
                  <a:lnTo>
                    <a:pt x="7856" y="47022"/>
                  </a:lnTo>
                  <a:lnTo>
                    <a:pt x="9835" y="73767"/>
                  </a:lnTo>
                  <a:lnTo>
                    <a:pt x="16809" y="89132"/>
                  </a:lnTo>
                  <a:lnTo>
                    <a:pt x="30754" y="105922"/>
                  </a:lnTo>
                  <a:lnTo>
                    <a:pt x="35162" y="109504"/>
                  </a:lnTo>
                  <a:lnTo>
                    <a:pt x="49468" y="111602"/>
                  </a:lnTo>
                  <a:lnTo>
                    <a:pt x="101129" y="103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983"/>
          <p:cNvGrpSpPr/>
          <p:nvPr/>
        </p:nvGrpSpPr>
        <p:grpSpPr>
          <a:xfrm>
            <a:off x="3235602" y="6438309"/>
            <a:ext cx="1285599" cy="349690"/>
            <a:chOff x="3235602" y="6438309"/>
            <a:chExt cx="1285599" cy="349690"/>
          </a:xfrm>
        </p:grpSpPr>
        <p:sp>
          <p:nvSpPr>
            <p:cNvPr id="515" name="SMARTInkShape-5174"/>
            <p:cNvSpPr/>
            <p:nvPr>
              <p:custDataLst>
                <p:tags r:id="rId177"/>
              </p:custDataLst>
            </p:nvPr>
          </p:nvSpPr>
          <p:spPr>
            <a:xfrm>
              <a:off x="4425950" y="6438309"/>
              <a:ext cx="88901" cy="89492"/>
            </a:xfrm>
            <a:custGeom>
              <a:avLst/>
              <a:gdLst/>
              <a:ahLst/>
              <a:cxnLst/>
              <a:rect l="0" t="0" r="0" b="0"/>
              <a:pathLst>
                <a:path w="88901" h="89492">
                  <a:moveTo>
                    <a:pt x="0" y="38691"/>
                  </a:moveTo>
                  <a:lnTo>
                    <a:pt x="0" y="38691"/>
                  </a:lnTo>
                  <a:lnTo>
                    <a:pt x="0" y="78686"/>
                  </a:lnTo>
                  <a:lnTo>
                    <a:pt x="1411" y="34939"/>
                  </a:lnTo>
                  <a:lnTo>
                    <a:pt x="10139" y="11316"/>
                  </a:lnTo>
                  <a:lnTo>
                    <a:pt x="17676" y="2301"/>
                  </a:lnTo>
                  <a:lnTo>
                    <a:pt x="21662" y="320"/>
                  </a:lnTo>
                  <a:lnTo>
                    <a:pt x="29854" y="0"/>
                  </a:lnTo>
                  <a:lnTo>
                    <a:pt x="40080" y="7854"/>
                  </a:lnTo>
                  <a:lnTo>
                    <a:pt x="76374" y="55174"/>
                  </a:lnTo>
                  <a:lnTo>
                    <a:pt x="86155" y="68595"/>
                  </a:lnTo>
                  <a:lnTo>
                    <a:pt x="88900" y="8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175"/>
            <p:cNvSpPr/>
            <p:nvPr>
              <p:custDataLst>
                <p:tags r:id="rId178"/>
              </p:custDataLst>
            </p:nvPr>
          </p:nvSpPr>
          <p:spPr>
            <a:xfrm>
              <a:off x="4441382" y="6605667"/>
              <a:ext cx="79819" cy="95411"/>
            </a:xfrm>
            <a:custGeom>
              <a:avLst/>
              <a:gdLst/>
              <a:ahLst/>
              <a:cxnLst/>
              <a:rect l="0" t="0" r="0" b="0"/>
              <a:pathLst>
                <a:path w="79819" h="95411">
                  <a:moveTo>
                    <a:pt x="35368" y="49133"/>
                  </a:moveTo>
                  <a:lnTo>
                    <a:pt x="35368" y="49133"/>
                  </a:lnTo>
                  <a:lnTo>
                    <a:pt x="42110" y="45762"/>
                  </a:lnTo>
                  <a:lnTo>
                    <a:pt x="44096" y="44064"/>
                  </a:lnTo>
                  <a:lnTo>
                    <a:pt x="46303" y="40294"/>
                  </a:lnTo>
                  <a:lnTo>
                    <a:pt x="50916" y="27464"/>
                  </a:lnTo>
                  <a:lnTo>
                    <a:pt x="50980" y="18101"/>
                  </a:lnTo>
                  <a:lnTo>
                    <a:pt x="48657" y="9940"/>
                  </a:lnTo>
                  <a:lnTo>
                    <a:pt x="45272" y="3962"/>
                  </a:lnTo>
                  <a:lnTo>
                    <a:pt x="42676" y="2085"/>
                  </a:lnTo>
                  <a:lnTo>
                    <a:pt x="36029" y="0"/>
                  </a:lnTo>
                  <a:lnTo>
                    <a:pt x="26490" y="2837"/>
                  </a:lnTo>
                  <a:lnTo>
                    <a:pt x="20982" y="5569"/>
                  </a:lnTo>
                  <a:lnTo>
                    <a:pt x="11100" y="16130"/>
                  </a:lnTo>
                  <a:lnTo>
                    <a:pt x="3416" y="30232"/>
                  </a:lnTo>
                  <a:lnTo>
                    <a:pt x="0" y="45907"/>
                  </a:lnTo>
                  <a:lnTo>
                    <a:pt x="1448" y="67226"/>
                  </a:lnTo>
                  <a:lnTo>
                    <a:pt x="6346" y="83578"/>
                  </a:lnTo>
                  <a:lnTo>
                    <a:pt x="14003" y="91017"/>
                  </a:lnTo>
                  <a:lnTo>
                    <a:pt x="19008" y="93989"/>
                  </a:lnTo>
                  <a:lnTo>
                    <a:pt x="30213" y="95410"/>
                  </a:lnTo>
                  <a:lnTo>
                    <a:pt x="52185" y="90361"/>
                  </a:lnTo>
                  <a:lnTo>
                    <a:pt x="79818" y="80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176"/>
            <p:cNvSpPr/>
            <p:nvPr>
              <p:custDataLst>
                <p:tags r:id="rId179"/>
              </p:custDataLst>
            </p:nvPr>
          </p:nvSpPr>
          <p:spPr>
            <a:xfrm>
              <a:off x="4340639" y="6585444"/>
              <a:ext cx="74985" cy="135137"/>
            </a:xfrm>
            <a:custGeom>
              <a:avLst/>
              <a:gdLst/>
              <a:ahLst/>
              <a:cxnLst/>
              <a:rect l="0" t="0" r="0" b="0"/>
              <a:pathLst>
                <a:path w="74985" h="135137">
                  <a:moveTo>
                    <a:pt x="66261" y="24906"/>
                  </a:moveTo>
                  <a:lnTo>
                    <a:pt x="66261" y="24906"/>
                  </a:lnTo>
                  <a:lnTo>
                    <a:pt x="46488" y="5133"/>
                  </a:lnTo>
                  <a:lnTo>
                    <a:pt x="35836" y="2007"/>
                  </a:lnTo>
                  <a:lnTo>
                    <a:pt x="9373" y="0"/>
                  </a:lnTo>
                  <a:lnTo>
                    <a:pt x="5052" y="1246"/>
                  </a:lnTo>
                  <a:lnTo>
                    <a:pt x="2172" y="3489"/>
                  </a:lnTo>
                  <a:lnTo>
                    <a:pt x="251" y="6394"/>
                  </a:lnTo>
                  <a:lnTo>
                    <a:pt x="0" y="15267"/>
                  </a:lnTo>
                  <a:lnTo>
                    <a:pt x="2945" y="26266"/>
                  </a:lnTo>
                  <a:lnTo>
                    <a:pt x="13242" y="44359"/>
                  </a:lnTo>
                  <a:lnTo>
                    <a:pt x="58829" y="91574"/>
                  </a:lnTo>
                  <a:lnTo>
                    <a:pt x="65540" y="96868"/>
                  </a:lnTo>
                  <a:lnTo>
                    <a:pt x="72996" y="108395"/>
                  </a:lnTo>
                  <a:lnTo>
                    <a:pt x="74984" y="114431"/>
                  </a:lnTo>
                  <a:lnTo>
                    <a:pt x="74898" y="119161"/>
                  </a:lnTo>
                  <a:lnTo>
                    <a:pt x="73430" y="123021"/>
                  </a:lnTo>
                  <a:lnTo>
                    <a:pt x="71041" y="126299"/>
                  </a:lnTo>
                  <a:lnTo>
                    <a:pt x="57564" y="134284"/>
                  </a:lnTo>
                  <a:lnTo>
                    <a:pt x="48050" y="135136"/>
                  </a:lnTo>
                  <a:lnTo>
                    <a:pt x="43536" y="134376"/>
                  </a:lnTo>
                  <a:lnTo>
                    <a:pt x="34759" y="129769"/>
                  </a:lnTo>
                  <a:lnTo>
                    <a:pt x="30443" y="126565"/>
                  </a:lnTo>
                  <a:lnTo>
                    <a:pt x="23766" y="115479"/>
                  </a:lnTo>
                  <a:lnTo>
                    <a:pt x="15461" y="9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177"/>
            <p:cNvSpPr/>
            <p:nvPr>
              <p:custDataLst>
                <p:tags r:id="rId180"/>
              </p:custDataLst>
            </p:nvPr>
          </p:nvSpPr>
          <p:spPr>
            <a:xfrm>
              <a:off x="4133850" y="6705600"/>
              <a:ext cx="95251" cy="82399"/>
            </a:xfrm>
            <a:custGeom>
              <a:avLst/>
              <a:gdLst/>
              <a:ahLst/>
              <a:cxnLst/>
              <a:rect l="0" t="0" r="0" b="0"/>
              <a:pathLst>
                <a:path w="95251" h="82399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901" y="10139"/>
                  </a:lnTo>
                  <a:lnTo>
                    <a:pt x="27132" y="22367"/>
                  </a:lnTo>
                  <a:lnTo>
                    <a:pt x="34537" y="39083"/>
                  </a:lnTo>
                  <a:lnTo>
                    <a:pt x="36516" y="51236"/>
                  </a:lnTo>
                  <a:lnTo>
                    <a:pt x="34260" y="66608"/>
                  </a:lnTo>
                  <a:lnTo>
                    <a:pt x="29123" y="76729"/>
                  </a:lnTo>
                  <a:lnTo>
                    <a:pt x="25173" y="79963"/>
                  </a:lnTo>
                  <a:lnTo>
                    <a:pt x="20258" y="82038"/>
                  </a:lnTo>
                  <a:lnTo>
                    <a:pt x="20562" y="82209"/>
                  </a:lnTo>
                  <a:lnTo>
                    <a:pt x="22779" y="82398"/>
                  </a:lnTo>
                  <a:lnTo>
                    <a:pt x="63580" y="69678"/>
                  </a:lnTo>
                  <a:lnTo>
                    <a:pt x="952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178"/>
            <p:cNvSpPr/>
            <p:nvPr>
              <p:custDataLst>
                <p:tags r:id="rId181"/>
              </p:custDataLst>
            </p:nvPr>
          </p:nvSpPr>
          <p:spPr>
            <a:xfrm>
              <a:off x="4064000" y="663575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38100" y="0"/>
                  </a:moveTo>
                  <a:lnTo>
                    <a:pt x="38100" y="0"/>
                  </a:lnTo>
                  <a:lnTo>
                    <a:pt x="31193" y="19459"/>
                  </a:lnTo>
                  <a:lnTo>
                    <a:pt x="21093" y="66506"/>
                  </a:lnTo>
                  <a:lnTo>
                    <a:pt x="12685" y="10624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179"/>
            <p:cNvSpPr/>
            <p:nvPr>
              <p:custDataLst>
                <p:tags r:id="rId182"/>
              </p:custDataLst>
            </p:nvPr>
          </p:nvSpPr>
          <p:spPr>
            <a:xfrm>
              <a:off x="3923286" y="6661150"/>
              <a:ext cx="83565" cy="67143"/>
            </a:xfrm>
            <a:custGeom>
              <a:avLst/>
              <a:gdLst/>
              <a:ahLst/>
              <a:cxnLst/>
              <a:rect l="0" t="0" r="0" b="0"/>
              <a:pathLst>
                <a:path w="83565" h="67143">
                  <a:moveTo>
                    <a:pt x="83564" y="0"/>
                  </a:moveTo>
                  <a:lnTo>
                    <a:pt x="83564" y="0"/>
                  </a:lnTo>
                  <a:lnTo>
                    <a:pt x="82858" y="6480"/>
                  </a:lnTo>
                  <a:lnTo>
                    <a:pt x="76378" y="23086"/>
                  </a:lnTo>
                  <a:lnTo>
                    <a:pt x="57525" y="50350"/>
                  </a:lnTo>
                  <a:lnTo>
                    <a:pt x="42122" y="60713"/>
                  </a:lnTo>
                  <a:lnTo>
                    <a:pt x="24326" y="67142"/>
                  </a:lnTo>
                  <a:lnTo>
                    <a:pt x="20083" y="66634"/>
                  </a:lnTo>
                  <a:lnTo>
                    <a:pt x="16549" y="64884"/>
                  </a:lnTo>
                  <a:lnTo>
                    <a:pt x="2436" y="51936"/>
                  </a:lnTo>
                  <a:lnTo>
                    <a:pt x="551" y="48734"/>
                  </a:lnTo>
                  <a:lnTo>
                    <a:pt x="0" y="45895"/>
                  </a:lnTo>
                  <a:lnTo>
                    <a:pt x="338" y="43298"/>
                  </a:lnTo>
                  <a:lnTo>
                    <a:pt x="2595" y="38527"/>
                  </a:lnTo>
                  <a:lnTo>
                    <a:pt x="4185" y="36268"/>
                  </a:lnTo>
                  <a:lnTo>
                    <a:pt x="7361" y="35468"/>
                  </a:lnTo>
                  <a:lnTo>
                    <a:pt x="27667" y="39252"/>
                  </a:lnTo>
                  <a:lnTo>
                    <a:pt x="70913" y="55927"/>
                  </a:lnTo>
                  <a:lnTo>
                    <a:pt x="8356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180"/>
            <p:cNvSpPr/>
            <p:nvPr>
              <p:custDataLst>
                <p:tags r:id="rId183"/>
              </p:custDataLst>
            </p:nvPr>
          </p:nvSpPr>
          <p:spPr>
            <a:xfrm>
              <a:off x="3778250" y="6598532"/>
              <a:ext cx="120651" cy="137937"/>
            </a:xfrm>
            <a:custGeom>
              <a:avLst/>
              <a:gdLst/>
              <a:ahLst/>
              <a:cxnLst/>
              <a:rect l="0" t="0" r="0" b="0"/>
              <a:pathLst>
                <a:path w="120651" h="137937">
                  <a:moveTo>
                    <a:pt x="0" y="5468"/>
                  </a:moveTo>
                  <a:lnTo>
                    <a:pt x="0" y="5468"/>
                  </a:lnTo>
                  <a:lnTo>
                    <a:pt x="10844" y="4763"/>
                  </a:lnTo>
                  <a:lnTo>
                    <a:pt x="42063" y="0"/>
                  </a:lnTo>
                  <a:lnTo>
                    <a:pt x="59422" y="2750"/>
                  </a:lnTo>
                  <a:lnTo>
                    <a:pt x="70131" y="8034"/>
                  </a:lnTo>
                  <a:lnTo>
                    <a:pt x="72154" y="11412"/>
                  </a:lnTo>
                  <a:lnTo>
                    <a:pt x="74402" y="20810"/>
                  </a:lnTo>
                  <a:lnTo>
                    <a:pt x="68925" y="41371"/>
                  </a:lnTo>
                  <a:lnTo>
                    <a:pt x="45374" y="81936"/>
                  </a:lnTo>
                  <a:lnTo>
                    <a:pt x="12774" y="128741"/>
                  </a:lnTo>
                  <a:lnTo>
                    <a:pt x="6914" y="137934"/>
                  </a:lnTo>
                  <a:lnTo>
                    <a:pt x="26739" y="137936"/>
                  </a:lnTo>
                  <a:lnTo>
                    <a:pt x="69443" y="133328"/>
                  </a:lnTo>
                  <a:lnTo>
                    <a:pt x="120650" y="119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181"/>
            <p:cNvSpPr/>
            <p:nvPr>
              <p:custDataLst>
                <p:tags r:id="rId184"/>
              </p:custDataLst>
            </p:nvPr>
          </p:nvSpPr>
          <p:spPr>
            <a:xfrm>
              <a:off x="3581400" y="66738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4272" y="2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182"/>
            <p:cNvSpPr/>
            <p:nvPr>
              <p:custDataLst>
                <p:tags r:id="rId185"/>
              </p:custDataLst>
            </p:nvPr>
          </p:nvSpPr>
          <p:spPr>
            <a:xfrm>
              <a:off x="3419754" y="6711950"/>
              <a:ext cx="48776" cy="65374"/>
            </a:xfrm>
            <a:custGeom>
              <a:avLst/>
              <a:gdLst/>
              <a:ahLst/>
              <a:cxnLst/>
              <a:rect l="0" t="0" r="0" b="0"/>
              <a:pathLst>
                <a:path w="48776" h="65374">
                  <a:moveTo>
                    <a:pt x="15596" y="6350"/>
                  </a:moveTo>
                  <a:lnTo>
                    <a:pt x="15596" y="6350"/>
                  </a:lnTo>
                  <a:lnTo>
                    <a:pt x="12225" y="6348"/>
                  </a:lnTo>
                  <a:lnTo>
                    <a:pt x="8689" y="10113"/>
                  </a:lnTo>
                  <a:lnTo>
                    <a:pt x="669" y="24026"/>
                  </a:lnTo>
                  <a:lnTo>
                    <a:pt x="0" y="28011"/>
                  </a:lnTo>
                  <a:lnTo>
                    <a:pt x="1138" y="36204"/>
                  </a:lnTo>
                  <a:lnTo>
                    <a:pt x="5746" y="48749"/>
                  </a:lnTo>
                  <a:lnTo>
                    <a:pt x="13335" y="55297"/>
                  </a:lnTo>
                  <a:lnTo>
                    <a:pt x="28711" y="65250"/>
                  </a:lnTo>
                  <a:lnTo>
                    <a:pt x="32100" y="65373"/>
                  </a:lnTo>
                  <a:lnTo>
                    <a:pt x="39629" y="61745"/>
                  </a:lnTo>
                  <a:lnTo>
                    <a:pt x="48430" y="51770"/>
                  </a:lnTo>
                  <a:lnTo>
                    <a:pt x="48775" y="47213"/>
                  </a:lnTo>
                  <a:lnTo>
                    <a:pt x="45394" y="36506"/>
                  </a:lnTo>
                  <a:lnTo>
                    <a:pt x="39187" y="28455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183"/>
            <p:cNvSpPr/>
            <p:nvPr>
              <p:custDataLst>
                <p:tags r:id="rId186"/>
              </p:custDataLst>
            </p:nvPr>
          </p:nvSpPr>
          <p:spPr>
            <a:xfrm>
              <a:off x="3235602" y="6570748"/>
              <a:ext cx="142599" cy="195575"/>
            </a:xfrm>
            <a:custGeom>
              <a:avLst/>
              <a:gdLst/>
              <a:ahLst/>
              <a:cxnLst/>
              <a:rect l="0" t="0" r="0" b="0"/>
              <a:pathLst>
                <a:path w="142599" h="195575">
                  <a:moveTo>
                    <a:pt x="47348" y="52302"/>
                  </a:moveTo>
                  <a:lnTo>
                    <a:pt x="47348" y="52302"/>
                  </a:lnTo>
                  <a:lnTo>
                    <a:pt x="38510" y="52300"/>
                  </a:lnTo>
                  <a:lnTo>
                    <a:pt x="25679" y="62415"/>
                  </a:lnTo>
                  <a:lnTo>
                    <a:pt x="8472" y="82188"/>
                  </a:lnTo>
                  <a:lnTo>
                    <a:pt x="1848" y="101568"/>
                  </a:lnTo>
                  <a:lnTo>
                    <a:pt x="0" y="134398"/>
                  </a:lnTo>
                  <a:lnTo>
                    <a:pt x="2325" y="170352"/>
                  </a:lnTo>
                  <a:lnTo>
                    <a:pt x="4633" y="176863"/>
                  </a:lnTo>
                  <a:lnTo>
                    <a:pt x="12841" y="187860"/>
                  </a:lnTo>
                  <a:lnTo>
                    <a:pt x="23545" y="193689"/>
                  </a:lnTo>
                  <a:lnTo>
                    <a:pt x="34652" y="195574"/>
                  </a:lnTo>
                  <a:lnTo>
                    <a:pt x="44292" y="194059"/>
                  </a:lnTo>
                  <a:lnTo>
                    <a:pt x="72118" y="176494"/>
                  </a:lnTo>
                  <a:lnTo>
                    <a:pt x="88225" y="162297"/>
                  </a:lnTo>
                  <a:lnTo>
                    <a:pt x="106418" y="128324"/>
                  </a:lnTo>
                  <a:lnTo>
                    <a:pt x="110525" y="97378"/>
                  </a:lnTo>
                  <a:lnTo>
                    <a:pt x="106989" y="51783"/>
                  </a:lnTo>
                  <a:lnTo>
                    <a:pt x="93153" y="11511"/>
                  </a:lnTo>
                  <a:lnTo>
                    <a:pt x="87056" y="6058"/>
                  </a:lnTo>
                  <a:lnTo>
                    <a:pt x="70876" y="0"/>
                  </a:lnTo>
                  <a:lnTo>
                    <a:pt x="63738" y="501"/>
                  </a:lnTo>
                  <a:lnTo>
                    <a:pt x="52046" y="6701"/>
                  </a:lnTo>
                  <a:lnTo>
                    <a:pt x="37530" y="22092"/>
                  </a:lnTo>
                  <a:lnTo>
                    <a:pt x="27662" y="46801"/>
                  </a:lnTo>
                  <a:lnTo>
                    <a:pt x="27012" y="76464"/>
                  </a:lnTo>
                  <a:lnTo>
                    <a:pt x="34659" y="104225"/>
                  </a:lnTo>
                  <a:lnTo>
                    <a:pt x="45862" y="123582"/>
                  </a:lnTo>
                  <a:lnTo>
                    <a:pt x="51296" y="126633"/>
                  </a:lnTo>
                  <a:lnTo>
                    <a:pt x="64860" y="128142"/>
                  </a:lnTo>
                  <a:lnTo>
                    <a:pt x="111760" y="116521"/>
                  </a:lnTo>
                  <a:lnTo>
                    <a:pt x="142598" y="10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984"/>
          <p:cNvGrpSpPr/>
          <p:nvPr/>
        </p:nvGrpSpPr>
        <p:grpSpPr>
          <a:xfrm>
            <a:off x="2479338" y="6443673"/>
            <a:ext cx="524213" cy="333414"/>
            <a:chOff x="2479338" y="6443673"/>
            <a:chExt cx="524213" cy="333414"/>
          </a:xfrm>
        </p:grpSpPr>
        <p:sp>
          <p:nvSpPr>
            <p:cNvPr id="526" name="SMARTInkShape-5184"/>
            <p:cNvSpPr/>
            <p:nvPr>
              <p:custDataLst>
                <p:tags r:id="rId174"/>
              </p:custDataLst>
            </p:nvPr>
          </p:nvSpPr>
          <p:spPr>
            <a:xfrm>
              <a:off x="2816521" y="6597650"/>
              <a:ext cx="187030" cy="171451"/>
            </a:xfrm>
            <a:custGeom>
              <a:avLst/>
              <a:gdLst/>
              <a:ahLst/>
              <a:cxnLst/>
              <a:rect l="0" t="0" r="0" b="0"/>
              <a:pathLst>
                <a:path w="187030" h="171451">
                  <a:moveTo>
                    <a:pt x="187029" y="0"/>
                  </a:moveTo>
                  <a:lnTo>
                    <a:pt x="187029" y="0"/>
                  </a:lnTo>
                  <a:lnTo>
                    <a:pt x="186323" y="6480"/>
                  </a:lnTo>
                  <a:lnTo>
                    <a:pt x="183658" y="15580"/>
                  </a:lnTo>
                  <a:lnTo>
                    <a:pt x="179843" y="19557"/>
                  </a:lnTo>
                  <a:lnTo>
                    <a:pt x="135475" y="40118"/>
                  </a:lnTo>
                  <a:lnTo>
                    <a:pt x="97905" y="54377"/>
                  </a:lnTo>
                  <a:lnTo>
                    <a:pt x="59963" y="70910"/>
                  </a:lnTo>
                  <a:lnTo>
                    <a:pt x="14098" y="87925"/>
                  </a:lnTo>
                  <a:lnTo>
                    <a:pt x="4337" y="92700"/>
                  </a:lnTo>
                  <a:lnTo>
                    <a:pt x="0" y="97174"/>
                  </a:lnTo>
                  <a:lnTo>
                    <a:pt x="254" y="100060"/>
                  </a:lnTo>
                  <a:lnTo>
                    <a:pt x="4299" y="107031"/>
                  </a:lnTo>
                  <a:lnTo>
                    <a:pt x="46880" y="129039"/>
                  </a:lnTo>
                  <a:lnTo>
                    <a:pt x="87177" y="144774"/>
                  </a:lnTo>
                  <a:lnTo>
                    <a:pt x="124753" y="156490"/>
                  </a:lnTo>
                  <a:lnTo>
                    <a:pt x="169420" y="168330"/>
                  </a:lnTo>
                  <a:lnTo>
                    <a:pt x="18702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185"/>
            <p:cNvSpPr/>
            <p:nvPr>
              <p:custDataLst>
                <p:tags r:id="rId175"/>
              </p:custDataLst>
            </p:nvPr>
          </p:nvSpPr>
          <p:spPr>
            <a:xfrm>
              <a:off x="2503122" y="6443673"/>
              <a:ext cx="113079" cy="95714"/>
            </a:xfrm>
            <a:custGeom>
              <a:avLst/>
              <a:gdLst/>
              <a:ahLst/>
              <a:cxnLst/>
              <a:rect l="0" t="0" r="0" b="0"/>
              <a:pathLst>
                <a:path w="113079" h="95714">
                  <a:moveTo>
                    <a:pt x="17828" y="33327"/>
                  </a:moveTo>
                  <a:lnTo>
                    <a:pt x="17828" y="33327"/>
                  </a:lnTo>
                  <a:lnTo>
                    <a:pt x="14457" y="29956"/>
                  </a:lnTo>
                  <a:lnTo>
                    <a:pt x="12758" y="29668"/>
                  </a:lnTo>
                  <a:lnTo>
                    <a:pt x="10920" y="30182"/>
                  </a:lnTo>
                  <a:lnTo>
                    <a:pt x="8989" y="31231"/>
                  </a:lnTo>
                  <a:lnTo>
                    <a:pt x="2901" y="46190"/>
                  </a:lnTo>
                  <a:lnTo>
                    <a:pt x="0" y="65125"/>
                  </a:lnTo>
                  <a:lnTo>
                    <a:pt x="4898" y="95713"/>
                  </a:lnTo>
                  <a:lnTo>
                    <a:pt x="15945" y="54128"/>
                  </a:lnTo>
                  <a:lnTo>
                    <a:pt x="22836" y="26243"/>
                  </a:lnTo>
                  <a:lnTo>
                    <a:pt x="29697" y="13481"/>
                  </a:lnTo>
                  <a:lnTo>
                    <a:pt x="41492" y="1733"/>
                  </a:lnTo>
                  <a:lnTo>
                    <a:pt x="53510" y="0"/>
                  </a:lnTo>
                  <a:lnTo>
                    <a:pt x="60666" y="526"/>
                  </a:lnTo>
                  <a:lnTo>
                    <a:pt x="76143" y="8635"/>
                  </a:lnTo>
                  <a:lnTo>
                    <a:pt x="91018" y="21647"/>
                  </a:lnTo>
                  <a:lnTo>
                    <a:pt x="102333" y="36838"/>
                  </a:lnTo>
                  <a:lnTo>
                    <a:pt x="108302" y="52996"/>
                  </a:lnTo>
                  <a:lnTo>
                    <a:pt x="113078" y="7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186"/>
            <p:cNvSpPr/>
            <p:nvPr>
              <p:custDataLst>
                <p:tags r:id="rId176"/>
              </p:custDataLst>
            </p:nvPr>
          </p:nvSpPr>
          <p:spPr>
            <a:xfrm>
              <a:off x="2479338" y="6606082"/>
              <a:ext cx="136863" cy="171005"/>
            </a:xfrm>
            <a:custGeom>
              <a:avLst/>
              <a:gdLst/>
              <a:ahLst/>
              <a:cxnLst/>
              <a:rect l="0" t="0" r="0" b="0"/>
              <a:pathLst>
                <a:path w="136863" h="171005">
                  <a:moveTo>
                    <a:pt x="60662" y="16968"/>
                  </a:moveTo>
                  <a:lnTo>
                    <a:pt x="60662" y="16968"/>
                  </a:lnTo>
                  <a:lnTo>
                    <a:pt x="60662" y="5411"/>
                  </a:lnTo>
                  <a:lnTo>
                    <a:pt x="50549" y="7978"/>
                  </a:lnTo>
                  <a:lnTo>
                    <a:pt x="41821" y="15088"/>
                  </a:lnTo>
                  <a:lnTo>
                    <a:pt x="12450" y="50143"/>
                  </a:lnTo>
                  <a:lnTo>
                    <a:pt x="2005" y="86221"/>
                  </a:lnTo>
                  <a:lnTo>
                    <a:pt x="0" y="128851"/>
                  </a:lnTo>
                  <a:lnTo>
                    <a:pt x="3362" y="145715"/>
                  </a:lnTo>
                  <a:lnTo>
                    <a:pt x="9560" y="157914"/>
                  </a:lnTo>
                  <a:lnTo>
                    <a:pt x="18900" y="166159"/>
                  </a:lnTo>
                  <a:lnTo>
                    <a:pt x="24354" y="169346"/>
                  </a:lnTo>
                  <a:lnTo>
                    <a:pt x="34177" y="171004"/>
                  </a:lnTo>
                  <a:lnTo>
                    <a:pt x="38772" y="170458"/>
                  </a:lnTo>
                  <a:lnTo>
                    <a:pt x="58723" y="156208"/>
                  </a:lnTo>
                  <a:lnTo>
                    <a:pt x="84973" y="121038"/>
                  </a:lnTo>
                  <a:lnTo>
                    <a:pt x="95221" y="100850"/>
                  </a:lnTo>
                  <a:lnTo>
                    <a:pt x="98834" y="78238"/>
                  </a:lnTo>
                  <a:lnTo>
                    <a:pt x="101724" y="31883"/>
                  </a:lnTo>
                  <a:lnTo>
                    <a:pt x="97492" y="17952"/>
                  </a:lnTo>
                  <a:lnTo>
                    <a:pt x="89025" y="8468"/>
                  </a:lnTo>
                  <a:lnTo>
                    <a:pt x="83804" y="4952"/>
                  </a:lnTo>
                  <a:lnTo>
                    <a:pt x="62972" y="0"/>
                  </a:lnTo>
                  <a:lnTo>
                    <a:pt x="45667" y="1905"/>
                  </a:lnTo>
                  <a:lnTo>
                    <a:pt x="41494" y="4810"/>
                  </a:lnTo>
                  <a:lnTo>
                    <a:pt x="34974" y="13681"/>
                  </a:lnTo>
                  <a:lnTo>
                    <a:pt x="27337" y="33947"/>
                  </a:lnTo>
                  <a:lnTo>
                    <a:pt x="27862" y="41693"/>
                  </a:lnTo>
                  <a:lnTo>
                    <a:pt x="37303" y="63962"/>
                  </a:lnTo>
                  <a:lnTo>
                    <a:pt x="42754" y="72661"/>
                  </a:lnTo>
                  <a:lnTo>
                    <a:pt x="63274" y="84896"/>
                  </a:lnTo>
                  <a:lnTo>
                    <a:pt x="81814" y="85729"/>
                  </a:lnTo>
                  <a:lnTo>
                    <a:pt x="136862" y="67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985"/>
          <p:cNvGrpSpPr/>
          <p:nvPr/>
        </p:nvGrpSpPr>
        <p:grpSpPr>
          <a:xfrm>
            <a:off x="1776001" y="6597650"/>
            <a:ext cx="281400" cy="134712"/>
            <a:chOff x="1776001" y="6597650"/>
            <a:chExt cx="281400" cy="134712"/>
          </a:xfrm>
        </p:grpSpPr>
        <p:sp>
          <p:nvSpPr>
            <p:cNvPr id="530" name="SMARTInkShape-5187"/>
            <p:cNvSpPr/>
            <p:nvPr>
              <p:custDataLst>
                <p:tags r:id="rId172"/>
              </p:custDataLst>
            </p:nvPr>
          </p:nvSpPr>
          <p:spPr>
            <a:xfrm>
              <a:off x="1776001" y="6635358"/>
              <a:ext cx="78200" cy="97004"/>
            </a:xfrm>
            <a:custGeom>
              <a:avLst/>
              <a:gdLst/>
              <a:ahLst/>
              <a:cxnLst/>
              <a:rect l="0" t="0" r="0" b="0"/>
              <a:pathLst>
                <a:path w="78200" h="97004">
                  <a:moveTo>
                    <a:pt x="40099" y="6742"/>
                  </a:moveTo>
                  <a:lnTo>
                    <a:pt x="40099" y="6742"/>
                  </a:lnTo>
                  <a:lnTo>
                    <a:pt x="36728" y="0"/>
                  </a:lnTo>
                  <a:lnTo>
                    <a:pt x="4293" y="43001"/>
                  </a:lnTo>
                  <a:lnTo>
                    <a:pt x="0" y="60547"/>
                  </a:lnTo>
                  <a:lnTo>
                    <a:pt x="2078" y="76479"/>
                  </a:lnTo>
                  <a:lnTo>
                    <a:pt x="8401" y="91334"/>
                  </a:lnTo>
                  <a:lnTo>
                    <a:pt x="18967" y="97003"/>
                  </a:lnTo>
                  <a:lnTo>
                    <a:pt x="32361" y="96550"/>
                  </a:lnTo>
                  <a:lnTo>
                    <a:pt x="47640" y="92013"/>
                  </a:lnTo>
                  <a:lnTo>
                    <a:pt x="57827" y="85462"/>
                  </a:lnTo>
                  <a:lnTo>
                    <a:pt x="64617" y="77566"/>
                  </a:lnTo>
                  <a:lnTo>
                    <a:pt x="78199" y="51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188"/>
            <p:cNvSpPr/>
            <p:nvPr>
              <p:custDataLst>
                <p:tags r:id="rId173"/>
              </p:custDataLst>
            </p:nvPr>
          </p:nvSpPr>
          <p:spPr>
            <a:xfrm>
              <a:off x="1911350" y="6597650"/>
              <a:ext cx="146051" cy="105957"/>
            </a:xfrm>
            <a:custGeom>
              <a:avLst/>
              <a:gdLst/>
              <a:ahLst/>
              <a:cxnLst/>
              <a:rect l="0" t="0" r="0" b="0"/>
              <a:pathLst>
                <a:path w="146051" h="105957">
                  <a:moveTo>
                    <a:pt x="0" y="25400"/>
                  </a:moveTo>
                  <a:lnTo>
                    <a:pt x="0" y="25400"/>
                  </a:lnTo>
                  <a:lnTo>
                    <a:pt x="10113" y="35513"/>
                  </a:lnTo>
                  <a:lnTo>
                    <a:pt x="30376" y="79713"/>
                  </a:lnTo>
                  <a:lnTo>
                    <a:pt x="34667" y="97517"/>
                  </a:lnTo>
                  <a:lnTo>
                    <a:pt x="34400" y="102405"/>
                  </a:lnTo>
                  <a:lnTo>
                    <a:pt x="32811" y="104959"/>
                  </a:lnTo>
                  <a:lnTo>
                    <a:pt x="30341" y="105956"/>
                  </a:lnTo>
                  <a:lnTo>
                    <a:pt x="27988" y="104504"/>
                  </a:lnTo>
                  <a:lnTo>
                    <a:pt x="23493" y="97245"/>
                  </a:lnTo>
                  <a:lnTo>
                    <a:pt x="20366" y="84630"/>
                  </a:lnTo>
                  <a:lnTo>
                    <a:pt x="25279" y="72420"/>
                  </a:lnTo>
                  <a:lnTo>
                    <a:pt x="29553" y="65214"/>
                  </a:lnTo>
                  <a:lnTo>
                    <a:pt x="59164" y="41587"/>
                  </a:lnTo>
                  <a:lnTo>
                    <a:pt x="99218" y="2345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986"/>
          <p:cNvGrpSpPr/>
          <p:nvPr/>
        </p:nvGrpSpPr>
        <p:grpSpPr>
          <a:xfrm>
            <a:off x="2797129" y="5947044"/>
            <a:ext cx="1533572" cy="536307"/>
            <a:chOff x="2797129" y="5947044"/>
            <a:chExt cx="1533572" cy="536307"/>
          </a:xfrm>
        </p:grpSpPr>
        <p:sp>
          <p:nvSpPr>
            <p:cNvPr id="533" name="SMARTInkShape-5189"/>
            <p:cNvSpPr/>
            <p:nvPr>
              <p:custDataLst>
                <p:tags r:id="rId161"/>
              </p:custDataLst>
            </p:nvPr>
          </p:nvSpPr>
          <p:spPr>
            <a:xfrm>
              <a:off x="3149600" y="6267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6139" y="21637"/>
                  </a:lnTo>
                  <a:lnTo>
                    <a:pt x="87519" y="13467"/>
                  </a:lnTo>
                  <a:lnTo>
                    <a:pt x="134893" y="29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190"/>
            <p:cNvSpPr/>
            <p:nvPr>
              <p:custDataLst>
                <p:tags r:id="rId162"/>
              </p:custDataLst>
            </p:nvPr>
          </p:nvSpPr>
          <p:spPr>
            <a:xfrm>
              <a:off x="3238500" y="6172200"/>
              <a:ext cx="52143" cy="228601"/>
            </a:xfrm>
            <a:custGeom>
              <a:avLst/>
              <a:gdLst/>
              <a:ahLst/>
              <a:cxnLst/>
              <a:rect l="0" t="0" r="0" b="0"/>
              <a:pathLst>
                <a:path w="52143" h="228601">
                  <a:moveTo>
                    <a:pt x="0" y="0"/>
                  </a:moveTo>
                  <a:lnTo>
                    <a:pt x="0" y="0"/>
                  </a:lnTo>
                  <a:lnTo>
                    <a:pt x="15580" y="47561"/>
                  </a:lnTo>
                  <a:lnTo>
                    <a:pt x="29232" y="90215"/>
                  </a:lnTo>
                  <a:lnTo>
                    <a:pt x="42214" y="131857"/>
                  </a:lnTo>
                  <a:lnTo>
                    <a:pt x="51627" y="171008"/>
                  </a:lnTo>
                  <a:lnTo>
                    <a:pt x="52142" y="202677"/>
                  </a:lnTo>
                  <a:lnTo>
                    <a:pt x="444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191"/>
            <p:cNvSpPr/>
            <p:nvPr>
              <p:custDataLst>
                <p:tags r:id="rId163"/>
              </p:custDataLst>
            </p:nvPr>
          </p:nvSpPr>
          <p:spPr>
            <a:xfrm>
              <a:off x="3418087" y="6147271"/>
              <a:ext cx="122834" cy="221304"/>
            </a:xfrm>
            <a:custGeom>
              <a:avLst/>
              <a:gdLst/>
              <a:ahLst/>
              <a:cxnLst/>
              <a:rect l="0" t="0" r="0" b="0"/>
              <a:pathLst>
                <a:path w="122834" h="221304">
                  <a:moveTo>
                    <a:pt x="29963" y="43979"/>
                  </a:moveTo>
                  <a:lnTo>
                    <a:pt x="29963" y="43979"/>
                  </a:lnTo>
                  <a:lnTo>
                    <a:pt x="26592" y="40608"/>
                  </a:lnTo>
                  <a:lnTo>
                    <a:pt x="26304" y="38909"/>
                  </a:lnTo>
                  <a:lnTo>
                    <a:pt x="26819" y="37072"/>
                  </a:lnTo>
                  <a:lnTo>
                    <a:pt x="32713" y="25681"/>
                  </a:lnTo>
                  <a:lnTo>
                    <a:pt x="48730" y="13942"/>
                  </a:lnTo>
                  <a:lnTo>
                    <a:pt x="78721" y="3108"/>
                  </a:lnTo>
                  <a:lnTo>
                    <a:pt x="105502" y="0"/>
                  </a:lnTo>
                  <a:lnTo>
                    <a:pt x="113160" y="3500"/>
                  </a:lnTo>
                  <a:lnTo>
                    <a:pt x="117177" y="6411"/>
                  </a:lnTo>
                  <a:lnTo>
                    <a:pt x="119856" y="10466"/>
                  </a:lnTo>
                  <a:lnTo>
                    <a:pt x="122833" y="20618"/>
                  </a:lnTo>
                  <a:lnTo>
                    <a:pt x="120391" y="34067"/>
                  </a:lnTo>
                  <a:lnTo>
                    <a:pt x="103956" y="72438"/>
                  </a:lnTo>
                  <a:lnTo>
                    <a:pt x="83088" y="108386"/>
                  </a:lnTo>
                  <a:lnTo>
                    <a:pt x="47094" y="153388"/>
                  </a:lnTo>
                  <a:lnTo>
                    <a:pt x="20019" y="194368"/>
                  </a:lnTo>
                  <a:lnTo>
                    <a:pt x="7261" y="213657"/>
                  </a:lnTo>
                  <a:lnTo>
                    <a:pt x="0" y="220175"/>
                  </a:lnTo>
                  <a:lnTo>
                    <a:pt x="1521" y="220710"/>
                  </a:lnTo>
                  <a:lnTo>
                    <a:pt x="8855" y="221303"/>
                  </a:lnTo>
                  <a:lnTo>
                    <a:pt x="49678" y="212251"/>
                  </a:lnTo>
                  <a:lnTo>
                    <a:pt x="91295" y="202937"/>
                  </a:lnTo>
                  <a:lnTo>
                    <a:pt x="118863" y="196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192"/>
            <p:cNvSpPr/>
            <p:nvPr>
              <p:custDataLst>
                <p:tags r:id="rId164"/>
              </p:custDataLst>
            </p:nvPr>
          </p:nvSpPr>
          <p:spPr>
            <a:xfrm>
              <a:off x="3604136" y="6280150"/>
              <a:ext cx="88586" cy="96613"/>
            </a:xfrm>
            <a:custGeom>
              <a:avLst/>
              <a:gdLst/>
              <a:ahLst/>
              <a:cxnLst/>
              <a:rect l="0" t="0" r="0" b="0"/>
              <a:pathLst>
                <a:path w="88586" h="96613">
                  <a:moveTo>
                    <a:pt x="85214" y="0"/>
                  </a:moveTo>
                  <a:lnTo>
                    <a:pt x="85214" y="0"/>
                  </a:lnTo>
                  <a:lnTo>
                    <a:pt x="88585" y="6741"/>
                  </a:lnTo>
                  <a:lnTo>
                    <a:pt x="88358" y="15696"/>
                  </a:lnTo>
                  <a:lnTo>
                    <a:pt x="82464" y="38693"/>
                  </a:lnTo>
                  <a:lnTo>
                    <a:pt x="69818" y="60697"/>
                  </a:lnTo>
                  <a:lnTo>
                    <a:pt x="49294" y="81719"/>
                  </a:lnTo>
                  <a:lnTo>
                    <a:pt x="28710" y="94612"/>
                  </a:lnTo>
                  <a:lnTo>
                    <a:pt x="19414" y="96612"/>
                  </a:lnTo>
                  <a:lnTo>
                    <a:pt x="15948" y="96157"/>
                  </a:lnTo>
                  <a:lnTo>
                    <a:pt x="12930" y="93739"/>
                  </a:lnTo>
                  <a:lnTo>
                    <a:pt x="5314" y="80220"/>
                  </a:lnTo>
                  <a:lnTo>
                    <a:pt x="0" y="64221"/>
                  </a:lnTo>
                  <a:lnTo>
                    <a:pt x="1009" y="57235"/>
                  </a:lnTo>
                  <a:lnTo>
                    <a:pt x="3678" y="55090"/>
                  </a:lnTo>
                  <a:lnTo>
                    <a:pt x="12287" y="52707"/>
                  </a:lnTo>
                  <a:lnTo>
                    <a:pt x="35776" y="54736"/>
                  </a:lnTo>
                  <a:lnTo>
                    <a:pt x="49365" y="59840"/>
                  </a:lnTo>
                  <a:lnTo>
                    <a:pt x="8521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193"/>
            <p:cNvSpPr/>
            <p:nvPr>
              <p:custDataLst>
                <p:tags r:id="rId165"/>
              </p:custDataLst>
            </p:nvPr>
          </p:nvSpPr>
          <p:spPr>
            <a:xfrm>
              <a:off x="3740150" y="6267450"/>
              <a:ext cx="57151" cy="215901"/>
            </a:xfrm>
            <a:custGeom>
              <a:avLst/>
              <a:gdLst/>
              <a:ahLst/>
              <a:cxnLst/>
              <a:rect l="0" t="0" r="0" b="0"/>
              <a:pathLst>
                <a:path w="57151" h="21590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44321" y="44812"/>
                  </a:lnTo>
                  <a:lnTo>
                    <a:pt x="39943" y="81560"/>
                  </a:lnTo>
                  <a:lnTo>
                    <a:pt x="28533" y="123728"/>
                  </a:lnTo>
                  <a:lnTo>
                    <a:pt x="15118" y="16413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194"/>
            <p:cNvSpPr/>
            <p:nvPr>
              <p:custDataLst>
                <p:tags r:id="rId166"/>
              </p:custDataLst>
            </p:nvPr>
          </p:nvSpPr>
          <p:spPr>
            <a:xfrm>
              <a:off x="3790950" y="6369933"/>
              <a:ext cx="146051" cy="93511"/>
            </a:xfrm>
            <a:custGeom>
              <a:avLst/>
              <a:gdLst/>
              <a:ahLst/>
              <a:cxnLst/>
              <a:rect l="0" t="0" r="0" b="0"/>
              <a:pathLst>
                <a:path w="146051" h="93511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39497" y="4662"/>
                  </a:lnTo>
                  <a:lnTo>
                    <a:pt x="43970" y="6342"/>
                  </a:lnTo>
                  <a:lnTo>
                    <a:pt x="50822" y="11970"/>
                  </a:lnTo>
                  <a:lnTo>
                    <a:pt x="52225" y="16859"/>
                  </a:lnTo>
                  <a:lnTo>
                    <a:pt x="51904" y="29815"/>
                  </a:lnTo>
                  <a:lnTo>
                    <a:pt x="44385" y="49605"/>
                  </a:lnTo>
                  <a:lnTo>
                    <a:pt x="28876" y="79745"/>
                  </a:lnTo>
                  <a:lnTo>
                    <a:pt x="26086" y="91479"/>
                  </a:lnTo>
                  <a:lnTo>
                    <a:pt x="27974" y="92441"/>
                  </a:lnTo>
                  <a:lnTo>
                    <a:pt x="35716" y="93510"/>
                  </a:lnTo>
                  <a:lnTo>
                    <a:pt x="63709" y="88424"/>
                  </a:lnTo>
                  <a:lnTo>
                    <a:pt x="106240" y="76443"/>
                  </a:lnTo>
                  <a:lnTo>
                    <a:pt x="14605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195"/>
            <p:cNvSpPr/>
            <p:nvPr>
              <p:custDataLst>
                <p:tags r:id="rId167"/>
              </p:custDataLst>
            </p:nvPr>
          </p:nvSpPr>
          <p:spPr>
            <a:xfrm>
              <a:off x="4049923" y="6187301"/>
              <a:ext cx="96052" cy="182837"/>
            </a:xfrm>
            <a:custGeom>
              <a:avLst/>
              <a:gdLst/>
              <a:ahLst/>
              <a:cxnLst/>
              <a:rect l="0" t="0" r="0" b="0"/>
              <a:pathLst>
                <a:path w="96052" h="182837">
                  <a:moveTo>
                    <a:pt x="71227" y="48399"/>
                  </a:moveTo>
                  <a:lnTo>
                    <a:pt x="71227" y="48399"/>
                  </a:lnTo>
                  <a:lnTo>
                    <a:pt x="74598" y="45028"/>
                  </a:lnTo>
                  <a:lnTo>
                    <a:pt x="80065" y="32819"/>
                  </a:lnTo>
                  <a:lnTo>
                    <a:pt x="80329" y="23601"/>
                  </a:lnTo>
                  <a:lnTo>
                    <a:pt x="79412" y="19167"/>
                  </a:lnTo>
                  <a:lnTo>
                    <a:pt x="71379" y="6184"/>
                  </a:lnTo>
                  <a:lnTo>
                    <a:pt x="62122" y="1415"/>
                  </a:lnTo>
                  <a:lnTo>
                    <a:pt x="50246" y="0"/>
                  </a:lnTo>
                  <a:lnTo>
                    <a:pt x="35562" y="1724"/>
                  </a:lnTo>
                  <a:lnTo>
                    <a:pt x="21509" y="8605"/>
                  </a:lnTo>
                  <a:lnTo>
                    <a:pt x="14798" y="13402"/>
                  </a:lnTo>
                  <a:lnTo>
                    <a:pt x="5460" y="26259"/>
                  </a:lnTo>
                  <a:lnTo>
                    <a:pt x="1982" y="33639"/>
                  </a:lnTo>
                  <a:lnTo>
                    <a:pt x="0" y="51247"/>
                  </a:lnTo>
                  <a:lnTo>
                    <a:pt x="458" y="60880"/>
                  </a:lnTo>
                  <a:lnTo>
                    <a:pt x="8495" y="79111"/>
                  </a:lnTo>
                  <a:lnTo>
                    <a:pt x="22179" y="95210"/>
                  </a:lnTo>
                  <a:lnTo>
                    <a:pt x="59709" y="118924"/>
                  </a:lnTo>
                  <a:lnTo>
                    <a:pt x="90981" y="140412"/>
                  </a:lnTo>
                  <a:lnTo>
                    <a:pt x="94274" y="145724"/>
                  </a:lnTo>
                  <a:lnTo>
                    <a:pt x="96051" y="157271"/>
                  </a:lnTo>
                  <a:lnTo>
                    <a:pt x="94126" y="162608"/>
                  </a:lnTo>
                  <a:lnTo>
                    <a:pt x="86343" y="172300"/>
                  </a:lnTo>
                  <a:lnTo>
                    <a:pt x="63319" y="182321"/>
                  </a:lnTo>
                  <a:lnTo>
                    <a:pt x="56078" y="182836"/>
                  </a:lnTo>
                  <a:lnTo>
                    <a:pt x="44268" y="179645"/>
                  </a:lnTo>
                  <a:lnTo>
                    <a:pt x="34316" y="167879"/>
                  </a:lnTo>
                  <a:lnTo>
                    <a:pt x="20427" y="143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196"/>
            <p:cNvSpPr/>
            <p:nvPr>
              <p:custDataLst>
                <p:tags r:id="rId168"/>
              </p:custDataLst>
            </p:nvPr>
          </p:nvSpPr>
          <p:spPr>
            <a:xfrm>
              <a:off x="4200508" y="6213106"/>
              <a:ext cx="130193" cy="139018"/>
            </a:xfrm>
            <a:custGeom>
              <a:avLst/>
              <a:gdLst/>
              <a:ahLst/>
              <a:cxnLst/>
              <a:rect l="0" t="0" r="0" b="0"/>
              <a:pathLst>
                <a:path w="130193" h="139018">
                  <a:moveTo>
                    <a:pt x="34942" y="54344"/>
                  </a:moveTo>
                  <a:lnTo>
                    <a:pt x="34942" y="54344"/>
                  </a:lnTo>
                  <a:lnTo>
                    <a:pt x="38313" y="54344"/>
                  </a:lnTo>
                  <a:lnTo>
                    <a:pt x="41849" y="52463"/>
                  </a:lnTo>
                  <a:lnTo>
                    <a:pt x="43780" y="50973"/>
                  </a:lnTo>
                  <a:lnTo>
                    <a:pt x="54041" y="27665"/>
                  </a:lnTo>
                  <a:lnTo>
                    <a:pt x="56836" y="16380"/>
                  </a:lnTo>
                  <a:lnTo>
                    <a:pt x="55726" y="6662"/>
                  </a:lnTo>
                  <a:lnTo>
                    <a:pt x="53031" y="3505"/>
                  </a:lnTo>
                  <a:lnTo>
                    <a:pt x="44393" y="0"/>
                  </a:lnTo>
                  <a:lnTo>
                    <a:pt x="33498" y="2204"/>
                  </a:lnTo>
                  <a:lnTo>
                    <a:pt x="27629" y="4768"/>
                  </a:lnTo>
                  <a:lnTo>
                    <a:pt x="9258" y="21860"/>
                  </a:lnTo>
                  <a:lnTo>
                    <a:pt x="2360" y="38730"/>
                  </a:lnTo>
                  <a:lnTo>
                    <a:pt x="0" y="57988"/>
                  </a:lnTo>
                  <a:lnTo>
                    <a:pt x="1303" y="78307"/>
                  </a:lnTo>
                  <a:lnTo>
                    <a:pt x="12745" y="106207"/>
                  </a:lnTo>
                  <a:lnTo>
                    <a:pt x="32912" y="128978"/>
                  </a:lnTo>
                  <a:lnTo>
                    <a:pt x="50503" y="136904"/>
                  </a:lnTo>
                  <a:lnTo>
                    <a:pt x="60132" y="139017"/>
                  </a:lnTo>
                  <a:lnTo>
                    <a:pt x="78358" y="135720"/>
                  </a:lnTo>
                  <a:lnTo>
                    <a:pt x="130192" y="10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197"/>
            <p:cNvSpPr/>
            <p:nvPr>
              <p:custDataLst>
                <p:tags r:id="rId169"/>
              </p:custDataLst>
            </p:nvPr>
          </p:nvSpPr>
          <p:spPr>
            <a:xfrm>
              <a:off x="4149790" y="5947044"/>
              <a:ext cx="111061" cy="139410"/>
            </a:xfrm>
            <a:custGeom>
              <a:avLst/>
              <a:gdLst/>
              <a:ahLst/>
              <a:cxnLst/>
              <a:rect l="0" t="0" r="0" b="0"/>
              <a:pathLst>
                <a:path w="111061" h="139410">
                  <a:moveTo>
                    <a:pt x="9460" y="53706"/>
                  </a:moveTo>
                  <a:lnTo>
                    <a:pt x="9460" y="53706"/>
                  </a:lnTo>
                  <a:lnTo>
                    <a:pt x="6089" y="57077"/>
                  </a:lnTo>
                  <a:lnTo>
                    <a:pt x="0" y="89681"/>
                  </a:lnTo>
                  <a:lnTo>
                    <a:pt x="1091" y="113597"/>
                  </a:lnTo>
                  <a:lnTo>
                    <a:pt x="8400" y="139409"/>
                  </a:lnTo>
                  <a:lnTo>
                    <a:pt x="9459" y="138357"/>
                  </a:lnTo>
                  <a:lnTo>
                    <a:pt x="18205" y="112439"/>
                  </a:lnTo>
                  <a:lnTo>
                    <a:pt x="24359" y="75421"/>
                  </a:lnTo>
                  <a:lnTo>
                    <a:pt x="34022" y="32074"/>
                  </a:lnTo>
                  <a:lnTo>
                    <a:pt x="42451" y="8175"/>
                  </a:lnTo>
                  <a:lnTo>
                    <a:pt x="45566" y="4303"/>
                  </a:lnTo>
                  <a:lnTo>
                    <a:pt x="52788" y="0"/>
                  </a:lnTo>
                  <a:lnTo>
                    <a:pt x="57395" y="969"/>
                  </a:lnTo>
                  <a:lnTo>
                    <a:pt x="68159" y="7689"/>
                  </a:lnTo>
                  <a:lnTo>
                    <a:pt x="76235" y="25258"/>
                  </a:lnTo>
                  <a:lnTo>
                    <a:pt x="86630" y="62916"/>
                  </a:lnTo>
                  <a:lnTo>
                    <a:pt x="98647" y="101591"/>
                  </a:lnTo>
                  <a:lnTo>
                    <a:pt x="111060" y="13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198"/>
            <p:cNvSpPr/>
            <p:nvPr>
              <p:custDataLst>
                <p:tags r:id="rId170"/>
              </p:custDataLst>
            </p:nvPr>
          </p:nvSpPr>
          <p:spPr>
            <a:xfrm>
              <a:off x="2986191" y="6324600"/>
              <a:ext cx="58986" cy="91164"/>
            </a:xfrm>
            <a:custGeom>
              <a:avLst/>
              <a:gdLst/>
              <a:ahLst/>
              <a:cxnLst/>
              <a:rect l="0" t="0" r="0" b="0"/>
              <a:pathLst>
                <a:path w="58986" h="91164">
                  <a:moveTo>
                    <a:pt x="55459" y="19050"/>
                  </a:moveTo>
                  <a:lnTo>
                    <a:pt x="55459" y="19050"/>
                  </a:lnTo>
                  <a:lnTo>
                    <a:pt x="52088" y="15679"/>
                  </a:lnTo>
                  <a:lnTo>
                    <a:pt x="46670" y="14024"/>
                  </a:lnTo>
                  <a:lnTo>
                    <a:pt x="43250" y="13583"/>
                  </a:lnTo>
                  <a:lnTo>
                    <a:pt x="33805" y="16856"/>
                  </a:lnTo>
                  <a:lnTo>
                    <a:pt x="23257" y="23719"/>
                  </a:lnTo>
                  <a:lnTo>
                    <a:pt x="10091" y="39484"/>
                  </a:lnTo>
                  <a:lnTo>
                    <a:pt x="2114" y="57561"/>
                  </a:lnTo>
                  <a:lnTo>
                    <a:pt x="0" y="70032"/>
                  </a:lnTo>
                  <a:lnTo>
                    <a:pt x="847" y="74909"/>
                  </a:lnTo>
                  <a:lnTo>
                    <a:pt x="5552" y="82212"/>
                  </a:lnTo>
                  <a:lnTo>
                    <a:pt x="19505" y="90289"/>
                  </a:lnTo>
                  <a:lnTo>
                    <a:pt x="31013" y="91163"/>
                  </a:lnTo>
                  <a:lnTo>
                    <a:pt x="37045" y="90409"/>
                  </a:lnTo>
                  <a:lnTo>
                    <a:pt x="47510" y="83925"/>
                  </a:lnTo>
                  <a:lnTo>
                    <a:pt x="52276" y="79234"/>
                  </a:lnTo>
                  <a:lnTo>
                    <a:pt x="57572" y="68376"/>
                  </a:lnTo>
                  <a:lnTo>
                    <a:pt x="58985" y="62518"/>
                  </a:lnTo>
                  <a:lnTo>
                    <a:pt x="56791" y="50363"/>
                  </a:lnTo>
                  <a:lnTo>
                    <a:pt x="50406" y="37906"/>
                  </a:lnTo>
                  <a:lnTo>
                    <a:pt x="34705" y="14543"/>
                  </a:lnTo>
                  <a:lnTo>
                    <a:pt x="30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199"/>
            <p:cNvSpPr/>
            <p:nvPr>
              <p:custDataLst>
                <p:tags r:id="rId171"/>
              </p:custDataLst>
            </p:nvPr>
          </p:nvSpPr>
          <p:spPr>
            <a:xfrm>
              <a:off x="2797129" y="6141421"/>
              <a:ext cx="149272" cy="252629"/>
            </a:xfrm>
            <a:custGeom>
              <a:avLst/>
              <a:gdLst/>
              <a:ahLst/>
              <a:cxnLst/>
              <a:rect l="0" t="0" r="0" b="0"/>
              <a:pathLst>
                <a:path w="149272" h="252629">
                  <a:moveTo>
                    <a:pt x="73071" y="56179"/>
                  </a:moveTo>
                  <a:lnTo>
                    <a:pt x="73071" y="56179"/>
                  </a:lnTo>
                  <a:lnTo>
                    <a:pt x="68001" y="43088"/>
                  </a:lnTo>
                  <a:lnTo>
                    <a:pt x="64233" y="39776"/>
                  </a:lnTo>
                  <a:lnTo>
                    <a:pt x="60206" y="38306"/>
                  </a:lnTo>
                  <a:lnTo>
                    <a:pt x="58144" y="37914"/>
                  </a:lnTo>
                  <a:lnTo>
                    <a:pt x="52091" y="43122"/>
                  </a:lnTo>
                  <a:lnTo>
                    <a:pt x="28236" y="76149"/>
                  </a:lnTo>
                  <a:lnTo>
                    <a:pt x="14317" y="110544"/>
                  </a:lnTo>
                  <a:lnTo>
                    <a:pt x="2668" y="154445"/>
                  </a:lnTo>
                  <a:lnTo>
                    <a:pt x="0" y="194185"/>
                  </a:lnTo>
                  <a:lnTo>
                    <a:pt x="4376" y="217470"/>
                  </a:lnTo>
                  <a:lnTo>
                    <a:pt x="12907" y="233931"/>
                  </a:lnTo>
                  <a:lnTo>
                    <a:pt x="24459" y="245247"/>
                  </a:lnTo>
                  <a:lnTo>
                    <a:pt x="39001" y="252628"/>
                  </a:lnTo>
                  <a:lnTo>
                    <a:pt x="47535" y="252056"/>
                  </a:lnTo>
                  <a:lnTo>
                    <a:pt x="66425" y="243894"/>
                  </a:lnTo>
                  <a:lnTo>
                    <a:pt x="96894" y="220062"/>
                  </a:lnTo>
                  <a:lnTo>
                    <a:pt x="121522" y="183916"/>
                  </a:lnTo>
                  <a:lnTo>
                    <a:pt x="131764" y="152463"/>
                  </a:lnTo>
                  <a:lnTo>
                    <a:pt x="137257" y="118727"/>
                  </a:lnTo>
                  <a:lnTo>
                    <a:pt x="135677" y="72673"/>
                  </a:lnTo>
                  <a:lnTo>
                    <a:pt x="130059" y="45166"/>
                  </a:lnTo>
                  <a:lnTo>
                    <a:pt x="119095" y="24473"/>
                  </a:lnTo>
                  <a:lnTo>
                    <a:pt x="104815" y="9631"/>
                  </a:lnTo>
                  <a:lnTo>
                    <a:pt x="89061" y="683"/>
                  </a:lnTo>
                  <a:lnTo>
                    <a:pt x="70770" y="0"/>
                  </a:lnTo>
                  <a:lnTo>
                    <a:pt x="60954" y="1793"/>
                  </a:lnTo>
                  <a:lnTo>
                    <a:pt x="42521" y="15074"/>
                  </a:lnTo>
                  <a:lnTo>
                    <a:pt x="33654" y="24542"/>
                  </a:lnTo>
                  <a:lnTo>
                    <a:pt x="23802" y="46352"/>
                  </a:lnTo>
                  <a:lnTo>
                    <a:pt x="17478" y="88105"/>
                  </a:lnTo>
                  <a:lnTo>
                    <a:pt x="22258" y="106116"/>
                  </a:lnTo>
                  <a:lnTo>
                    <a:pt x="26495" y="114871"/>
                  </a:lnTo>
                  <a:lnTo>
                    <a:pt x="40611" y="126479"/>
                  </a:lnTo>
                  <a:lnTo>
                    <a:pt x="49315" y="130563"/>
                  </a:lnTo>
                  <a:lnTo>
                    <a:pt x="81790" y="132939"/>
                  </a:lnTo>
                  <a:lnTo>
                    <a:pt x="121594" y="125803"/>
                  </a:lnTo>
                  <a:lnTo>
                    <a:pt x="149271" y="119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5" name="SMARTInkShape-5200"/>
          <p:cNvSpPr/>
          <p:nvPr>
            <p:custDataLst>
              <p:tags r:id="rId4"/>
            </p:custDataLst>
          </p:nvPr>
        </p:nvSpPr>
        <p:spPr>
          <a:xfrm>
            <a:off x="2298700" y="6146800"/>
            <a:ext cx="269645" cy="260351"/>
          </a:xfrm>
          <a:custGeom>
            <a:avLst/>
            <a:gdLst/>
            <a:ahLst/>
            <a:cxnLst/>
            <a:rect l="0" t="0" r="0" b="0"/>
            <a:pathLst>
              <a:path w="269645" h="26035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48184" y="18298"/>
                </a:lnTo>
                <a:lnTo>
                  <a:pt x="83656" y="30037"/>
                </a:lnTo>
                <a:lnTo>
                  <a:pt x="127720" y="39082"/>
                </a:lnTo>
                <a:lnTo>
                  <a:pt x="173153" y="42861"/>
                </a:lnTo>
                <a:lnTo>
                  <a:pt x="211152" y="43977"/>
                </a:lnTo>
                <a:lnTo>
                  <a:pt x="255683" y="46270"/>
                </a:lnTo>
                <a:lnTo>
                  <a:pt x="265331" y="49492"/>
                </a:lnTo>
                <a:lnTo>
                  <a:pt x="269620" y="53276"/>
                </a:lnTo>
                <a:lnTo>
                  <a:pt x="269644" y="61073"/>
                </a:lnTo>
                <a:lnTo>
                  <a:pt x="268662" y="66115"/>
                </a:lnTo>
                <a:lnTo>
                  <a:pt x="244355" y="104384"/>
                </a:lnTo>
                <a:lnTo>
                  <a:pt x="203019" y="147853"/>
                </a:lnTo>
                <a:lnTo>
                  <a:pt x="158305" y="181314"/>
                </a:lnTo>
                <a:lnTo>
                  <a:pt x="112678" y="210199"/>
                </a:lnTo>
                <a:lnTo>
                  <a:pt x="74622" y="233261"/>
                </a:lnTo>
                <a:lnTo>
                  <a:pt x="3175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8" name="SMARTInkShape-Group988"/>
          <p:cNvGrpSpPr/>
          <p:nvPr/>
        </p:nvGrpSpPr>
        <p:grpSpPr>
          <a:xfrm>
            <a:off x="1861453" y="5920922"/>
            <a:ext cx="208648" cy="427421"/>
            <a:chOff x="1861453" y="5920922"/>
            <a:chExt cx="208648" cy="427421"/>
          </a:xfrm>
        </p:grpSpPr>
        <p:sp>
          <p:nvSpPr>
            <p:cNvPr id="546" name="SMARTInkShape-5201"/>
            <p:cNvSpPr/>
            <p:nvPr>
              <p:custDataLst>
                <p:tags r:id="rId159"/>
              </p:custDataLst>
            </p:nvPr>
          </p:nvSpPr>
          <p:spPr>
            <a:xfrm>
              <a:off x="1861453" y="6115050"/>
              <a:ext cx="195948" cy="233293"/>
            </a:xfrm>
            <a:custGeom>
              <a:avLst/>
              <a:gdLst/>
              <a:ahLst/>
              <a:cxnLst/>
              <a:rect l="0" t="0" r="0" b="0"/>
              <a:pathLst>
                <a:path w="195948" h="233293">
                  <a:moveTo>
                    <a:pt x="68947" y="0"/>
                  </a:moveTo>
                  <a:lnTo>
                    <a:pt x="68947" y="0"/>
                  </a:lnTo>
                  <a:lnTo>
                    <a:pt x="62205" y="0"/>
                  </a:lnTo>
                  <a:lnTo>
                    <a:pt x="52458" y="22578"/>
                  </a:lnTo>
                  <a:lnTo>
                    <a:pt x="38198" y="60207"/>
                  </a:lnTo>
                  <a:lnTo>
                    <a:pt x="20931" y="107871"/>
                  </a:lnTo>
                  <a:lnTo>
                    <a:pt x="10125" y="141763"/>
                  </a:lnTo>
                  <a:lnTo>
                    <a:pt x="0" y="185069"/>
                  </a:lnTo>
                  <a:lnTo>
                    <a:pt x="1615" y="209486"/>
                  </a:lnTo>
                  <a:lnTo>
                    <a:pt x="5009" y="217975"/>
                  </a:lnTo>
                  <a:lnTo>
                    <a:pt x="13622" y="224339"/>
                  </a:lnTo>
                  <a:lnTo>
                    <a:pt x="40125" y="233292"/>
                  </a:lnTo>
                  <a:lnTo>
                    <a:pt x="65544" y="232096"/>
                  </a:lnTo>
                  <a:lnTo>
                    <a:pt x="87896" y="223805"/>
                  </a:lnTo>
                  <a:lnTo>
                    <a:pt x="107237" y="210710"/>
                  </a:lnTo>
                  <a:lnTo>
                    <a:pt x="127251" y="184102"/>
                  </a:lnTo>
                  <a:lnTo>
                    <a:pt x="138747" y="147133"/>
                  </a:lnTo>
                  <a:lnTo>
                    <a:pt x="140421" y="109842"/>
                  </a:lnTo>
                  <a:lnTo>
                    <a:pt x="138108" y="71398"/>
                  </a:lnTo>
                  <a:lnTo>
                    <a:pt x="132376" y="47254"/>
                  </a:lnTo>
                  <a:lnTo>
                    <a:pt x="123933" y="38557"/>
                  </a:lnTo>
                  <a:lnTo>
                    <a:pt x="97618" y="25133"/>
                  </a:lnTo>
                  <a:lnTo>
                    <a:pt x="74164" y="21989"/>
                  </a:lnTo>
                  <a:lnTo>
                    <a:pt x="63958" y="23126"/>
                  </a:lnTo>
                  <a:lnTo>
                    <a:pt x="56449" y="33762"/>
                  </a:lnTo>
                  <a:lnTo>
                    <a:pt x="46224" y="71920"/>
                  </a:lnTo>
                  <a:lnTo>
                    <a:pt x="53093" y="88164"/>
                  </a:lnTo>
                  <a:lnTo>
                    <a:pt x="67550" y="101108"/>
                  </a:lnTo>
                  <a:lnTo>
                    <a:pt x="87065" y="111855"/>
                  </a:lnTo>
                  <a:lnTo>
                    <a:pt x="105015" y="116198"/>
                  </a:lnTo>
                  <a:lnTo>
                    <a:pt x="138129" y="113497"/>
                  </a:lnTo>
                  <a:lnTo>
                    <a:pt x="181599" y="95953"/>
                  </a:lnTo>
                  <a:lnTo>
                    <a:pt x="19594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202"/>
            <p:cNvSpPr/>
            <p:nvPr>
              <p:custDataLst>
                <p:tags r:id="rId160"/>
              </p:custDataLst>
            </p:nvPr>
          </p:nvSpPr>
          <p:spPr>
            <a:xfrm>
              <a:off x="1950390" y="5920922"/>
              <a:ext cx="119711" cy="126150"/>
            </a:xfrm>
            <a:custGeom>
              <a:avLst/>
              <a:gdLst/>
              <a:ahLst/>
              <a:cxnLst/>
              <a:rect l="0" t="0" r="0" b="0"/>
              <a:pathLst>
                <a:path w="119711" h="126150">
                  <a:moveTo>
                    <a:pt x="30810" y="67128"/>
                  </a:moveTo>
                  <a:lnTo>
                    <a:pt x="30810" y="67128"/>
                  </a:lnTo>
                  <a:lnTo>
                    <a:pt x="24068" y="67128"/>
                  </a:lnTo>
                  <a:lnTo>
                    <a:pt x="9762" y="90725"/>
                  </a:lnTo>
                  <a:lnTo>
                    <a:pt x="0" y="126149"/>
                  </a:lnTo>
                  <a:lnTo>
                    <a:pt x="18113" y="89187"/>
                  </a:lnTo>
                  <a:lnTo>
                    <a:pt x="32300" y="46539"/>
                  </a:lnTo>
                  <a:lnTo>
                    <a:pt x="50640" y="6465"/>
                  </a:lnTo>
                  <a:lnTo>
                    <a:pt x="55616" y="1361"/>
                  </a:lnTo>
                  <a:lnTo>
                    <a:pt x="57930" y="0"/>
                  </a:lnTo>
                  <a:lnTo>
                    <a:pt x="60885" y="504"/>
                  </a:lnTo>
                  <a:lnTo>
                    <a:pt x="67930" y="4827"/>
                  </a:lnTo>
                  <a:lnTo>
                    <a:pt x="79830" y="25306"/>
                  </a:lnTo>
                  <a:lnTo>
                    <a:pt x="95678" y="70339"/>
                  </a:lnTo>
                  <a:lnTo>
                    <a:pt x="116693" y="117675"/>
                  </a:lnTo>
                  <a:lnTo>
                    <a:pt x="119710" y="12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989"/>
          <p:cNvGrpSpPr/>
          <p:nvPr/>
        </p:nvGrpSpPr>
        <p:grpSpPr>
          <a:xfrm>
            <a:off x="946150" y="6191250"/>
            <a:ext cx="321517" cy="266701"/>
            <a:chOff x="946150" y="6191250"/>
            <a:chExt cx="321517" cy="266701"/>
          </a:xfrm>
        </p:grpSpPr>
        <p:sp>
          <p:nvSpPr>
            <p:cNvPr id="549" name="SMARTInkShape-5203"/>
            <p:cNvSpPr/>
            <p:nvPr>
              <p:custDataLst>
                <p:tags r:id="rId156"/>
              </p:custDataLst>
            </p:nvPr>
          </p:nvSpPr>
          <p:spPr>
            <a:xfrm>
              <a:off x="946150" y="629285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37037" y="24843"/>
                  </a:lnTo>
                  <a:lnTo>
                    <a:pt x="69378" y="20213"/>
                  </a:lnTo>
                  <a:lnTo>
                    <a:pt x="107270" y="13452"/>
                  </a:lnTo>
                  <a:lnTo>
                    <a:pt x="143866" y="9506"/>
                  </a:lnTo>
                  <a:lnTo>
                    <a:pt x="190559" y="5404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204"/>
            <p:cNvSpPr/>
            <p:nvPr>
              <p:custDataLst>
                <p:tags r:id="rId157"/>
              </p:custDataLst>
            </p:nvPr>
          </p:nvSpPr>
          <p:spPr>
            <a:xfrm>
              <a:off x="968179" y="6330950"/>
              <a:ext cx="282772" cy="63501"/>
            </a:xfrm>
            <a:custGeom>
              <a:avLst/>
              <a:gdLst/>
              <a:ahLst/>
              <a:cxnLst/>
              <a:rect l="0" t="0" r="0" b="0"/>
              <a:pathLst>
                <a:path w="2827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498"/>
                  </a:lnTo>
                  <a:lnTo>
                    <a:pt x="37594" y="58431"/>
                  </a:lnTo>
                  <a:lnTo>
                    <a:pt x="70322" y="54661"/>
                  </a:lnTo>
                  <a:lnTo>
                    <a:pt x="106505" y="48752"/>
                  </a:lnTo>
                  <a:lnTo>
                    <a:pt x="143753" y="42129"/>
                  </a:lnTo>
                  <a:lnTo>
                    <a:pt x="181474" y="36833"/>
                  </a:lnTo>
                  <a:lnTo>
                    <a:pt x="228298" y="26514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205"/>
            <p:cNvSpPr/>
            <p:nvPr>
              <p:custDataLst>
                <p:tags r:id="rId158"/>
              </p:custDataLst>
            </p:nvPr>
          </p:nvSpPr>
          <p:spPr>
            <a:xfrm>
              <a:off x="1175633" y="6191250"/>
              <a:ext cx="92034" cy="266701"/>
            </a:xfrm>
            <a:custGeom>
              <a:avLst/>
              <a:gdLst/>
              <a:ahLst/>
              <a:cxnLst/>
              <a:rect l="0" t="0" r="0" b="0"/>
              <a:pathLst>
                <a:path w="92034" h="266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4574" y="30507"/>
                  </a:lnTo>
                  <a:lnTo>
                    <a:pt x="77920" y="71408"/>
                  </a:lnTo>
                  <a:lnTo>
                    <a:pt x="89644" y="92885"/>
                  </a:lnTo>
                  <a:lnTo>
                    <a:pt x="92033" y="117952"/>
                  </a:lnTo>
                  <a:lnTo>
                    <a:pt x="86980" y="144851"/>
                  </a:lnTo>
                  <a:lnTo>
                    <a:pt x="68268" y="182383"/>
                  </a:lnTo>
                  <a:lnTo>
                    <a:pt x="31750" y="229927"/>
                  </a:lnTo>
                  <a:lnTo>
                    <a:pt x="1181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990"/>
          <p:cNvGrpSpPr/>
          <p:nvPr/>
        </p:nvGrpSpPr>
        <p:grpSpPr>
          <a:xfrm>
            <a:off x="4150408" y="5191554"/>
            <a:ext cx="1037543" cy="421847"/>
            <a:chOff x="4150408" y="5191554"/>
            <a:chExt cx="1037543" cy="421847"/>
          </a:xfrm>
        </p:grpSpPr>
        <p:sp>
          <p:nvSpPr>
            <p:cNvPr id="553" name="SMARTInkShape-5206"/>
            <p:cNvSpPr/>
            <p:nvPr>
              <p:custDataLst>
                <p:tags r:id="rId151"/>
              </p:custDataLst>
            </p:nvPr>
          </p:nvSpPr>
          <p:spPr>
            <a:xfrm>
              <a:off x="4150408" y="5192827"/>
              <a:ext cx="325085" cy="338024"/>
            </a:xfrm>
            <a:custGeom>
              <a:avLst/>
              <a:gdLst/>
              <a:ahLst/>
              <a:cxnLst/>
              <a:rect l="0" t="0" r="0" b="0"/>
              <a:pathLst>
                <a:path w="325085" h="338024">
                  <a:moveTo>
                    <a:pt x="72342" y="26873"/>
                  </a:moveTo>
                  <a:lnTo>
                    <a:pt x="72342" y="26873"/>
                  </a:lnTo>
                  <a:lnTo>
                    <a:pt x="63504" y="18034"/>
                  </a:lnTo>
                  <a:lnTo>
                    <a:pt x="61358" y="12125"/>
                  </a:lnTo>
                  <a:lnTo>
                    <a:pt x="60786" y="8575"/>
                  </a:lnTo>
                  <a:lnTo>
                    <a:pt x="63227" y="5502"/>
                  </a:lnTo>
                  <a:lnTo>
                    <a:pt x="73465" y="206"/>
                  </a:lnTo>
                  <a:lnTo>
                    <a:pt x="98467" y="0"/>
                  </a:lnTo>
                  <a:lnTo>
                    <a:pt x="134959" y="7778"/>
                  </a:lnTo>
                  <a:lnTo>
                    <a:pt x="168376" y="15095"/>
                  </a:lnTo>
                  <a:lnTo>
                    <a:pt x="205334" y="23755"/>
                  </a:lnTo>
                  <a:lnTo>
                    <a:pt x="240576" y="34659"/>
                  </a:lnTo>
                  <a:lnTo>
                    <a:pt x="285407" y="45956"/>
                  </a:lnTo>
                  <a:lnTo>
                    <a:pt x="322098" y="57185"/>
                  </a:lnTo>
                  <a:lnTo>
                    <a:pt x="323512" y="56960"/>
                  </a:lnTo>
                  <a:lnTo>
                    <a:pt x="324456" y="56103"/>
                  </a:lnTo>
                  <a:lnTo>
                    <a:pt x="325084" y="54826"/>
                  </a:lnTo>
                  <a:lnTo>
                    <a:pt x="324093" y="54681"/>
                  </a:lnTo>
                  <a:lnTo>
                    <a:pt x="301813" y="64706"/>
                  </a:lnTo>
                  <a:lnTo>
                    <a:pt x="263458" y="91705"/>
                  </a:lnTo>
                  <a:lnTo>
                    <a:pt x="218966" y="125810"/>
                  </a:lnTo>
                  <a:lnTo>
                    <a:pt x="184075" y="155277"/>
                  </a:lnTo>
                  <a:lnTo>
                    <a:pt x="149282" y="189069"/>
                  </a:lnTo>
                  <a:lnTo>
                    <a:pt x="114298" y="225960"/>
                  </a:lnTo>
                  <a:lnTo>
                    <a:pt x="77584" y="265875"/>
                  </a:lnTo>
                  <a:lnTo>
                    <a:pt x="31327" y="311158"/>
                  </a:lnTo>
                  <a:lnTo>
                    <a:pt x="871" y="336375"/>
                  </a:lnTo>
                  <a:lnTo>
                    <a:pt x="0" y="337630"/>
                  </a:lnTo>
                  <a:lnTo>
                    <a:pt x="2492" y="33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207"/>
            <p:cNvSpPr/>
            <p:nvPr>
              <p:custDataLst>
                <p:tags r:id="rId152"/>
              </p:custDataLst>
            </p:nvPr>
          </p:nvSpPr>
          <p:spPr>
            <a:xfrm>
              <a:off x="4550189" y="5191554"/>
              <a:ext cx="308277" cy="334102"/>
            </a:xfrm>
            <a:custGeom>
              <a:avLst/>
              <a:gdLst/>
              <a:ahLst/>
              <a:cxnLst/>
              <a:rect l="0" t="0" r="0" b="0"/>
              <a:pathLst>
                <a:path w="308277" h="334102">
                  <a:moveTo>
                    <a:pt x="66261" y="34496"/>
                  </a:moveTo>
                  <a:lnTo>
                    <a:pt x="66261" y="34496"/>
                  </a:lnTo>
                  <a:lnTo>
                    <a:pt x="62890" y="31125"/>
                  </a:lnTo>
                  <a:lnTo>
                    <a:pt x="59353" y="29470"/>
                  </a:lnTo>
                  <a:lnTo>
                    <a:pt x="57422" y="29029"/>
                  </a:lnTo>
                  <a:lnTo>
                    <a:pt x="57546" y="28029"/>
                  </a:lnTo>
                  <a:lnTo>
                    <a:pt x="61447" y="25036"/>
                  </a:lnTo>
                  <a:lnTo>
                    <a:pt x="103619" y="16661"/>
                  </a:lnTo>
                  <a:lnTo>
                    <a:pt x="141191" y="9872"/>
                  </a:lnTo>
                  <a:lnTo>
                    <a:pt x="183759" y="5913"/>
                  </a:lnTo>
                  <a:lnTo>
                    <a:pt x="225726" y="3448"/>
                  </a:lnTo>
                  <a:lnTo>
                    <a:pt x="260843" y="0"/>
                  </a:lnTo>
                  <a:lnTo>
                    <a:pt x="294894" y="835"/>
                  </a:lnTo>
                  <a:lnTo>
                    <a:pt x="301233" y="3588"/>
                  </a:lnTo>
                  <a:lnTo>
                    <a:pt x="305460" y="7541"/>
                  </a:lnTo>
                  <a:lnTo>
                    <a:pt x="308276" y="12293"/>
                  </a:lnTo>
                  <a:lnTo>
                    <a:pt x="306627" y="19695"/>
                  </a:lnTo>
                  <a:lnTo>
                    <a:pt x="285333" y="51746"/>
                  </a:lnTo>
                  <a:lnTo>
                    <a:pt x="242100" y="98482"/>
                  </a:lnTo>
                  <a:lnTo>
                    <a:pt x="202502" y="138899"/>
                  </a:lnTo>
                  <a:lnTo>
                    <a:pt x="159032" y="180851"/>
                  </a:lnTo>
                  <a:lnTo>
                    <a:pt x="115255" y="221604"/>
                  </a:lnTo>
                  <a:lnTo>
                    <a:pt x="74630" y="258531"/>
                  </a:lnTo>
                  <a:lnTo>
                    <a:pt x="29543" y="297570"/>
                  </a:lnTo>
                  <a:lnTo>
                    <a:pt x="3954" y="320269"/>
                  </a:lnTo>
                  <a:lnTo>
                    <a:pt x="734" y="325200"/>
                  </a:lnTo>
                  <a:lnTo>
                    <a:pt x="0" y="329193"/>
                  </a:lnTo>
                  <a:lnTo>
                    <a:pt x="918" y="332560"/>
                  </a:lnTo>
                  <a:lnTo>
                    <a:pt x="5767" y="334101"/>
                  </a:lnTo>
                  <a:lnTo>
                    <a:pt x="49608" y="329620"/>
                  </a:lnTo>
                  <a:lnTo>
                    <a:pt x="83554" y="323001"/>
                  </a:lnTo>
                  <a:lnTo>
                    <a:pt x="122160" y="315356"/>
                  </a:lnTo>
                  <a:lnTo>
                    <a:pt x="160955" y="307254"/>
                  </a:lnTo>
                  <a:lnTo>
                    <a:pt x="218661" y="29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208"/>
            <p:cNvSpPr/>
            <p:nvPr>
              <p:custDataLst>
                <p:tags r:id="rId153"/>
              </p:custDataLst>
            </p:nvPr>
          </p:nvSpPr>
          <p:spPr>
            <a:xfrm>
              <a:off x="4830789" y="5378450"/>
              <a:ext cx="122212" cy="154182"/>
            </a:xfrm>
            <a:custGeom>
              <a:avLst/>
              <a:gdLst/>
              <a:ahLst/>
              <a:cxnLst/>
              <a:rect l="0" t="0" r="0" b="0"/>
              <a:pathLst>
                <a:path w="122212" h="154182">
                  <a:moveTo>
                    <a:pt x="96811" y="0"/>
                  </a:moveTo>
                  <a:lnTo>
                    <a:pt x="96811" y="0"/>
                  </a:lnTo>
                  <a:lnTo>
                    <a:pt x="101880" y="5775"/>
                  </a:lnTo>
                  <a:lnTo>
                    <a:pt x="105649" y="12209"/>
                  </a:lnTo>
                  <a:lnTo>
                    <a:pt x="108367" y="33878"/>
                  </a:lnTo>
                  <a:lnTo>
                    <a:pt x="94782" y="72805"/>
                  </a:lnTo>
                  <a:lnTo>
                    <a:pt x="80609" y="102554"/>
                  </a:lnTo>
                  <a:lnTo>
                    <a:pt x="66797" y="118252"/>
                  </a:lnTo>
                  <a:lnTo>
                    <a:pt x="51251" y="126640"/>
                  </a:lnTo>
                  <a:lnTo>
                    <a:pt x="35640" y="129663"/>
                  </a:lnTo>
                  <a:lnTo>
                    <a:pt x="21645" y="128653"/>
                  </a:lnTo>
                  <a:lnTo>
                    <a:pt x="12134" y="123972"/>
                  </a:lnTo>
                  <a:lnTo>
                    <a:pt x="5554" y="116482"/>
                  </a:lnTo>
                  <a:lnTo>
                    <a:pt x="279" y="106098"/>
                  </a:lnTo>
                  <a:lnTo>
                    <a:pt x="0" y="102482"/>
                  </a:lnTo>
                  <a:lnTo>
                    <a:pt x="1226" y="100071"/>
                  </a:lnTo>
                  <a:lnTo>
                    <a:pt x="3454" y="98465"/>
                  </a:lnTo>
                  <a:lnTo>
                    <a:pt x="16703" y="96202"/>
                  </a:lnTo>
                  <a:lnTo>
                    <a:pt x="40776" y="102274"/>
                  </a:lnTo>
                  <a:lnTo>
                    <a:pt x="79810" y="125696"/>
                  </a:lnTo>
                  <a:lnTo>
                    <a:pt x="113927" y="146462"/>
                  </a:lnTo>
                  <a:lnTo>
                    <a:pt x="118529" y="151643"/>
                  </a:lnTo>
                  <a:lnTo>
                    <a:pt x="119756" y="154012"/>
                  </a:lnTo>
                  <a:lnTo>
                    <a:pt x="120575" y="154181"/>
                  </a:lnTo>
                  <a:lnTo>
                    <a:pt x="121120" y="152881"/>
                  </a:lnTo>
                  <a:lnTo>
                    <a:pt x="12221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209"/>
            <p:cNvSpPr/>
            <p:nvPr>
              <p:custDataLst>
                <p:tags r:id="rId154"/>
              </p:custDataLst>
            </p:nvPr>
          </p:nvSpPr>
          <p:spPr>
            <a:xfrm>
              <a:off x="4984750" y="5381429"/>
              <a:ext cx="69851" cy="155772"/>
            </a:xfrm>
            <a:custGeom>
              <a:avLst/>
              <a:gdLst/>
              <a:ahLst/>
              <a:cxnLst/>
              <a:rect l="0" t="0" r="0" b="0"/>
              <a:pathLst>
                <a:path w="69851" h="155772">
                  <a:moveTo>
                    <a:pt x="69850" y="3371"/>
                  </a:moveTo>
                  <a:lnTo>
                    <a:pt x="69850" y="3371"/>
                  </a:lnTo>
                  <a:lnTo>
                    <a:pt x="69850" y="0"/>
                  </a:lnTo>
                  <a:lnTo>
                    <a:pt x="69144" y="418"/>
                  </a:lnTo>
                  <a:lnTo>
                    <a:pt x="43170" y="40446"/>
                  </a:lnTo>
                  <a:lnTo>
                    <a:pt x="26902" y="76680"/>
                  </a:lnTo>
                  <a:lnTo>
                    <a:pt x="13145" y="116814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210"/>
            <p:cNvSpPr/>
            <p:nvPr>
              <p:custDataLst>
                <p:tags r:id="rId155"/>
              </p:custDataLst>
            </p:nvPr>
          </p:nvSpPr>
          <p:spPr>
            <a:xfrm>
              <a:off x="5035550" y="5499462"/>
              <a:ext cx="152401" cy="113939"/>
            </a:xfrm>
            <a:custGeom>
              <a:avLst/>
              <a:gdLst/>
              <a:ahLst/>
              <a:cxnLst/>
              <a:rect l="0" t="0" r="0" b="0"/>
              <a:pathLst>
                <a:path w="152401" h="113939">
                  <a:moveTo>
                    <a:pt x="0" y="18688"/>
                  </a:moveTo>
                  <a:lnTo>
                    <a:pt x="0" y="18688"/>
                  </a:lnTo>
                  <a:lnTo>
                    <a:pt x="14748" y="5823"/>
                  </a:lnTo>
                  <a:lnTo>
                    <a:pt x="22076" y="2386"/>
                  </a:lnTo>
                  <a:lnTo>
                    <a:pt x="39082" y="0"/>
                  </a:lnTo>
                  <a:lnTo>
                    <a:pt x="49601" y="3116"/>
                  </a:lnTo>
                  <a:lnTo>
                    <a:pt x="52117" y="6190"/>
                  </a:lnTo>
                  <a:lnTo>
                    <a:pt x="54914" y="15250"/>
                  </a:lnTo>
                  <a:lnTo>
                    <a:pt x="56002" y="42677"/>
                  </a:lnTo>
                  <a:lnTo>
                    <a:pt x="45577" y="88090"/>
                  </a:lnTo>
                  <a:lnTo>
                    <a:pt x="44784" y="96245"/>
                  </a:lnTo>
                  <a:lnTo>
                    <a:pt x="46480" y="100901"/>
                  </a:lnTo>
                  <a:lnTo>
                    <a:pt x="47920" y="103131"/>
                  </a:lnTo>
                  <a:lnTo>
                    <a:pt x="66801" y="109638"/>
                  </a:lnTo>
                  <a:lnTo>
                    <a:pt x="112809" y="113088"/>
                  </a:lnTo>
                  <a:lnTo>
                    <a:pt x="152400" y="1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991"/>
          <p:cNvGrpSpPr/>
          <p:nvPr/>
        </p:nvGrpSpPr>
        <p:grpSpPr>
          <a:xfrm>
            <a:off x="7389402" y="5912810"/>
            <a:ext cx="246974" cy="641758"/>
            <a:chOff x="7389402" y="5912810"/>
            <a:chExt cx="246974" cy="641758"/>
          </a:xfrm>
        </p:grpSpPr>
        <p:sp>
          <p:nvSpPr>
            <p:cNvPr id="559" name="SMARTInkShape-5211"/>
            <p:cNvSpPr/>
            <p:nvPr>
              <p:custDataLst>
                <p:tags r:id="rId148"/>
              </p:custDataLst>
            </p:nvPr>
          </p:nvSpPr>
          <p:spPr>
            <a:xfrm>
              <a:off x="7401552" y="5912810"/>
              <a:ext cx="99591" cy="125732"/>
            </a:xfrm>
            <a:custGeom>
              <a:avLst/>
              <a:gdLst/>
              <a:ahLst/>
              <a:cxnLst/>
              <a:rect l="0" t="0" r="0" b="0"/>
              <a:pathLst>
                <a:path w="99591" h="125732">
                  <a:moveTo>
                    <a:pt x="85098" y="11740"/>
                  </a:moveTo>
                  <a:lnTo>
                    <a:pt x="85098" y="11740"/>
                  </a:lnTo>
                  <a:lnTo>
                    <a:pt x="85098" y="6273"/>
                  </a:lnTo>
                  <a:lnTo>
                    <a:pt x="78356" y="2280"/>
                  </a:lnTo>
                  <a:lnTo>
                    <a:pt x="67422" y="0"/>
                  </a:lnTo>
                  <a:lnTo>
                    <a:pt x="48503" y="2696"/>
                  </a:lnTo>
                  <a:lnTo>
                    <a:pt x="34966" y="11719"/>
                  </a:lnTo>
                  <a:lnTo>
                    <a:pt x="15445" y="36428"/>
                  </a:lnTo>
                  <a:lnTo>
                    <a:pt x="4753" y="57285"/>
                  </a:lnTo>
                  <a:lnTo>
                    <a:pt x="0" y="75962"/>
                  </a:lnTo>
                  <a:lnTo>
                    <a:pt x="3532" y="93671"/>
                  </a:lnTo>
                  <a:lnTo>
                    <a:pt x="12157" y="109537"/>
                  </a:lnTo>
                  <a:lnTo>
                    <a:pt x="23046" y="121293"/>
                  </a:lnTo>
                  <a:lnTo>
                    <a:pt x="29618" y="124286"/>
                  </a:lnTo>
                  <a:lnTo>
                    <a:pt x="44449" y="125731"/>
                  </a:lnTo>
                  <a:lnTo>
                    <a:pt x="60446" y="118377"/>
                  </a:lnTo>
                  <a:lnTo>
                    <a:pt x="75552" y="105702"/>
                  </a:lnTo>
                  <a:lnTo>
                    <a:pt x="86969" y="90660"/>
                  </a:lnTo>
                  <a:lnTo>
                    <a:pt x="92986" y="76448"/>
                  </a:lnTo>
                  <a:lnTo>
                    <a:pt x="96847" y="53451"/>
                  </a:lnTo>
                  <a:lnTo>
                    <a:pt x="95753" y="50130"/>
                  </a:lnTo>
                  <a:lnTo>
                    <a:pt x="93611" y="47916"/>
                  </a:lnTo>
                  <a:lnTo>
                    <a:pt x="80038" y="40993"/>
                  </a:lnTo>
                  <a:lnTo>
                    <a:pt x="75376" y="41120"/>
                  </a:lnTo>
                  <a:lnTo>
                    <a:pt x="64549" y="45024"/>
                  </a:lnTo>
                  <a:lnTo>
                    <a:pt x="49925" y="58526"/>
                  </a:lnTo>
                  <a:lnTo>
                    <a:pt x="44771" y="71809"/>
                  </a:lnTo>
                  <a:lnTo>
                    <a:pt x="43187" y="85710"/>
                  </a:lnTo>
                  <a:lnTo>
                    <a:pt x="44833" y="96591"/>
                  </a:lnTo>
                  <a:lnTo>
                    <a:pt x="47671" y="100762"/>
                  </a:lnTo>
                  <a:lnTo>
                    <a:pt x="56470" y="107280"/>
                  </a:lnTo>
                  <a:lnTo>
                    <a:pt x="67435" y="108765"/>
                  </a:lnTo>
                  <a:lnTo>
                    <a:pt x="73322" y="108174"/>
                  </a:lnTo>
                  <a:lnTo>
                    <a:pt x="83627" y="103753"/>
                  </a:lnTo>
                  <a:lnTo>
                    <a:pt x="88351" y="100599"/>
                  </a:lnTo>
                  <a:lnTo>
                    <a:pt x="95480" y="87687"/>
                  </a:lnTo>
                  <a:lnTo>
                    <a:pt x="99590" y="70894"/>
                  </a:lnTo>
                  <a:lnTo>
                    <a:pt x="99065" y="54022"/>
                  </a:lnTo>
                  <a:lnTo>
                    <a:pt x="94598" y="40881"/>
                  </a:lnTo>
                  <a:lnTo>
                    <a:pt x="91431" y="35401"/>
                  </a:lnTo>
                  <a:lnTo>
                    <a:pt x="87203" y="32453"/>
                  </a:lnTo>
                  <a:lnTo>
                    <a:pt x="82268" y="31192"/>
                  </a:lnTo>
                  <a:lnTo>
                    <a:pt x="76861" y="31059"/>
                  </a:lnTo>
                  <a:lnTo>
                    <a:pt x="63328" y="36554"/>
                  </a:lnTo>
                  <a:lnTo>
                    <a:pt x="49316" y="46052"/>
                  </a:lnTo>
                  <a:lnTo>
                    <a:pt x="38385" y="57328"/>
                  </a:lnTo>
                  <a:lnTo>
                    <a:pt x="35611" y="62593"/>
                  </a:lnTo>
                  <a:lnTo>
                    <a:pt x="34410" y="72206"/>
                  </a:lnTo>
                  <a:lnTo>
                    <a:pt x="38111" y="81182"/>
                  </a:lnTo>
                  <a:lnTo>
                    <a:pt x="41074" y="85552"/>
                  </a:lnTo>
                  <a:lnTo>
                    <a:pt x="45871" y="88464"/>
                  </a:lnTo>
                  <a:lnTo>
                    <a:pt x="58726" y="91701"/>
                  </a:lnTo>
                  <a:lnTo>
                    <a:pt x="78460" y="90152"/>
                  </a:lnTo>
                  <a:lnTo>
                    <a:pt x="83494" y="87297"/>
                  </a:lnTo>
                  <a:lnTo>
                    <a:pt x="90971" y="78482"/>
                  </a:lnTo>
                  <a:lnTo>
                    <a:pt x="94764" y="69390"/>
                  </a:lnTo>
                  <a:lnTo>
                    <a:pt x="95775" y="64990"/>
                  </a:lnTo>
                  <a:lnTo>
                    <a:pt x="95038" y="62058"/>
                  </a:lnTo>
                  <a:lnTo>
                    <a:pt x="93135" y="60101"/>
                  </a:lnTo>
                  <a:lnTo>
                    <a:pt x="90456" y="58796"/>
                  </a:lnTo>
                  <a:lnTo>
                    <a:pt x="86554" y="60044"/>
                  </a:lnTo>
                  <a:lnTo>
                    <a:pt x="43828" y="97668"/>
                  </a:lnTo>
                  <a:lnTo>
                    <a:pt x="41356" y="100775"/>
                  </a:lnTo>
                  <a:lnTo>
                    <a:pt x="40415" y="102846"/>
                  </a:lnTo>
                  <a:lnTo>
                    <a:pt x="40493" y="104229"/>
                  </a:lnTo>
                  <a:lnTo>
                    <a:pt x="41250" y="105147"/>
                  </a:lnTo>
                  <a:lnTo>
                    <a:pt x="43973" y="106171"/>
                  </a:lnTo>
                  <a:lnTo>
                    <a:pt x="45686" y="104328"/>
                  </a:lnTo>
                  <a:lnTo>
                    <a:pt x="62016" y="80224"/>
                  </a:lnTo>
                  <a:lnTo>
                    <a:pt x="67313" y="74398"/>
                  </a:lnTo>
                  <a:lnTo>
                    <a:pt x="69008" y="73266"/>
                  </a:lnTo>
                  <a:lnTo>
                    <a:pt x="70138" y="73220"/>
                  </a:lnTo>
                  <a:lnTo>
                    <a:pt x="78447" y="81294"/>
                  </a:lnTo>
                  <a:lnTo>
                    <a:pt x="79436" y="70741"/>
                  </a:lnTo>
                  <a:lnTo>
                    <a:pt x="82111" y="66656"/>
                  </a:lnTo>
                  <a:lnTo>
                    <a:pt x="82400" y="65284"/>
                  </a:lnTo>
                  <a:lnTo>
                    <a:pt x="81889" y="64369"/>
                  </a:lnTo>
                  <a:lnTo>
                    <a:pt x="80842" y="63760"/>
                  </a:lnTo>
                  <a:lnTo>
                    <a:pt x="80144" y="62647"/>
                  </a:lnTo>
                  <a:lnTo>
                    <a:pt x="79368" y="59530"/>
                  </a:lnTo>
                  <a:lnTo>
                    <a:pt x="78456" y="59122"/>
                  </a:lnTo>
                  <a:lnTo>
                    <a:pt x="77142" y="59556"/>
                  </a:lnTo>
                  <a:lnTo>
                    <a:pt x="69964" y="65321"/>
                  </a:lnTo>
                  <a:lnTo>
                    <a:pt x="53348" y="87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212"/>
            <p:cNvSpPr/>
            <p:nvPr>
              <p:custDataLst>
                <p:tags r:id="rId149"/>
              </p:custDataLst>
            </p:nvPr>
          </p:nvSpPr>
          <p:spPr>
            <a:xfrm>
              <a:off x="7389402" y="6224634"/>
              <a:ext cx="179799" cy="241274"/>
            </a:xfrm>
            <a:custGeom>
              <a:avLst/>
              <a:gdLst/>
              <a:ahLst/>
              <a:cxnLst/>
              <a:rect l="0" t="0" r="0" b="0"/>
              <a:pathLst>
                <a:path w="179799" h="241274">
                  <a:moveTo>
                    <a:pt x="141698" y="68216"/>
                  </a:moveTo>
                  <a:lnTo>
                    <a:pt x="141698" y="68216"/>
                  </a:lnTo>
                  <a:lnTo>
                    <a:pt x="151749" y="44348"/>
                  </a:lnTo>
                  <a:lnTo>
                    <a:pt x="152515" y="35031"/>
                  </a:lnTo>
                  <a:lnTo>
                    <a:pt x="147257" y="17550"/>
                  </a:lnTo>
                  <a:lnTo>
                    <a:pt x="145405" y="13272"/>
                  </a:lnTo>
                  <a:lnTo>
                    <a:pt x="139583" y="6637"/>
                  </a:lnTo>
                  <a:lnTo>
                    <a:pt x="136053" y="3880"/>
                  </a:lnTo>
                  <a:lnTo>
                    <a:pt x="126489" y="817"/>
                  </a:lnTo>
                  <a:lnTo>
                    <a:pt x="120974" y="0"/>
                  </a:lnTo>
                  <a:lnTo>
                    <a:pt x="107323" y="4737"/>
                  </a:lnTo>
                  <a:lnTo>
                    <a:pt x="65450" y="35137"/>
                  </a:lnTo>
                  <a:lnTo>
                    <a:pt x="34125" y="73075"/>
                  </a:lnTo>
                  <a:lnTo>
                    <a:pt x="10341" y="118966"/>
                  </a:lnTo>
                  <a:lnTo>
                    <a:pt x="0" y="164940"/>
                  </a:lnTo>
                  <a:lnTo>
                    <a:pt x="3679" y="203100"/>
                  </a:lnTo>
                  <a:lnTo>
                    <a:pt x="13799" y="222004"/>
                  </a:lnTo>
                  <a:lnTo>
                    <a:pt x="20448" y="230008"/>
                  </a:lnTo>
                  <a:lnTo>
                    <a:pt x="35363" y="238902"/>
                  </a:lnTo>
                  <a:lnTo>
                    <a:pt x="43291" y="241273"/>
                  </a:lnTo>
                  <a:lnTo>
                    <a:pt x="51399" y="240737"/>
                  </a:lnTo>
                  <a:lnTo>
                    <a:pt x="67934" y="234498"/>
                  </a:lnTo>
                  <a:lnTo>
                    <a:pt x="96481" y="215714"/>
                  </a:lnTo>
                  <a:lnTo>
                    <a:pt x="131956" y="174649"/>
                  </a:lnTo>
                  <a:lnTo>
                    <a:pt x="158196" y="131835"/>
                  </a:lnTo>
                  <a:lnTo>
                    <a:pt x="165964" y="110602"/>
                  </a:lnTo>
                  <a:lnTo>
                    <a:pt x="167065" y="89406"/>
                  </a:lnTo>
                  <a:lnTo>
                    <a:pt x="160346" y="61009"/>
                  </a:lnTo>
                  <a:lnTo>
                    <a:pt x="146047" y="38093"/>
                  </a:lnTo>
                  <a:lnTo>
                    <a:pt x="121663" y="21269"/>
                  </a:lnTo>
                  <a:lnTo>
                    <a:pt x="104101" y="17482"/>
                  </a:lnTo>
                  <a:lnTo>
                    <a:pt x="86888" y="18856"/>
                  </a:lnTo>
                  <a:lnTo>
                    <a:pt x="69830" y="24171"/>
                  </a:lnTo>
                  <a:lnTo>
                    <a:pt x="56604" y="33119"/>
                  </a:lnTo>
                  <a:lnTo>
                    <a:pt x="51103" y="38467"/>
                  </a:lnTo>
                  <a:lnTo>
                    <a:pt x="44988" y="50055"/>
                  </a:lnTo>
                  <a:lnTo>
                    <a:pt x="43358" y="56109"/>
                  </a:lnTo>
                  <a:lnTo>
                    <a:pt x="44388" y="62261"/>
                  </a:lnTo>
                  <a:lnTo>
                    <a:pt x="51177" y="74742"/>
                  </a:lnTo>
                  <a:lnTo>
                    <a:pt x="66894" y="85463"/>
                  </a:lnTo>
                  <a:lnTo>
                    <a:pt x="89402" y="93519"/>
                  </a:lnTo>
                  <a:lnTo>
                    <a:pt x="131691" y="97351"/>
                  </a:lnTo>
                  <a:lnTo>
                    <a:pt x="179798" y="93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213"/>
            <p:cNvSpPr/>
            <p:nvPr>
              <p:custDataLst>
                <p:tags r:id="rId150"/>
              </p:custDataLst>
            </p:nvPr>
          </p:nvSpPr>
          <p:spPr>
            <a:xfrm>
              <a:off x="7560306" y="6464300"/>
              <a:ext cx="76070" cy="90268"/>
            </a:xfrm>
            <a:custGeom>
              <a:avLst/>
              <a:gdLst/>
              <a:ahLst/>
              <a:cxnLst/>
              <a:rect l="0" t="0" r="0" b="0"/>
              <a:pathLst>
                <a:path w="76070" h="90268">
                  <a:moveTo>
                    <a:pt x="46994" y="0"/>
                  </a:moveTo>
                  <a:lnTo>
                    <a:pt x="46994" y="0"/>
                  </a:lnTo>
                  <a:lnTo>
                    <a:pt x="31093" y="705"/>
                  </a:lnTo>
                  <a:lnTo>
                    <a:pt x="23228" y="3371"/>
                  </a:lnTo>
                  <a:lnTo>
                    <a:pt x="16911" y="8789"/>
                  </a:lnTo>
                  <a:lnTo>
                    <a:pt x="11751" y="17312"/>
                  </a:lnTo>
                  <a:lnTo>
                    <a:pt x="525" y="57173"/>
                  </a:lnTo>
                  <a:lnTo>
                    <a:pt x="0" y="71506"/>
                  </a:lnTo>
                  <a:lnTo>
                    <a:pt x="2118" y="81875"/>
                  </a:lnTo>
                  <a:lnTo>
                    <a:pt x="5413" y="88835"/>
                  </a:lnTo>
                  <a:lnTo>
                    <a:pt x="8690" y="90267"/>
                  </a:lnTo>
                  <a:lnTo>
                    <a:pt x="17975" y="89977"/>
                  </a:lnTo>
                  <a:lnTo>
                    <a:pt x="38475" y="82477"/>
                  </a:lnTo>
                  <a:lnTo>
                    <a:pt x="55680" y="67947"/>
                  </a:lnTo>
                  <a:lnTo>
                    <a:pt x="69714" y="50236"/>
                  </a:lnTo>
                  <a:lnTo>
                    <a:pt x="74731" y="37850"/>
                  </a:lnTo>
                  <a:lnTo>
                    <a:pt x="76069" y="31583"/>
                  </a:lnTo>
                  <a:lnTo>
                    <a:pt x="75549" y="26700"/>
                  </a:lnTo>
                  <a:lnTo>
                    <a:pt x="73792" y="22739"/>
                  </a:lnTo>
                  <a:lnTo>
                    <a:pt x="67370" y="15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992"/>
          <p:cNvGrpSpPr/>
          <p:nvPr/>
        </p:nvGrpSpPr>
        <p:grpSpPr>
          <a:xfrm>
            <a:off x="9522069" y="6096420"/>
            <a:ext cx="298450" cy="412331"/>
            <a:chOff x="9522069" y="6096420"/>
            <a:chExt cx="298450" cy="412331"/>
          </a:xfrm>
        </p:grpSpPr>
        <p:sp>
          <p:nvSpPr>
            <p:cNvPr id="563" name="SMARTInkShape-5214"/>
            <p:cNvSpPr/>
            <p:nvPr>
              <p:custDataLst>
                <p:tags r:id="rId145"/>
              </p:custDataLst>
            </p:nvPr>
          </p:nvSpPr>
          <p:spPr>
            <a:xfrm>
              <a:off x="9522069" y="6096420"/>
              <a:ext cx="199782" cy="288170"/>
            </a:xfrm>
            <a:custGeom>
              <a:avLst/>
              <a:gdLst/>
              <a:ahLst/>
              <a:cxnLst/>
              <a:rect l="0" t="0" r="0" b="0"/>
              <a:pathLst>
                <a:path w="199782" h="288170">
                  <a:moveTo>
                    <a:pt x="98181" y="31330"/>
                  </a:moveTo>
                  <a:lnTo>
                    <a:pt x="98181" y="31330"/>
                  </a:lnTo>
                  <a:lnTo>
                    <a:pt x="98181" y="27959"/>
                  </a:lnTo>
                  <a:lnTo>
                    <a:pt x="94810" y="19121"/>
                  </a:lnTo>
                  <a:lnTo>
                    <a:pt x="85316" y="6273"/>
                  </a:lnTo>
                  <a:lnTo>
                    <a:pt x="83254" y="4042"/>
                  </a:lnTo>
                  <a:lnTo>
                    <a:pt x="73436" y="3445"/>
                  </a:lnTo>
                  <a:lnTo>
                    <a:pt x="61079" y="6237"/>
                  </a:lnTo>
                  <a:lnTo>
                    <a:pt x="50882" y="12182"/>
                  </a:lnTo>
                  <a:lnTo>
                    <a:pt x="33835" y="30203"/>
                  </a:lnTo>
                  <a:lnTo>
                    <a:pt x="15381" y="63530"/>
                  </a:lnTo>
                  <a:lnTo>
                    <a:pt x="6618" y="108055"/>
                  </a:lnTo>
                  <a:lnTo>
                    <a:pt x="2688" y="146099"/>
                  </a:lnTo>
                  <a:lnTo>
                    <a:pt x="0" y="186761"/>
                  </a:lnTo>
                  <a:lnTo>
                    <a:pt x="1159" y="223648"/>
                  </a:lnTo>
                  <a:lnTo>
                    <a:pt x="12520" y="262664"/>
                  </a:lnTo>
                  <a:lnTo>
                    <a:pt x="25921" y="285356"/>
                  </a:lnTo>
                  <a:lnTo>
                    <a:pt x="31662" y="288169"/>
                  </a:lnTo>
                  <a:lnTo>
                    <a:pt x="45568" y="287533"/>
                  </a:lnTo>
                  <a:lnTo>
                    <a:pt x="63039" y="273138"/>
                  </a:lnTo>
                  <a:lnTo>
                    <a:pt x="88944" y="237268"/>
                  </a:lnTo>
                  <a:lnTo>
                    <a:pt x="111907" y="191597"/>
                  </a:lnTo>
                  <a:lnTo>
                    <a:pt x="126152" y="158298"/>
                  </a:lnTo>
                  <a:lnTo>
                    <a:pt x="136730" y="115751"/>
                  </a:lnTo>
                  <a:lnTo>
                    <a:pt x="136022" y="77040"/>
                  </a:lnTo>
                  <a:lnTo>
                    <a:pt x="127581" y="33878"/>
                  </a:lnTo>
                  <a:lnTo>
                    <a:pt x="119714" y="16941"/>
                  </a:lnTo>
                  <a:lnTo>
                    <a:pt x="109161" y="4709"/>
                  </a:lnTo>
                  <a:lnTo>
                    <a:pt x="104091" y="1588"/>
                  </a:lnTo>
                  <a:lnTo>
                    <a:pt x="99299" y="213"/>
                  </a:lnTo>
                  <a:lnTo>
                    <a:pt x="94692" y="0"/>
                  </a:lnTo>
                  <a:lnTo>
                    <a:pt x="82049" y="7293"/>
                  </a:lnTo>
                  <a:lnTo>
                    <a:pt x="67728" y="21352"/>
                  </a:lnTo>
                  <a:lnTo>
                    <a:pt x="41288" y="64871"/>
                  </a:lnTo>
                  <a:lnTo>
                    <a:pt x="22424" y="110864"/>
                  </a:lnTo>
                  <a:lnTo>
                    <a:pt x="22276" y="120335"/>
                  </a:lnTo>
                  <a:lnTo>
                    <a:pt x="27757" y="136505"/>
                  </a:lnTo>
                  <a:lnTo>
                    <a:pt x="33592" y="141663"/>
                  </a:lnTo>
                  <a:lnTo>
                    <a:pt x="49484" y="147395"/>
                  </a:lnTo>
                  <a:lnTo>
                    <a:pt x="85006" y="143879"/>
                  </a:lnTo>
                  <a:lnTo>
                    <a:pt x="116315" y="135680"/>
                  </a:lnTo>
                  <a:lnTo>
                    <a:pt x="162114" y="121044"/>
                  </a:lnTo>
                  <a:lnTo>
                    <a:pt x="199781" y="107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215"/>
            <p:cNvSpPr/>
            <p:nvPr>
              <p:custDataLst>
                <p:tags r:id="rId146"/>
              </p:custDataLst>
            </p:nvPr>
          </p:nvSpPr>
          <p:spPr>
            <a:xfrm>
              <a:off x="9709150" y="6381750"/>
              <a:ext cx="107951" cy="76201"/>
            </a:xfrm>
            <a:custGeom>
              <a:avLst/>
              <a:gdLst/>
              <a:ahLst/>
              <a:cxnLst/>
              <a:rect l="0" t="0" r="0" b="0"/>
              <a:pathLst>
                <a:path w="107951" h="762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4418" y="10113"/>
                  </a:lnTo>
                  <a:lnTo>
                    <a:pt x="61317" y="53620"/>
                  </a:lnTo>
                  <a:lnTo>
                    <a:pt x="81904" y="68413"/>
                  </a:lnTo>
                  <a:lnTo>
                    <a:pt x="1079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216"/>
            <p:cNvSpPr/>
            <p:nvPr>
              <p:custDataLst>
                <p:tags r:id="rId147"/>
              </p:custDataLst>
            </p:nvPr>
          </p:nvSpPr>
          <p:spPr>
            <a:xfrm>
              <a:off x="9749393" y="6327023"/>
              <a:ext cx="71126" cy="181728"/>
            </a:xfrm>
            <a:custGeom>
              <a:avLst/>
              <a:gdLst/>
              <a:ahLst/>
              <a:cxnLst/>
              <a:rect l="0" t="0" r="0" b="0"/>
              <a:pathLst>
                <a:path w="71126" h="181728">
                  <a:moveTo>
                    <a:pt x="61357" y="3927"/>
                  </a:moveTo>
                  <a:lnTo>
                    <a:pt x="61357" y="3927"/>
                  </a:lnTo>
                  <a:lnTo>
                    <a:pt x="50526" y="50924"/>
                  </a:lnTo>
                  <a:lnTo>
                    <a:pt x="40376" y="91031"/>
                  </a:lnTo>
                  <a:lnTo>
                    <a:pt x="28364" y="116226"/>
                  </a:lnTo>
                  <a:lnTo>
                    <a:pt x="23645" y="120864"/>
                  </a:lnTo>
                  <a:lnTo>
                    <a:pt x="21399" y="122102"/>
                  </a:lnTo>
                  <a:lnTo>
                    <a:pt x="19198" y="121516"/>
                  </a:lnTo>
                  <a:lnTo>
                    <a:pt x="2679" y="107839"/>
                  </a:lnTo>
                  <a:lnTo>
                    <a:pt x="0" y="103497"/>
                  </a:lnTo>
                  <a:lnTo>
                    <a:pt x="697" y="102763"/>
                  </a:lnTo>
                  <a:lnTo>
                    <a:pt x="35581" y="104722"/>
                  </a:lnTo>
                  <a:lnTo>
                    <a:pt x="48489" y="102112"/>
                  </a:lnTo>
                  <a:lnTo>
                    <a:pt x="52778" y="99721"/>
                  </a:lnTo>
                  <a:lnTo>
                    <a:pt x="55637" y="96719"/>
                  </a:lnTo>
                  <a:lnTo>
                    <a:pt x="63599" y="75016"/>
                  </a:lnTo>
                  <a:lnTo>
                    <a:pt x="69048" y="30256"/>
                  </a:lnTo>
                  <a:lnTo>
                    <a:pt x="71125" y="14924"/>
                  </a:lnTo>
                  <a:lnTo>
                    <a:pt x="68297" y="0"/>
                  </a:lnTo>
                  <a:lnTo>
                    <a:pt x="66086" y="4298"/>
                  </a:lnTo>
                  <a:lnTo>
                    <a:pt x="52177" y="41160"/>
                  </a:lnTo>
                  <a:lnTo>
                    <a:pt x="42931" y="72686"/>
                  </a:lnTo>
                  <a:lnTo>
                    <a:pt x="35528" y="106453"/>
                  </a:lnTo>
                  <a:lnTo>
                    <a:pt x="31361" y="149703"/>
                  </a:lnTo>
                  <a:lnTo>
                    <a:pt x="29607" y="18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993"/>
          <p:cNvGrpSpPr/>
          <p:nvPr/>
        </p:nvGrpSpPr>
        <p:grpSpPr>
          <a:xfrm>
            <a:off x="9431266" y="4184650"/>
            <a:ext cx="146164" cy="1805737"/>
            <a:chOff x="9431266" y="4184650"/>
            <a:chExt cx="146164" cy="1805737"/>
          </a:xfrm>
        </p:grpSpPr>
        <p:sp>
          <p:nvSpPr>
            <p:cNvPr id="567" name="SMARTInkShape-5217"/>
            <p:cNvSpPr/>
            <p:nvPr>
              <p:custDataLst>
                <p:tags r:id="rId135"/>
              </p:custDataLst>
            </p:nvPr>
          </p:nvSpPr>
          <p:spPr>
            <a:xfrm>
              <a:off x="9448800" y="41846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218"/>
            <p:cNvSpPr/>
            <p:nvPr>
              <p:custDataLst>
                <p:tags r:id="rId136"/>
              </p:custDataLst>
            </p:nvPr>
          </p:nvSpPr>
          <p:spPr>
            <a:xfrm>
              <a:off x="9436100" y="4311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7674" y="11933"/>
                  </a:lnTo>
                  <a:lnTo>
                    <a:pt x="7233" y="14305"/>
                  </a:lnTo>
                  <a:lnTo>
                    <a:pt x="4860" y="1882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219"/>
            <p:cNvSpPr/>
            <p:nvPr>
              <p:custDataLst>
                <p:tags r:id="rId137"/>
              </p:custDataLst>
            </p:nvPr>
          </p:nvSpPr>
          <p:spPr>
            <a:xfrm>
              <a:off x="9448800" y="4400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220"/>
            <p:cNvSpPr/>
            <p:nvPr>
              <p:custDataLst>
                <p:tags r:id="rId138"/>
              </p:custDataLst>
            </p:nvPr>
          </p:nvSpPr>
          <p:spPr>
            <a:xfrm>
              <a:off x="9431266" y="4476750"/>
              <a:ext cx="16947" cy="184151"/>
            </a:xfrm>
            <a:custGeom>
              <a:avLst/>
              <a:gdLst/>
              <a:ahLst/>
              <a:cxnLst/>
              <a:rect l="0" t="0" r="0" b="0"/>
              <a:pathLst>
                <a:path w="16947" h="184151">
                  <a:moveTo>
                    <a:pt x="11184" y="0"/>
                  </a:moveTo>
                  <a:lnTo>
                    <a:pt x="11184" y="0"/>
                  </a:lnTo>
                  <a:lnTo>
                    <a:pt x="11889" y="10139"/>
                  </a:lnTo>
                  <a:lnTo>
                    <a:pt x="16946" y="29650"/>
                  </a:lnTo>
                  <a:lnTo>
                    <a:pt x="16776" y="57468"/>
                  </a:lnTo>
                  <a:lnTo>
                    <a:pt x="13860" y="71434"/>
                  </a:lnTo>
                  <a:lnTo>
                    <a:pt x="16911" y="93063"/>
                  </a:lnTo>
                  <a:lnTo>
                    <a:pt x="13978" y="105813"/>
                  </a:lnTo>
                  <a:lnTo>
                    <a:pt x="309" y="139700"/>
                  </a:lnTo>
                  <a:lnTo>
                    <a:pt x="0" y="148872"/>
                  </a:lnTo>
                  <a:lnTo>
                    <a:pt x="1118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221"/>
            <p:cNvSpPr/>
            <p:nvPr>
              <p:custDataLst>
                <p:tags r:id="rId139"/>
              </p:custDataLst>
            </p:nvPr>
          </p:nvSpPr>
          <p:spPr>
            <a:xfrm>
              <a:off x="9448800" y="50355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323" y="2072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222"/>
            <p:cNvSpPr/>
            <p:nvPr>
              <p:custDataLst>
                <p:tags r:id="rId140"/>
              </p:custDataLst>
            </p:nvPr>
          </p:nvSpPr>
          <p:spPr>
            <a:xfrm>
              <a:off x="9461500" y="5175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5" y="3611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223"/>
            <p:cNvSpPr/>
            <p:nvPr>
              <p:custDataLst>
                <p:tags r:id="rId141"/>
              </p:custDataLst>
            </p:nvPr>
          </p:nvSpPr>
          <p:spPr>
            <a:xfrm>
              <a:off x="9448800" y="55626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865" y="47660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224"/>
            <p:cNvSpPr/>
            <p:nvPr>
              <p:custDataLst>
                <p:tags r:id="rId142"/>
              </p:custDataLst>
            </p:nvPr>
          </p:nvSpPr>
          <p:spPr>
            <a:xfrm>
              <a:off x="9480550" y="57975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4926" y="51053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225"/>
            <p:cNvSpPr/>
            <p:nvPr>
              <p:custDataLst>
                <p:tags r:id="rId143"/>
              </p:custDataLst>
            </p:nvPr>
          </p:nvSpPr>
          <p:spPr>
            <a:xfrm>
              <a:off x="9493250" y="5892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226"/>
            <p:cNvSpPr/>
            <p:nvPr>
              <p:custDataLst>
                <p:tags r:id="rId144"/>
              </p:custDataLst>
            </p:nvPr>
          </p:nvSpPr>
          <p:spPr>
            <a:xfrm>
              <a:off x="9471496" y="5874737"/>
              <a:ext cx="105934" cy="115650"/>
            </a:xfrm>
            <a:custGeom>
              <a:avLst/>
              <a:gdLst/>
              <a:ahLst/>
              <a:cxnLst/>
              <a:rect l="0" t="0" r="0" b="0"/>
              <a:pathLst>
                <a:path w="105934" h="115650">
                  <a:moveTo>
                    <a:pt x="53504" y="62513"/>
                  </a:moveTo>
                  <a:lnTo>
                    <a:pt x="53504" y="62513"/>
                  </a:lnTo>
                  <a:lnTo>
                    <a:pt x="53504" y="40643"/>
                  </a:lnTo>
                  <a:lnTo>
                    <a:pt x="51623" y="36801"/>
                  </a:lnTo>
                  <a:lnTo>
                    <a:pt x="50133" y="34788"/>
                  </a:lnTo>
                  <a:lnTo>
                    <a:pt x="41295" y="28584"/>
                  </a:lnTo>
                  <a:lnTo>
                    <a:pt x="37602" y="27900"/>
                  </a:lnTo>
                  <a:lnTo>
                    <a:pt x="19656" y="31870"/>
                  </a:lnTo>
                  <a:lnTo>
                    <a:pt x="14006" y="33617"/>
                  </a:lnTo>
                  <a:lnTo>
                    <a:pt x="10239" y="36194"/>
                  </a:lnTo>
                  <a:lnTo>
                    <a:pt x="7727" y="39323"/>
                  </a:lnTo>
                  <a:lnTo>
                    <a:pt x="325" y="57854"/>
                  </a:lnTo>
                  <a:lnTo>
                    <a:pt x="0" y="69614"/>
                  </a:lnTo>
                  <a:lnTo>
                    <a:pt x="5540" y="94412"/>
                  </a:lnTo>
                  <a:lnTo>
                    <a:pt x="8828" y="99301"/>
                  </a:lnTo>
                  <a:lnTo>
                    <a:pt x="28517" y="114699"/>
                  </a:lnTo>
                  <a:lnTo>
                    <a:pt x="31908" y="115649"/>
                  </a:lnTo>
                  <a:lnTo>
                    <a:pt x="39437" y="114821"/>
                  </a:lnTo>
                  <a:lnTo>
                    <a:pt x="45606" y="110220"/>
                  </a:lnTo>
                  <a:lnTo>
                    <a:pt x="51404" y="101355"/>
                  </a:lnTo>
                  <a:lnTo>
                    <a:pt x="61191" y="76530"/>
                  </a:lnTo>
                  <a:lnTo>
                    <a:pt x="65544" y="29517"/>
                  </a:lnTo>
                  <a:lnTo>
                    <a:pt x="62638" y="10247"/>
                  </a:lnTo>
                  <a:lnTo>
                    <a:pt x="59211" y="4006"/>
                  </a:lnTo>
                  <a:lnTo>
                    <a:pt x="57308" y="2341"/>
                  </a:lnTo>
                  <a:lnTo>
                    <a:pt x="51431" y="493"/>
                  </a:lnTo>
                  <a:lnTo>
                    <a:pt x="47889" y="0"/>
                  </a:lnTo>
                  <a:lnTo>
                    <a:pt x="40190" y="3214"/>
                  </a:lnTo>
                  <a:lnTo>
                    <a:pt x="23748" y="16776"/>
                  </a:lnTo>
                  <a:lnTo>
                    <a:pt x="19114" y="26663"/>
                  </a:lnTo>
                  <a:lnTo>
                    <a:pt x="17757" y="38113"/>
                  </a:lnTo>
                  <a:lnTo>
                    <a:pt x="24460" y="68995"/>
                  </a:lnTo>
                  <a:lnTo>
                    <a:pt x="30247" y="77859"/>
                  </a:lnTo>
                  <a:lnTo>
                    <a:pt x="33766" y="81210"/>
                  </a:lnTo>
                  <a:lnTo>
                    <a:pt x="43320" y="84934"/>
                  </a:lnTo>
                  <a:lnTo>
                    <a:pt x="66702" y="87325"/>
                  </a:lnTo>
                  <a:lnTo>
                    <a:pt x="79125" y="83888"/>
                  </a:lnTo>
                  <a:lnTo>
                    <a:pt x="85401" y="80997"/>
                  </a:lnTo>
                  <a:lnTo>
                    <a:pt x="94257" y="72139"/>
                  </a:lnTo>
                  <a:lnTo>
                    <a:pt x="103209" y="53371"/>
                  </a:lnTo>
                  <a:lnTo>
                    <a:pt x="105690" y="45835"/>
                  </a:lnTo>
                  <a:lnTo>
                    <a:pt x="105933" y="39400"/>
                  </a:lnTo>
                  <a:lnTo>
                    <a:pt x="102441" y="28486"/>
                  </a:lnTo>
                  <a:lnTo>
                    <a:pt x="95911" y="17780"/>
                  </a:lnTo>
                  <a:lnTo>
                    <a:pt x="92358" y="16463"/>
                  </a:lnTo>
                  <a:lnTo>
                    <a:pt x="82767" y="16882"/>
                  </a:lnTo>
                  <a:lnTo>
                    <a:pt x="68837" y="21084"/>
                  </a:lnTo>
                  <a:lnTo>
                    <a:pt x="65844" y="23605"/>
                  </a:lnTo>
                  <a:lnTo>
                    <a:pt x="57271" y="41797"/>
                  </a:lnTo>
                  <a:lnTo>
                    <a:pt x="54620" y="57551"/>
                  </a:lnTo>
                  <a:lnTo>
                    <a:pt x="55881" y="65717"/>
                  </a:lnTo>
                  <a:lnTo>
                    <a:pt x="60557" y="74281"/>
                  </a:lnTo>
                  <a:lnTo>
                    <a:pt x="62440" y="76708"/>
                  </a:lnTo>
                  <a:lnTo>
                    <a:pt x="68294" y="79407"/>
                  </a:lnTo>
                  <a:lnTo>
                    <a:pt x="71831" y="80124"/>
                  </a:lnTo>
                  <a:lnTo>
                    <a:pt x="79523" y="79042"/>
                  </a:lnTo>
                  <a:lnTo>
                    <a:pt x="83549" y="77766"/>
                  </a:lnTo>
                  <a:lnTo>
                    <a:pt x="89906" y="72584"/>
                  </a:lnTo>
                  <a:lnTo>
                    <a:pt x="94376" y="65578"/>
                  </a:lnTo>
                  <a:lnTo>
                    <a:pt x="96363" y="57760"/>
                  </a:lnTo>
                  <a:lnTo>
                    <a:pt x="95483" y="53700"/>
                  </a:lnTo>
                  <a:lnTo>
                    <a:pt x="90740" y="45425"/>
                  </a:lnTo>
                  <a:lnTo>
                    <a:pt x="86795" y="42655"/>
                  </a:lnTo>
                  <a:lnTo>
                    <a:pt x="71835" y="38756"/>
                  </a:lnTo>
                  <a:lnTo>
                    <a:pt x="62591" y="37843"/>
                  </a:lnTo>
                  <a:lnTo>
                    <a:pt x="58856" y="39011"/>
                  </a:lnTo>
                  <a:lnTo>
                    <a:pt x="52825" y="44071"/>
                  </a:lnTo>
                  <a:lnTo>
                    <a:pt x="49674" y="51024"/>
                  </a:lnTo>
                  <a:lnTo>
                    <a:pt x="48835" y="54854"/>
                  </a:lnTo>
                  <a:lnTo>
                    <a:pt x="49686" y="58819"/>
                  </a:lnTo>
                  <a:lnTo>
                    <a:pt x="57625" y="71140"/>
                  </a:lnTo>
                  <a:lnTo>
                    <a:pt x="64978" y="79517"/>
                  </a:lnTo>
                  <a:lnTo>
                    <a:pt x="72949" y="84182"/>
                  </a:lnTo>
                  <a:lnTo>
                    <a:pt x="77051" y="85426"/>
                  </a:lnTo>
                  <a:lnTo>
                    <a:pt x="80490" y="85550"/>
                  </a:lnTo>
                  <a:lnTo>
                    <a:pt x="86194" y="83805"/>
                  </a:lnTo>
                  <a:lnTo>
                    <a:pt x="87291" y="82352"/>
                  </a:lnTo>
                  <a:lnTo>
                    <a:pt x="87318" y="80678"/>
                  </a:lnTo>
                  <a:lnTo>
                    <a:pt x="86629" y="78857"/>
                  </a:lnTo>
                  <a:lnTo>
                    <a:pt x="78920" y="69551"/>
                  </a:lnTo>
                  <a:lnTo>
                    <a:pt x="74682" y="67910"/>
                  </a:lnTo>
                  <a:lnTo>
                    <a:pt x="64327" y="67968"/>
                  </a:lnTo>
                  <a:lnTo>
                    <a:pt x="15404" y="81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994"/>
          <p:cNvGrpSpPr/>
          <p:nvPr/>
        </p:nvGrpSpPr>
        <p:grpSpPr>
          <a:xfrm>
            <a:off x="7004048" y="4109255"/>
            <a:ext cx="4584703" cy="1688296"/>
            <a:chOff x="7004048" y="4109255"/>
            <a:chExt cx="4584703" cy="1688296"/>
          </a:xfrm>
        </p:grpSpPr>
        <p:sp>
          <p:nvSpPr>
            <p:cNvPr id="578" name="SMARTInkShape-5227"/>
            <p:cNvSpPr/>
            <p:nvPr>
              <p:custDataLst>
                <p:tags r:id="rId132"/>
              </p:custDataLst>
            </p:nvPr>
          </p:nvSpPr>
          <p:spPr>
            <a:xfrm>
              <a:off x="10439803" y="4109255"/>
              <a:ext cx="158348" cy="162459"/>
            </a:xfrm>
            <a:custGeom>
              <a:avLst/>
              <a:gdLst/>
              <a:ahLst/>
              <a:cxnLst/>
              <a:rect l="0" t="0" r="0" b="0"/>
              <a:pathLst>
                <a:path w="158348" h="162459">
                  <a:moveTo>
                    <a:pt x="63097" y="43645"/>
                  </a:moveTo>
                  <a:lnTo>
                    <a:pt x="63097" y="43645"/>
                  </a:lnTo>
                  <a:lnTo>
                    <a:pt x="56354" y="47016"/>
                  </a:lnTo>
                  <a:lnTo>
                    <a:pt x="29084" y="88781"/>
                  </a:lnTo>
                  <a:lnTo>
                    <a:pt x="8888" y="135613"/>
                  </a:lnTo>
                  <a:lnTo>
                    <a:pt x="0" y="162458"/>
                  </a:lnTo>
                  <a:lnTo>
                    <a:pt x="11841" y="139715"/>
                  </a:lnTo>
                  <a:lnTo>
                    <a:pt x="28147" y="94084"/>
                  </a:lnTo>
                  <a:lnTo>
                    <a:pt x="49138" y="49218"/>
                  </a:lnTo>
                  <a:lnTo>
                    <a:pt x="76587" y="8360"/>
                  </a:lnTo>
                  <a:lnTo>
                    <a:pt x="79850" y="5305"/>
                  </a:lnTo>
                  <a:lnTo>
                    <a:pt x="87240" y="1910"/>
                  </a:lnTo>
                  <a:lnTo>
                    <a:pt x="95965" y="0"/>
                  </a:lnTo>
                  <a:lnTo>
                    <a:pt x="98413" y="1143"/>
                  </a:lnTo>
                  <a:lnTo>
                    <a:pt x="103017" y="6175"/>
                  </a:lnTo>
                  <a:lnTo>
                    <a:pt x="115741" y="47561"/>
                  </a:lnTo>
                  <a:lnTo>
                    <a:pt x="127143" y="82905"/>
                  </a:lnTo>
                  <a:lnTo>
                    <a:pt x="141340" y="114544"/>
                  </a:lnTo>
                  <a:lnTo>
                    <a:pt x="158347" y="13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228"/>
            <p:cNvSpPr/>
            <p:nvPr>
              <p:custDataLst>
                <p:tags r:id="rId133"/>
              </p:custDataLst>
            </p:nvPr>
          </p:nvSpPr>
          <p:spPr>
            <a:xfrm>
              <a:off x="10390391" y="4363763"/>
              <a:ext cx="252210" cy="250518"/>
            </a:xfrm>
            <a:custGeom>
              <a:avLst/>
              <a:gdLst/>
              <a:ahLst/>
              <a:cxnLst/>
              <a:rect l="0" t="0" r="0" b="0"/>
              <a:pathLst>
                <a:path w="252210" h="250518">
                  <a:moveTo>
                    <a:pt x="106159" y="49487"/>
                  </a:moveTo>
                  <a:lnTo>
                    <a:pt x="106159" y="49487"/>
                  </a:lnTo>
                  <a:lnTo>
                    <a:pt x="106159" y="17914"/>
                  </a:lnTo>
                  <a:lnTo>
                    <a:pt x="104278" y="12406"/>
                  </a:lnTo>
                  <a:lnTo>
                    <a:pt x="102788" y="9950"/>
                  </a:lnTo>
                  <a:lnTo>
                    <a:pt x="93949" y="3122"/>
                  </a:lnTo>
                  <a:lnTo>
                    <a:pt x="82394" y="0"/>
                  </a:lnTo>
                  <a:lnTo>
                    <a:pt x="72313" y="3034"/>
                  </a:lnTo>
                  <a:lnTo>
                    <a:pt x="56620" y="12675"/>
                  </a:lnTo>
                  <a:lnTo>
                    <a:pt x="38675" y="28575"/>
                  </a:lnTo>
                  <a:lnTo>
                    <a:pt x="17292" y="65217"/>
                  </a:lnTo>
                  <a:lnTo>
                    <a:pt x="3703" y="105119"/>
                  </a:lnTo>
                  <a:lnTo>
                    <a:pt x="0" y="152042"/>
                  </a:lnTo>
                  <a:lnTo>
                    <a:pt x="5009" y="188060"/>
                  </a:lnTo>
                  <a:lnTo>
                    <a:pt x="27482" y="231677"/>
                  </a:lnTo>
                  <a:lnTo>
                    <a:pt x="39913" y="241702"/>
                  </a:lnTo>
                  <a:lnTo>
                    <a:pt x="54140" y="247805"/>
                  </a:lnTo>
                  <a:lnTo>
                    <a:pt x="67517" y="250517"/>
                  </a:lnTo>
                  <a:lnTo>
                    <a:pt x="86950" y="248673"/>
                  </a:lnTo>
                  <a:lnTo>
                    <a:pt x="130771" y="220896"/>
                  </a:lnTo>
                  <a:lnTo>
                    <a:pt x="146731" y="206806"/>
                  </a:lnTo>
                  <a:lnTo>
                    <a:pt x="168477" y="167137"/>
                  </a:lnTo>
                  <a:lnTo>
                    <a:pt x="178245" y="133030"/>
                  </a:lnTo>
                  <a:lnTo>
                    <a:pt x="181546" y="93272"/>
                  </a:lnTo>
                  <a:lnTo>
                    <a:pt x="178748" y="70221"/>
                  </a:lnTo>
                  <a:lnTo>
                    <a:pt x="170078" y="46615"/>
                  </a:lnTo>
                  <a:lnTo>
                    <a:pt x="140759" y="14179"/>
                  </a:lnTo>
                  <a:lnTo>
                    <a:pt x="124171" y="4375"/>
                  </a:lnTo>
                  <a:lnTo>
                    <a:pt x="112048" y="3096"/>
                  </a:lnTo>
                  <a:lnTo>
                    <a:pt x="99604" y="5585"/>
                  </a:lnTo>
                  <a:lnTo>
                    <a:pt x="68032" y="22600"/>
                  </a:lnTo>
                  <a:lnTo>
                    <a:pt x="52372" y="38228"/>
                  </a:lnTo>
                  <a:lnTo>
                    <a:pt x="46977" y="48246"/>
                  </a:lnTo>
                  <a:lnTo>
                    <a:pt x="43938" y="63701"/>
                  </a:lnTo>
                  <a:lnTo>
                    <a:pt x="43512" y="69546"/>
                  </a:lnTo>
                  <a:lnTo>
                    <a:pt x="48683" y="81685"/>
                  </a:lnTo>
                  <a:lnTo>
                    <a:pt x="53025" y="87886"/>
                  </a:lnTo>
                  <a:lnTo>
                    <a:pt x="67257" y="96657"/>
                  </a:lnTo>
                  <a:lnTo>
                    <a:pt x="75991" y="99983"/>
                  </a:lnTo>
                  <a:lnTo>
                    <a:pt x="96984" y="99917"/>
                  </a:lnTo>
                  <a:lnTo>
                    <a:pt x="136366" y="91946"/>
                  </a:lnTo>
                  <a:lnTo>
                    <a:pt x="181902" y="76885"/>
                  </a:lnTo>
                  <a:lnTo>
                    <a:pt x="221031" y="56429"/>
                  </a:lnTo>
                  <a:lnTo>
                    <a:pt x="252209" y="36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229"/>
            <p:cNvSpPr/>
            <p:nvPr>
              <p:custDataLst>
                <p:tags r:id="rId134"/>
              </p:custDataLst>
            </p:nvPr>
          </p:nvSpPr>
          <p:spPr>
            <a:xfrm>
              <a:off x="7004048" y="4153553"/>
              <a:ext cx="4584703" cy="1643998"/>
            </a:xfrm>
            <a:custGeom>
              <a:avLst/>
              <a:gdLst/>
              <a:ahLst/>
              <a:cxnLst/>
              <a:rect l="0" t="0" r="0" b="0"/>
              <a:pathLst>
                <a:path w="4584703" h="1643998">
                  <a:moveTo>
                    <a:pt x="2" y="1643997"/>
                  </a:moveTo>
                  <a:lnTo>
                    <a:pt x="2" y="1643997"/>
                  </a:lnTo>
                  <a:lnTo>
                    <a:pt x="0" y="1640626"/>
                  </a:lnTo>
                  <a:lnTo>
                    <a:pt x="707" y="1639633"/>
                  </a:lnTo>
                  <a:lnTo>
                    <a:pt x="1883" y="1638971"/>
                  </a:lnTo>
                  <a:lnTo>
                    <a:pt x="3372" y="1638530"/>
                  </a:lnTo>
                  <a:lnTo>
                    <a:pt x="15903" y="1629093"/>
                  </a:lnTo>
                  <a:lnTo>
                    <a:pt x="23767" y="1626790"/>
                  </a:lnTo>
                  <a:lnTo>
                    <a:pt x="69774" y="1621738"/>
                  </a:lnTo>
                  <a:lnTo>
                    <a:pt x="106832" y="1619528"/>
                  </a:lnTo>
                  <a:lnTo>
                    <a:pt x="149089" y="1615501"/>
                  </a:lnTo>
                  <a:lnTo>
                    <a:pt x="181975" y="1611813"/>
                  </a:lnTo>
                  <a:lnTo>
                    <a:pt x="217757" y="1607115"/>
                  </a:lnTo>
                  <a:lnTo>
                    <a:pt x="254825" y="1600324"/>
                  </a:lnTo>
                  <a:lnTo>
                    <a:pt x="292468" y="1592601"/>
                  </a:lnTo>
                  <a:lnTo>
                    <a:pt x="331069" y="1585171"/>
                  </a:lnTo>
                  <a:lnTo>
                    <a:pt x="371746" y="1579516"/>
                  </a:lnTo>
                  <a:lnTo>
                    <a:pt x="411460" y="1572772"/>
                  </a:lnTo>
                  <a:lnTo>
                    <a:pt x="449571" y="1565774"/>
                  </a:lnTo>
                  <a:lnTo>
                    <a:pt x="485325" y="1560313"/>
                  </a:lnTo>
                  <a:lnTo>
                    <a:pt x="520030" y="1553652"/>
                  </a:lnTo>
                  <a:lnTo>
                    <a:pt x="553564" y="1545988"/>
                  </a:lnTo>
                  <a:lnTo>
                    <a:pt x="600210" y="1533740"/>
                  </a:lnTo>
                  <a:lnTo>
                    <a:pt x="646017" y="1521174"/>
                  </a:lnTo>
                  <a:lnTo>
                    <a:pt x="678468" y="1512739"/>
                  </a:lnTo>
                  <a:lnTo>
                    <a:pt x="725099" y="1500057"/>
                  </a:lnTo>
                  <a:lnTo>
                    <a:pt x="770196" y="1483990"/>
                  </a:lnTo>
                  <a:lnTo>
                    <a:pt x="814838" y="1465824"/>
                  </a:lnTo>
                  <a:lnTo>
                    <a:pt x="859344" y="1447037"/>
                  </a:lnTo>
                  <a:lnTo>
                    <a:pt x="900440" y="1424693"/>
                  </a:lnTo>
                  <a:lnTo>
                    <a:pt x="939428" y="1403570"/>
                  </a:lnTo>
                  <a:lnTo>
                    <a:pt x="986869" y="1372400"/>
                  </a:lnTo>
                  <a:lnTo>
                    <a:pt x="1026577" y="1347467"/>
                  </a:lnTo>
                  <a:lnTo>
                    <a:pt x="1074196" y="1311876"/>
                  </a:lnTo>
                  <a:lnTo>
                    <a:pt x="1120787" y="1271084"/>
                  </a:lnTo>
                  <a:lnTo>
                    <a:pt x="1163962" y="1224691"/>
                  </a:lnTo>
                  <a:lnTo>
                    <a:pt x="1208341" y="1178942"/>
                  </a:lnTo>
                  <a:lnTo>
                    <a:pt x="1245146" y="1140019"/>
                  </a:lnTo>
                  <a:lnTo>
                    <a:pt x="1280982" y="1099088"/>
                  </a:lnTo>
                  <a:lnTo>
                    <a:pt x="1313942" y="1060150"/>
                  </a:lnTo>
                  <a:lnTo>
                    <a:pt x="1346051" y="1019920"/>
                  </a:lnTo>
                  <a:lnTo>
                    <a:pt x="1377907" y="976720"/>
                  </a:lnTo>
                  <a:lnTo>
                    <a:pt x="1409688" y="932641"/>
                  </a:lnTo>
                  <a:lnTo>
                    <a:pt x="1441448" y="888301"/>
                  </a:lnTo>
                  <a:lnTo>
                    <a:pt x="1475083" y="843883"/>
                  </a:lnTo>
                  <a:lnTo>
                    <a:pt x="1509978" y="799443"/>
                  </a:lnTo>
                  <a:lnTo>
                    <a:pt x="1542660" y="754996"/>
                  </a:lnTo>
                  <a:lnTo>
                    <a:pt x="1574686" y="710547"/>
                  </a:lnTo>
                  <a:lnTo>
                    <a:pt x="1604636" y="666097"/>
                  </a:lnTo>
                  <a:lnTo>
                    <a:pt x="1633265" y="621647"/>
                  </a:lnTo>
                  <a:lnTo>
                    <a:pt x="1662210" y="579078"/>
                  </a:lnTo>
                  <a:lnTo>
                    <a:pt x="1688659" y="537773"/>
                  </a:lnTo>
                  <a:lnTo>
                    <a:pt x="1714371" y="496136"/>
                  </a:lnTo>
                  <a:lnTo>
                    <a:pt x="1739862" y="455106"/>
                  </a:lnTo>
                  <a:lnTo>
                    <a:pt x="1767172" y="413552"/>
                  </a:lnTo>
                  <a:lnTo>
                    <a:pt x="1795723" y="372546"/>
                  </a:lnTo>
                  <a:lnTo>
                    <a:pt x="1823940" y="330998"/>
                  </a:lnTo>
                  <a:lnTo>
                    <a:pt x="1854643" y="293758"/>
                  </a:lnTo>
                  <a:lnTo>
                    <a:pt x="1896622" y="249570"/>
                  </a:lnTo>
                  <a:lnTo>
                    <a:pt x="1939591" y="203212"/>
                  </a:lnTo>
                  <a:lnTo>
                    <a:pt x="1986231" y="163533"/>
                  </a:lnTo>
                  <a:lnTo>
                    <a:pt x="2029624" y="125304"/>
                  </a:lnTo>
                  <a:lnTo>
                    <a:pt x="2064928" y="99149"/>
                  </a:lnTo>
                  <a:lnTo>
                    <a:pt x="2105571" y="76895"/>
                  </a:lnTo>
                  <a:lnTo>
                    <a:pt x="2145523" y="56897"/>
                  </a:lnTo>
                  <a:lnTo>
                    <a:pt x="2187542" y="37566"/>
                  </a:lnTo>
                  <a:lnTo>
                    <a:pt x="2231273" y="25174"/>
                  </a:lnTo>
                  <a:lnTo>
                    <a:pt x="2275507" y="17034"/>
                  </a:lnTo>
                  <a:lnTo>
                    <a:pt x="2319895" y="6783"/>
                  </a:lnTo>
                  <a:lnTo>
                    <a:pt x="2364327" y="1550"/>
                  </a:lnTo>
                  <a:lnTo>
                    <a:pt x="2408770" y="0"/>
                  </a:lnTo>
                  <a:lnTo>
                    <a:pt x="2449849" y="2911"/>
                  </a:lnTo>
                  <a:lnTo>
                    <a:pt x="2488831" y="8243"/>
                  </a:lnTo>
                  <a:lnTo>
                    <a:pt x="2527192" y="17662"/>
                  </a:lnTo>
                  <a:lnTo>
                    <a:pt x="2568741" y="26019"/>
                  </a:lnTo>
                  <a:lnTo>
                    <a:pt x="2608961" y="36334"/>
                  </a:lnTo>
                  <a:lnTo>
                    <a:pt x="2647688" y="51698"/>
                  </a:lnTo>
                  <a:lnTo>
                    <a:pt x="2689344" y="66286"/>
                  </a:lnTo>
                  <a:lnTo>
                    <a:pt x="2729597" y="82916"/>
                  </a:lnTo>
                  <a:lnTo>
                    <a:pt x="2771705" y="104620"/>
                  </a:lnTo>
                  <a:lnTo>
                    <a:pt x="2812090" y="128924"/>
                  </a:lnTo>
                  <a:lnTo>
                    <a:pt x="2850867" y="154000"/>
                  </a:lnTo>
                  <a:lnTo>
                    <a:pt x="2897531" y="193532"/>
                  </a:lnTo>
                  <a:lnTo>
                    <a:pt x="2943020" y="239494"/>
                  </a:lnTo>
                  <a:lnTo>
                    <a:pt x="2979601" y="282753"/>
                  </a:lnTo>
                  <a:lnTo>
                    <a:pt x="3018369" y="330338"/>
                  </a:lnTo>
                  <a:lnTo>
                    <a:pt x="3045258" y="368587"/>
                  </a:lnTo>
                  <a:lnTo>
                    <a:pt x="3071805" y="410886"/>
                  </a:lnTo>
                  <a:lnTo>
                    <a:pt x="3100994" y="454698"/>
                  </a:lnTo>
                  <a:lnTo>
                    <a:pt x="3127832" y="498960"/>
                  </a:lnTo>
                  <a:lnTo>
                    <a:pt x="3153655" y="543354"/>
                  </a:lnTo>
                  <a:lnTo>
                    <a:pt x="3178477" y="588493"/>
                  </a:lnTo>
                  <a:lnTo>
                    <a:pt x="3192773" y="620788"/>
                  </a:lnTo>
                  <a:lnTo>
                    <a:pt x="3216094" y="667332"/>
                  </a:lnTo>
                  <a:lnTo>
                    <a:pt x="3230660" y="699336"/>
                  </a:lnTo>
                  <a:lnTo>
                    <a:pt x="3244893" y="731670"/>
                  </a:lnTo>
                  <a:lnTo>
                    <a:pt x="3268069" y="778346"/>
                  </a:lnTo>
                  <a:lnTo>
                    <a:pt x="3281982" y="811001"/>
                  </a:lnTo>
                  <a:lnTo>
                    <a:pt x="3301714" y="857746"/>
                  </a:lnTo>
                  <a:lnTo>
                    <a:pt x="3317596" y="902878"/>
                  </a:lnTo>
                  <a:lnTo>
                    <a:pt x="3337979" y="947529"/>
                  </a:lnTo>
                  <a:lnTo>
                    <a:pt x="3358523" y="992039"/>
                  </a:lnTo>
                  <a:lnTo>
                    <a:pt x="3374645" y="1036507"/>
                  </a:lnTo>
                  <a:lnTo>
                    <a:pt x="3391729" y="1077590"/>
                  </a:lnTo>
                  <a:lnTo>
                    <a:pt x="3410198" y="1116575"/>
                  </a:lnTo>
                  <a:lnTo>
                    <a:pt x="3425705" y="1154937"/>
                  </a:lnTo>
                  <a:lnTo>
                    <a:pt x="3445977" y="1193114"/>
                  </a:lnTo>
                  <a:lnTo>
                    <a:pt x="3466487" y="1231237"/>
                  </a:lnTo>
                  <a:lnTo>
                    <a:pt x="3497452" y="1276976"/>
                  </a:lnTo>
                  <a:lnTo>
                    <a:pt x="3532626" y="1318099"/>
                  </a:lnTo>
                  <a:lnTo>
                    <a:pt x="3569963" y="1356980"/>
                  </a:lnTo>
                  <a:lnTo>
                    <a:pt x="3614655" y="1397926"/>
                  </a:lnTo>
                  <a:lnTo>
                    <a:pt x="3651696" y="1425899"/>
                  </a:lnTo>
                  <a:lnTo>
                    <a:pt x="3690190" y="1454806"/>
                  </a:lnTo>
                  <a:lnTo>
                    <a:pt x="3732559" y="1478108"/>
                  </a:lnTo>
                  <a:lnTo>
                    <a:pt x="3777100" y="1501163"/>
                  </a:lnTo>
                  <a:lnTo>
                    <a:pt x="3809255" y="1512546"/>
                  </a:lnTo>
                  <a:lnTo>
                    <a:pt x="3844242" y="1524192"/>
                  </a:lnTo>
                  <a:lnTo>
                    <a:pt x="3880958" y="1535716"/>
                  </a:lnTo>
                  <a:lnTo>
                    <a:pt x="3918443" y="1545543"/>
                  </a:lnTo>
                  <a:lnTo>
                    <a:pt x="3956270" y="1556495"/>
                  </a:lnTo>
                  <a:lnTo>
                    <a:pt x="3995660" y="1567008"/>
                  </a:lnTo>
                  <a:lnTo>
                    <a:pt x="4039038" y="1574031"/>
                  </a:lnTo>
                  <a:lnTo>
                    <a:pt x="4086068" y="1583268"/>
                  </a:lnTo>
                  <a:lnTo>
                    <a:pt x="4110464" y="1588694"/>
                  </a:lnTo>
                  <a:lnTo>
                    <a:pt x="4135898" y="1593017"/>
                  </a:lnTo>
                  <a:lnTo>
                    <a:pt x="4162029" y="1596605"/>
                  </a:lnTo>
                  <a:lnTo>
                    <a:pt x="4188618" y="1599702"/>
                  </a:lnTo>
                  <a:lnTo>
                    <a:pt x="4216930" y="1602472"/>
                  </a:lnTo>
                  <a:lnTo>
                    <a:pt x="4246387" y="1605025"/>
                  </a:lnTo>
                  <a:lnTo>
                    <a:pt x="4276607" y="1607432"/>
                  </a:lnTo>
                  <a:lnTo>
                    <a:pt x="4306633" y="1610447"/>
                  </a:lnTo>
                  <a:lnTo>
                    <a:pt x="4336530" y="1613870"/>
                  </a:lnTo>
                  <a:lnTo>
                    <a:pt x="4366337" y="1617563"/>
                  </a:lnTo>
                  <a:lnTo>
                    <a:pt x="4394676" y="1621434"/>
                  </a:lnTo>
                  <a:lnTo>
                    <a:pt x="4422034" y="1625426"/>
                  </a:lnTo>
                  <a:lnTo>
                    <a:pt x="4448739" y="1629501"/>
                  </a:lnTo>
                  <a:lnTo>
                    <a:pt x="4495346" y="1635908"/>
                  </a:lnTo>
                  <a:lnTo>
                    <a:pt x="4533700" y="1640402"/>
                  </a:lnTo>
                  <a:lnTo>
                    <a:pt x="4584702" y="1643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2" name="SMARTInkShape-5230"/>
          <p:cNvSpPr/>
          <p:nvPr>
            <p:custDataLst>
              <p:tags r:id="rId5"/>
            </p:custDataLst>
          </p:nvPr>
        </p:nvSpPr>
        <p:spPr>
          <a:xfrm>
            <a:off x="5923423" y="5929306"/>
            <a:ext cx="5627228" cy="109545"/>
          </a:xfrm>
          <a:custGeom>
            <a:avLst/>
            <a:gdLst/>
            <a:ahLst/>
            <a:cxnLst/>
            <a:rect l="0" t="0" r="0" b="0"/>
            <a:pathLst>
              <a:path w="5627228" h="109545">
                <a:moveTo>
                  <a:pt x="109077" y="109544"/>
                </a:moveTo>
                <a:lnTo>
                  <a:pt x="109077" y="109544"/>
                </a:lnTo>
                <a:lnTo>
                  <a:pt x="69931" y="95746"/>
                </a:lnTo>
                <a:lnTo>
                  <a:pt x="23733" y="86645"/>
                </a:lnTo>
                <a:lnTo>
                  <a:pt x="496" y="84638"/>
                </a:lnTo>
                <a:lnTo>
                  <a:pt x="0" y="85178"/>
                </a:lnTo>
                <a:lnTo>
                  <a:pt x="3213" y="87661"/>
                </a:lnTo>
                <a:lnTo>
                  <a:pt x="36552" y="93026"/>
                </a:lnTo>
                <a:lnTo>
                  <a:pt x="78490" y="95147"/>
                </a:lnTo>
                <a:lnTo>
                  <a:pt x="103503" y="95713"/>
                </a:lnTo>
                <a:lnTo>
                  <a:pt x="134289" y="96089"/>
                </a:lnTo>
                <a:lnTo>
                  <a:pt x="168924" y="96341"/>
                </a:lnTo>
                <a:lnTo>
                  <a:pt x="206124" y="96509"/>
                </a:lnTo>
                <a:lnTo>
                  <a:pt x="248564" y="96622"/>
                </a:lnTo>
                <a:lnTo>
                  <a:pt x="294496" y="96695"/>
                </a:lnTo>
                <a:lnTo>
                  <a:pt x="342757" y="96746"/>
                </a:lnTo>
                <a:lnTo>
                  <a:pt x="396802" y="95367"/>
                </a:lnTo>
                <a:lnTo>
                  <a:pt x="454705" y="93037"/>
                </a:lnTo>
                <a:lnTo>
                  <a:pt x="515179" y="90072"/>
                </a:lnTo>
                <a:lnTo>
                  <a:pt x="583012" y="86685"/>
                </a:lnTo>
                <a:lnTo>
                  <a:pt x="655750" y="83017"/>
                </a:lnTo>
                <a:lnTo>
                  <a:pt x="731758" y="79157"/>
                </a:lnTo>
                <a:lnTo>
                  <a:pt x="814181" y="74469"/>
                </a:lnTo>
                <a:lnTo>
                  <a:pt x="900878" y="69228"/>
                </a:lnTo>
                <a:lnTo>
                  <a:pt x="990429" y="63617"/>
                </a:lnTo>
                <a:lnTo>
                  <a:pt x="1083995" y="57760"/>
                </a:lnTo>
                <a:lnTo>
                  <a:pt x="1180239" y="51737"/>
                </a:lnTo>
                <a:lnTo>
                  <a:pt x="1278268" y="45606"/>
                </a:lnTo>
                <a:lnTo>
                  <a:pt x="1385249" y="40108"/>
                </a:lnTo>
                <a:lnTo>
                  <a:pt x="1498196" y="35029"/>
                </a:lnTo>
                <a:lnTo>
                  <a:pt x="1615124" y="30235"/>
                </a:lnTo>
                <a:lnTo>
                  <a:pt x="1735407" y="24921"/>
                </a:lnTo>
                <a:lnTo>
                  <a:pt x="1857930" y="19263"/>
                </a:lnTo>
                <a:lnTo>
                  <a:pt x="1981946" y="13372"/>
                </a:lnTo>
                <a:lnTo>
                  <a:pt x="2108368" y="8740"/>
                </a:lnTo>
                <a:lnTo>
                  <a:pt x="2236393" y="4948"/>
                </a:lnTo>
                <a:lnTo>
                  <a:pt x="2365487" y="1713"/>
                </a:lnTo>
                <a:lnTo>
                  <a:pt x="2494590" y="262"/>
                </a:lnTo>
                <a:lnTo>
                  <a:pt x="2623696" y="0"/>
                </a:lnTo>
                <a:lnTo>
                  <a:pt x="2752806" y="532"/>
                </a:lnTo>
                <a:lnTo>
                  <a:pt x="2884742" y="1591"/>
                </a:lnTo>
                <a:lnTo>
                  <a:pt x="3018559" y="3002"/>
                </a:lnTo>
                <a:lnTo>
                  <a:pt x="3153631" y="4650"/>
                </a:lnTo>
                <a:lnTo>
                  <a:pt x="3287423" y="6454"/>
                </a:lnTo>
                <a:lnTo>
                  <a:pt x="3420364" y="8361"/>
                </a:lnTo>
                <a:lnTo>
                  <a:pt x="3552734" y="10339"/>
                </a:lnTo>
                <a:lnTo>
                  <a:pt x="3683315" y="12363"/>
                </a:lnTo>
                <a:lnTo>
                  <a:pt x="3812704" y="14416"/>
                </a:lnTo>
                <a:lnTo>
                  <a:pt x="3941293" y="16493"/>
                </a:lnTo>
                <a:lnTo>
                  <a:pt x="4068649" y="17877"/>
                </a:lnTo>
                <a:lnTo>
                  <a:pt x="4195181" y="18799"/>
                </a:lnTo>
                <a:lnTo>
                  <a:pt x="4321163" y="19414"/>
                </a:lnTo>
                <a:lnTo>
                  <a:pt x="4443252" y="19824"/>
                </a:lnTo>
                <a:lnTo>
                  <a:pt x="4562742" y="20098"/>
                </a:lnTo>
                <a:lnTo>
                  <a:pt x="4680504" y="20280"/>
                </a:lnTo>
                <a:lnTo>
                  <a:pt x="4789348" y="20401"/>
                </a:lnTo>
                <a:lnTo>
                  <a:pt x="4892254" y="20481"/>
                </a:lnTo>
                <a:lnTo>
                  <a:pt x="4991195" y="20537"/>
                </a:lnTo>
                <a:lnTo>
                  <a:pt x="5082556" y="21278"/>
                </a:lnTo>
                <a:lnTo>
                  <a:pt x="5168864" y="22478"/>
                </a:lnTo>
                <a:lnTo>
                  <a:pt x="5251800" y="23983"/>
                </a:lnTo>
                <a:lnTo>
                  <a:pt x="5322615" y="25693"/>
                </a:lnTo>
                <a:lnTo>
                  <a:pt x="5385346" y="27538"/>
                </a:lnTo>
                <a:lnTo>
                  <a:pt x="5442690" y="29473"/>
                </a:lnTo>
                <a:lnTo>
                  <a:pt x="5488679" y="32174"/>
                </a:lnTo>
                <a:lnTo>
                  <a:pt x="5527101" y="35387"/>
                </a:lnTo>
                <a:lnTo>
                  <a:pt x="5560476" y="38939"/>
                </a:lnTo>
                <a:lnTo>
                  <a:pt x="5627227" y="460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0" name="SMARTInkShape-Group996"/>
          <p:cNvGrpSpPr/>
          <p:nvPr/>
        </p:nvGrpSpPr>
        <p:grpSpPr>
          <a:xfrm>
            <a:off x="7762441" y="1833243"/>
            <a:ext cx="1098985" cy="322977"/>
            <a:chOff x="7762441" y="1833243"/>
            <a:chExt cx="1098985" cy="322977"/>
          </a:xfrm>
        </p:grpSpPr>
        <p:sp>
          <p:nvSpPr>
            <p:cNvPr id="583" name="SMARTInkShape-5231"/>
            <p:cNvSpPr/>
            <p:nvPr>
              <p:custDataLst>
                <p:tags r:id="rId125"/>
              </p:custDataLst>
            </p:nvPr>
          </p:nvSpPr>
          <p:spPr>
            <a:xfrm>
              <a:off x="7762441" y="1833243"/>
              <a:ext cx="270310" cy="238218"/>
            </a:xfrm>
            <a:custGeom>
              <a:avLst/>
              <a:gdLst/>
              <a:ahLst/>
              <a:cxnLst/>
              <a:rect l="0" t="0" r="0" b="0"/>
              <a:pathLst>
                <a:path w="270310" h="238218">
                  <a:moveTo>
                    <a:pt x="130609" y="46357"/>
                  </a:moveTo>
                  <a:lnTo>
                    <a:pt x="130609" y="46357"/>
                  </a:lnTo>
                  <a:lnTo>
                    <a:pt x="130609" y="39615"/>
                  </a:lnTo>
                  <a:lnTo>
                    <a:pt x="126846" y="32542"/>
                  </a:lnTo>
                  <a:lnTo>
                    <a:pt x="123867" y="28680"/>
                  </a:lnTo>
                  <a:lnTo>
                    <a:pt x="119764" y="26811"/>
                  </a:lnTo>
                  <a:lnTo>
                    <a:pt x="109561" y="26616"/>
                  </a:lnTo>
                  <a:lnTo>
                    <a:pt x="88545" y="37215"/>
                  </a:lnTo>
                  <a:lnTo>
                    <a:pt x="64445" y="67245"/>
                  </a:lnTo>
                  <a:lnTo>
                    <a:pt x="47815" y="99150"/>
                  </a:lnTo>
                  <a:lnTo>
                    <a:pt x="33134" y="135437"/>
                  </a:lnTo>
                  <a:lnTo>
                    <a:pt x="24257" y="170380"/>
                  </a:lnTo>
                  <a:lnTo>
                    <a:pt x="23605" y="197199"/>
                  </a:lnTo>
                  <a:lnTo>
                    <a:pt x="25406" y="208301"/>
                  </a:lnTo>
                  <a:lnTo>
                    <a:pt x="34933" y="226282"/>
                  </a:lnTo>
                  <a:lnTo>
                    <a:pt x="41425" y="234040"/>
                  </a:lnTo>
                  <a:lnTo>
                    <a:pt x="50691" y="237801"/>
                  </a:lnTo>
                  <a:lnTo>
                    <a:pt x="74159" y="238217"/>
                  </a:lnTo>
                  <a:lnTo>
                    <a:pt x="115138" y="223776"/>
                  </a:lnTo>
                  <a:lnTo>
                    <a:pt x="151817" y="194881"/>
                  </a:lnTo>
                  <a:lnTo>
                    <a:pt x="168491" y="165990"/>
                  </a:lnTo>
                  <a:lnTo>
                    <a:pt x="177784" y="130572"/>
                  </a:lnTo>
                  <a:lnTo>
                    <a:pt x="177212" y="88960"/>
                  </a:lnTo>
                  <a:lnTo>
                    <a:pt x="166608" y="54003"/>
                  </a:lnTo>
                  <a:lnTo>
                    <a:pt x="158842" y="38754"/>
                  </a:lnTo>
                  <a:lnTo>
                    <a:pt x="135161" y="18048"/>
                  </a:lnTo>
                  <a:lnTo>
                    <a:pt x="105821" y="5553"/>
                  </a:lnTo>
                  <a:lnTo>
                    <a:pt x="73966" y="0"/>
                  </a:lnTo>
                  <a:lnTo>
                    <a:pt x="27671" y="6986"/>
                  </a:lnTo>
                  <a:lnTo>
                    <a:pt x="16827" y="13760"/>
                  </a:lnTo>
                  <a:lnTo>
                    <a:pt x="2898" y="32575"/>
                  </a:lnTo>
                  <a:lnTo>
                    <a:pt x="0" y="56930"/>
                  </a:lnTo>
                  <a:lnTo>
                    <a:pt x="1203" y="70339"/>
                  </a:lnTo>
                  <a:lnTo>
                    <a:pt x="7649" y="82100"/>
                  </a:lnTo>
                  <a:lnTo>
                    <a:pt x="29863" y="102695"/>
                  </a:lnTo>
                  <a:lnTo>
                    <a:pt x="66077" y="119374"/>
                  </a:lnTo>
                  <a:lnTo>
                    <a:pt x="110395" y="131725"/>
                  </a:lnTo>
                  <a:lnTo>
                    <a:pt x="134065" y="135019"/>
                  </a:lnTo>
                  <a:lnTo>
                    <a:pt x="181535" y="137268"/>
                  </a:lnTo>
                  <a:lnTo>
                    <a:pt x="226150" y="133564"/>
                  </a:lnTo>
                  <a:lnTo>
                    <a:pt x="270309" y="12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232"/>
            <p:cNvSpPr/>
            <p:nvPr>
              <p:custDataLst>
                <p:tags r:id="rId126"/>
              </p:custDataLst>
            </p:nvPr>
          </p:nvSpPr>
          <p:spPr>
            <a:xfrm>
              <a:off x="8119161" y="1941135"/>
              <a:ext cx="180290" cy="21016"/>
            </a:xfrm>
            <a:custGeom>
              <a:avLst/>
              <a:gdLst/>
              <a:ahLst/>
              <a:cxnLst/>
              <a:rect l="0" t="0" r="0" b="0"/>
              <a:pathLst>
                <a:path w="180290" h="21016">
                  <a:moveTo>
                    <a:pt x="8839" y="21015"/>
                  </a:moveTo>
                  <a:lnTo>
                    <a:pt x="8839" y="21015"/>
                  </a:lnTo>
                  <a:lnTo>
                    <a:pt x="0" y="21015"/>
                  </a:lnTo>
                  <a:lnTo>
                    <a:pt x="5380" y="17252"/>
                  </a:lnTo>
                  <a:lnTo>
                    <a:pt x="19296" y="11581"/>
                  </a:lnTo>
                  <a:lnTo>
                    <a:pt x="56310" y="4422"/>
                  </a:lnTo>
                  <a:lnTo>
                    <a:pt x="89203" y="0"/>
                  </a:lnTo>
                  <a:lnTo>
                    <a:pt x="136681" y="285"/>
                  </a:lnTo>
                  <a:lnTo>
                    <a:pt x="180289" y="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233"/>
            <p:cNvSpPr/>
            <p:nvPr>
              <p:custDataLst>
                <p:tags r:id="rId127"/>
              </p:custDataLst>
            </p:nvPr>
          </p:nvSpPr>
          <p:spPr>
            <a:xfrm>
              <a:off x="8102600" y="1981200"/>
              <a:ext cx="273051" cy="63501"/>
            </a:xfrm>
            <a:custGeom>
              <a:avLst/>
              <a:gdLst/>
              <a:ahLst/>
              <a:cxnLst/>
              <a:rect l="0" t="0" r="0" b="0"/>
              <a:pathLst>
                <a:path w="273051" h="63501">
                  <a:moveTo>
                    <a:pt x="0" y="63500"/>
                  </a:moveTo>
                  <a:lnTo>
                    <a:pt x="0" y="63500"/>
                  </a:lnTo>
                  <a:lnTo>
                    <a:pt x="42063" y="54711"/>
                  </a:lnTo>
                  <a:lnTo>
                    <a:pt x="75138" y="47599"/>
                  </a:lnTo>
                  <a:lnTo>
                    <a:pt x="113359" y="39735"/>
                  </a:lnTo>
                  <a:lnTo>
                    <a:pt x="151981" y="33417"/>
                  </a:lnTo>
                  <a:lnTo>
                    <a:pt x="188196" y="27552"/>
                  </a:lnTo>
                  <a:lnTo>
                    <a:pt x="230975" y="1631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234"/>
            <p:cNvSpPr/>
            <p:nvPr>
              <p:custDataLst>
                <p:tags r:id="rId128"/>
              </p:custDataLst>
            </p:nvPr>
          </p:nvSpPr>
          <p:spPr>
            <a:xfrm>
              <a:off x="8197850" y="1835150"/>
              <a:ext cx="101601" cy="285751"/>
            </a:xfrm>
            <a:custGeom>
              <a:avLst/>
              <a:gdLst/>
              <a:ahLst/>
              <a:cxnLst/>
              <a:rect l="0" t="0" r="0" b="0"/>
              <a:pathLst>
                <a:path w="101601" h="2857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1881"/>
                  </a:lnTo>
                  <a:lnTo>
                    <a:pt x="92761" y="3371"/>
                  </a:lnTo>
                  <a:lnTo>
                    <a:pt x="78738" y="44258"/>
                  </a:lnTo>
                  <a:lnTo>
                    <a:pt x="60489" y="90019"/>
                  </a:lnTo>
                  <a:lnTo>
                    <a:pt x="45934" y="128203"/>
                  </a:lnTo>
                  <a:lnTo>
                    <a:pt x="32410" y="168692"/>
                  </a:lnTo>
                  <a:lnTo>
                    <a:pt x="21225" y="206443"/>
                  </a:lnTo>
                  <a:lnTo>
                    <a:pt x="8875" y="25190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235"/>
            <p:cNvSpPr/>
            <p:nvPr>
              <p:custDataLst>
                <p:tags r:id="rId129"/>
              </p:custDataLst>
            </p:nvPr>
          </p:nvSpPr>
          <p:spPr>
            <a:xfrm>
              <a:off x="8524831" y="1847900"/>
              <a:ext cx="231820" cy="262583"/>
            </a:xfrm>
            <a:custGeom>
              <a:avLst/>
              <a:gdLst/>
              <a:ahLst/>
              <a:cxnLst/>
              <a:rect l="0" t="0" r="0" b="0"/>
              <a:pathLst>
                <a:path w="231820" h="262583">
                  <a:moveTo>
                    <a:pt x="98469" y="44400"/>
                  </a:moveTo>
                  <a:lnTo>
                    <a:pt x="98469" y="44400"/>
                  </a:lnTo>
                  <a:lnTo>
                    <a:pt x="84654" y="32466"/>
                  </a:lnTo>
                  <a:lnTo>
                    <a:pt x="80793" y="30094"/>
                  </a:lnTo>
                  <a:lnTo>
                    <a:pt x="70857" y="29340"/>
                  </a:lnTo>
                  <a:lnTo>
                    <a:pt x="65245" y="30127"/>
                  </a:lnTo>
                  <a:lnTo>
                    <a:pt x="53364" y="40408"/>
                  </a:lnTo>
                  <a:lnTo>
                    <a:pt x="25118" y="85866"/>
                  </a:lnTo>
                  <a:lnTo>
                    <a:pt x="12717" y="120450"/>
                  </a:lnTo>
                  <a:lnTo>
                    <a:pt x="3912" y="158633"/>
                  </a:lnTo>
                  <a:lnTo>
                    <a:pt x="0" y="196770"/>
                  </a:lnTo>
                  <a:lnTo>
                    <a:pt x="5786" y="227361"/>
                  </a:lnTo>
                  <a:lnTo>
                    <a:pt x="11282" y="240457"/>
                  </a:lnTo>
                  <a:lnTo>
                    <a:pt x="19882" y="249894"/>
                  </a:lnTo>
                  <a:lnTo>
                    <a:pt x="42610" y="262260"/>
                  </a:lnTo>
                  <a:lnTo>
                    <a:pt x="71056" y="262582"/>
                  </a:lnTo>
                  <a:lnTo>
                    <a:pt x="100396" y="254259"/>
                  </a:lnTo>
                  <a:lnTo>
                    <a:pt x="125196" y="238800"/>
                  </a:lnTo>
                  <a:lnTo>
                    <a:pt x="152249" y="203522"/>
                  </a:lnTo>
                  <a:lnTo>
                    <a:pt x="159294" y="160982"/>
                  </a:lnTo>
                  <a:lnTo>
                    <a:pt x="160186" y="134821"/>
                  </a:lnTo>
                  <a:lnTo>
                    <a:pt x="155532" y="88821"/>
                  </a:lnTo>
                  <a:lnTo>
                    <a:pt x="144997" y="50737"/>
                  </a:lnTo>
                  <a:lnTo>
                    <a:pt x="128556" y="24403"/>
                  </a:lnTo>
                  <a:lnTo>
                    <a:pt x="103845" y="8937"/>
                  </a:lnTo>
                  <a:lnTo>
                    <a:pt x="75457" y="1122"/>
                  </a:lnTo>
                  <a:lnTo>
                    <a:pt x="48729" y="0"/>
                  </a:lnTo>
                  <a:lnTo>
                    <a:pt x="26503" y="7498"/>
                  </a:lnTo>
                  <a:lnTo>
                    <a:pt x="16624" y="13449"/>
                  </a:lnTo>
                  <a:lnTo>
                    <a:pt x="10745" y="20944"/>
                  </a:lnTo>
                  <a:lnTo>
                    <a:pt x="6093" y="38679"/>
                  </a:lnTo>
                  <a:lnTo>
                    <a:pt x="8662" y="47641"/>
                  </a:lnTo>
                  <a:lnTo>
                    <a:pt x="20925" y="65126"/>
                  </a:lnTo>
                  <a:lnTo>
                    <a:pt x="57775" y="87465"/>
                  </a:lnTo>
                  <a:lnTo>
                    <a:pt x="90260" y="95290"/>
                  </a:lnTo>
                  <a:lnTo>
                    <a:pt x="125864" y="98768"/>
                  </a:lnTo>
                  <a:lnTo>
                    <a:pt x="162858" y="100313"/>
                  </a:lnTo>
                  <a:lnTo>
                    <a:pt x="205898" y="97813"/>
                  </a:lnTo>
                  <a:lnTo>
                    <a:pt x="231819" y="95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236"/>
            <p:cNvSpPr/>
            <p:nvPr>
              <p:custDataLst>
                <p:tags r:id="rId130"/>
              </p:custDataLst>
            </p:nvPr>
          </p:nvSpPr>
          <p:spPr>
            <a:xfrm>
              <a:off x="8674100" y="2082800"/>
              <a:ext cx="82404" cy="73420"/>
            </a:xfrm>
            <a:custGeom>
              <a:avLst/>
              <a:gdLst/>
              <a:ahLst/>
              <a:cxnLst/>
              <a:rect l="0" t="0" r="0" b="0"/>
              <a:pathLst>
                <a:path w="82404" h="73420">
                  <a:moveTo>
                    <a:pt x="31750" y="12700"/>
                  </a:moveTo>
                  <a:lnTo>
                    <a:pt x="31750" y="12700"/>
                  </a:lnTo>
                  <a:lnTo>
                    <a:pt x="28379" y="9329"/>
                  </a:lnTo>
                  <a:lnTo>
                    <a:pt x="24843" y="7674"/>
                  </a:lnTo>
                  <a:lnTo>
                    <a:pt x="8455" y="6428"/>
                  </a:lnTo>
                  <a:lnTo>
                    <a:pt x="5404" y="8266"/>
                  </a:lnTo>
                  <a:lnTo>
                    <a:pt x="3602" y="9744"/>
                  </a:lnTo>
                  <a:lnTo>
                    <a:pt x="1601" y="17031"/>
                  </a:lnTo>
                  <a:lnTo>
                    <a:pt x="316" y="35584"/>
                  </a:lnTo>
                  <a:lnTo>
                    <a:pt x="6836" y="51936"/>
                  </a:lnTo>
                  <a:lnTo>
                    <a:pt x="21075" y="66815"/>
                  </a:lnTo>
                  <a:lnTo>
                    <a:pt x="32650" y="72029"/>
                  </a:lnTo>
                  <a:lnTo>
                    <a:pt x="38699" y="73419"/>
                  </a:lnTo>
                  <a:lnTo>
                    <a:pt x="52949" y="71201"/>
                  </a:lnTo>
                  <a:lnTo>
                    <a:pt x="73072" y="62019"/>
                  </a:lnTo>
                  <a:lnTo>
                    <a:pt x="78349" y="58279"/>
                  </a:lnTo>
                  <a:lnTo>
                    <a:pt x="81161" y="53670"/>
                  </a:lnTo>
                  <a:lnTo>
                    <a:pt x="82403" y="42903"/>
                  </a:lnTo>
                  <a:lnTo>
                    <a:pt x="74957" y="29181"/>
                  </a:lnTo>
                  <a:lnTo>
                    <a:pt x="62243" y="15792"/>
                  </a:lnTo>
                  <a:lnTo>
                    <a:pt x="47184" y="74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237"/>
            <p:cNvSpPr/>
            <p:nvPr>
              <p:custDataLst>
                <p:tags r:id="rId131"/>
              </p:custDataLst>
            </p:nvPr>
          </p:nvSpPr>
          <p:spPr>
            <a:xfrm>
              <a:off x="8851900" y="2120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997"/>
          <p:cNvGrpSpPr/>
          <p:nvPr/>
        </p:nvGrpSpPr>
        <p:grpSpPr>
          <a:xfrm>
            <a:off x="7065071" y="1814018"/>
            <a:ext cx="444287" cy="344983"/>
            <a:chOff x="7065071" y="1814018"/>
            <a:chExt cx="444287" cy="344983"/>
          </a:xfrm>
        </p:grpSpPr>
        <p:sp>
          <p:nvSpPr>
            <p:cNvPr id="591" name="SMARTInkShape-5238"/>
            <p:cNvSpPr/>
            <p:nvPr>
              <p:custDataLst>
                <p:tags r:id="rId121"/>
              </p:custDataLst>
            </p:nvPr>
          </p:nvSpPr>
          <p:spPr>
            <a:xfrm>
              <a:off x="7065071" y="1814018"/>
              <a:ext cx="218380" cy="332283"/>
            </a:xfrm>
            <a:custGeom>
              <a:avLst/>
              <a:gdLst/>
              <a:ahLst/>
              <a:cxnLst/>
              <a:rect l="0" t="0" r="0" b="0"/>
              <a:pathLst>
                <a:path w="218380" h="332283">
                  <a:moveTo>
                    <a:pt x="27879" y="14782"/>
                  </a:moveTo>
                  <a:lnTo>
                    <a:pt x="27879" y="14782"/>
                  </a:lnTo>
                  <a:lnTo>
                    <a:pt x="19040" y="58152"/>
                  </a:lnTo>
                  <a:lnTo>
                    <a:pt x="18776" y="91678"/>
                  </a:lnTo>
                  <a:lnTo>
                    <a:pt x="21011" y="130802"/>
                  </a:lnTo>
                  <a:lnTo>
                    <a:pt x="24355" y="174061"/>
                  </a:lnTo>
                  <a:lnTo>
                    <a:pt x="28195" y="213513"/>
                  </a:lnTo>
                  <a:lnTo>
                    <a:pt x="30842" y="247746"/>
                  </a:lnTo>
                  <a:lnTo>
                    <a:pt x="28365" y="283324"/>
                  </a:lnTo>
                  <a:lnTo>
                    <a:pt x="25037" y="292884"/>
                  </a:lnTo>
                  <a:lnTo>
                    <a:pt x="22457" y="292611"/>
                  </a:lnTo>
                  <a:lnTo>
                    <a:pt x="15826" y="284782"/>
                  </a:lnTo>
                  <a:lnTo>
                    <a:pt x="5142" y="245915"/>
                  </a:lnTo>
                  <a:lnTo>
                    <a:pt x="0" y="200817"/>
                  </a:lnTo>
                  <a:lnTo>
                    <a:pt x="2082" y="188481"/>
                  </a:lnTo>
                  <a:lnTo>
                    <a:pt x="5360" y="180646"/>
                  </a:lnTo>
                  <a:lnTo>
                    <a:pt x="9339" y="178275"/>
                  </a:lnTo>
                  <a:lnTo>
                    <a:pt x="47248" y="170785"/>
                  </a:lnTo>
                  <a:lnTo>
                    <a:pt x="88332" y="156344"/>
                  </a:lnTo>
                  <a:lnTo>
                    <a:pt x="122696" y="134886"/>
                  </a:lnTo>
                  <a:lnTo>
                    <a:pt x="150676" y="105088"/>
                  </a:lnTo>
                  <a:lnTo>
                    <a:pt x="171978" y="65606"/>
                  </a:lnTo>
                  <a:lnTo>
                    <a:pt x="186834" y="26156"/>
                  </a:lnTo>
                  <a:lnTo>
                    <a:pt x="197545" y="17"/>
                  </a:lnTo>
                  <a:lnTo>
                    <a:pt x="197434" y="0"/>
                  </a:lnTo>
                  <a:lnTo>
                    <a:pt x="195429" y="3744"/>
                  </a:lnTo>
                  <a:lnTo>
                    <a:pt x="197076" y="40753"/>
                  </a:lnTo>
                  <a:lnTo>
                    <a:pt x="198328" y="78771"/>
                  </a:lnTo>
                  <a:lnTo>
                    <a:pt x="198884" y="121538"/>
                  </a:lnTo>
                  <a:lnTo>
                    <a:pt x="199132" y="166416"/>
                  </a:lnTo>
                  <a:lnTo>
                    <a:pt x="201122" y="208469"/>
                  </a:lnTo>
                  <a:lnTo>
                    <a:pt x="205064" y="246915"/>
                  </a:lnTo>
                  <a:lnTo>
                    <a:pt x="213807" y="293504"/>
                  </a:lnTo>
                  <a:lnTo>
                    <a:pt x="218379" y="33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239"/>
            <p:cNvSpPr/>
            <p:nvPr>
              <p:custDataLst>
                <p:tags r:id="rId122"/>
              </p:custDataLst>
            </p:nvPr>
          </p:nvSpPr>
          <p:spPr>
            <a:xfrm>
              <a:off x="7366000" y="20828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2648" y="266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240"/>
            <p:cNvSpPr/>
            <p:nvPr>
              <p:custDataLst>
                <p:tags r:id="rId123"/>
              </p:custDataLst>
            </p:nvPr>
          </p:nvSpPr>
          <p:spPr>
            <a:xfrm>
              <a:off x="7473950" y="19122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241"/>
            <p:cNvSpPr/>
            <p:nvPr>
              <p:custDataLst>
                <p:tags r:id="rId124"/>
              </p:custDataLst>
            </p:nvPr>
          </p:nvSpPr>
          <p:spPr>
            <a:xfrm>
              <a:off x="7505700" y="2038350"/>
              <a:ext cx="3658" cy="6351"/>
            </a:xfrm>
            <a:custGeom>
              <a:avLst/>
              <a:gdLst/>
              <a:ahLst/>
              <a:cxnLst/>
              <a:rect l="0" t="0" r="0" b="0"/>
              <a:pathLst>
                <a:path w="3658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657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998"/>
          <p:cNvGrpSpPr/>
          <p:nvPr/>
        </p:nvGrpSpPr>
        <p:grpSpPr>
          <a:xfrm>
            <a:off x="5810250" y="1880863"/>
            <a:ext cx="284261" cy="202906"/>
            <a:chOff x="5810250" y="1880863"/>
            <a:chExt cx="284261" cy="202906"/>
          </a:xfrm>
        </p:grpSpPr>
        <p:sp>
          <p:nvSpPr>
            <p:cNvPr id="596" name="SMARTInkShape-5242"/>
            <p:cNvSpPr/>
            <p:nvPr>
              <p:custDataLst>
                <p:tags r:id="rId119"/>
              </p:custDataLst>
            </p:nvPr>
          </p:nvSpPr>
          <p:spPr>
            <a:xfrm>
              <a:off x="5810250" y="1894992"/>
              <a:ext cx="158751" cy="188777"/>
            </a:xfrm>
            <a:custGeom>
              <a:avLst/>
              <a:gdLst/>
              <a:ahLst/>
              <a:cxnLst/>
              <a:rect l="0" t="0" r="0" b="0"/>
              <a:pathLst>
                <a:path w="158751" h="188777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5579" y="46844"/>
                  </a:lnTo>
                  <a:lnTo>
                    <a:pt x="26679" y="78590"/>
                  </a:lnTo>
                  <a:lnTo>
                    <a:pt x="37963" y="112456"/>
                  </a:lnTo>
                  <a:lnTo>
                    <a:pt x="52954" y="156466"/>
                  </a:lnTo>
                  <a:lnTo>
                    <a:pt x="64458" y="175995"/>
                  </a:lnTo>
                  <a:lnTo>
                    <a:pt x="76626" y="186085"/>
                  </a:lnTo>
                  <a:lnTo>
                    <a:pt x="82834" y="188776"/>
                  </a:lnTo>
                  <a:lnTo>
                    <a:pt x="88383" y="187043"/>
                  </a:lnTo>
                  <a:lnTo>
                    <a:pt x="98313" y="175708"/>
                  </a:lnTo>
                  <a:lnTo>
                    <a:pt x="118579" y="139381"/>
                  </a:lnTo>
                  <a:lnTo>
                    <a:pt x="128667" y="105136"/>
                  </a:lnTo>
                  <a:lnTo>
                    <a:pt x="135501" y="69221"/>
                  </a:lnTo>
                  <a:lnTo>
                    <a:pt x="143316" y="28023"/>
                  </a:lnTo>
                  <a:lnTo>
                    <a:pt x="147893" y="11900"/>
                  </a:lnTo>
                  <a:lnTo>
                    <a:pt x="150101" y="7741"/>
                  </a:lnTo>
                  <a:lnTo>
                    <a:pt x="152278" y="5675"/>
                  </a:lnTo>
                  <a:lnTo>
                    <a:pt x="1587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243"/>
            <p:cNvSpPr/>
            <p:nvPr>
              <p:custDataLst>
                <p:tags r:id="rId120"/>
              </p:custDataLst>
            </p:nvPr>
          </p:nvSpPr>
          <p:spPr>
            <a:xfrm>
              <a:off x="5980641" y="1880863"/>
              <a:ext cx="113870" cy="163838"/>
            </a:xfrm>
            <a:custGeom>
              <a:avLst/>
              <a:gdLst/>
              <a:ahLst/>
              <a:cxnLst/>
              <a:rect l="0" t="0" r="0" b="0"/>
              <a:pathLst>
                <a:path w="113870" h="163838">
                  <a:moveTo>
                    <a:pt x="89959" y="49537"/>
                  </a:moveTo>
                  <a:lnTo>
                    <a:pt x="89959" y="49537"/>
                  </a:lnTo>
                  <a:lnTo>
                    <a:pt x="96700" y="42795"/>
                  </a:lnTo>
                  <a:lnTo>
                    <a:pt x="100010" y="33840"/>
                  </a:lnTo>
                  <a:lnTo>
                    <a:pt x="100894" y="28489"/>
                  </a:lnTo>
                  <a:lnTo>
                    <a:pt x="99365" y="23511"/>
                  </a:lnTo>
                  <a:lnTo>
                    <a:pt x="92023" y="14216"/>
                  </a:lnTo>
                  <a:lnTo>
                    <a:pt x="69247" y="1050"/>
                  </a:lnTo>
                  <a:lnTo>
                    <a:pt x="50179" y="0"/>
                  </a:lnTo>
                  <a:lnTo>
                    <a:pt x="30653" y="4943"/>
                  </a:lnTo>
                  <a:lnTo>
                    <a:pt x="12566" y="14195"/>
                  </a:lnTo>
                  <a:lnTo>
                    <a:pt x="6613" y="19626"/>
                  </a:lnTo>
                  <a:lnTo>
                    <a:pt x="0" y="31304"/>
                  </a:lnTo>
                  <a:lnTo>
                    <a:pt x="825" y="45432"/>
                  </a:lnTo>
                  <a:lnTo>
                    <a:pt x="3019" y="53150"/>
                  </a:lnTo>
                  <a:lnTo>
                    <a:pt x="22963" y="77497"/>
                  </a:lnTo>
                  <a:lnTo>
                    <a:pt x="70035" y="113961"/>
                  </a:lnTo>
                  <a:lnTo>
                    <a:pt x="107242" y="136947"/>
                  </a:lnTo>
                  <a:lnTo>
                    <a:pt x="112065" y="141677"/>
                  </a:lnTo>
                  <a:lnTo>
                    <a:pt x="113869" y="146241"/>
                  </a:lnTo>
                  <a:lnTo>
                    <a:pt x="113658" y="150696"/>
                  </a:lnTo>
                  <a:lnTo>
                    <a:pt x="112110" y="155076"/>
                  </a:lnTo>
                  <a:lnTo>
                    <a:pt x="107547" y="157996"/>
                  </a:lnTo>
                  <a:lnTo>
                    <a:pt x="78643" y="162683"/>
                  </a:lnTo>
                  <a:lnTo>
                    <a:pt x="58209" y="163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999"/>
          <p:cNvGrpSpPr/>
          <p:nvPr/>
        </p:nvGrpSpPr>
        <p:grpSpPr>
          <a:xfrm>
            <a:off x="4001522" y="1700206"/>
            <a:ext cx="374941" cy="364485"/>
            <a:chOff x="4001522" y="1700206"/>
            <a:chExt cx="374941" cy="364485"/>
          </a:xfrm>
        </p:grpSpPr>
        <p:sp>
          <p:nvSpPr>
            <p:cNvPr id="599" name="SMARTInkShape-5244"/>
            <p:cNvSpPr/>
            <p:nvPr>
              <p:custDataLst>
                <p:tags r:id="rId117"/>
              </p:custDataLst>
            </p:nvPr>
          </p:nvSpPr>
          <p:spPr>
            <a:xfrm>
              <a:off x="4001522" y="1700206"/>
              <a:ext cx="265679" cy="256923"/>
            </a:xfrm>
            <a:custGeom>
              <a:avLst/>
              <a:gdLst/>
              <a:ahLst/>
              <a:cxnLst/>
              <a:rect l="0" t="0" r="0" b="0"/>
              <a:pathLst>
                <a:path w="265679" h="256923">
                  <a:moveTo>
                    <a:pt x="145028" y="39694"/>
                  </a:moveTo>
                  <a:lnTo>
                    <a:pt x="145028" y="39694"/>
                  </a:lnTo>
                  <a:lnTo>
                    <a:pt x="120609" y="30856"/>
                  </a:lnTo>
                  <a:lnTo>
                    <a:pt x="94127" y="31509"/>
                  </a:lnTo>
                  <a:lnTo>
                    <a:pt x="63937" y="46284"/>
                  </a:lnTo>
                  <a:lnTo>
                    <a:pt x="36021" y="78649"/>
                  </a:lnTo>
                  <a:lnTo>
                    <a:pt x="19988" y="126260"/>
                  </a:lnTo>
                  <a:lnTo>
                    <a:pt x="14140" y="173842"/>
                  </a:lnTo>
                  <a:lnTo>
                    <a:pt x="22520" y="215849"/>
                  </a:lnTo>
                  <a:lnTo>
                    <a:pt x="36487" y="236518"/>
                  </a:lnTo>
                  <a:lnTo>
                    <a:pt x="45151" y="244993"/>
                  </a:lnTo>
                  <a:lnTo>
                    <a:pt x="64184" y="254410"/>
                  </a:lnTo>
                  <a:lnTo>
                    <a:pt x="74199" y="256922"/>
                  </a:lnTo>
                  <a:lnTo>
                    <a:pt x="96615" y="254067"/>
                  </a:lnTo>
                  <a:lnTo>
                    <a:pt x="131154" y="238679"/>
                  </a:lnTo>
                  <a:lnTo>
                    <a:pt x="152267" y="221970"/>
                  </a:lnTo>
                  <a:lnTo>
                    <a:pt x="171058" y="198082"/>
                  </a:lnTo>
                  <a:lnTo>
                    <a:pt x="181291" y="165357"/>
                  </a:lnTo>
                  <a:lnTo>
                    <a:pt x="184428" y="127294"/>
                  </a:lnTo>
                  <a:lnTo>
                    <a:pt x="181119" y="86859"/>
                  </a:lnTo>
                  <a:lnTo>
                    <a:pt x="167951" y="41282"/>
                  </a:lnTo>
                  <a:lnTo>
                    <a:pt x="152864" y="20644"/>
                  </a:lnTo>
                  <a:lnTo>
                    <a:pt x="143902" y="12177"/>
                  </a:lnTo>
                  <a:lnTo>
                    <a:pt x="120774" y="2770"/>
                  </a:lnTo>
                  <a:lnTo>
                    <a:pt x="94737" y="0"/>
                  </a:lnTo>
                  <a:lnTo>
                    <a:pt x="69054" y="3473"/>
                  </a:lnTo>
                  <a:lnTo>
                    <a:pt x="30795" y="20103"/>
                  </a:lnTo>
                  <a:lnTo>
                    <a:pt x="12883" y="36866"/>
                  </a:lnTo>
                  <a:lnTo>
                    <a:pt x="6131" y="46276"/>
                  </a:lnTo>
                  <a:lnTo>
                    <a:pt x="511" y="68019"/>
                  </a:lnTo>
                  <a:lnTo>
                    <a:pt x="0" y="79744"/>
                  </a:lnTo>
                  <a:lnTo>
                    <a:pt x="2481" y="89677"/>
                  </a:lnTo>
                  <a:lnTo>
                    <a:pt x="12764" y="106359"/>
                  </a:lnTo>
                  <a:lnTo>
                    <a:pt x="34268" y="118947"/>
                  </a:lnTo>
                  <a:lnTo>
                    <a:pt x="64757" y="127128"/>
                  </a:lnTo>
                  <a:lnTo>
                    <a:pt x="104178" y="128413"/>
                  </a:lnTo>
                  <a:lnTo>
                    <a:pt x="145687" y="124751"/>
                  </a:lnTo>
                  <a:lnTo>
                    <a:pt x="186949" y="119125"/>
                  </a:lnTo>
                  <a:lnTo>
                    <a:pt x="226454" y="114272"/>
                  </a:lnTo>
                  <a:lnTo>
                    <a:pt x="265678" y="109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245"/>
            <p:cNvSpPr/>
            <p:nvPr>
              <p:custDataLst>
                <p:tags r:id="rId118"/>
              </p:custDataLst>
            </p:nvPr>
          </p:nvSpPr>
          <p:spPr>
            <a:xfrm>
              <a:off x="4275741" y="1971366"/>
              <a:ext cx="100722" cy="93325"/>
            </a:xfrm>
            <a:custGeom>
              <a:avLst/>
              <a:gdLst/>
              <a:ahLst/>
              <a:cxnLst/>
              <a:rect l="0" t="0" r="0" b="0"/>
              <a:pathLst>
                <a:path w="100722" h="93325">
                  <a:moveTo>
                    <a:pt x="42259" y="9834"/>
                  </a:moveTo>
                  <a:lnTo>
                    <a:pt x="42259" y="9834"/>
                  </a:lnTo>
                  <a:lnTo>
                    <a:pt x="42259" y="6463"/>
                  </a:lnTo>
                  <a:lnTo>
                    <a:pt x="40848" y="5470"/>
                  </a:lnTo>
                  <a:lnTo>
                    <a:pt x="21302" y="0"/>
                  </a:lnTo>
                  <a:lnTo>
                    <a:pt x="15776" y="1465"/>
                  </a:lnTo>
                  <a:lnTo>
                    <a:pt x="5328" y="12999"/>
                  </a:lnTo>
                  <a:lnTo>
                    <a:pt x="1150" y="25822"/>
                  </a:lnTo>
                  <a:lnTo>
                    <a:pt x="0" y="40929"/>
                  </a:lnTo>
                  <a:lnTo>
                    <a:pt x="1841" y="57050"/>
                  </a:lnTo>
                  <a:lnTo>
                    <a:pt x="8773" y="71741"/>
                  </a:lnTo>
                  <a:lnTo>
                    <a:pt x="13584" y="78622"/>
                  </a:lnTo>
                  <a:lnTo>
                    <a:pt x="28339" y="88149"/>
                  </a:lnTo>
                  <a:lnTo>
                    <a:pt x="45950" y="93324"/>
                  </a:lnTo>
                  <a:lnTo>
                    <a:pt x="63184" y="93272"/>
                  </a:lnTo>
                  <a:lnTo>
                    <a:pt x="88754" y="85905"/>
                  </a:lnTo>
                  <a:lnTo>
                    <a:pt x="94422" y="81715"/>
                  </a:lnTo>
                  <a:lnTo>
                    <a:pt x="100721" y="71414"/>
                  </a:lnTo>
                  <a:lnTo>
                    <a:pt x="99757" y="57899"/>
                  </a:lnTo>
                  <a:lnTo>
                    <a:pt x="97524" y="50344"/>
                  </a:lnTo>
                  <a:lnTo>
                    <a:pt x="85635" y="38187"/>
                  </a:lnTo>
                  <a:lnTo>
                    <a:pt x="59110" y="25290"/>
                  </a:lnTo>
                  <a:lnTo>
                    <a:pt x="29559" y="1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1000"/>
          <p:cNvGrpSpPr/>
          <p:nvPr/>
        </p:nvGrpSpPr>
        <p:grpSpPr>
          <a:xfrm>
            <a:off x="3204110" y="1724060"/>
            <a:ext cx="516991" cy="271762"/>
            <a:chOff x="3204110" y="1724060"/>
            <a:chExt cx="516991" cy="271762"/>
          </a:xfrm>
        </p:grpSpPr>
        <p:sp>
          <p:nvSpPr>
            <p:cNvPr id="602" name="SMARTInkShape-5246"/>
            <p:cNvSpPr/>
            <p:nvPr>
              <p:custDataLst>
                <p:tags r:id="rId114"/>
              </p:custDataLst>
            </p:nvPr>
          </p:nvSpPr>
          <p:spPr>
            <a:xfrm>
              <a:off x="3204110" y="1724060"/>
              <a:ext cx="250291" cy="271762"/>
            </a:xfrm>
            <a:custGeom>
              <a:avLst/>
              <a:gdLst/>
              <a:ahLst/>
              <a:cxnLst/>
              <a:rect l="0" t="0" r="0" b="0"/>
              <a:pathLst>
                <a:path w="250291" h="271762">
                  <a:moveTo>
                    <a:pt x="116940" y="34890"/>
                  </a:moveTo>
                  <a:lnTo>
                    <a:pt x="116940" y="34890"/>
                  </a:lnTo>
                  <a:lnTo>
                    <a:pt x="113569" y="31519"/>
                  </a:lnTo>
                  <a:lnTo>
                    <a:pt x="101360" y="26052"/>
                  </a:lnTo>
                  <a:lnTo>
                    <a:pt x="90260" y="25788"/>
                  </a:lnTo>
                  <a:lnTo>
                    <a:pt x="84337" y="26705"/>
                  </a:lnTo>
                  <a:lnTo>
                    <a:pt x="62516" y="41480"/>
                  </a:lnTo>
                  <a:lnTo>
                    <a:pt x="38177" y="77216"/>
                  </a:lnTo>
                  <a:lnTo>
                    <a:pt x="25255" y="113203"/>
                  </a:lnTo>
                  <a:lnTo>
                    <a:pt x="16924" y="154363"/>
                  </a:lnTo>
                  <a:lnTo>
                    <a:pt x="15574" y="196174"/>
                  </a:lnTo>
                  <a:lnTo>
                    <a:pt x="25522" y="242526"/>
                  </a:lnTo>
                  <a:lnTo>
                    <a:pt x="39856" y="261463"/>
                  </a:lnTo>
                  <a:lnTo>
                    <a:pt x="48617" y="268489"/>
                  </a:lnTo>
                  <a:lnTo>
                    <a:pt x="58692" y="271761"/>
                  </a:lnTo>
                  <a:lnTo>
                    <a:pt x="81174" y="271635"/>
                  </a:lnTo>
                  <a:lnTo>
                    <a:pt x="105278" y="261230"/>
                  </a:lnTo>
                  <a:lnTo>
                    <a:pt x="140766" y="233657"/>
                  </a:lnTo>
                  <a:lnTo>
                    <a:pt x="160690" y="208603"/>
                  </a:lnTo>
                  <a:lnTo>
                    <a:pt x="174249" y="176301"/>
                  </a:lnTo>
                  <a:lnTo>
                    <a:pt x="179335" y="135134"/>
                  </a:lnTo>
                  <a:lnTo>
                    <a:pt x="178538" y="90732"/>
                  </a:lnTo>
                  <a:lnTo>
                    <a:pt x="173479" y="49831"/>
                  </a:lnTo>
                  <a:lnTo>
                    <a:pt x="159002" y="21775"/>
                  </a:lnTo>
                  <a:lnTo>
                    <a:pt x="149214" y="11330"/>
                  </a:lnTo>
                  <a:lnTo>
                    <a:pt x="137045" y="5072"/>
                  </a:lnTo>
                  <a:lnTo>
                    <a:pt x="108472" y="0"/>
                  </a:lnTo>
                  <a:lnTo>
                    <a:pt x="64023" y="7854"/>
                  </a:lnTo>
                  <a:lnTo>
                    <a:pt x="26315" y="30329"/>
                  </a:lnTo>
                  <a:lnTo>
                    <a:pt x="2913" y="59331"/>
                  </a:lnTo>
                  <a:lnTo>
                    <a:pt x="0" y="69528"/>
                  </a:lnTo>
                  <a:lnTo>
                    <a:pt x="526" y="90266"/>
                  </a:lnTo>
                  <a:lnTo>
                    <a:pt x="5464" y="98618"/>
                  </a:lnTo>
                  <a:lnTo>
                    <a:pt x="22240" y="111662"/>
                  </a:lnTo>
                  <a:lnTo>
                    <a:pt x="65597" y="120196"/>
                  </a:lnTo>
                  <a:lnTo>
                    <a:pt x="106115" y="118430"/>
                  </a:lnTo>
                  <a:lnTo>
                    <a:pt x="152346" y="112941"/>
                  </a:lnTo>
                  <a:lnTo>
                    <a:pt x="176527" y="109502"/>
                  </a:lnTo>
                  <a:lnTo>
                    <a:pt x="217506" y="103328"/>
                  </a:lnTo>
                  <a:lnTo>
                    <a:pt x="250290" y="98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247"/>
            <p:cNvSpPr/>
            <p:nvPr>
              <p:custDataLst>
                <p:tags r:id="rId115"/>
              </p:custDataLst>
            </p:nvPr>
          </p:nvSpPr>
          <p:spPr>
            <a:xfrm>
              <a:off x="3613150" y="18478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2716" y="2979"/>
                  </a:lnTo>
                  <a:lnTo>
                    <a:pt x="85578" y="58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248"/>
            <p:cNvSpPr/>
            <p:nvPr>
              <p:custDataLst>
                <p:tags r:id="rId116"/>
              </p:custDataLst>
            </p:nvPr>
          </p:nvSpPr>
          <p:spPr>
            <a:xfrm>
              <a:off x="3594100" y="1930400"/>
              <a:ext cx="127001" cy="22422"/>
            </a:xfrm>
            <a:custGeom>
              <a:avLst/>
              <a:gdLst/>
              <a:ahLst/>
              <a:cxnLst/>
              <a:rect l="0" t="0" r="0" b="0"/>
              <a:pathLst>
                <a:path w="127001" h="22422">
                  <a:moveTo>
                    <a:pt x="0" y="19050"/>
                  </a:moveTo>
                  <a:lnTo>
                    <a:pt x="0" y="19050"/>
                  </a:lnTo>
                  <a:lnTo>
                    <a:pt x="13484" y="22421"/>
                  </a:lnTo>
                  <a:lnTo>
                    <a:pt x="59944" y="14672"/>
                  </a:lnTo>
                  <a:lnTo>
                    <a:pt x="104309" y="497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SMARTInkShape-Group1001"/>
          <p:cNvGrpSpPr/>
          <p:nvPr/>
        </p:nvGrpSpPr>
        <p:grpSpPr>
          <a:xfrm>
            <a:off x="2382392" y="1684403"/>
            <a:ext cx="481459" cy="376248"/>
            <a:chOff x="2382392" y="1684403"/>
            <a:chExt cx="481459" cy="376248"/>
          </a:xfrm>
        </p:grpSpPr>
        <p:sp>
          <p:nvSpPr>
            <p:cNvPr id="606" name="SMARTInkShape-5249"/>
            <p:cNvSpPr/>
            <p:nvPr>
              <p:custDataLst>
                <p:tags r:id="rId110"/>
              </p:custDataLst>
            </p:nvPr>
          </p:nvSpPr>
          <p:spPr>
            <a:xfrm>
              <a:off x="2382392" y="1684403"/>
              <a:ext cx="176659" cy="376248"/>
            </a:xfrm>
            <a:custGeom>
              <a:avLst/>
              <a:gdLst/>
              <a:ahLst/>
              <a:cxnLst/>
              <a:rect l="0" t="0" r="0" b="0"/>
              <a:pathLst>
                <a:path w="176659" h="376248">
                  <a:moveTo>
                    <a:pt x="17908" y="36447"/>
                  </a:moveTo>
                  <a:lnTo>
                    <a:pt x="17908" y="36447"/>
                  </a:lnTo>
                  <a:lnTo>
                    <a:pt x="27960" y="19487"/>
                  </a:lnTo>
                  <a:lnTo>
                    <a:pt x="28843" y="16674"/>
                  </a:lnTo>
                  <a:lnTo>
                    <a:pt x="29431" y="16209"/>
                  </a:lnTo>
                  <a:lnTo>
                    <a:pt x="30085" y="19456"/>
                  </a:lnTo>
                  <a:lnTo>
                    <a:pt x="31916" y="63325"/>
                  </a:lnTo>
                  <a:lnTo>
                    <a:pt x="37304" y="108835"/>
                  </a:lnTo>
                  <a:lnTo>
                    <a:pt x="39305" y="134095"/>
                  </a:lnTo>
                  <a:lnTo>
                    <a:pt x="40639" y="160107"/>
                  </a:lnTo>
                  <a:lnTo>
                    <a:pt x="41529" y="186620"/>
                  </a:lnTo>
                  <a:lnTo>
                    <a:pt x="42122" y="212762"/>
                  </a:lnTo>
                  <a:lnTo>
                    <a:pt x="42517" y="238657"/>
                  </a:lnTo>
                  <a:lnTo>
                    <a:pt x="42781" y="264387"/>
                  </a:lnTo>
                  <a:lnTo>
                    <a:pt x="41192" y="308028"/>
                  </a:lnTo>
                  <a:lnTo>
                    <a:pt x="36331" y="354923"/>
                  </a:lnTo>
                  <a:lnTo>
                    <a:pt x="34423" y="365181"/>
                  </a:lnTo>
                  <a:lnTo>
                    <a:pt x="31740" y="371314"/>
                  </a:lnTo>
                  <a:lnTo>
                    <a:pt x="28540" y="374697"/>
                  </a:lnTo>
                  <a:lnTo>
                    <a:pt x="24997" y="376247"/>
                  </a:lnTo>
                  <a:lnTo>
                    <a:pt x="21928" y="374458"/>
                  </a:lnTo>
                  <a:lnTo>
                    <a:pt x="16637" y="364944"/>
                  </a:lnTo>
                  <a:lnTo>
                    <a:pt x="6321" y="330237"/>
                  </a:lnTo>
                  <a:lnTo>
                    <a:pt x="1069" y="287577"/>
                  </a:lnTo>
                  <a:lnTo>
                    <a:pt x="0" y="255674"/>
                  </a:lnTo>
                  <a:lnTo>
                    <a:pt x="1031" y="252448"/>
                  </a:lnTo>
                  <a:lnTo>
                    <a:pt x="2423" y="250298"/>
                  </a:lnTo>
                  <a:lnTo>
                    <a:pt x="4762" y="248864"/>
                  </a:lnTo>
                  <a:lnTo>
                    <a:pt x="11125" y="247271"/>
                  </a:lnTo>
                  <a:lnTo>
                    <a:pt x="36141" y="244838"/>
                  </a:lnTo>
                  <a:lnTo>
                    <a:pt x="64078" y="230350"/>
                  </a:lnTo>
                  <a:lnTo>
                    <a:pt x="86386" y="211492"/>
                  </a:lnTo>
                  <a:lnTo>
                    <a:pt x="112887" y="173094"/>
                  </a:lnTo>
                  <a:lnTo>
                    <a:pt x="123856" y="139983"/>
                  </a:lnTo>
                  <a:lnTo>
                    <a:pt x="133435" y="100807"/>
                  </a:lnTo>
                  <a:lnTo>
                    <a:pt x="142396" y="62229"/>
                  </a:lnTo>
                  <a:lnTo>
                    <a:pt x="155374" y="21665"/>
                  </a:lnTo>
                  <a:lnTo>
                    <a:pt x="162263" y="0"/>
                  </a:lnTo>
                  <a:lnTo>
                    <a:pt x="162828" y="155"/>
                  </a:lnTo>
                  <a:lnTo>
                    <a:pt x="167105" y="40880"/>
                  </a:lnTo>
                  <a:lnTo>
                    <a:pt x="170766" y="85925"/>
                  </a:lnTo>
                  <a:lnTo>
                    <a:pt x="172730" y="111765"/>
                  </a:lnTo>
                  <a:lnTo>
                    <a:pt x="174039" y="137459"/>
                  </a:lnTo>
                  <a:lnTo>
                    <a:pt x="174912" y="163055"/>
                  </a:lnTo>
                  <a:lnTo>
                    <a:pt x="175494" y="188586"/>
                  </a:lnTo>
                  <a:lnTo>
                    <a:pt x="176141" y="233886"/>
                  </a:lnTo>
                  <a:lnTo>
                    <a:pt x="176428" y="273070"/>
                  </a:lnTo>
                  <a:lnTo>
                    <a:pt x="176590" y="314696"/>
                  </a:lnTo>
                  <a:lnTo>
                    <a:pt x="176658" y="33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250"/>
            <p:cNvSpPr/>
            <p:nvPr>
              <p:custDataLst>
                <p:tags r:id="rId111"/>
              </p:custDataLst>
            </p:nvPr>
          </p:nvSpPr>
          <p:spPr>
            <a:xfrm>
              <a:off x="2594772" y="1952426"/>
              <a:ext cx="84953" cy="100834"/>
            </a:xfrm>
            <a:custGeom>
              <a:avLst/>
              <a:gdLst/>
              <a:ahLst/>
              <a:cxnLst/>
              <a:rect l="0" t="0" r="0" b="0"/>
              <a:pathLst>
                <a:path w="84953" h="100834">
                  <a:moveTo>
                    <a:pt x="72228" y="3374"/>
                  </a:moveTo>
                  <a:lnTo>
                    <a:pt x="72228" y="3374"/>
                  </a:lnTo>
                  <a:lnTo>
                    <a:pt x="65486" y="3374"/>
                  </a:lnTo>
                  <a:lnTo>
                    <a:pt x="30165" y="21051"/>
                  </a:lnTo>
                  <a:lnTo>
                    <a:pt x="9435" y="43341"/>
                  </a:lnTo>
                  <a:lnTo>
                    <a:pt x="1987" y="60413"/>
                  </a:lnTo>
                  <a:lnTo>
                    <a:pt x="0" y="68917"/>
                  </a:lnTo>
                  <a:lnTo>
                    <a:pt x="1556" y="84010"/>
                  </a:lnTo>
                  <a:lnTo>
                    <a:pt x="3947" y="90998"/>
                  </a:lnTo>
                  <a:lnTo>
                    <a:pt x="8363" y="95657"/>
                  </a:lnTo>
                  <a:lnTo>
                    <a:pt x="20795" y="100833"/>
                  </a:lnTo>
                  <a:lnTo>
                    <a:pt x="28062" y="99391"/>
                  </a:lnTo>
                  <a:lnTo>
                    <a:pt x="43662" y="90263"/>
                  </a:lnTo>
                  <a:lnTo>
                    <a:pt x="70897" y="61407"/>
                  </a:lnTo>
                  <a:lnTo>
                    <a:pt x="81279" y="45159"/>
                  </a:lnTo>
                  <a:lnTo>
                    <a:pt x="84952" y="30412"/>
                  </a:lnTo>
                  <a:lnTo>
                    <a:pt x="84944" y="23516"/>
                  </a:lnTo>
                  <a:lnTo>
                    <a:pt x="81172" y="12091"/>
                  </a:lnTo>
                  <a:lnTo>
                    <a:pt x="78191" y="7068"/>
                  </a:lnTo>
                  <a:lnTo>
                    <a:pt x="74087" y="3720"/>
                  </a:lnTo>
                  <a:lnTo>
                    <a:pt x="63882" y="0"/>
                  </a:lnTo>
                  <a:lnTo>
                    <a:pt x="34128" y="3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251"/>
            <p:cNvSpPr/>
            <p:nvPr>
              <p:custDataLst>
                <p:tags r:id="rId112"/>
              </p:custDataLst>
            </p:nvPr>
          </p:nvSpPr>
          <p:spPr>
            <a:xfrm>
              <a:off x="2844800" y="18097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252"/>
            <p:cNvSpPr/>
            <p:nvPr>
              <p:custDataLst>
                <p:tags r:id="rId113"/>
              </p:custDataLst>
            </p:nvPr>
          </p:nvSpPr>
          <p:spPr>
            <a:xfrm>
              <a:off x="2857500" y="1987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SMARTInkShape-Group1002"/>
          <p:cNvGrpSpPr/>
          <p:nvPr/>
        </p:nvGrpSpPr>
        <p:grpSpPr>
          <a:xfrm>
            <a:off x="8431127" y="433361"/>
            <a:ext cx="833524" cy="468340"/>
            <a:chOff x="8431127" y="433361"/>
            <a:chExt cx="833524" cy="468340"/>
          </a:xfrm>
        </p:grpSpPr>
        <p:sp>
          <p:nvSpPr>
            <p:cNvPr id="611" name="SMARTInkShape-5253"/>
            <p:cNvSpPr/>
            <p:nvPr>
              <p:custDataLst>
                <p:tags r:id="rId102"/>
              </p:custDataLst>
            </p:nvPr>
          </p:nvSpPr>
          <p:spPr>
            <a:xfrm>
              <a:off x="8908068" y="632006"/>
              <a:ext cx="134333" cy="168450"/>
            </a:xfrm>
            <a:custGeom>
              <a:avLst/>
              <a:gdLst/>
              <a:ahLst/>
              <a:cxnLst/>
              <a:rect l="0" t="0" r="0" b="0"/>
              <a:pathLst>
                <a:path w="134333" h="168450">
                  <a:moveTo>
                    <a:pt x="32732" y="53794"/>
                  </a:moveTo>
                  <a:lnTo>
                    <a:pt x="32732" y="53794"/>
                  </a:lnTo>
                  <a:lnTo>
                    <a:pt x="41569" y="44956"/>
                  </a:lnTo>
                  <a:lnTo>
                    <a:pt x="43717" y="39047"/>
                  </a:lnTo>
                  <a:lnTo>
                    <a:pt x="46806" y="27788"/>
                  </a:lnTo>
                  <a:lnTo>
                    <a:pt x="49569" y="18952"/>
                  </a:lnTo>
                  <a:lnTo>
                    <a:pt x="50798" y="7970"/>
                  </a:lnTo>
                  <a:lnTo>
                    <a:pt x="50420" y="4195"/>
                  </a:lnTo>
                  <a:lnTo>
                    <a:pt x="49460" y="1678"/>
                  </a:lnTo>
                  <a:lnTo>
                    <a:pt x="48119" y="0"/>
                  </a:lnTo>
                  <a:lnTo>
                    <a:pt x="39100" y="3780"/>
                  </a:lnTo>
                  <a:lnTo>
                    <a:pt x="32742" y="7751"/>
                  </a:lnTo>
                  <a:lnTo>
                    <a:pt x="13685" y="33567"/>
                  </a:lnTo>
                  <a:lnTo>
                    <a:pt x="1375" y="74769"/>
                  </a:lnTo>
                  <a:lnTo>
                    <a:pt x="0" y="115983"/>
                  </a:lnTo>
                  <a:lnTo>
                    <a:pt x="6189" y="138348"/>
                  </a:lnTo>
                  <a:lnTo>
                    <a:pt x="10802" y="148264"/>
                  </a:lnTo>
                  <a:lnTo>
                    <a:pt x="25338" y="161162"/>
                  </a:lnTo>
                  <a:lnTo>
                    <a:pt x="34153" y="165589"/>
                  </a:lnTo>
                  <a:lnTo>
                    <a:pt x="70155" y="168449"/>
                  </a:lnTo>
                  <a:lnTo>
                    <a:pt x="117264" y="150708"/>
                  </a:lnTo>
                  <a:lnTo>
                    <a:pt x="134332" y="142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254"/>
            <p:cNvSpPr/>
            <p:nvPr>
              <p:custDataLst>
                <p:tags r:id="rId103"/>
              </p:custDataLst>
            </p:nvPr>
          </p:nvSpPr>
          <p:spPr>
            <a:xfrm>
              <a:off x="9264650" y="895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255"/>
            <p:cNvSpPr/>
            <p:nvPr>
              <p:custDataLst>
                <p:tags r:id="rId104"/>
              </p:custDataLst>
            </p:nvPr>
          </p:nvSpPr>
          <p:spPr>
            <a:xfrm>
              <a:off x="8487231" y="433361"/>
              <a:ext cx="129720" cy="411190"/>
            </a:xfrm>
            <a:custGeom>
              <a:avLst/>
              <a:gdLst/>
              <a:ahLst/>
              <a:cxnLst/>
              <a:rect l="0" t="0" r="0" b="0"/>
              <a:pathLst>
                <a:path w="129720" h="411190">
                  <a:moveTo>
                    <a:pt x="129719" y="30189"/>
                  </a:moveTo>
                  <a:lnTo>
                    <a:pt x="129719" y="30189"/>
                  </a:lnTo>
                  <a:lnTo>
                    <a:pt x="129014" y="20050"/>
                  </a:lnTo>
                  <a:lnTo>
                    <a:pt x="126348" y="12512"/>
                  </a:lnTo>
                  <a:lnTo>
                    <a:pt x="117166" y="6340"/>
                  </a:lnTo>
                  <a:lnTo>
                    <a:pt x="103680" y="1951"/>
                  </a:lnTo>
                  <a:lnTo>
                    <a:pt x="88277" y="0"/>
                  </a:lnTo>
                  <a:lnTo>
                    <a:pt x="80218" y="3007"/>
                  </a:lnTo>
                  <a:lnTo>
                    <a:pt x="63740" y="15756"/>
                  </a:lnTo>
                  <a:lnTo>
                    <a:pt x="35223" y="56252"/>
                  </a:lnTo>
                  <a:lnTo>
                    <a:pt x="18577" y="96100"/>
                  </a:lnTo>
                  <a:lnTo>
                    <a:pt x="6239" y="142738"/>
                  </a:lnTo>
                  <a:lnTo>
                    <a:pt x="2949" y="168016"/>
                  </a:lnTo>
                  <a:lnTo>
                    <a:pt x="756" y="194041"/>
                  </a:lnTo>
                  <a:lnTo>
                    <a:pt x="0" y="219857"/>
                  </a:lnTo>
                  <a:lnTo>
                    <a:pt x="201" y="245534"/>
                  </a:lnTo>
                  <a:lnTo>
                    <a:pt x="1040" y="271119"/>
                  </a:lnTo>
                  <a:lnTo>
                    <a:pt x="7616" y="314599"/>
                  </a:lnTo>
                  <a:lnTo>
                    <a:pt x="16890" y="351327"/>
                  </a:lnTo>
                  <a:lnTo>
                    <a:pt x="34469" y="41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256"/>
            <p:cNvSpPr/>
            <p:nvPr>
              <p:custDataLst>
                <p:tags r:id="rId105"/>
              </p:custDataLst>
            </p:nvPr>
          </p:nvSpPr>
          <p:spPr>
            <a:xfrm>
              <a:off x="8431127" y="685800"/>
              <a:ext cx="154074" cy="50801"/>
            </a:xfrm>
            <a:custGeom>
              <a:avLst/>
              <a:gdLst/>
              <a:ahLst/>
              <a:cxnLst/>
              <a:rect l="0" t="0" r="0" b="0"/>
              <a:pathLst>
                <a:path w="154074" h="50801">
                  <a:moveTo>
                    <a:pt x="8023" y="50800"/>
                  </a:moveTo>
                  <a:lnTo>
                    <a:pt x="8023" y="50800"/>
                  </a:lnTo>
                  <a:lnTo>
                    <a:pt x="1281" y="44058"/>
                  </a:lnTo>
                  <a:lnTo>
                    <a:pt x="0" y="40661"/>
                  </a:lnTo>
                  <a:lnTo>
                    <a:pt x="459" y="33123"/>
                  </a:lnTo>
                  <a:lnTo>
                    <a:pt x="8660" y="25070"/>
                  </a:lnTo>
                  <a:lnTo>
                    <a:pt x="23828" y="16787"/>
                  </a:lnTo>
                  <a:lnTo>
                    <a:pt x="60841" y="5601"/>
                  </a:lnTo>
                  <a:lnTo>
                    <a:pt x="105125" y="1659"/>
                  </a:lnTo>
                  <a:lnTo>
                    <a:pt x="154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257"/>
            <p:cNvSpPr/>
            <p:nvPr>
              <p:custDataLst>
                <p:tags r:id="rId106"/>
              </p:custDataLst>
            </p:nvPr>
          </p:nvSpPr>
          <p:spPr>
            <a:xfrm>
              <a:off x="8565935" y="665667"/>
              <a:ext cx="127216" cy="113419"/>
            </a:xfrm>
            <a:custGeom>
              <a:avLst/>
              <a:gdLst/>
              <a:ahLst/>
              <a:cxnLst/>
              <a:rect l="0" t="0" r="0" b="0"/>
              <a:pathLst>
                <a:path w="127216" h="113419">
                  <a:moveTo>
                    <a:pt x="101815" y="26483"/>
                  </a:moveTo>
                  <a:lnTo>
                    <a:pt x="101815" y="26483"/>
                  </a:lnTo>
                  <a:lnTo>
                    <a:pt x="58192" y="2634"/>
                  </a:lnTo>
                  <a:lnTo>
                    <a:pt x="51567" y="0"/>
                  </a:lnTo>
                  <a:lnTo>
                    <a:pt x="36678" y="837"/>
                  </a:lnTo>
                  <a:lnTo>
                    <a:pt x="28757" y="3036"/>
                  </a:lnTo>
                  <a:lnTo>
                    <a:pt x="16192" y="14886"/>
                  </a:lnTo>
                  <a:lnTo>
                    <a:pt x="3069" y="41391"/>
                  </a:lnTo>
                  <a:lnTo>
                    <a:pt x="0" y="51239"/>
                  </a:lnTo>
                  <a:lnTo>
                    <a:pt x="354" y="69706"/>
                  </a:lnTo>
                  <a:lnTo>
                    <a:pt x="5216" y="85910"/>
                  </a:lnTo>
                  <a:lnTo>
                    <a:pt x="12079" y="97815"/>
                  </a:lnTo>
                  <a:lnTo>
                    <a:pt x="17297" y="101554"/>
                  </a:lnTo>
                  <a:lnTo>
                    <a:pt x="30619" y="105709"/>
                  </a:lnTo>
                  <a:lnTo>
                    <a:pt x="36712" y="104700"/>
                  </a:lnTo>
                  <a:lnTo>
                    <a:pt x="47245" y="97935"/>
                  </a:lnTo>
                  <a:lnTo>
                    <a:pt x="57736" y="82226"/>
                  </a:lnTo>
                  <a:lnTo>
                    <a:pt x="62534" y="63730"/>
                  </a:lnTo>
                  <a:lnTo>
                    <a:pt x="63189" y="57619"/>
                  </a:lnTo>
                  <a:lnTo>
                    <a:pt x="62659" y="55707"/>
                  </a:lnTo>
                  <a:lnTo>
                    <a:pt x="61600" y="54432"/>
                  </a:lnTo>
                  <a:lnTo>
                    <a:pt x="60188" y="53582"/>
                  </a:lnTo>
                  <a:lnTo>
                    <a:pt x="59247" y="55133"/>
                  </a:lnTo>
                  <a:lnTo>
                    <a:pt x="58201" y="62500"/>
                  </a:lnTo>
                  <a:lnTo>
                    <a:pt x="61499" y="72829"/>
                  </a:lnTo>
                  <a:lnTo>
                    <a:pt x="73171" y="90545"/>
                  </a:lnTo>
                  <a:lnTo>
                    <a:pt x="88153" y="105436"/>
                  </a:lnTo>
                  <a:lnTo>
                    <a:pt x="92707" y="108752"/>
                  </a:lnTo>
                  <a:lnTo>
                    <a:pt x="103412" y="112436"/>
                  </a:lnTo>
                  <a:lnTo>
                    <a:pt x="109229" y="113418"/>
                  </a:lnTo>
                  <a:lnTo>
                    <a:pt x="113812" y="112662"/>
                  </a:lnTo>
                  <a:lnTo>
                    <a:pt x="117575" y="110747"/>
                  </a:lnTo>
                  <a:lnTo>
                    <a:pt x="127215" y="10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258"/>
            <p:cNvSpPr/>
            <p:nvPr>
              <p:custDataLst>
                <p:tags r:id="rId107"/>
              </p:custDataLst>
            </p:nvPr>
          </p:nvSpPr>
          <p:spPr>
            <a:xfrm>
              <a:off x="8763000" y="441129"/>
              <a:ext cx="6351" cy="365322"/>
            </a:xfrm>
            <a:custGeom>
              <a:avLst/>
              <a:gdLst/>
              <a:ahLst/>
              <a:cxnLst/>
              <a:rect l="0" t="0" r="0" b="0"/>
              <a:pathLst>
                <a:path w="6351" h="36532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2979" y="35185"/>
                  </a:lnTo>
                  <a:lnTo>
                    <a:pt x="1323" y="71838"/>
                  </a:lnTo>
                  <a:lnTo>
                    <a:pt x="588" y="117762"/>
                  </a:lnTo>
                  <a:lnTo>
                    <a:pt x="391" y="143837"/>
                  </a:lnTo>
                  <a:lnTo>
                    <a:pt x="258" y="171099"/>
                  </a:lnTo>
                  <a:lnTo>
                    <a:pt x="174" y="197034"/>
                  </a:lnTo>
                  <a:lnTo>
                    <a:pt x="115" y="222085"/>
                  </a:lnTo>
                  <a:lnTo>
                    <a:pt x="52" y="267794"/>
                  </a:lnTo>
                  <a:lnTo>
                    <a:pt x="22" y="304572"/>
                  </a:lnTo>
                  <a:lnTo>
                    <a:pt x="3" y="350394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259"/>
            <p:cNvSpPr/>
            <p:nvPr>
              <p:custDataLst>
                <p:tags r:id="rId108"/>
              </p:custDataLst>
            </p:nvPr>
          </p:nvSpPr>
          <p:spPr>
            <a:xfrm>
              <a:off x="8807450" y="645689"/>
              <a:ext cx="79571" cy="148266"/>
            </a:xfrm>
            <a:custGeom>
              <a:avLst/>
              <a:gdLst/>
              <a:ahLst/>
              <a:cxnLst/>
              <a:rect l="0" t="0" r="0" b="0"/>
              <a:pathLst>
                <a:path w="79571" h="148266">
                  <a:moveTo>
                    <a:pt x="76200" y="33761"/>
                  </a:moveTo>
                  <a:lnTo>
                    <a:pt x="76200" y="33761"/>
                  </a:lnTo>
                  <a:lnTo>
                    <a:pt x="79570" y="23648"/>
                  </a:lnTo>
                  <a:lnTo>
                    <a:pt x="79344" y="14920"/>
                  </a:lnTo>
                  <a:lnTo>
                    <a:pt x="78296" y="10617"/>
                  </a:lnTo>
                  <a:lnTo>
                    <a:pt x="74776" y="7043"/>
                  </a:lnTo>
                  <a:lnTo>
                    <a:pt x="63336" y="1190"/>
                  </a:lnTo>
                  <a:lnTo>
                    <a:pt x="48847" y="0"/>
                  </a:lnTo>
                  <a:lnTo>
                    <a:pt x="32999" y="2528"/>
                  </a:lnTo>
                  <a:lnTo>
                    <a:pt x="16547" y="8356"/>
                  </a:lnTo>
                  <a:lnTo>
                    <a:pt x="11031" y="12591"/>
                  </a:lnTo>
                  <a:lnTo>
                    <a:pt x="4903" y="22941"/>
                  </a:lnTo>
                  <a:lnTo>
                    <a:pt x="4680" y="28664"/>
                  </a:lnTo>
                  <a:lnTo>
                    <a:pt x="8194" y="40668"/>
                  </a:lnTo>
                  <a:lnTo>
                    <a:pt x="35448" y="87098"/>
                  </a:lnTo>
                  <a:lnTo>
                    <a:pt x="45154" y="112202"/>
                  </a:lnTo>
                  <a:lnTo>
                    <a:pt x="44528" y="127185"/>
                  </a:lnTo>
                  <a:lnTo>
                    <a:pt x="39546" y="139488"/>
                  </a:lnTo>
                  <a:lnTo>
                    <a:pt x="32627" y="147308"/>
                  </a:lnTo>
                  <a:lnTo>
                    <a:pt x="28101" y="148265"/>
                  </a:lnTo>
                  <a:lnTo>
                    <a:pt x="17428" y="145564"/>
                  </a:lnTo>
                  <a:lnTo>
                    <a:pt x="13031" y="141458"/>
                  </a:lnTo>
                  <a:lnTo>
                    <a:pt x="0" y="116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260"/>
            <p:cNvSpPr/>
            <p:nvPr>
              <p:custDataLst>
                <p:tags r:id="rId109"/>
              </p:custDataLst>
            </p:nvPr>
          </p:nvSpPr>
          <p:spPr>
            <a:xfrm>
              <a:off x="9048750" y="482600"/>
              <a:ext cx="127926" cy="387351"/>
            </a:xfrm>
            <a:custGeom>
              <a:avLst/>
              <a:gdLst/>
              <a:ahLst/>
              <a:cxnLst/>
              <a:rect l="0" t="0" r="0" b="0"/>
              <a:pathLst>
                <a:path w="127926" h="387351">
                  <a:moveTo>
                    <a:pt x="0" y="0"/>
                  </a:moveTo>
                  <a:lnTo>
                    <a:pt x="0" y="0"/>
                  </a:lnTo>
                  <a:lnTo>
                    <a:pt x="31814" y="39707"/>
                  </a:lnTo>
                  <a:lnTo>
                    <a:pt x="53650" y="75973"/>
                  </a:lnTo>
                  <a:lnTo>
                    <a:pt x="75585" y="121725"/>
                  </a:lnTo>
                  <a:lnTo>
                    <a:pt x="86373" y="146767"/>
                  </a:lnTo>
                  <a:lnTo>
                    <a:pt x="96387" y="171222"/>
                  </a:lnTo>
                  <a:lnTo>
                    <a:pt x="105886" y="195287"/>
                  </a:lnTo>
                  <a:lnTo>
                    <a:pt x="121144" y="242722"/>
                  </a:lnTo>
                  <a:lnTo>
                    <a:pt x="127925" y="289675"/>
                  </a:lnTo>
                  <a:lnTo>
                    <a:pt x="121533" y="330768"/>
                  </a:lnTo>
                  <a:lnTo>
                    <a:pt x="1016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1003"/>
          <p:cNvGrpSpPr/>
          <p:nvPr/>
        </p:nvGrpSpPr>
        <p:grpSpPr>
          <a:xfrm>
            <a:off x="7519653" y="222250"/>
            <a:ext cx="545350" cy="812801"/>
            <a:chOff x="7519653" y="222250"/>
            <a:chExt cx="545350" cy="812801"/>
          </a:xfrm>
        </p:grpSpPr>
        <p:sp>
          <p:nvSpPr>
            <p:cNvPr id="620" name="SMARTInkShape-5261"/>
            <p:cNvSpPr/>
            <p:nvPr>
              <p:custDataLst>
                <p:tags r:id="rId99"/>
              </p:custDataLst>
            </p:nvPr>
          </p:nvSpPr>
          <p:spPr>
            <a:xfrm>
              <a:off x="8005373" y="749300"/>
              <a:ext cx="59630" cy="78581"/>
            </a:xfrm>
            <a:custGeom>
              <a:avLst/>
              <a:gdLst/>
              <a:ahLst/>
              <a:cxnLst/>
              <a:rect l="0" t="0" r="0" b="0"/>
              <a:pathLst>
                <a:path w="59630" h="78581">
                  <a:moveTo>
                    <a:pt x="40077" y="12700"/>
                  </a:moveTo>
                  <a:lnTo>
                    <a:pt x="40077" y="12700"/>
                  </a:lnTo>
                  <a:lnTo>
                    <a:pt x="36706" y="9329"/>
                  </a:lnTo>
                  <a:lnTo>
                    <a:pt x="24497" y="7233"/>
                  </a:lnTo>
                  <a:lnTo>
                    <a:pt x="15279" y="10505"/>
                  </a:lnTo>
                  <a:lnTo>
                    <a:pt x="10845" y="13354"/>
                  </a:lnTo>
                  <a:lnTo>
                    <a:pt x="4037" y="22163"/>
                  </a:lnTo>
                  <a:lnTo>
                    <a:pt x="1234" y="27475"/>
                  </a:lnTo>
                  <a:lnTo>
                    <a:pt x="0" y="40904"/>
                  </a:lnTo>
                  <a:lnTo>
                    <a:pt x="658" y="48436"/>
                  </a:lnTo>
                  <a:lnTo>
                    <a:pt x="7036" y="62449"/>
                  </a:lnTo>
                  <a:lnTo>
                    <a:pt x="11699" y="69149"/>
                  </a:lnTo>
                  <a:lnTo>
                    <a:pt x="22525" y="76594"/>
                  </a:lnTo>
                  <a:lnTo>
                    <a:pt x="28376" y="78580"/>
                  </a:lnTo>
                  <a:lnTo>
                    <a:pt x="40520" y="77022"/>
                  </a:lnTo>
                  <a:lnTo>
                    <a:pt x="46723" y="74632"/>
                  </a:lnTo>
                  <a:lnTo>
                    <a:pt x="55495" y="66331"/>
                  </a:lnTo>
                  <a:lnTo>
                    <a:pt x="58822" y="61154"/>
                  </a:lnTo>
                  <a:lnTo>
                    <a:pt x="59629" y="54880"/>
                  </a:lnTo>
                  <a:lnTo>
                    <a:pt x="56763" y="40384"/>
                  </a:lnTo>
                  <a:lnTo>
                    <a:pt x="33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262"/>
            <p:cNvSpPr/>
            <p:nvPr>
              <p:custDataLst>
                <p:tags r:id="rId100"/>
              </p:custDataLst>
            </p:nvPr>
          </p:nvSpPr>
          <p:spPr>
            <a:xfrm>
              <a:off x="7810949" y="501650"/>
              <a:ext cx="147191" cy="296935"/>
            </a:xfrm>
            <a:custGeom>
              <a:avLst/>
              <a:gdLst/>
              <a:ahLst/>
              <a:cxnLst/>
              <a:rect l="0" t="0" r="0" b="0"/>
              <a:pathLst>
                <a:path w="147191" h="296935">
                  <a:moveTo>
                    <a:pt x="5901" y="0"/>
                  </a:moveTo>
                  <a:lnTo>
                    <a:pt x="5901" y="0"/>
                  </a:lnTo>
                  <a:lnTo>
                    <a:pt x="5901" y="33945"/>
                  </a:lnTo>
                  <a:lnTo>
                    <a:pt x="5901" y="69885"/>
                  </a:lnTo>
                  <a:lnTo>
                    <a:pt x="11546" y="115491"/>
                  </a:lnTo>
                  <a:lnTo>
                    <a:pt x="16014" y="140494"/>
                  </a:lnTo>
                  <a:lnTo>
                    <a:pt x="24742" y="187090"/>
                  </a:lnTo>
                  <a:lnTo>
                    <a:pt x="32619" y="228496"/>
                  </a:lnTo>
                  <a:lnTo>
                    <a:pt x="38904" y="272784"/>
                  </a:lnTo>
                  <a:lnTo>
                    <a:pt x="35621" y="289630"/>
                  </a:lnTo>
                  <a:lnTo>
                    <a:pt x="33475" y="293981"/>
                  </a:lnTo>
                  <a:lnTo>
                    <a:pt x="31340" y="296176"/>
                  </a:lnTo>
                  <a:lnTo>
                    <a:pt x="29210" y="296934"/>
                  </a:lnTo>
                  <a:lnTo>
                    <a:pt x="27086" y="293912"/>
                  </a:lnTo>
                  <a:lnTo>
                    <a:pt x="13115" y="254125"/>
                  </a:lnTo>
                  <a:lnTo>
                    <a:pt x="561" y="207957"/>
                  </a:lnTo>
                  <a:lnTo>
                    <a:pt x="0" y="202257"/>
                  </a:lnTo>
                  <a:lnTo>
                    <a:pt x="3514" y="195490"/>
                  </a:lnTo>
                  <a:lnTo>
                    <a:pt x="15306" y="183747"/>
                  </a:lnTo>
                  <a:lnTo>
                    <a:pt x="60250" y="145655"/>
                  </a:lnTo>
                  <a:lnTo>
                    <a:pt x="93672" y="109022"/>
                  </a:lnTo>
                  <a:lnTo>
                    <a:pt x="121121" y="71187"/>
                  </a:lnTo>
                  <a:lnTo>
                    <a:pt x="146923" y="26226"/>
                  </a:lnTo>
                  <a:lnTo>
                    <a:pt x="147190" y="25245"/>
                  </a:lnTo>
                  <a:lnTo>
                    <a:pt x="146659" y="25297"/>
                  </a:lnTo>
                  <a:lnTo>
                    <a:pt x="138833" y="67450"/>
                  </a:lnTo>
                  <a:lnTo>
                    <a:pt x="135537" y="101239"/>
                  </a:lnTo>
                  <a:lnTo>
                    <a:pt x="134072" y="142126"/>
                  </a:lnTo>
                  <a:lnTo>
                    <a:pt x="133420" y="182406"/>
                  </a:lnTo>
                  <a:lnTo>
                    <a:pt x="133838" y="220064"/>
                  </a:lnTo>
                  <a:lnTo>
                    <a:pt x="137333" y="264092"/>
                  </a:lnTo>
                  <a:lnTo>
                    <a:pt x="13925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263"/>
            <p:cNvSpPr/>
            <p:nvPr>
              <p:custDataLst>
                <p:tags r:id="rId101"/>
              </p:custDataLst>
            </p:nvPr>
          </p:nvSpPr>
          <p:spPr>
            <a:xfrm>
              <a:off x="7519653" y="222250"/>
              <a:ext cx="33868" cy="812801"/>
            </a:xfrm>
            <a:custGeom>
              <a:avLst/>
              <a:gdLst/>
              <a:ahLst/>
              <a:cxnLst/>
              <a:rect l="0" t="0" r="0" b="0"/>
              <a:pathLst>
                <a:path w="33868" h="812801">
                  <a:moveTo>
                    <a:pt x="30497" y="0"/>
                  </a:moveTo>
                  <a:lnTo>
                    <a:pt x="30497" y="0"/>
                  </a:lnTo>
                  <a:lnTo>
                    <a:pt x="33867" y="3371"/>
                  </a:lnTo>
                  <a:lnTo>
                    <a:pt x="31188" y="46893"/>
                  </a:lnTo>
                  <a:lnTo>
                    <a:pt x="29547" y="69362"/>
                  </a:lnTo>
                  <a:lnTo>
                    <a:pt x="27747" y="94925"/>
                  </a:lnTo>
                  <a:lnTo>
                    <a:pt x="25841" y="127489"/>
                  </a:lnTo>
                  <a:lnTo>
                    <a:pt x="23866" y="164720"/>
                  </a:lnTo>
                  <a:lnTo>
                    <a:pt x="21842" y="205063"/>
                  </a:lnTo>
                  <a:lnTo>
                    <a:pt x="19788" y="248892"/>
                  </a:lnTo>
                  <a:lnTo>
                    <a:pt x="17713" y="295045"/>
                  </a:lnTo>
                  <a:lnTo>
                    <a:pt x="15625" y="342747"/>
                  </a:lnTo>
                  <a:lnTo>
                    <a:pt x="13527" y="390776"/>
                  </a:lnTo>
                  <a:lnTo>
                    <a:pt x="11422" y="439023"/>
                  </a:lnTo>
                  <a:lnTo>
                    <a:pt x="9312" y="487415"/>
                  </a:lnTo>
                  <a:lnTo>
                    <a:pt x="7202" y="534493"/>
                  </a:lnTo>
                  <a:lnTo>
                    <a:pt x="5090" y="580695"/>
                  </a:lnTo>
                  <a:lnTo>
                    <a:pt x="2975" y="626314"/>
                  </a:lnTo>
                  <a:lnTo>
                    <a:pt x="1565" y="665192"/>
                  </a:lnTo>
                  <a:lnTo>
                    <a:pt x="625" y="699578"/>
                  </a:lnTo>
                  <a:lnTo>
                    <a:pt x="0" y="730969"/>
                  </a:lnTo>
                  <a:lnTo>
                    <a:pt x="1185" y="775255"/>
                  </a:lnTo>
                  <a:lnTo>
                    <a:pt x="5097" y="81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" name="SMARTInkShape-Group1004"/>
          <p:cNvGrpSpPr/>
          <p:nvPr/>
        </p:nvGrpSpPr>
        <p:grpSpPr>
          <a:xfrm>
            <a:off x="6915660" y="444500"/>
            <a:ext cx="266191" cy="297580"/>
            <a:chOff x="6915660" y="444500"/>
            <a:chExt cx="266191" cy="297580"/>
          </a:xfrm>
        </p:grpSpPr>
        <p:sp>
          <p:nvSpPr>
            <p:cNvPr id="624" name="SMARTInkShape-5264"/>
            <p:cNvSpPr/>
            <p:nvPr>
              <p:custDataLst>
                <p:tags r:id="rId97"/>
              </p:custDataLst>
            </p:nvPr>
          </p:nvSpPr>
          <p:spPr>
            <a:xfrm>
              <a:off x="7096147" y="628650"/>
              <a:ext cx="85704" cy="80257"/>
            </a:xfrm>
            <a:custGeom>
              <a:avLst/>
              <a:gdLst/>
              <a:ahLst/>
              <a:cxnLst/>
              <a:rect l="0" t="0" r="0" b="0"/>
              <a:pathLst>
                <a:path w="85704" h="80257">
                  <a:moveTo>
                    <a:pt x="85703" y="0"/>
                  </a:moveTo>
                  <a:lnTo>
                    <a:pt x="85703" y="0"/>
                  </a:lnTo>
                  <a:lnTo>
                    <a:pt x="79222" y="706"/>
                  </a:lnTo>
                  <a:lnTo>
                    <a:pt x="33966" y="14747"/>
                  </a:lnTo>
                  <a:lnTo>
                    <a:pt x="25811" y="18298"/>
                  </a:lnTo>
                  <a:lnTo>
                    <a:pt x="12990" y="29769"/>
                  </a:lnTo>
                  <a:lnTo>
                    <a:pt x="3996" y="44275"/>
                  </a:lnTo>
                  <a:lnTo>
                    <a:pt x="0" y="60130"/>
                  </a:lnTo>
                  <a:lnTo>
                    <a:pt x="1051" y="66192"/>
                  </a:lnTo>
                  <a:lnTo>
                    <a:pt x="3868" y="70939"/>
                  </a:lnTo>
                  <a:lnTo>
                    <a:pt x="7863" y="74809"/>
                  </a:lnTo>
                  <a:lnTo>
                    <a:pt x="21709" y="79110"/>
                  </a:lnTo>
                  <a:lnTo>
                    <a:pt x="30340" y="80256"/>
                  </a:lnTo>
                  <a:lnTo>
                    <a:pt x="49338" y="75886"/>
                  </a:lnTo>
                  <a:lnTo>
                    <a:pt x="66718" y="67594"/>
                  </a:lnTo>
                  <a:lnTo>
                    <a:pt x="76795" y="59205"/>
                  </a:lnTo>
                  <a:lnTo>
                    <a:pt x="81744" y="50772"/>
                  </a:lnTo>
                  <a:lnTo>
                    <a:pt x="83064" y="46548"/>
                  </a:lnTo>
                  <a:lnTo>
                    <a:pt x="81826" y="41615"/>
                  </a:lnTo>
                  <a:lnTo>
                    <a:pt x="539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265"/>
            <p:cNvSpPr/>
            <p:nvPr>
              <p:custDataLst>
                <p:tags r:id="rId98"/>
              </p:custDataLst>
            </p:nvPr>
          </p:nvSpPr>
          <p:spPr>
            <a:xfrm>
              <a:off x="6915660" y="444500"/>
              <a:ext cx="182024" cy="297580"/>
            </a:xfrm>
            <a:custGeom>
              <a:avLst/>
              <a:gdLst/>
              <a:ahLst/>
              <a:cxnLst/>
              <a:rect l="0" t="0" r="0" b="0"/>
              <a:pathLst>
                <a:path w="182024" h="297580">
                  <a:moveTo>
                    <a:pt x="75690" y="0"/>
                  </a:moveTo>
                  <a:lnTo>
                    <a:pt x="75690" y="0"/>
                  </a:lnTo>
                  <a:lnTo>
                    <a:pt x="65577" y="0"/>
                  </a:lnTo>
                  <a:lnTo>
                    <a:pt x="54967" y="5644"/>
                  </a:lnTo>
                  <a:lnTo>
                    <a:pt x="49175" y="10113"/>
                  </a:lnTo>
                  <a:lnTo>
                    <a:pt x="34281" y="39999"/>
                  </a:lnTo>
                  <a:lnTo>
                    <a:pt x="27181" y="75633"/>
                  </a:lnTo>
                  <a:lnTo>
                    <a:pt x="23086" y="120398"/>
                  </a:lnTo>
                  <a:lnTo>
                    <a:pt x="22982" y="145176"/>
                  </a:lnTo>
                  <a:lnTo>
                    <a:pt x="23618" y="170868"/>
                  </a:lnTo>
                  <a:lnTo>
                    <a:pt x="26206" y="216347"/>
                  </a:lnTo>
                  <a:lnTo>
                    <a:pt x="28298" y="254199"/>
                  </a:lnTo>
                  <a:lnTo>
                    <a:pt x="25478" y="297579"/>
                  </a:lnTo>
                  <a:lnTo>
                    <a:pt x="25988" y="297164"/>
                  </a:lnTo>
                  <a:lnTo>
                    <a:pt x="28436" y="289176"/>
                  </a:lnTo>
                  <a:lnTo>
                    <a:pt x="27038" y="258700"/>
                  </a:lnTo>
                  <a:lnTo>
                    <a:pt x="15413" y="215019"/>
                  </a:lnTo>
                  <a:lnTo>
                    <a:pt x="638" y="169378"/>
                  </a:lnTo>
                  <a:lnTo>
                    <a:pt x="255" y="169363"/>
                  </a:lnTo>
                  <a:lnTo>
                    <a:pt x="0" y="170059"/>
                  </a:lnTo>
                  <a:lnTo>
                    <a:pt x="13125" y="174409"/>
                  </a:lnTo>
                  <a:lnTo>
                    <a:pt x="34888" y="173424"/>
                  </a:lnTo>
                  <a:lnTo>
                    <a:pt x="62581" y="165293"/>
                  </a:lnTo>
                  <a:lnTo>
                    <a:pt x="93129" y="147205"/>
                  </a:lnTo>
                  <a:lnTo>
                    <a:pt x="124523" y="107116"/>
                  </a:lnTo>
                  <a:lnTo>
                    <a:pt x="143725" y="73007"/>
                  </a:lnTo>
                  <a:lnTo>
                    <a:pt x="164757" y="29393"/>
                  </a:lnTo>
                  <a:lnTo>
                    <a:pt x="178185" y="2435"/>
                  </a:lnTo>
                  <a:lnTo>
                    <a:pt x="180004" y="3034"/>
                  </a:lnTo>
                  <a:lnTo>
                    <a:pt x="182023" y="13108"/>
                  </a:lnTo>
                  <a:lnTo>
                    <a:pt x="179790" y="55468"/>
                  </a:lnTo>
                  <a:lnTo>
                    <a:pt x="178401" y="96619"/>
                  </a:lnTo>
                  <a:lnTo>
                    <a:pt x="176372" y="141014"/>
                  </a:lnTo>
                  <a:lnTo>
                    <a:pt x="170768" y="181912"/>
                  </a:lnTo>
                  <a:lnTo>
                    <a:pt x="167336" y="215611"/>
                  </a:lnTo>
                  <a:lnTo>
                    <a:pt x="167284" y="250857"/>
                  </a:lnTo>
                  <a:lnTo>
                    <a:pt x="170021" y="262481"/>
                  </a:lnTo>
                  <a:lnTo>
                    <a:pt x="171738" y="264593"/>
                  </a:lnTo>
                  <a:lnTo>
                    <a:pt x="17729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7" name="SMARTInkShape-Group1005"/>
          <p:cNvGrpSpPr/>
          <p:nvPr/>
        </p:nvGrpSpPr>
        <p:grpSpPr>
          <a:xfrm>
            <a:off x="4933950" y="431800"/>
            <a:ext cx="1466851" cy="480071"/>
            <a:chOff x="4933950" y="431800"/>
            <a:chExt cx="1466851" cy="480071"/>
          </a:xfrm>
        </p:grpSpPr>
        <p:sp>
          <p:nvSpPr>
            <p:cNvPr id="627" name="SMARTInkShape-5266"/>
            <p:cNvSpPr/>
            <p:nvPr>
              <p:custDataLst>
                <p:tags r:id="rId87"/>
              </p:custDataLst>
            </p:nvPr>
          </p:nvSpPr>
          <p:spPr>
            <a:xfrm>
              <a:off x="6016303" y="584567"/>
              <a:ext cx="210326" cy="320330"/>
            </a:xfrm>
            <a:custGeom>
              <a:avLst/>
              <a:gdLst/>
              <a:ahLst/>
              <a:cxnLst/>
              <a:rect l="0" t="0" r="0" b="0"/>
              <a:pathLst>
                <a:path w="210326" h="320330">
                  <a:moveTo>
                    <a:pt x="22547" y="88533"/>
                  </a:moveTo>
                  <a:lnTo>
                    <a:pt x="22547" y="88533"/>
                  </a:lnTo>
                  <a:lnTo>
                    <a:pt x="8242" y="97371"/>
                  </a:lnTo>
                  <a:lnTo>
                    <a:pt x="7365" y="100775"/>
                  </a:lnTo>
                  <a:lnTo>
                    <a:pt x="8273" y="110202"/>
                  </a:lnTo>
                  <a:lnTo>
                    <a:pt x="10209" y="113562"/>
                  </a:lnTo>
                  <a:lnTo>
                    <a:pt x="12910" y="115802"/>
                  </a:lnTo>
                  <a:lnTo>
                    <a:pt x="16121" y="117296"/>
                  </a:lnTo>
                  <a:lnTo>
                    <a:pt x="20381" y="116880"/>
                  </a:lnTo>
                  <a:lnTo>
                    <a:pt x="51869" y="102344"/>
                  </a:lnTo>
                  <a:lnTo>
                    <a:pt x="62155" y="92555"/>
                  </a:lnTo>
                  <a:lnTo>
                    <a:pt x="65885" y="86981"/>
                  </a:lnTo>
                  <a:lnTo>
                    <a:pt x="68150" y="75143"/>
                  </a:lnTo>
                  <a:lnTo>
                    <a:pt x="67764" y="69023"/>
                  </a:lnTo>
                  <a:lnTo>
                    <a:pt x="61694" y="58460"/>
                  </a:lnTo>
                  <a:lnTo>
                    <a:pt x="57112" y="53668"/>
                  </a:lnTo>
                  <a:lnTo>
                    <a:pt x="51941" y="51884"/>
                  </a:lnTo>
                  <a:lnTo>
                    <a:pt x="40550" y="53665"/>
                  </a:lnTo>
                  <a:lnTo>
                    <a:pt x="28431" y="62923"/>
                  </a:lnTo>
                  <a:lnTo>
                    <a:pt x="16695" y="77856"/>
                  </a:lnTo>
                  <a:lnTo>
                    <a:pt x="3566" y="109359"/>
                  </a:lnTo>
                  <a:lnTo>
                    <a:pt x="0" y="130715"/>
                  </a:lnTo>
                  <a:lnTo>
                    <a:pt x="2178" y="150084"/>
                  </a:lnTo>
                  <a:lnTo>
                    <a:pt x="4735" y="159200"/>
                  </a:lnTo>
                  <a:lnTo>
                    <a:pt x="15101" y="173093"/>
                  </a:lnTo>
                  <a:lnTo>
                    <a:pt x="21817" y="178773"/>
                  </a:lnTo>
                  <a:lnTo>
                    <a:pt x="51494" y="190138"/>
                  </a:lnTo>
                  <a:lnTo>
                    <a:pt x="74924" y="189900"/>
                  </a:lnTo>
                  <a:lnTo>
                    <a:pt x="98037" y="184385"/>
                  </a:lnTo>
                  <a:lnTo>
                    <a:pt x="117717" y="174878"/>
                  </a:lnTo>
                  <a:lnTo>
                    <a:pt x="144663" y="150884"/>
                  </a:lnTo>
                  <a:lnTo>
                    <a:pt x="167502" y="118357"/>
                  </a:lnTo>
                  <a:lnTo>
                    <a:pt x="172741" y="107326"/>
                  </a:lnTo>
                  <a:lnTo>
                    <a:pt x="173477" y="106706"/>
                  </a:lnTo>
                  <a:lnTo>
                    <a:pt x="173966" y="106998"/>
                  </a:lnTo>
                  <a:lnTo>
                    <a:pt x="161172" y="141120"/>
                  </a:lnTo>
                  <a:lnTo>
                    <a:pt x="146250" y="185802"/>
                  </a:lnTo>
                  <a:lnTo>
                    <a:pt x="136262" y="230321"/>
                  </a:lnTo>
                  <a:lnTo>
                    <a:pt x="128834" y="274791"/>
                  </a:lnTo>
                  <a:lnTo>
                    <a:pt x="119091" y="320329"/>
                  </a:lnTo>
                  <a:lnTo>
                    <a:pt x="123378" y="283207"/>
                  </a:lnTo>
                  <a:lnTo>
                    <a:pt x="123805" y="249609"/>
                  </a:lnTo>
                  <a:lnTo>
                    <a:pt x="125407" y="205278"/>
                  </a:lnTo>
                  <a:lnTo>
                    <a:pt x="127808" y="177652"/>
                  </a:lnTo>
                  <a:lnTo>
                    <a:pt x="130821" y="147945"/>
                  </a:lnTo>
                  <a:lnTo>
                    <a:pt x="134948" y="121791"/>
                  </a:lnTo>
                  <a:lnTo>
                    <a:pt x="145174" y="75798"/>
                  </a:lnTo>
                  <a:lnTo>
                    <a:pt x="156776" y="41715"/>
                  </a:lnTo>
                  <a:lnTo>
                    <a:pt x="174728" y="4575"/>
                  </a:lnTo>
                  <a:lnTo>
                    <a:pt x="179034" y="1516"/>
                  </a:lnTo>
                  <a:lnTo>
                    <a:pt x="184024" y="183"/>
                  </a:lnTo>
                  <a:lnTo>
                    <a:pt x="189464" y="0"/>
                  </a:lnTo>
                  <a:lnTo>
                    <a:pt x="194504" y="4111"/>
                  </a:lnTo>
                  <a:lnTo>
                    <a:pt x="203864" y="19968"/>
                  </a:lnTo>
                  <a:lnTo>
                    <a:pt x="210325" y="52695"/>
                  </a:lnTo>
                  <a:lnTo>
                    <a:pt x="205499" y="89203"/>
                  </a:lnTo>
                  <a:lnTo>
                    <a:pt x="191760" y="120090"/>
                  </a:lnTo>
                  <a:lnTo>
                    <a:pt x="178422" y="134543"/>
                  </a:lnTo>
                  <a:lnTo>
                    <a:pt x="170914" y="140373"/>
                  </a:lnTo>
                  <a:lnTo>
                    <a:pt x="163791" y="142143"/>
                  </a:lnTo>
                  <a:lnTo>
                    <a:pt x="156926" y="141206"/>
                  </a:lnTo>
                  <a:lnTo>
                    <a:pt x="136847" y="1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267"/>
            <p:cNvSpPr/>
            <p:nvPr>
              <p:custDataLst>
                <p:tags r:id="rId88"/>
              </p:custDataLst>
            </p:nvPr>
          </p:nvSpPr>
          <p:spPr>
            <a:xfrm>
              <a:off x="5898797" y="638927"/>
              <a:ext cx="133704" cy="150221"/>
            </a:xfrm>
            <a:custGeom>
              <a:avLst/>
              <a:gdLst/>
              <a:ahLst/>
              <a:cxnLst/>
              <a:rect l="0" t="0" r="0" b="0"/>
              <a:pathLst>
                <a:path w="133704" h="150221">
                  <a:moveTo>
                    <a:pt x="89253" y="59573"/>
                  </a:moveTo>
                  <a:lnTo>
                    <a:pt x="89253" y="59573"/>
                  </a:lnTo>
                  <a:lnTo>
                    <a:pt x="95994" y="49460"/>
                  </a:lnTo>
                  <a:lnTo>
                    <a:pt x="97423" y="36969"/>
                  </a:lnTo>
                  <a:lnTo>
                    <a:pt x="96816" y="29687"/>
                  </a:lnTo>
                  <a:lnTo>
                    <a:pt x="90497" y="15951"/>
                  </a:lnTo>
                  <a:lnTo>
                    <a:pt x="85849" y="9325"/>
                  </a:lnTo>
                  <a:lnTo>
                    <a:pt x="79928" y="4908"/>
                  </a:lnTo>
                  <a:lnTo>
                    <a:pt x="65823" y="0"/>
                  </a:lnTo>
                  <a:lnTo>
                    <a:pt x="42016" y="607"/>
                  </a:lnTo>
                  <a:lnTo>
                    <a:pt x="17088" y="11998"/>
                  </a:lnTo>
                  <a:lnTo>
                    <a:pt x="5908" y="30432"/>
                  </a:lnTo>
                  <a:lnTo>
                    <a:pt x="0" y="54383"/>
                  </a:lnTo>
                  <a:lnTo>
                    <a:pt x="1347" y="90961"/>
                  </a:lnTo>
                  <a:lnTo>
                    <a:pt x="6910" y="113505"/>
                  </a:lnTo>
                  <a:lnTo>
                    <a:pt x="19730" y="131520"/>
                  </a:lnTo>
                  <a:lnTo>
                    <a:pt x="28087" y="139288"/>
                  </a:lnTo>
                  <a:lnTo>
                    <a:pt x="46781" y="147919"/>
                  </a:lnTo>
                  <a:lnTo>
                    <a:pt x="56705" y="150220"/>
                  </a:lnTo>
                  <a:lnTo>
                    <a:pt x="77139" y="147133"/>
                  </a:lnTo>
                  <a:lnTo>
                    <a:pt x="97275" y="138000"/>
                  </a:lnTo>
                  <a:lnTo>
                    <a:pt x="133703" y="11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268"/>
            <p:cNvSpPr/>
            <p:nvPr>
              <p:custDataLst>
                <p:tags r:id="rId89"/>
              </p:custDataLst>
            </p:nvPr>
          </p:nvSpPr>
          <p:spPr>
            <a:xfrm>
              <a:off x="5779161" y="617094"/>
              <a:ext cx="113640" cy="184453"/>
            </a:xfrm>
            <a:custGeom>
              <a:avLst/>
              <a:gdLst/>
              <a:ahLst/>
              <a:cxnLst/>
              <a:rect l="0" t="0" r="0" b="0"/>
              <a:pathLst>
                <a:path w="113640" h="184453">
                  <a:moveTo>
                    <a:pt x="113639" y="11556"/>
                  </a:moveTo>
                  <a:lnTo>
                    <a:pt x="113639" y="11556"/>
                  </a:lnTo>
                  <a:lnTo>
                    <a:pt x="91978" y="1430"/>
                  </a:lnTo>
                  <a:lnTo>
                    <a:pt x="83785" y="0"/>
                  </a:lnTo>
                  <a:lnTo>
                    <a:pt x="64498" y="5937"/>
                  </a:lnTo>
                  <a:lnTo>
                    <a:pt x="37537" y="26746"/>
                  </a:lnTo>
                  <a:lnTo>
                    <a:pt x="13951" y="65367"/>
                  </a:lnTo>
                  <a:lnTo>
                    <a:pt x="297" y="105817"/>
                  </a:lnTo>
                  <a:lnTo>
                    <a:pt x="0" y="131766"/>
                  </a:lnTo>
                  <a:lnTo>
                    <a:pt x="5982" y="155294"/>
                  </a:lnTo>
                  <a:lnTo>
                    <a:pt x="18049" y="172806"/>
                  </a:lnTo>
                  <a:lnTo>
                    <a:pt x="36582" y="182001"/>
                  </a:lnTo>
                  <a:lnTo>
                    <a:pt x="47452" y="184452"/>
                  </a:lnTo>
                  <a:lnTo>
                    <a:pt x="70816" y="181532"/>
                  </a:lnTo>
                  <a:lnTo>
                    <a:pt x="107289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269"/>
            <p:cNvSpPr/>
            <p:nvPr>
              <p:custDataLst>
                <p:tags r:id="rId90"/>
              </p:custDataLst>
            </p:nvPr>
          </p:nvSpPr>
          <p:spPr>
            <a:xfrm>
              <a:off x="5537200" y="6731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2117" y="40086"/>
                  </a:lnTo>
                  <a:lnTo>
                    <a:pt x="47702" y="28135"/>
                  </a:lnTo>
                  <a:lnTo>
                    <a:pt x="84219" y="1648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270"/>
            <p:cNvSpPr/>
            <p:nvPr>
              <p:custDataLst>
                <p:tags r:id="rId91"/>
              </p:custDataLst>
            </p:nvPr>
          </p:nvSpPr>
          <p:spPr>
            <a:xfrm>
              <a:off x="5550783" y="459367"/>
              <a:ext cx="176918" cy="397884"/>
            </a:xfrm>
            <a:custGeom>
              <a:avLst/>
              <a:gdLst/>
              <a:ahLst/>
              <a:cxnLst/>
              <a:rect l="0" t="0" r="0" b="0"/>
              <a:pathLst>
                <a:path w="176918" h="397884">
                  <a:moveTo>
                    <a:pt x="5467" y="397883"/>
                  </a:moveTo>
                  <a:lnTo>
                    <a:pt x="5467" y="397883"/>
                  </a:lnTo>
                  <a:lnTo>
                    <a:pt x="2096" y="397883"/>
                  </a:lnTo>
                  <a:lnTo>
                    <a:pt x="1103" y="395766"/>
                  </a:lnTo>
                  <a:lnTo>
                    <a:pt x="0" y="387770"/>
                  </a:lnTo>
                  <a:lnTo>
                    <a:pt x="9903" y="342973"/>
                  </a:lnTo>
                  <a:lnTo>
                    <a:pt x="20844" y="305745"/>
                  </a:lnTo>
                  <a:lnTo>
                    <a:pt x="27713" y="280013"/>
                  </a:lnTo>
                  <a:lnTo>
                    <a:pt x="35114" y="251570"/>
                  </a:lnTo>
                  <a:lnTo>
                    <a:pt x="42165" y="219908"/>
                  </a:lnTo>
                  <a:lnTo>
                    <a:pt x="48982" y="186099"/>
                  </a:lnTo>
                  <a:lnTo>
                    <a:pt x="55644" y="150861"/>
                  </a:lnTo>
                  <a:lnTo>
                    <a:pt x="62202" y="121018"/>
                  </a:lnTo>
                  <a:lnTo>
                    <a:pt x="68690" y="94773"/>
                  </a:lnTo>
                  <a:lnTo>
                    <a:pt x="80133" y="52206"/>
                  </a:lnTo>
                  <a:lnTo>
                    <a:pt x="91247" y="14492"/>
                  </a:lnTo>
                  <a:lnTo>
                    <a:pt x="99095" y="2180"/>
                  </a:lnTo>
                  <a:lnTo>
                    <a:pt x="103869" y="25"/>
                  </a:lnTo>
                  <a:lnTo>
                    <a:pt x="109168" y="0"/>
                  </a:lnTo>
                  <a:lnTo>
                    <a:pt x="114818" y="1394"/>
                  </a:lnTo>
                  <a:lnTo>
                    <a:pt x="126739" y="17995"/>
                  </a:lnTo>
                  <a:lnTo>
                    <a:pt x="138388" y="48422"/>
                  </a:lnTo>
                  <a:lnTo>
                    <a:pt x="148269" y="94871"/>
                  </a:lnTo>
                  <a:lnTo>
                    <a:pt x="152174" y="122497"/>
                  </a:lnTo>
                  <a:lnTo>
                    <a:pt x="155483" y="152203"/>
                  </a:lnTo>
                  <a:lnTo>
                    <a:pt x="158394" y="183297"/>
                  </a:lnTo>
                  <a:lnTo>
                    <a:pt x="161040" y="211787"/>
                  </a:lnTo>
                  <a:lnTo>
                    <a:pt x="163510" y="238541"/>
                  </a:lnTo>
                  <a:lnTo>
                    <a:pt x="168136" y="285437"/>
                  </a:lnTo>
                  <a:lnTo>
                    <a:pt x="174002" y="332110"/>
                  </a:lnTo>
                  <a:lnTo>
                    <a:pt x="176917" y="359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271"/>
            <p:cNvSpPr/>
            <p:nvPr>
              <p:custDataLst>
                <p:tags r:id="rId92"/>
              </p:custDataLst>
            </p:nvPr>
          </p:nvSpPr>
          <p:spPr>
            <a:xfrm>
              <a:off x="5334639" y="482760"/>
              <a:ext cx="139062" cy="406241"/>
            </a:xfrm>
            <a:custGeom>
              <a:avLst/>
              <a:gdLst/>
              <a:ahLst/>
              <a:cxnLst/>
              <a:rect l="0" t="0" r="0" b="0"/>
              <a:pathLst>
                <a:path w="139062" h="406241">
                  <a:moveTo>
                    <a:pt x="139061" y="25240"/>
                  </a:moveTo>
                  <a:lnTo>
                    <a:pt x="139061" y="25240"/>
                  </a:lnTo>
                  <a:lnTo>
                    <a:pt x="135690" y="11756"/>
                  </a:lnTo>
                  <a:lnTo>
                    <a:pt x="131875" y="7078"/>
                  </a:lnTo>
                  <a:lnTo>
                    <a:pt x="120109" y="0"/>
                  </a:lnTo>
                  <a:lnTo>
                    <a:pt x="113022" y="652"/>
                  </a:lnTo>
                  <a:lnTo>
                    <a:pt x="97619" y="8903"/>
                  </a:lnTo>
                  <a:lnTo>
                    <a:pt x="66339" y="46270"/>
                  </a:lnTo>
                  <a:lnTo>
                    <a:pt x="46298" y="89150"/>
                  </a:lnTo>
                  <a:lnTo>
                    <a:pt x="37002" y="114413"/>
                  </a:lnTo>
                  <a:lnTo>
                    <a:pt x="28688" y="141839"/>
                  </a:lnTo>
                  <a:lnTo>
                    <a:pt x="21029" y="170706"/>
                  </a:lnTo>
                  <a:lnTo>
                    <a:pt x="13807" y="200534"/>
                  </a:lnTo>
                  <a:lnTo>
                    <a:pt x="8286" y="228886"/>
                  </a:lnTo>
                  <a:lnTo>
                    <a:pt x="3899" y="256254"/>
                  </a:lnTo>
                  <a:lnTo>
                    <a:pt x="270" y="282966"/>
                  </a:lnTo>
                  <a:lnTo>
                    <a:pt x="0" y="327698"/>
                  </a:lnTo>
                  <a:lnTo>
                    <a:pt x="1904" y="347528"/>
                  </a:lnTo>
                  <a:lnTo>
                    <a:pt x="15308" y="377089"/>
                  </a:lnTo>
                  <a:lnTo>
                    <a:pt x="24809" y="388922"/>
                  </a:lnTo>
                  <a:lnTo>
                    <a:pt x="35376" y="396106"/>
                  </a:lnTo>
                  <a:lnTo>
                    <a:pt x="81911" y="40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272"/>
            <p:cNvSpPr/>
            <p:nvPr>
              <p:custDataLst>
                <p:tags r:id="rId93"/>
              </p:custDataLst>
            </p:nvPr>
          </p:nvSpPr>
          <p:spPr>
            <a:xfrm>
              <a:off x="5083862" y="673100"/>
              <a:ext cx="116789" cy="207089"/>
            </a:xfrm>
            <a:custGeom>
              <a:avLst/>
              <a:gdLst/>
              <a:ahLst/>
              <a:cxnLst/>
              <a:rect l="0" t="0" r="0" b="0"/>
              <a:pathLst>
                <a:path w="116789" h="207089">
                  <a:moveTo>
                    <a:pt x="8838" y="31750"/>
                  </a:moveTo>
                  <a:lnTo>
                    <a:pt x="8838" y="31750"/>
                  </a:lnTo>
                  <a:lnTo>
                    <a:pt x="0" y="22912"/>
                  </a:lnTo>
                  <a:lnTo>
                    <a:pt x="123" y="21624"/>
                  </a:lnTo>
                  <a:lnTo>
                    <a:pt x="1617" y="20766"/>
                  </a:lnTo>
                  <a:lnTo>
                    <a:pt x="4024" y="20194"/>
                  </a:lnTo>
                  <a:lnTo>
                    <a:pt x="20895" y="29502"/>
                  </a:lnTo>
                  <a:lnTo>
                    <a:pt x="40398" y="49036"/>
                  </a:lnTo>
                  <a:lnTo>
                    <a:pt x="59581" y="86182"/>
                  </a:lnTo>
                  <a:lnTo>
                    <a:pt x="66668" y="118737"/>
                  </a:lnTo>
                  <a:lnTo>
                    <a:pt x="69112" y="152255"/>
                  </a:lnTo>
                  <a:lnTo>
                    <a:pt x="64933" y="198860"/>
                  </a:lnTo>
                  <a:lnTo>
                    <a:pt x="63168" y="204540"/>
                  </a:lnTo>
                  <a:lnTo>
                    <a:pt x="60580" y="206915"/>
                  </a:lnTo>
                  <a:lnTo>
                    <a:pt x="57444" y="207088"/>
                  </a:lnTo>
                  <a:lnTo>
                    <a:pt x="53942" y="205792"/>
                  </a:lnTo>
                  <a:lnTo>
                    <a:pt x="48169" y="194945"/>
                  </a:lnTo>
                  <a:lnTo>
                    <a:pt x="45642" y="187113"/>
                  </a:lnTo>
                  <a:lnTo>
                    <a:pt x="44716" y="157715"/>
                  </a:lnTo>
                  <a:lnTo>
                    <a:pt x="47361" y="121601"/>
                  </a:lnTo>
                  <a:lnTo>
                    <a:pt x="58901" y="74914"/>
                  </a:lnTo>
                  <a:lnTo>
                    <a:pt x="91452" y="28700"/>
                  </a:lnTo>
                  <a:lnTo>
                    <a:pt x="116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273"/>
            <p:cNvSpPr/>
            <p:nvPr>
              <p:custDataLst>
                <p:tags r:id="rId94"/>
              </p:custDataLst>
            </p:nvPr>
          </p:nvSpPr>
          <p:spPr>
            <a:xfrm>
              <a:off x="4933950" y="445359"/>
              <a:ext cx="78014" cy="466512"/>
            </a:xfrm>
            <a:custGeom>
              <a:avLst/>
              <a:gdLst/>
              <a:ahLst/>
              <a:cxnLst/>
              <a:rect l="0" t="0" r="0" b="0"/>
              <a:pathLst>
                <a:path w="78014" h="466512">
                  <a:moveTo>
                    <a:pt x="0" y="183291"/>
                  </a:moveTo>
                  <a:lnTo>
                    <a:pt x="0" y="183291"/>
                  </a:lnTo>
                  <a:lnTo>
                    <a:pt x="3371" y="186662"/>
                  </a:lnTo>
                  <a:lnTo>
                    <a:pt x="7839" y="227549"/>
                  </a:lnTo>
                  <a:lnTo>
                    <a:pt x="13141" y="271429"/>
                  </a:lnTo>
                  <a:lnTo>
                    <a:pt x="17129" y="305719"/>
                  </a:lnTo>
                  <a:lnTo>
                    <a:pt x="21254" y="339774"/>
                  </a:lnTo>
                  <a:lnTo>
                    <a:pt x="27320" y="375606"/>
                  </a:lnTo>
                  <a:lnTo>
                    <a:pt x="32603" y="410581"/>
                  </a:lnTo>
                  <a:lnTo>
                    <a:pt x="32127" y="458120"/>
                  </a:lnTo>
                  <a:lnTo>
                    <a:pt x="32002" y="463877"/>
                  </a:lnTo>
                  <a:lnTo>
                    <a:pt x="30507" y="466304"/>
                  </a:lnTo>
                  <a:lnTo>
                    <a:pt x="28099" y="466511"/>
                  </a:lnTo>
                  <a:lnTo>
                    <a:pt x="25083" y="465238"/>
                  </a:lnTo>
                  <a:lnTo>
                    <a:pt x="21731" y="452534"/>
                  </a:lnTo>
                  <a:lnTo>
                    <a:pt x="17963" y="412174"/>
                  </a:lnTo>
                  <a:lnTo>
                    <a:pt x="14333" y="368978"/>
                  </a:lnTo>
                  <a:lnTo>
                    <a:pt x="12378" y="341654"/>
                  </a:lnTo>
                  <a:lnTo>
                    <a:pt x="10368" y="312150"/>
                  </a:lnTo>
                  <a:lnTo>
                    <a:pt x="9734" y="276958"/>
                  </a:lnTo>
                  <a:lnTo>
                    <a:pt x="10017" y="237975"/>
                  </a:lnTo>
                  <a:lnTo>
                    <a:pt x="10911" y="196463"/>
                  </a:lnTo>
                  <a:lnTo>
                    <a:pt x="13624" y="159617"/>
                  </a:lnTo>
                  <a:lnTo>
                    <a:pt x="17549" y="125881"/>
                  </a:lnTo>
                  <a:lnTo>
                    <a:pt x="22283" y="94217"/>
                  </a:lnTo>
                  <a:lnTo>
                    <a:pt x="33186" y="49629"/>
                  </a:lnTo>
                  <a:lnTo>
                    <a:pt x="50691" y="5743"/>
                  </a:lnTo>
                  <a:lnTo>
                    <a:pt x="53550" y="2131"/>
                  </a:lnTo>
                  <a:lnTo>
                    <a:pt x="56162" y="429"/>
                  </a:lnTo>
                  <a:lnTo>
                    <a:pt x="58607" y="0"/>
                  </a:lnTo>
                  <a:lnTo>
                    <a:pt x="65088" y="8930"/>
                  </a:lnTo>
                  <a:lnTo>
                    <a:pt x="68792" y="16250"/>
                  </a:lnTo>
                  <a:lnTo>
                    <a:pt x="74006" y="60263"/>
                  </a:lnTo>
                  <a:lnTo>
                    <a:pt x="77107" y="96156"/>
                  </a:lnTo>
                  <a:lnTo>
                    <a:pt x="78013" y="131864"/>
                  </a:lnTo>
                  <a:lnTo>
                    <a:pt x="65918" y="178323"/>
                  </a:lnTo>
                  <a:lnTo>
                    <a:pt x="45481" y="212236"/>
                  </a:lnTo>
                  <a:lnTo>
                    <a:pt x="32208" y="223907"/>
                  </a:lnTo>
                  <a:lnTo>
                    <a:pt x="26410" y="225891"/>
                  </a:lnTo>
                  <a:lnTo>
                    <a:pt x="21135" y="225802"/>
                  </a:lnTo>
                  <a:lnTo>
                    <a:pt x="6350" y="22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274"/>
            <p:cNvSpPr/>
            <p:nvPr>
              <p:custDataLst>
                <p:tags r:id="rId95"/>
              </p:custDataLst>
            </p:nvPr>
          </p:nvSpPr>
          <p:spPr>
            <a:xfrm>
              <a:off x="6309149" y="431800"/>
              <a:ext cx="40852" cy="311660"/>
            </a:xfrm>
            <a:custGeom>
              <a:avLst/>
              <a:gdLst/>
              <a:ahLst/>
              <a:cxnLst/>
              <a:rect l="0" t="0" r="0" b="0"/>
              <a:pathLst>
                <a:path w="40852" h="311660">
                  <a:moveTo>
                    <a:pt x="34501" y="0"/>
                  </a:moveTo>
                  <a:lnTo>
                    <a:pt x="34501" y="0"/>
                  </a:lnTo>
                  <a:lnTo>
                    <a:pt x="31130" y="3371"/>
                  </a:lnTo>
                  <a:lnTo>
                    <a:pt x="22258" y="44071"/>
                  </a:lnTo>
                  <a:lnTo>
                    <a:pt x="12832" y="81441"/>
                  </a:lnTo>
                  <a:lnTo>
                    <a:pt x="7233" y="125801"/>
                  </a:lnTo>
                  <a:lnTo>
                    <a:pt x="4037" y="172328"/>
                  </a:lnTo>
                  <a:lnTo>
                    <a:pt x="265" y="216526"/>
                  </a:lnTo>
                  <a:lnTo>
                    <a:pt x="0" y="254043"/>
                  </a:lnTo>
                  <a:lnTo>
                    <a:pt x="5698" y="295405"/>
                  </a:lnTo>
                  <a:lnTo>
                    <a:pt x="8949" y="304887"/>
                  </a:lnTo>
                  <a:lnTo>
                    <a:pt x="12528" y="309797"/>
                  </a:lnTo>
                  <a:lnTo>
                    <a:pt x="16324" y="311659"/>
                  </a:lnTo>
                  <a:lnTo>
                    <a:pt x="20266" y="311489"/>
                  </a:lnTo>
                  <a:lnTo>
                    <a:pt x="30291" y="301893"/>
                  </a:lnTo>
                  <a:lnTo>
                    <a:pt x="35926" y="294396"/>
                  </a:lnTo>
                  <a:lnTo>
                    <a:pt x="40310" y="267250"/>
                  </a:lnTo>
                  <a:lnTo>
                    <a:pt x="4085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275"/>
            <p:cNvSpPr/>
            <p:nvPr>
              <p:custDataLst>
                <p:tags r:id="rId96"/>
              </p:custDataLst>
            </p:nvPr>
          </p:nvSpPr>
          <p:spPr>
            <a:xfrm>
              <a:off x="6262512" y="514350"/>
              <a:ext cx="138289" cy="35214"/>
            </a:xfrm>
            <a:custGeom>
              <a:avLst/>
              <a:gdLst/>
              <a:ahLst/>
              <a:cxnLst/>
              <a:rect l="0" t="0" r="0" b="0"/>
              <a:pathLst>
                <a:path w="138289" h="35214">
                  <a:moveTo>
                    <a:pt x="55738" y="31750"/>
                  </a:moveTo>
                  <a:lnTo>
                    <a:pt x="55738" y="31750"/>
                  </a:lnTo>
                  <a:lnTo>
                    <a:pt x="32507" y="23728"/>
                  </a:lnTo>
                  <a:lnTo>
                    <a:pt x="21659" y="24186"/>
                  </a:lnTo>
                  <a:lnTo>
                    <a:pt x="14016" y="26742"/>
                  </a:lnTo>
                  <a:lnTo>
                    <a:pt x="5746" y="30266"/>
                  </a:lnTo>
                  <a:lnTo>
                    <a:pt x="3360" y="30761"/>
                  </a:lnTo>
                  <a:lnTo>
                    <a:pt x="1770" y="31796"/>
                  </a:lnTo>
                  <a:lnTo>
                    <a:pt x="707" y="33192"/>
                  </a:lnTo>
                  <a:lnTo>
                    <a:pt x="0" y="34828"/>
                  </a:lnTo>
                  <a:lnTo>
                    <a:pt x="1647" y="35213"/>
                  </a:lnTo>
                  <a:lnTo>
                    <a:pt x="46373" y="26372"/>
                  </a:lnTo>
                  <a:lnTo>
                    <a:pt x="82832" y="15967"/>
                  </a:lnTo>
                  <a:lnTo>
                    <a:pt x="138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1006"/>
          <p:cNvGrpSpPr/>
          <p:nvPr/>
        </p:nvGrpSpPr>
        <p:grpSpPr>
          <a:xfrm>
            <a:off x="3888848" y="657106"/>
            <a:ext cx="225953" cy="127316"/>
            <a:chOff x="3888848" y="657106"/>
            <a:chExt cx="225953" cy="127316"/>
          </a:xfrm>
        </p:grpSpPr>
        <p:sp>
          <p:nvSpPr>
            <p:cNvPr id="638" name="SMARTInkShape-5276"/>
            <p:cNvSpPr/>
            <p:nvPr>
              <p:custDataLst>
                <p:tags r:id="rId85"/>
              </p:custDataLst>
            </p:nvPr>
          </p:nvSpPr>
          <p:spPr>
            <a:xfrm>
              <a:off x="3949700" y="755650"/>
              <a:ext cx="165101" cy="28772"/>
            </a:xfrm>
            <a:custGeom>
              <a:avLst/>
              <a:gdLst/>
              <a:ahLst/>
              <a:cxnLst/>
              <a:rect l="0" t="0" r="0" b="0"/>
              <a:pathLst>
                <a:path w="165101" h="28772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43823" y="24125"/>
                  </a:lnTo>
                  <a:lnTo>
                    <a:pt x="89797" y="15661"/>
                  </a:lnTo>
                  <a:lnTo>
                    <a:pt x="131632" y="696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277"/>
            <p:cNvSpPr/>
            <p:nvPr>
              <p:custDataLst>
                <p:tags r:id="rId86"/>
              </p:custDataLst>
            </p:nvPr>
          </p:nvSpPr>
          <p:spPr>
            <a:xfrm>
              <a:off x="3888848" y="657106"/>
              <a:ext cx="175153" cy="9645"/>
            </a:xfrm>
            <a:custGeom>
              <a:avLst/>
              <a:gdLst/>
              <a:ahLst/>
              <a:cxnLst/>
              <a:rect l="0" t="0" r="0" b="0"/>
              <a:pathLst>
                <a:path w="175153" h="9645">
                  <a:moveTo>
                    <a:pt x="16402" y="9644"/>
                  </a:moveTo>
                  <a:lnTo>
                    <a:pt x="16402" y="9644"/>
                  </a:lnTo>
                  <a:lnTo>
                    <a:pt x="0" y="4177"/>
                  </a:lnTo>
                  <a:lnTo>
                    <a:pt x="46421" y="0"/>
                  </a:lnTo>
                  <a:lnTo>
                    <a:pt x="78427" y="184"/>
                  </a:lnTo>
                  <a:lnTo>
                    <a:pt x="112408" y="2617"/>
                  </a:lnTo>
                  <a:lnTo>
                    <a:pt x="154366" y="7248"/>
                  </a:lnTo>
                  <a:lnTo>
                    <a:pt x="175152" y="9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1007"/>
          <p:cNvGrpSpPr/>
          <p:nvPr/>
        </p:nvGrpSpPr>
        <p:grpSpPr>
          <a:xfrm>
            <a:off x="2831998" y="549698"/>
            <a:ext cx="666853" cy="225623"/>
            <a:chOff x="2831998" y="549698"/>
            <a:chExt cx="666853" cy="225623"/>
          </a:xfrm>
        </p:grpSpPr>
        <p:sp>
          <p:nvSpPr>
            <p:cNvPr id="641" name="SMARTInkShape-5278"/>
            <p:cNvSpPr/>
            <p:nvPr>
              <p:custDataLst>
                <p:tags r:id="rId80"/>
              </p:custDataLst>
            </p:nvPr>
          </p:nvSpPr>
          <p:spPr>
            <a:xfrm>
              <a:off x="3155950" y="584200"/>
              <a:ext cx="101601" cy="148381"/>
            </a:xfrm>
            <a:custGeom>
              <a:avLst/>
              <a:gdLst/>
              <a:ahLst/>
              <a:cxnLst/>
              <a:rect l="0" t="0" r="0" b="0"/>
              <a:pathLst>
                <a:path w="101601" h="148381">
                  <a:moveTo>
                    <a:pt x="0" y="0"/>
                  </a:moveTo>
                  <a:lnTo>
                    <a:pt x="0" y="0"/>
                  </a:lnTo>
                  <a:lnTo>
                    <a:pt x="18510" y="1881"/>
                  </a:lnTo>
                  <a:lnTo>
                    <a:pt x="41702" y="10670"/>
                  </a:lnTo>
                  <a:lnTo>
                    <a:pt x="60162" y="22381"/>
                  </a:lnTo>
                  <a:lnTo>
                    <a:pt x="85011" y="48808"/>
                  </a:lnTo>
                  <a:lnTo>
                    <a:pt x="96814" y="68729"/>
                  </a:lnTo>
                  <a:lnTo>
                    <a:pt x="99237" y="89343"/>
                  </a:lnTo>
                  <a:lnTo>
                    <a:pt x="92669" y="118900"/>
                  </a:lnTo>
                  <a:lnTo>
                    <a:pt x="84930" y="135394"/>
                  </a:lnTo>
                  <a:lnTo>
                    <a:pt x="74435" y="147429"/>
                  </a:lnTo>
                  <a:lnTo>
                    <a:pt x="68674" y="148380"/>
                  </a:lnTo>
                  <a:lnTo>
                    <a:pt x="62716" y="146192"/>
                  </a:lnTo>
                  <a:lnTo>
                    <a:pt x="56627" y="141912"/>
                  </a:lnTo>
                  <a:lnTo>
                    <a:pt x="47981" y="125866"/>
                  </a:lnTo>
                  <a:lnTo>
                    <a:pt x="39146" y="91151"/>
                  </a:lnTo>
                  <a:lnTo>
                    <a:pt x="37154" y="65206"/>
                  </a:lnTo>
                  <a:lnTo>
                    <a:pt x="43324" y="41916"/>
                  </a:lnTo>
                  <a:lnTo>
                    <a:pt x="55003" y="25450"/>
                  </a:lnTo>
                  <a:lnTo>
                    <a:pt x="69601" y="1413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279"/>
            <p:cNvSpPr/>
            <p:nvPr>
              <p:custDataLst>
                <p:tags r:id="rId81"/>
              </p:custDataLst>
            </p:nvPr>
          </p:nvSpPr>
          <p:spPr>
            <a:xfrm>
              <a:off x="3295653" y="566294"/>
              <a:ext cx="68965" cy="113946"/>
            </a:xfrm>
            <a:custGeom>
              <a:avLst/>
              <a:gdLst/>
              <a:ahLst/>
              <a:cxnLst/>
              <a:rect l="0" t="0" r="0" b="0"/>
              <a:pathLst>
                <a:path w="68965" h="113946">
                  <a:moveTo>
                    <a:pt x="63497" y="11556"/>
                  </a:moveTo>
                  <a:lnTo>
                    <a:pt x="63497" y="11556"/>
                  </a:lnTo>
                  <a:lnTo>
                    <a:pt x="66868" y="8185"/>
                  </a:lnTo>
                  <a:lnTo>
                    <a:pt x="68523" y="4648"/>
                  </a:lnTo>
                  <a:lnTo>
                    <a:pt x="68964" y="2718"/>
                  </a:lnTo>
                  <a:lnTo>
                    <a:pt x="67848" y="1430"/>
                  </a:lnTo>
                  <a:lnTo>
                    <a:pt x="62843" y="0"/>
                  </a:lnTo>
                  <a:lnTo>
                    <a:pt x="41980" y="2566"/>
                  </a:lnTo>
                  <a:lnTo>
                    <a:pt x="27123" y="9677"/>
                  </a:lnTo>
                  <a:lnTo>
                    <a:pt x="20198" y="14537"/>
                  </a:lnTo>
                  <a:lnTo>
                    <a:pt x="3708" y="38231"/>
                  </a:lnTo>
                  <a:lnTo>
                    <a:pt x="0" y="57513"/>
                  </a:lnTo>
                  <a:lnTo>
                    <a:pt x="1409" y="77137"/>
                  </a:lnTo>
                  <a:lnTo>
                    <a:pt x="6740" y="95266"/>
                  </a:lnTo>
                  <a:lnTo>
                    <a:pt x="11547" y="101935"/>
                  </a:lnTo>
                  <a:lnTo>
                    <a:pt x="24416" y="111226"/>
                  </a:lnTo>
                  <a:lnTo>
                    <a:pt x="37661" y="113945"/>
                  </a:lnTo>
                  <a:lnTo>
                    <a:pt x="44156" y="113682"/>
                  </a:lnTo>
                  <a:lnTo>
                    <a:pt x="49897" y="111390"/>
                  </a:lnTo>
                  <a:lnTo>
                    <a:pt x="60040" y="103199"/>
                  </a:lnTo>
                  <a:lnTo>
                    <a:pt x="62603" y="97346"/>
                  </a:lnTo>
                  <a:lnTo>
                    <a:pt x="63570" y="83316"/>
                  </a:lnTo>
                  <a:lnTo>
                    <a:pt x="44665" y="37974"/>
                  </a:lnTo>
                  <a:lnTo>
                    <a:pt x="31747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280"/>
            <p:cNvSpPr/>
            <p:nvPr>
              <p:custDataLst>
                <p:tags r:id="rId82"/>
              </p:custDataLst>
            </p:nvPr>
          </p:nvSpPr>
          <p:spPr>
            <a:xfrm>
              <a:off x="2831998" y="645998"/>
              <a:ext cx="139803" cy="129323"/>
            </a:xfrm>
            <a:custGeom>
              <a:avLst/>
              <a:gdLst/>
              <a:ahLst/>
              <a:cxnLst/>
              <a:rect l="0" t="0" r="0" b="0"/>
              <a:pathLst>
                <a:path w="139803" h="129323">
                  <a:moveTo>
                    <a:pt x="12802" y="58852"/>
                  </a:moveTo>
                  <a:lnTo>
                    <a:pt x="12802" y="58852"/>
                  </a:lnTo>
                  <a:lnTo>
                    <a:pt x="23646" y="49418"/>
                  </a:lnTo>
                  <a:lnTo>
                    <a:pt x="33850" y="44546"/>
                  </a:lnTo>
                  <a:lnTo>
                    <a:pt x="43558" y="34385"/>
                  </a:lnTo>
                  <a:lnTo>
                    <a:pt x="51166" y="21872"/>
                  </a:lnTo>
                  <a:lnTo>
                    <a:pt x="54547" y="11607"/>
                  </a:lnTo>
                  <a:lnTo>
                    <a:pt x="54168" y="4223"/>
                  </a:lnTo>
                  <a:lnTo>
                    <a:pt x="53079" y="1266"/>
                  </a:lnTo>
                  <a:lnTo>
                    <a:pt x="49531" y="0"/>
                  </a:lnTo>
                  <a:lnTo>
                    <a:pt x="38063" y="475"/>
                  </a:lnTo>
                  <a:lnTo>
                    <a:pt x="25440" y="10564"/>
                  </a:lnTo>
                  <a:lnTo>
                    <a:pt x="8315" y="36078"/>
                  </a:lnTo>
                  <a:lnTo>
                    <a:pt x="3461" y="45786"/>
                  </a:lnTo>
                  <a:lnTo>
                    <a:pt x="0" y="83046"/>
                  </a:lnTo>
                  <a:lnTo>
                    <a:pt x="5701" y="103472"/>
                  </a:lnTo>
                  <a:lnTo>
                    <a:pt x="10185" y="111882"/>
                  </a:lnTo>
                  <a:lnTo>
                    <a:pt x="22692" y="123108"/>
                  </a:lnTo>
                  <a:lnTo>
                    <a:pt x="29979" y="127089"/>
                  </a:lnTo>
                  <a:lnTo>
                    <a:pt x="67202" y="129322"/>
                  </a:lnTo>
                  <a:lnTo>
                    <a:pt x="110608" y="112031"/>
                  </a:lnTo>
                  <a:lnTo>
                    <a:pt x="139802" y="96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281"/>
            <p:cNvSpPr/>
            <p:nvPr>
              <p:custDataLst>
                <p:tags r:id="rId83"/>
              </p:custDataLst>
            </p:nvPr>
          </p:nvSpPr>
          <p:spPr>
            <a:xfrm>
              <a:off x="3003550" y="596900"/>
              <a:ext cx="101601" cy="148710"/>
            </a:xfrm>
            <a:custGeom>
              <a:avLst/>
              <a:gdLst/>
              <a:ahLst/>
              <a:cxnLst/>
              <a:rect l="0" t="0" r="0" b="0"/>
              <a:pathLst>
                <a:path w="101601" h="148710">
                  <a:moveTo>
                    <a:pt x="0" y="12700"/>
                  </a:moveTo>
                  <a:lnTo>
                    <a:pt x="0" y="12700"/>
                  </a:lnTo>
                  <a:lnTo>
                    <a:pt x="30507" y="49949"/>
                  </a:lnTo>
                  <a:lnTo>
                    <a:pt x="46765" y="95631"/>
                  </a:lnTo>
                  <a:lnTo>
                    <a:pt x="55643" y="139942"/>
                  </a:lnTo>
                  <a:lnTo>
                    <a:pt x="55439" y="144094"/>
                  </a:lnTo>
                  <a:lnTo>
                    <a:pt x="54599" y="146863"/>
                  </a:lnTo>
                  <a:lnTo>
                    <a:pt x="53332" y="148709"/>
                  </a:lnTo>
                  <a:lnTo>
                    <a:pt x="51782" y="148528"/>
                  </a:lnTo>
                  <a:lnTo>
                    <a:pt x="48180" y="144564"/>
                  </a:lnTo>
                  <a:lnTo>
                    <a:pt x="36459" y="104469"/>
                  </a:lnTo>
                  <a:lnTo>
                    <a:pt x="33843" y="74888"/>
                  </a:lnTo>
                  <a:lnTo>
                    <a:pt x="40206" y="48570"/>
                  </a:lnTo>
                  <a:lnTo>
                    <a:pt x="52442" y="27231"/>
                  </a:lnTo>
                  <a:lnTo>
                    <a:pt x="67287" y="13043"/>
                  </a:lnTo>
                  <a:lnTo>
                    <a:pt x="81411" y="579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282"/>
            <p:cNvSpPr/>
            <p:nvPr>
              <p:custDataLst>
                <p:tags r:id="rId84"/>
              </p:custDataLst>
            </p:nvPr>
          </p:nvSpPr>
          <p:spPr>
            <a:xfrm>
              <a:off x="3416300" y="549698"/>
              <a:ext cx="82551" cy="200558"/>
            </a:xfrm>
            <a:custGeom>
              <a:avLst/>
              <a:gdLst/>
              <a:ahLst/>
              <a:cxnLst/>
              <a:rect l="0" t="0" r="0" b="0"/>
              <a:pathLst>
                <a:path w="82551" h="200558">
                  <a:moveTo>
                    <a:pt x="0" y="9102"/>
                  </a:moveTo>
                  <a:lnTo>
                    <a:pt x="0" y="9102"/>
                  </a:lnTo>
                  <a:lnTo>
                    <a:pt x="17676" y="264"/>
                  </a:lnTo>
                  <a:lnTo>
                    <a:pt x="25731" y="0"/>
                  </a:lnTo>
                  <a:lnTo>
                    <a:pt x="29854" y="917"/>
                  </a:lnTo>
                  <a:lnTo>
                    <a:pt x="33308" y="5057"/>
                  </a:lnTo>
                  <a:lnTo>
                    <a:pt x="45803" y="42692"/>
                  </a:lnTo>
                  <a:lnTo>
                    <a:pt x="57551" y="89610"/>
                  </a:lnTo>
                  <a:lnTo>
                    <a:pt x="65089" y="123906"/>
                  </a:lnTo>
                  <a:lnTo>
                    <a:pt x="72594" y="168158"/>
                  </a:lnTo>
                  <a:lnTo>
                    <a:pt x="74597" y="187744"/>
                  </a:lnTo>
                  <a:lnTo>
                    <a:pt x="73720" y="193813"/>
                  </a:lnTo>
                  <a:lnTo>
                    <a:pt x="71725" y="197859"/>
                  </a:lnTo>
                  <a:lnTo>
                    <a:pt x="68983" y="200557"/>
                  </a:lnTo>
                  <a:lnTo>
                    <a:pt x="65039" y="200239"/>
                  </a:lnTo>
                  <a:lnTo>
                    <a:pt x="55011" y="194241"/>
                  </a:lnTo>
                  <a:lnTo>
                    <a:pt x="37466" y="165479"/>
                  </a:lnTo>
                  <a:lnTo>
                    <a:pt x="22233" y="125678"/>
                  </a:lnTo>
                  <a:lnTo>
                    <a:pt x="20700" y="100895"/>
                  </a:lnTo>
                  <a:lnTo>
                    <a:pt x="26133" y="78827"/>
                  </a:lnTo>
                  <a:lnTo>
                    <a:pt x="37955" y="59611"/>
                  </a:lnTo>
                  <a:lnTo>
                    <a:pt x="82550" y="2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1008"/>
          <p:cNvGrpSpPr/>
          <p:nvPr/>
        </p:nvGrpSpPr>
        <p:grpSpPr>
          <a:xfrm>
            <a:off x="2057400" y="519150"/>
            <a:ext cx="431801" cy="338101"/>
            <a:chOff x="2057400" y="519150"/>
            <a:chExt cx="431801" cy="338101"/>
          </a:xfrm>
        </p:grpSpPr>
        <p:sp>
          <p:nvSpPr>
            <p:cNvPr id="647" name="SMARTInkShape-5283"/>
            <p:cNvSpPr/>
            <p:nvPr>
              <p:custDataLst>
                <p:tags r:id="rId76"/>
              </p:custDataLst>
            </p:nvPr>
          </p:nvSpPr>
          <p:spPr>
            <a:xfrm>
              <a:off x="2060379" y="519150"/>
              <a:ext cx="371672" cy="52351"/>
            </a:xfrm>
            <a:custGeom>
              <a:avLst/>
              <a:gdLst/>
              <a:ahLst/>
              <a:cxnLst/>
              <a:rect l="0" t="0" r="0" b="0"/>
              <a:pathLst>
                <a:path w="371672" h="52351">
                  <a:moveTo>
                    <a:pt x="3371" y="52350"/>
                  </a:moveTo>
                  <a:lnTo>
                    <a:pt x="3371" y="52350"/>
                  </a:lnTo>
                  <a:lnTo>
                    <a:pt x="0" y="52350"/>
                  </a:lnTo>
                  <a:lnTo>
                    <a:pt x="3989" y="48587"/>
                  </a:lnTo>
                  <a:lnTo>
                    <a:pt x="8017" y="45608"/>
                  </a:lnTo>
                  <a:lnTo>
                    <a:pt x="47394" y="31302"/>
                  </a:lnTo>
                  <a:lnTo>
                    <a:pt x="70114" y="25618"/>
                  </a:lnTo>
                  <a:lnTo>
                    <a:pt x="97256" y="19712"/>
                  </a:lnTo>
                  <a:lnTo>
                    <a:pt x="127344" y="13658"/>
                  </a:lnTo>
                  <a:lnTo>
                    <a:pt x="157281" y="8917"/>
                  </a:lnTo>
                  <a:lnTo>
                    <a:pt x="187116" y="5050"/>
                  </a:lnTo>
                  <a:lnTo>
                    <a:pt x="216885" y="1767"/>
                  </a:lnTo>
                  <a:lnTo>
                    <a:pt x="243786" y="283"/>
                  </a:lnTo>
                  <a:lnTo>
                    <a:pt x="268775" y="0"/>
                  </a:lnTo>
                  <a:lnTo>
                    <a:pt x="311828" y="2978"/>
                  </a:lnTo>
                  <a:lnTo>
                    <a:pt x="371671" y="20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284"/>
            <p:cNvSpPr/>
            <p:nvPr>
              <p:custDataLst>
                <p:tags r:id="rId77"/>
              </p:custDataLst>
            </p:nvPr>
          </p:nvSpPr>
          <p:spPr>
            <a:xfrm>
              <a:off x="2057400" y="793750"/>
              <a:ext cx="431801" cy="63501"/>
            </a:xfrm>
            <a:custGeom>
              <a:avLst/>
              <a:gdLst/>
              <a:ahLst/>
              <a:cxnLst/>
              <a:rect l="0" t="0" r="0" b="0"/>
              <a:pathLst>
                <a:path w="431801" h="63501">
                  <a:moveTo>
                    <a:pt x="0" y="63500"/>
                  </a:moveTo>
                  <a:lnTo>
                    <a:pt x="0" y="63500"/>
                  </a:lnTo>
                  <a:lnTo>
                    <a:pt x="33239" y="63500"/>
                  </a:lnTo>
                  <a:lnTo>
                    <a:pt x="66514" y="63500"/>
                  </a:lnTo>
                  <a:lnTo>
                    <a:pt x="110465" y="59737"/>
                  </a:lnTo>
                  <a:lnTo>
                    <a:pt x="135027" y="56758"/>
                  </a:lnTo>
                  <a:lnTo>
                    <a:pt x="161279" y="53361"/>
                  </a:lnTo>
                  <a:lnTo>
                    <a:pt x="188658" y="49685"/>
                  </a:lnTo>
                  <a:lnTo>
                    <a:pt x="216789" y="45823"/>
                  </a:lnTo>
                  <a:lnTo>
                    <a:pt x="245420" y="40427"/>
                  </a:lnTo>
                  <a:lnTo>
                    <a:pt x="274386" y="34007"/>
                  </a:lnTo>
                  <a:lnTo>
                    <a:pt x="303574" y="26904"/>
                  </a:lnTo>
                  <a:lnTo>
                    <a:pt x="330794" y="20759"/>
                  </a:lnTo>
                  <a:lnTo>
                    <a:pt x="356701" y="15250"/>
                  </a:lnTo>
                  <a:lnTo>
                    <a:pt x="398423" y="6778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285"/>
            <p:cNvSpPr/>
            <p:nvPr>
              <p:custDataLst>
                <p:tags r:id="rId78"/>
              </p:custDataLst>
            </p:nvPr>
          </p:nvSpPr>
          <p:spPr>
            <a:xfrm>
              <a:off x="2191098" y="571500"/>
              <a:ext cx="56803" cy="285751"/>
            </a:xfrm>
            <a:custGeom>
              <a:avLst/>
              <a:gdLst/>
              <a:ahLst/>
              <a:cxnLst/>
              <a:rect l="0" t="0" r="0" b="0"/>
              <a:pathLst>
                <a:path w="56803" h="285751">
                  <a:moveTo>
                    <a:pt x="56802" y="0"/>
                  </a:moveTo>
                  <a:lnTo>
                    <a:pt x="56802" y="0"/>
                  </a:lnTo>
                  <a:lnTo>
                    <a:pt x="50060" y="0"/>
                  </a:lnTo>
                  <a:lnTo>
                    <a:pt x="32383" y="10113"/>
                  </a:lnTo>
                  <a:lnTo>
                    <a:pt x="21019" y="30130"/>
                  </a:lnTo>
                  <a:lnTo>
                    <a:pt x="8570" y="76896"/>
                  </a:lnTo>
                  <a:lnTo>
                    <a:pt x="3616" y="114609"/>
                  </a:lnTo>
                  <a:lnTo>
                    <a:pt x="1414" y="152537"/>
                  </a:lnTo>
                  <a:lnTo>
                    <a:pt x="435" y="190561"/>
                  </a:lnTo>
                  <a:lnTo>
                    <a:pt x="0" y="225805"/>
                  </a:lnTo>
                  <a:lnTo>
                    <a:pt x="1602" y="269650"/>
                  </a:lnTo>
                  <a:lnTo>
                    <a:pt x="600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286"/>
            <p:cNvSpPr/>
            <p:nvPr>
              <p:custDataLst>
                <p:tags r:id="rId79"/>
              </p:custDataLst>
            </p:nvPr>
          </p:nvSpPr>
          <p:spPr>
            <a:xfrm>
              <a:off x="2279650" y="576030"/>
              <a:ext cx="25401" cy="255821"/>
            </a:xfrm>
            <a:custGeom>
              <a:avLst/>
              <a:gdLst/>
              <a:ahLst/>
              <a:cxnLst/>
              <a:rect l="0" t="0" r="0" b="0"/>
              <a:pathLst>
                <a:path w="25401" h="255821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069" y="148"/>
                  </a:lnTo>
                  <a:lnTo>
                    <a:pt x="6908" y="0"/>
                  </a:lnTo>
                  <a:lnTo>
                    <a:pt x="8838" y="606"/>
                  </a:lnTo>
                  <a:lnTo>
                    <a:pt x="10984" y="8807"/>
                  </a:lnTo>
                  <a:lnTo>
                    <a:pt x="14073" y="42460"/>
                  </a:lnTo>
                  <a:lnTo>
                    <a:pt x="16838" y="79149"/>
                  </a:lnTo>
                  <a:lnTo>
                    <a:pt x="18067" y="116622"/>
                  </a:lnTo>
                  <a:lnTo>
                    <a:pt x="20494" y="152561"/>
                  </a:lnTo>
                  <a:lnTo>
                    <a:pt x="23947" y="198884"/>
                  </a:lnTo>
                  <a:lnTo>
                    <a:pt x="25209" y="244873"/>
                  </a:lnTo>
                  <a:lnTo>
                    <a:pt x="25400" y="255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SMARTInkShape-Group1009"/>
          <p:cNvGrpSpPr/>
          <p:nvPr/>
        </p:nvGrpSpPr>
        <p:grpSpPr>
          <a:xfrm>
            <a:off x="1016000" y="558800"/>
            <a:ext cx="730251" cy="473198"/>
            <a:chOff x="1016000" y="558800"/>
            <a:chExt cx="730251" cy="473198"/>
          </a:xfrm>
        </p:grpSpPr>
        <p:sp>
          <p:nvSpPr>
            <p:cNvPr id="652" name="SMARTInkShape-5287"/>
            <p:cNvSpPr/>
            <p:nvPr>
              <p:custDataLst>
                <p:tags r:id="rId71"/>
              </p:custDataLst>
            </p:nvPr>
          </p:nvSpPr>
          <p:spPr>
            <a:xfrm>
              <a:off x="1016000" y="558800"/>
              <a:ext cx="311151" cy="152401"/>
            </a:xfrm>
            <a:custGeom>
              <a:avLst/>
              <a:gdLst/>
              <a:ahLst/>
              <a:cxnLst/>
              <a:rect l="0" t="0" r="0" b="0"/>
              <a:pathLst>
                <a:path w="311151" h="152401">
                  <a:moveTo>
                    <a:pt x="0" y="152400"/>
                  </a:moveTo>
                  <a:lnTo>
                    <a:pt x="0" y="152400"/>
                  </a:lnTo>
                  <a:lnTo>
                    <a:pt x="0" y="149029"/>
                  </a:lnTo>
                  <a:lnTo>
                    <a:pt x="6742" y="140191"/>
                  </a:lnTo>
                  <a:lnTo>
                    <a:pt x="54196" y="104284"/>
                  </a:lnTo>
                  <a:lnTo>
                    <a:pt x="92996" y="80921"/>
                  </a:lnTo>
                  <a:lnTo>
                    <a:pt x="137993" y="56426"/>
                  </a:lnTo>
                  <a:lnTo>
                    <a:pt x="183391" y="33545"/>
                  </a:lnTo>
                  <a:lnTo>
                    <a:pt x="222383" y="16320"/>
                  </a:lnTo>
                  <a:lnTo>
                    <a:pt x="258528" y="7253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288"/>
            <p:cNvSpPr/>
            <p:nvPr>
              <p:custDataLst>
                <p:tags r:id="rId72"/>
              </p:custDataLst>
            </p:nvPr>
          </p:nvSpPr>
          <p:spPr>
            <a:xfrm>
              <a:off x="1568687" y="690385"/>
              <a:ext cx="177564" cy="155833"/>
            </a:xfrm>
            <a:custGeom>
              <a:avLst/>
              <a:gdLst/>
              <a:ahLst/>
              <a:cxnLst/>
              <a:rect l="0" t="0" r="0" b="0"/>
              <a:pathLst>
                <a:path w="177564" h="155833">
                  <a:moveTo>
                    <a:pt x="25163" y="65265"/>
                  </a:moveTo>
                  <a:lnTo>
                    <a:pt x="25163" y="65265"/>
                  </a:lnTo>
                  <a:lnTo>
                    <a:pt x="32071" y="82224"/>
                  </a:lnTo>
                  <a:lnTo>
                    <a:pt x="40090" y="92369"/>
                  </a:lnTo>
                  <a:lnTo>
                    <a:pt x="42170" y="91801"/>
                  </a:lnTo>
                  <a:lnTo>
                    <a:pt x="46362" y="85525"/>
                  </a:lnTo>
                  <a:lnTo>
                    <a:pt x="54097" y="57769"/>
                  </a:lnTo>
                  <a:lnTo>
                    <a:pt x="54475" y="18629"/>
                  </a:lnTo>
                  <a:lnTo>
                    <a:pt x="53171" y="10891"/>
                  </a:lnTo>
                  <a:lnTo>
                    <a:pt x="50891" y="5732"/>
                  </a:lnTo>
                  <a:lnTo>
                    <a:pt x="47959" y="2293"/>
                  </a:lnTo>
                  <a:lnTo>
                    <a:pt x="44594" y="0"/>
                  </a:lnTo>
                  <a:lnTo>
                    <a:pt x="40234" y="1294"/>
                  </a:lnTo>
                  <a:lnTo>
                    <a:pt x="29744" y="10258"/>
                  </a:lnTo>
                  <a:lnTo>
                    <a:pt x="11939" y="41284"/>
                  </a:lnTo>
                  <a:lnTo>
                    <a:pt x="0" y="81756"/>
                  </a:lnTo>
                  <a:lnTo>
                    <a:pt x="103" y="106696"/>
                  </a:lnTo>
                  <a:lnTo>
                    <a:pt x="5559" y="128129"/>
                  </a:lnTo>
                  <a:lnTo>
                    <a:pt x="15039" y="144710"/>
                  </a:lnTo>
                  <a:lnTo>
                    <a:pt x="23352" y="149978"/>
                  </a:lnTo>
                  <a:lnTo>
                    <a:pt x="45760" y="155832"/>
                  </a:lnTo>
                  <a:lnTo>
                    <a:pt x="89513" y="149014"/>
                  </a:lnTo>
                  <a:lnTo>
                    <a:pt x="123613" y="135413"/>
                  </a:lnTo>
                  <a:lnTo>
                    <a:pt x="177563" y="10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289"/>
            <p:cNvSpPr/>
            <p:nvPr>
              <p:custDataLst>
                <p:tags r:id="rId73"/>
              </p:custDataLst>
            </p:nvPr>
          </p:nvSpPr>
          <p:spPr>
            <a:xfrm>
              <a:off x="1321944" y="755650"/>
              <a:ext cx="110740" cy="213390"/>
            </a:xfrm>
            <a:custGeom>
              <a:avLst/>
              <a:gdLst/>
              <a:ahLst/>
              <a:cxnLst/>
              <a:rect l="0" t="0" r="0" b="0"/>
              <a:pathLst>
                <a:path w="110740" h="213390">
                  <a:moveTo>
                    <a:pt x="11556" y="0"/>
                  </a:moveTo>
                  <a:lnTo>
                    <a:pt x="11556" y="0"/>
                  </a:lnTo>
                  <a:lnTo>
                    <a:pt x="11556" y="6742"/>
                  </a:lnTo>
                  <a:lnTo>
                    <a:pt x="9674" y="11934"/>
                  </a:lnTo>
                  <a:lnTo>
                    <a:pt x="2718" y="27757"/>
                  </a:lnTo>
                  <a:lnTo>
                    <a:pt x="0" y="48519"/>
                  </a:lnTo>
                  <a:lnTo>
                    <a:pt x="2566" y="72545"/>
                  </a:lnTo>
                  <a:lnTo>
                    <a:pt x="11166" y="97538"/>
                  </a:lnTo>
                  <a:lnTo>
                    <a:pt x="20555" y="108732"/>
                  </a:lnTo>
                  <a:lnTo>
                    <a:pt x="26022" y="112704"/>
                  </a:lnTo>
                  <a:lnTo>
                    <a:pt x="33194" y="112531"/>
                  </a:lnTo>
                  <a:lnTo>
                    <a:pt x="50571" y="104812"/>
                  </a:lnTo>
                  <a:lnTo>
                    <a:pt x="64409" y="90092"/>
                  </a:lnTo>
                  <a:lnTo>
                    <a:pt x="70075" y="81228"/>
                  </a:lnTo>
                  <a:lnTo>
                    <a:pt x="79168" y="36454"/>
                  </a:lnTo>
                  <a:lnTo>
                    <a:pt x="80411" y="26785"/>
                  </a:lnTo>
                  <a:lnTo>
                    <a:pt x="81448" y="24912"/>
                  </a:lnTo>
                  <a:lnTo>
                    <a:pt x="82845" y="24369"/>
                  </a:lnTo>
                  <a:lnTo>
                    <a:pt x="84482" y="24713"/>
                  </a:lnTo>
                  <a:lnTo>
                    <a:pt x="92884" y="64410"/>
                  </a:lnTo>
                  <a:lnTo>
                    <a:pt x="102759" y="101869"/>
                  </a:lnTo>
                  <a:lnTo>
                    <a:pt x="109762" y="139074"/>
                  </a:lnTo>
                  <a:lnTo>
                    <a:pt x="110739" y="172049"/>
                  </a:lnTo>
                  <a:lnTo>
                    <a:pt x="105967" y="191001"/>
                  </a:lnTo>
                  <a:lnTo>
                    <a:pt x="97261" y="203188"/>
                  </a:lnTo>
                  <a:lnTo>
                    <a:pt x="86336" y="210250"/>
                  </a:lnTo>
                  <a:lnTo>
                    <a:pt x="74425" y="213389"/>
                  </a:lnTo>
                  <a:lnTo>
                    <a:pt x="68991" y="212109"/>
                  </a:lnTo>
                  <a:lnTo>
                    <a:pt x="4965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290"/>
            <p:cNvSpPr/>
            <p:nvPr>
              <p:custDataLst>
                <p:tags r:id="rId74"/>
              </p:custDataLst>
            </p:nvPr>
          </p:nvSpPr>
          <p:spPr>
            <a:xfrm>
              <a:off x="1219200" y="604133"/>
              <a:ext cx="38101" cy="361068"/>
            </a:xfrm>
            <a:custGeom>
              <a:avLst/>
              <a:gdLst/>
              <a:ahLst/>
              <a:cxnLst/>
              <a:rect l="0" t="0" r="0" b="0"/>
              <a:pathLst>
                <a:path w="38101" h="361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7" y="29363"/>
                  </a:lnTo>
                  <a:lnTo>
                    <a:pt x="10831" y="59832"/>
                  </a:lnTo>
                  <a:lnTo>
                    <a:pt x="14927" y="101596"/>
                  </a:lnTo>
                  <a:lnTo>
                    <a:pt x="20981" y="148380"/>
                  </a:lnTo>
                  <a:lnTo>
                    <a:pt x="27669" y="195984"/>
                  </a:lnTo>
                  <a:lnTo>
                    <a:pt x="32994" y="240660"/>
                  </a:lnTo>
                  <a:lnTo>
                    <a:pt x="35830" y="278390"/>
                  </a:lnTo>
                  <a:lnTo>
                    <a:pt x="37427" y="323635"/>
                  </a:lnTo>
                  <a:lnTo>
                    <a:pt x="3810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291"/>
            <p:cNvSpPr/>
            <p:nvPr>
              <p:custDataLst>
                <p:tags r:id="rId75"/>
              </p:custDataLst>
            </p:nvPr>
          </p:nvSpPr>
          <p:spPr>
            <a:xfrm>
              <a:off x="1476523" y="712153"/>
              <a:ext cx="57286" cy="319845"/>
            </a:xfrm>
            <a:custGeom>
              <a:avLst/>
              <a:gdLst/>
              <a:ahLst/>
              <a:cxnLst/>
              <a:rect l="0" t="0" r="0" b="0"/>
              <a:pathLst>
                <a:path w="57286" h="319845">
                  <a:moveTo>
                    <a:pt x="22077" y="100647"/>
                  </a:moveTo>
                  <a:lnTo>
                    <a:pt x="22077" y="100647"/>
                  </a:lnTo>
                  <a:lnTo>
                    <a:pt x="17713" y="117972"/>
                  </a:lnTo>
                  <a:lnTo>
                    <a:pt x="16119" y="161846"/>
                  </a:lnTo>
                  <a:lnTo>
                    <a:pt x="15843" y="203447"/>
                  </a:lnTo>
                  <a:lnTo>
                    <a:pt x="17643" y="245171"/>
                  </a:lnTo>
                  <a:lnTo>
                    <a:pt x="18882" y="282463"/>
                  </a:lnTo>
                  <a:lnTo>
                    <a:pt x="15437" y="319375"/>
                  </a:lnTo>
                  <a:lnTo>
                    <a:pt x="14122" y="319844"/>
                  </a:lnTo>
                  <a:lnTo>
                    <a:pt x="12541" y="318745"/>
                  </a:lnTo>
                  <a:lnTo>
                    <a:pt x="6943" y="300343"/>
                  </a:lnTo>
                  <a:lnTo>
                    <a:pt x="4767" y="271010"/>
                  </a:lnTo>
                  <a:lnTo>
                    <a:pt x="3095" y="229281"/>
                  </a:lnTo>
                  <a:lnTo>
                    <a:pt x="1661" y="203336"/>
                  </a:lnTo>
                  <a:lnTo>
                    <a:pt x="0" y="175456"/>
                  </a:lnTo>
                  <a:lnTo>
                    <a:pt x="303" y="149814"/>
                  </a:lnTo>
                  <a:lnTo>
                    <a:pt x="4403" y="102508"/>
                  </a:lnTo>
                  <a:lnTo>
                    <a:pt x="10930" y="63609"/>
                  </a:lnTo>
                  <a:lnTo>
                    <a:pt x="20656" y="23351"/>
                  </a:lnTo>
                  <a:lnTo>
                    <a:pt x="26384" y="9143"/>
                  </a:lnTo>
                  <a:lnTo>
                    <a:pt x="33634" y="477"/>
                  </a:lnTo>
                  <a:lnTo>
                    <a:pt x="36837" y="0"/>
                  </a:lnTo>
                  <a:lnTo>
                    <a:pt x="39678" y="1799"/>
                  </a:lnTo>
                  <a:lnTo>
                    <a:pt x="48929" y="18207"/>
                  </a:lnTo>
                  <a:lnTo>
                    <a:pt x="55178" y="37196"/>
                  </a:lnTo>
                  <a:lnTo>
                    <a:pt x="57285" y="74948"/>
                  </a:lnTo>
                  <a:lnTo>
                    <a:pt x="46070" y="122225"/>
                  </a:lnTo>
                  <a:lnTo>
                    <a:pt x="38385" y="139165"/>
                  </a:lnTo>
                  <a:lnTo>
                    <a:pt x="22077" y="157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SMARTInkShape-Group1010"/>
          <p:cNvGrpSpPr/>
          <p:nvPr/>
        </p:nvGrpSpPr>
        <p:grpSpPr>
          <a:xfrm>
            <a:off x="1238250" y="2507783"/>
            <a:ext cx="4095751" cy="908723"/>
            <a:chOff x="1238250" y="2507783"/>
            <a:chExt cx="4095751" cy="908723"/>
          </a:xfrm>
        </p:grpSpPr>
        <p:sp>
          <p:nvSpPr>
            <p:cNvPr id="658" name="SMARTInkShape-5292"/>
            <p:cNvSpPr/>
            <p:nvPr>
              <p:custDataLst>
                <p:tags r:id="rId61"/>
              </p:custDataLst>
            </p:nvPr>
          </p:nvSpPr>
          <p:spPr>
            <a:xfrm>
              <a:off x="3387428" y="2979556"/>
              <a:ext cx="105073" cy="392295"/>
            </a:xfrm>
            <a:custGeom>
              <a:avLst/>
              <a:gdLst/>
              <a:ahLst/>
              <a:cxnLst/>
              <a:rect l="0" t="0" r="0" b="0"/>
              <a:pathLst>
                <a:path w="105073" h="392295">
                  <a:moveTo>
                    <a:pt x="105072" y="17644"/>
                  </a:moveTo>
                  <a:lnTo>
                    <a:pt x="105072" y="17644"/>
                  </a:lnTo>
                  <a:lnTo>
                    <a:pt x="78557" y="3339"/>
                  </a:lnTo>
                  <a:lnTo>
                    <a:pt x="60291" y="0"/>
                  </a:lnTo>
                  <a:lnTo>
                    <a:pt x="47775" y="4863"/>
                  </a:lnTo>
                  <a:lnTo>
                    <a:pt x="41474" y="9123"/>
                  </a:lnTo>
                  <a:lnTo>
                    <a:pt x="22493" y="35346"/>
                  </a:lnTo>
                  <a:lnTo>
                    <a:pt x="11690" y="67374"/>
                  </a:lnTo>
                  <a:lnTo>
                    <a:pt x="3597" y="108890"/>
                  </a:lnTo>
                  <a:lnTo>
                    <a:pt x="1438" y="132803"/>
                  </a:lnTo>
                  <a:lnTo>
                    <a:pt x="0" y="157917"/>
                  </a:lnTo>
                  <a:lnTo>
                    <a:pt x="451" y="183126"/>
                  </a:lnTo>
                  <a:lnTo>
                    <a:pt x="2164" y="208399"/>
                  </a:lnTo>
                  <a:lnTo>
                    <a:pt x="4716" y="233714"/>
                  </a:lnTo>
                  <a:lnTo>
                    <a:pt x="11316" y="280656"/>
                  </a:lnTo>
                  <a:lnTo>
                    <a:pt x="18247" y="322921"/>
                  </a:lnTo>
                  <a:lnTo>
                    <a:pt x="25410" y="369544"/>
                  </a:lnTo>
                  <a:lnTo>
                    <a:pt x="28872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293"/>
            <p:cNvSpPr/>
            <p:nvPr>
              <p:custDataLst>
                <p:tags r:id="rId62"/>
              </p:custDataLst>
            </p:nvPr>
          </p:nvSpPr>
          <p:spPr>
            <a:xfrm>
              <a:off x="3462360" y="3028769"/>
              <a:ext cx="271441" cy="292282"/>
            </a:xfrm>
            <a:custGeom>
              <a:avLst/>
              <a:gdLst/>
              <a:ahLst/>
              <a:cxnLst/>
              <a:rect l="0" t="0" r="0" b="0"/>
              <a:pathLst>
                <a:path w="271441" h="292282">
                  <a:moveTo>
                    <a:pt x="157140" y="209731"/>
                  </a:moveTo>
                  <a:lnTo>
                    <a:pt x="157140" y="209731"/>
                  </a:lnTo>
                  <a:lnTo>
                    <a:pt x="150398" y="202989"/>
                  </a:lnTo>
                  <a:lnTo>
                    <a:pt x="132721" y="195426"/>
                  </a:lnTo>
                  <a:lnTo>
                    <a:pt x="102868" y="192087"/>
                  </a:lnTo>
                  <a:lnTo>
                    <a:pt x="67211" y="197839"/>
                  </a:lnTo>
                  <a:lnTo>
                    <a:pt x="33206" y="215223"/>
                  </a:lnTo>
                  <a:lnTo>
                    <a:pt x="7530" y="241619"/>
                  </a:lnTo>
                  <a:lnTo>
                    <a:pt x="806" y="257770"/>
                  </a:lnTo>
                  <a:lnTo>
                    <a:pt x="0" y="265040"/>
                  </a:lnTo>
                  <a:lnTo>
                    <a:pt x="1580" y="271298"/>
                  </a:lnTo>
                  <a:lnTo>
                    <a:pt x="8980" y="282015"/>
                  </a:lnTo>
                  <a:lnTo>
                    <a:pt x="14622" y="284025"/>
                  </a:lnTo>
                  <a:lnTo>
                    <a:pt x="28417" y="282497"/>
                  </a:lnTo>
                  <a:lnTo>
                    <a:pt x="52051" y="270332"/>
                  </a:lnTo>
                  <a:lnTo>
                    <a:pt x="88249" y="239456"/>
                  </a:lnTo>
                  <a:lnTo>
                    <a:pt x="94301" y="237053"/>
                  </a:lnTo>
                  <a:lnTo>
                    <a:pt x="96903" y="238528"/>
                  </a:lnTo>
                  <a:lnTo>
                    <a:pt x="119921" y="266325"/>
                  </a:lnTo>
                  <a:lnTo>
                    <a:pt x="129074" y="273219"/>
                  </a:lnTo>
                  <a:lnTo>
                    <a:pt x="133491" y="274634"/>
                  </a:lnTo>
                  <a:lnTo>
                    <a:pt x="142161" y="274325"/>
                  </a:lnTo>
                  <a:lnTo>
                    <a:pt x="152599" y="266192"/>
                  </a:lnTo>
                  <a:lnTo>
                    <a:pt x="179918" y="231232"/>
                  </a:lnTo>
                  <a:lnTo>
                    <a:pt x="192193" y="198591"/>
                  </a:lnTo>
                  <a:lnTo>
                    <a:pt x="201647" y="156096"/>
                  </a:lnTo>
                  <a:lnTo>
                    <a:pt x="205156" y="130936"/>
                  </a:lnTo>
                  <a:lnTo>
                    <a:pt x="208200" y="104284"/>
                  </a:lnTo>
                  <a:lnTo>
                    <a:pt x="213464" y="57738"/>
                  </a:lnTo>
                  <a:lnTo>
                    <a:pt x="218514" y="10885"/>
                  </a:lnTo>
                  <a:lnTo>
                    <a:pt x="218990" y="0"/>
                  </a:lnTo>
                  <a:lnTo>
                    <a:pt x="218128" y="60"/>
                  </a:lnTo>
                  <a:lnTo>
                    <a:pt x="216849" y="2217"/>
                  </a:lnTo>
                  <a:lnTo>
                    <a:pt x="211677" y="35592"/>
                  </a:lnTo>
                  <a:lnTo>
                    <a:pt x="209601" y="71893"/>
                  </a:lnTo>
                  <a:lnTo>
                    <a:pt x="209383" y="114603"/>
                  </a:lnTo>
                  <a:lnTo>
                    <a:pt x="211639" y="161808"/>
                  </a:lnTo>
                  <a:lnTo>
                    <a:pt x="216875" y="205365"/>
                  </a:lnTo>
                  <a:lnTo>
                    <a:pt x="225316" y="243069"/>
                  </a:lnTo>
                  <a:lnTo>
                    <a:pt x="238476" y="271585"/>
                  </a:lnTo>
                  <a:lnTo>
                    <a:pt x="245230" y="279895"/>
                  </a:lnTo>
                  <a:lnTo>
                    <a:pt x="251850" y="284729"/>
                  </a:lnTo>
                  <a:lnTo>
                    <a:pt x="271440" y="29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294"/>
            <p:cNvSpPr/>
            <p:nvPr>
              <p:custDataLst>
                <p:tags r:id="rId63"/>
              </p:custDataLst>
            </p:nvPr>
          </p:nvSpPr>
          <p:spPr>
            <a:xfrm>
              <a:off x="3864830" y="3154873"/>
              <a:ext cx="243621" cy="120507"/>
            </a:xfrm>
            <a:custGeom>
              <a:avLst/>
              <a:gdLst/>
              <a:ahLst/>
              <a:cxnLst/>
              <a:rect l="0" t="0" r="0" b="0"/>
              <a:pathLst>
                <a:path w="243621" h="120507">
                  <a:moveTo>
                    <a:pt x="27720" y="64577"/>
                  </a:moveTo>
                  <a:lnTo>
                    <a:pt x="27720" y="64577"/>
                  </a:lnTo>
                  <a:lnTo>
                    <a:pt x="38564" y="63871"/>
                  </a:lnTo>
                  <a:lnTo>
                    <a:pt x="53746" y="58802"/>
                  </a:lnTo>
                  <a:lnTo>
                    <a:pt x="63041" y="52368"/>
                  </a:lnTo>
                  <a:lnTo>
                    <a:pt x="69994" y="41041"/>
                  </a:lnTo>
                  <a:lnTo>
                    <a:pt x="74025" y="27306"/>
                  </a:lnTo>
                  <a:lnTo>
                    <a:pt x="73464" y="14145"/>
                  </a:lnTo>
                  <a:lnTo>
                    <a:pt x="70863" y="5003"/>
                  </a:lnTo>
                  <a:lnTo>
                    <a:pt x="69182" y="1578"/>
                  </a:lnTo>
                  <a:lnTo>
                    <a:pt x="65239" y="0"/>
                  </a:lnTo>
                  <a:lnTo>
                    <a:pt x="53332" y="127"/>
                  </a:lnTo>
                  <a:lnTo>
                    <a:pt x="38633" y="8181"/>
                  </a:lnTo>
                  <a:lnTo>
                    <a:pt x="30762" y="14280"/>
                  </a:lnTo>
                  <a:lnTo>
                    <a:pt x="9571" y="46460"/>
                  </a:lnTo>
                  <a:lnTo>
                    <a:pt x="0" y="80533"/>
                  </a:lnTo>
                  <a:lnTo>
                    <a:pt x="3404" y="98480"/>
                  </a:lnTo>
                  <a:lnTo>
                    <a:pt x="7277" y="106229"/>
                  </a:lnTo>
                  <a:lnTo>
                    <a:pt x="14091" y="112100"/>
                  </a:lnTo>
                  <a:lnTo>
                    <a:pt x="32952" y="120506"/>
                  </a:lnTo>
                  <a:lnTo>
                    <a:pt x="68616" y="119068"/>
                  </a:lnTo>
                  <a:lnTo>
                    <a:pt x="90967" y="115720"/>
                  </a:lnTo>
                  <a:lnTo>
                    <a:pt x="117863" y="110667"/>
                  </a:lnTo>
                  <a:lnTo>
                    <a:pt x="147787" y="104476"/>
                  </a:lnTo>
                  <a:lnTo>
                    <a:pt x="179731" y="97526"/>
                  </a:lnTo>
                  <a:lnTo>
                    <a:pt x="243620" y="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295"/>
            <p:cNvSpPr/>
            <p:nvPr>
              <p:custDataLst>
                <p:tags r:id="rId64"/>
              </p:custDataLst>
            </p:nvPr>
          </p:nvSpPr>
          <p:spPr>
            <a:xfrm>
              <a:off x="3328283" y="3257550"/>
              <a:ext cx="183268" cy="31751"/>
            </a:xfrm>
            <a:custGeom>
              <a:avLst/>
              <a:gdLst/>
              <a:ahLst/>
              <a:cxnLst/>
              <a:rect l="0" t="0" r="0" b="0"/>
              <a:pathLst>
                <a:path w="1832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9491" y="25008"/>
                  </a:lnTo>
                  <a:lnTo>
                    <a:pt x="53351" y="15157"/>
                  </a:lnTo>
                  <a:lnTo>
                    <a:pt x="86015" y="10735"/>
                  </a:lnTo>
                  <a:lnTo>
                    <a:pt x="123581" y="6417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296"/>
            <p:cNvSpPr/>
            <p:nvPr>
              <p:custDataLst>
                <p:tags r:id="rId65"/>
              </p:custDataLst>
            </p:nvPr>
          </p:nvSpPr>
          <p:spPr>
            <a:xfrm>
              <a:off x="3759200" y="3178990"/>
              <a:ext cx="58310" cy="114644"/>
            </a:xfrm>
            <a:custGeom>
              <a:avLst/>
              <a:gdLst/>
              <a:ahLst/>
              <a:cxnLst/>
              <a:rect l="0" t="0" r="0" b="0"/>
              <a:pathLst>
                <a:path w="58310" h="114644">
                  <a:moveTo>
                    <a:pt x="57150" y="15060"/>
                  </a:moveTo>
                  <a:lnTo>
                    <a:pt x="57150" y="15060"/>
                  </a:lnTo>
                  <a:lnTo>
                    <a:pt x="57150" y="8318"/>
                  </a:lnTo>
                  <a:lnTo>
                    <a:pt x="55739" y="5626"/>
                  </a:lnTo>
                  <a:lnTo>
                    <a:pt x="50408" y="755"/>
                  </a:lnTo>
                  <a:lnTo>
                    <a:pt x="39572" y="0"/>
                  </a:lnTo>
                  <a:lnTo>
                    <a:pt x="26760" y="2722"/>
                  </a:lnTo>
                  <a:lnTo>
                    <a:pt x="16361" y="8636"/>
                  </a:lnTo>
                  <a:lnTo>
                    <a:pt x="10799" y="15968"/>
                  </a:lnTo>
                  <a:lnTo>
                    <a:pt x="9316" y="19898"/>
                  </a:lnTo>
                  <a:lnTo>
                    <a:pt x="9551" y="29910"/>
                  </a:lnTo>
                  <a:lnTo>
                    <a:pt x="10600" y="35543"/>
                  </a:lnTo>
                  <a:lnTo>
                    <a:pt x="25562" y="56956"/>
                  </a:lnTo>
                  <a:lnTo>
                    <a:pt x="53408" y="90924"/>
                  </a:lnTo>
                  <a:lnTo>
                    <a:pt x="58309" y="102399"/>
                  </a:lnTo>
                  <a:lnTo>
                    <a:pt x="58136" y="109852"/>
                  </a:lnTo>
                  <a:lnTo>
                    <a:pt x="55690" y="112122"/>
                  </a:lnTo>
                  <a:lnTo>
                    <a:pt x="47329" y="114643"/>
                  </a:lnTo>
                  <a:lnTo>
                    <a:pt x="27350" y="112690"/>
                  </a:lnTo>
                  <a:lnTo>
                    <a:pt x="21056" y="109075"/>
                  </a:lnTo>
                  <a:lnTo>
                    <a:pt x="0" y="8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297"/>
            <p:cNvSpPr/>
            <p:nvPr>
              <p:custDataLst>
                <p:tags r:id="rId66"/>
              </p:custDataLst>
            </p:nvPr>
          </p:nvSpPr>
          <p:spPr>
            <a:xfrm>
              <a:off x="2846438" y="3308350"/>
              <a:ext cx="72204" cy="83171"/>
            </a:xfrm>
            <a:custGeom>
              <a:avLst/>
              <a:gdLst/>
              <a:ahLst/>
              <a:cxnLst/>
              <a:rect l="0" t="0" r="0" b="0"/>
              <a:pathLst>
                <a:path w="72204" h="83171">
                  <a:moveTo>
                    <a:pt x="36462" y="25400"/>
                  </a:moveTo>
                  <a:lnTo>
                    <a:pt x="36462" y="25400"/>
                  </a:lnTo>
                  <a:lnTo>
                    <a:pt x="26349" y="25400"/>
                  </a:lnTo>
                  <a:lnTo>
                    <a:pt x="17621" y="29163"/>
                  </a:lnTo>
                  <a:lnTo>
                    <a:pt x="9744" y="35539"/>
                  </a:lnTo>
                  <a:lnTo>
                    <a:pt x="3891" y="43077"/>
                  </a:lnTo>
                  <a:lnTo>
                    <a:pt x="819" y="53012"/>
                  </a:lnTo>
                  <a:lnTo>
                    <a:pt x="0" y="58624"/>
                  </a:lnTo>
                  <a:lnTo>
                    <a:pt x="2853" y="68624"/>
                  </a:lnTo>
                  <a:lnTo>
                    <a:pt x="5589" y="73266"/>
                  </a:lnTo>
                  <a:lnTo>
                    <a:pt x="18037" y="80305"/>
                  </a:lnTo>
                  <a:lnTo>
                    <a:pt x="26296" y="83170"/>
                  </a:lnTo>
                  <a:lnTo>
                    <a:pt x="42997" y="82590"/>
                  </a:lnTo>
                  <a:lnTo>
                    <a:pt x="51402" y="80459"/>
                  </a:lnTo>
                  <a:lnTo>
                    <a:pt x="57711" y="76924"/>
                  </a:lnTo>
                  <a:lnTo>
                    <a:pt x="66602" y="67349"/>
                  </a:lnTo>
                  <a:lnTo>
                    <a:pt x="71025" y="56039"/>
                  </a:lnTo>
                  <a:lnTo>
                    <a:pt x="72203" y="50059"/>
                  </a:lnTo>
                  <a:lnTo>
                    <a:pt x="67869" y="35889"/>
                  </a:lnTo>
                  <a:lnTo>
                    <a:pt x="49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5298"/>
            <p:cNvSpPr/>
            <p:nvPr>
              <p:custDataLst>
                <p:tags r:id="rId67"/>
              </p:custDataLst>
            </p:nvPr>
          </p:nvSpPr>
          <p:spPr>
            <a:xfrm>
              <a:off x="2590800" y="3067050"/>
              <a:ext cx="203201" cy="349456"/>
            </a:xfrm>
            <a:custGeom>
              <a:avLst/>
              <a:gdLst/>
              <a:ahLst/>
              <a:cxnLst/>
              <a:rect l="0" t="0" r="0" b="0"/>
              <a:pathLst>
                <a:path w="203201" h="349456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2865" y="73751"/>
                  </a:lnTo>
                  <a:lnTo>
                    <a:pt x="17007" y="116739"/>
                  </a:lnTo>
                  <a:lnTo>
                    <a:pt x="19099" y="142032"/>
                  </a:lnTo>
                  <a:lnTo>
                    <a:pt x="21199" y="168771"/>
                  </a:lnTo>
                  <a:lnTo>
                    <a:pt x="23305" y="195064"/>
                  </a:lnTo>
                  <a:lnTo>
                    <a:pt x="25415" y="221059"/>
                  </a:lnTo>
                  <a:lnTo>
                    <a:pt x="27526" y="246855"/>
                  </a:lnTo>
                  <a:lnTo>
                    <a:pt x="29873" y="288690"/>
                  </a:lnTo>
                  <a:lnTo>
                    <a:pt x="31194" y="332482"/>
                  </a:lnTo>
                  <a:lnTo>
                    <a:pt x="30797" y="347442"/>
                  </a:lnTo>
                  <a:lnTo>
                    <a:pt x="29704" y="349455"/>
                  </a:lnTo>
                  <a:lnTo>
                    <a:pt x="28269" y="349387"/>
                  </a:lnTo>
                  <a:lnTo>
                    <a:pt x="20191" y="316037"/>
                  </a:lnTo>
                  <a:lnTo>
                    <a:pt x="13442" y="282748"/>
                  </a:lnTo>
                  <a:lnTo>
                    <a:pt x="8451" y="241195"/>
                  </a:lnTo>
                  <a:lnTo>
                    <a:pt x="12928" y="221497"/>
                  </a:lnTo>
                  <a:lnTo>
                    <a:pt x="17086" y="213282"/>
                  </a:lnTo>
                  <a:lnTo>
                    <a:pt x="29230" y="202271"/>
                  </a:lnTo>
                  <a:lnTo>
                    <a:pt x="44741" y="195732"/>
                  </a:lnTo>
                  <a:lnTo>
                    <a:pt x="85325" y="187770"/>
                  </a:lnTo>
                  <a:lnTo>
                    <a:pt x="130527" y="169657"/>
                  </a:lnTo>
                  <a:lnTo>
                    <a:pt x="156032" y="145127"/>
                  </a:lnTo>
                  <a:lnTo>
                    <a:pt x="176995" y="108774"/>
                  </a:lnTo>
                  <a:lnTo>
                    <a:pt x="186499" y="63352"/>
                  </a:lnTo>
                  <a:lnTo>
                    <a:pt x="189973" y="32767"/>
                  </a:lnTo>
                  <a:lnTo>
                    <a:pt x="190148" y="32428"/>
                  </a:lnTo>
                  <a:lnTo>
                    <a:pt x="190430" y="69488"/>
                  </a:lnTo>
                  <a:lnTo>
                    <a:pt x="190469" y="103791"/>
                  </a:lnTo>
                  <a:lnTo>
                    <a:pt x="190486" y="146318"/>
                  </a:lnTo>
                  <a:lnTo>
                    <a:pt x="191200" y="192736"/>
                  </a:lnTo>
                  <a:lnTo>
                    <a:pt x="193868" y="239236"/>
                  </a:lnTo>
                  <a:lnTo>
                    <a:pt x="197406" y="278247"/>
                  </a:lnTo>
                  <a:lnTo>
                    <a:pt x="2032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299"/>
            <p:cNvSpPr/>
            <p:nvPr>
              <p:custDataLst>
                <p:tags r:id="rId68"/>
              </p:custDataLst>
            </p:nvPr>
          </p:nvSpPr>
          <p:spPr>
            <a:xfrm>
              <a:off x="1689100" y="3194050"/>
              <a:ext cx="177801" cy="82551"/>
            </a:xfrm>
            <a:custGeom>
              <a:avLst/>
              <a:gdLst/>
              <a:ahLst/>
              <a:cxnLst/>
              <a:rect l="0" t="0" r="0" b="0"/>
              <a:pathLst>
                <a:path w="177801" h="82551">
                  <a:moveTo>
                    <a:pt x="0" y="82550"/>
                  </a:moveTo>
                  <a:lnTo>
                    <a:pt x="0" y="82550"/>
                  </a:lnTo>
                  <a:lnTo>
                    <a:pt x="45466" y="58131"/>
                  </a:lnTo>
                  <a:lnTo>
                    <a:pt x="89593" y="35020"/>
                  </a:lnTo>
                  <a:lnTo>
                    <a:pt x="128303" y="1704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300"/>
            <p:cNvSpPr/>
            <p:nvPr>
              <p:custDataLst>
                <p:tags r:id="rId69"/>
              </p:custDataLst>
            </p:nvPr>
          </p:nvSpPr>
          <p:spPr>
            <a:xfrm>
              <a:off x="1726311" y="2970181"/>
              <a:ext cx="127890" cy="433420"/>
            </a:xfrm>
            <a:custGeom>
              <a:avLst/>
              <a:gdLst/>
              <a:ahLst/>
              <a:cxnLst/>
              <a:rect l="0" t="0" r="0" b="0"/>
              <a:pathLst>
                <a:path w="127890" h="433420">
                  <a:moveTo>
                    <a:pt x="127889" y="39719"/>
                  </a:moveTo>
                  <a:lnTo>
                    <a:pt x="127889" y="39719"/>
                  </a:lnTo>
                  <a:lnTo>
                    <a:pt x="127889" y="29606"/>
                  </a:lnTo>
                  <a:lnTo>
                    <a:pt x="122244" y="18997"/>
                  </a:lnTo>
                  <a:lnTo>
                    <a:pt x="117776" y="13204"/>
                  </a:lnTo>
                  <a:lnTo>
                    <a:pt x="105285" y="4886"/>
                  </a:lnTo>
                  <a:lnTo>
                    <a:pt x="98003" y="1681"/>
                  </a:lnTo>
                  <a:lnTo>
                    <a:pt x="80504" y="0"/>
                  </a:lnTo>
                  <a:lnTo>
                    <a:pt x="70899" y="540"/>
                  </a:lnTo>
                  <a:lnTo>
                    <a:pt x="52701" y="10547"/>
                  </a:lnTo>
                  <a:lnTo>
                    <a:pt x="26589" y="39777"/>
                  </a:lnTo>
                  <a:lnTo>
                    <a:pt x="18022" y="52457"/>
                  </a:lnTo>
                  <a:lnTo>
                    <a:pt x="6622" y="89125"/>
                  </a:lnTo>
                  <a:lnTo>
                    <a:pt x="615" y="133644"/>
                  </a:lnTo>
                  <a:lnTo>
                    <a:pt x="0" y="157369"/>
                  </a:lnTo>
                  <a:lnTo>
                    <a:pt x="297" y="181652"/>
                  </a:lnTo>
                  <a:lnTo>
                    <a:pt x="2611" y="205602"/>
                  </a:lnTo>
                  <a:lnTo>
                    <a:pt x="10826" y="252910"/>
                  </a:lnTo>
                  <a:lnTo>
                    <a:pt x="21533" y="297924"/>
                  </a:lnTo>
                  <a:lnTo>
                    <a:pt x="32642" y="339332"/>
                  </a:lnTo>
                  <a:lnTo>
                    <a:pt x="42283" y="374199"/>
                  </a:lnTo>
                  <a:lnTo>
                    <a:pt x="53489" y="418794"/>
                  </a:lnTo>
                  <a:lnTo>
                    <a:pt x="51689" y="43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301"/>
            <p:cNvSpPr/>
            <p:nvPr>
              <p:custDataLst>
                <p:tags r:id="rId70"/>
              </p:custDataLst>
            </p:nvPr>
          </p:nvSpPr>
          <p:spPr>
            <a:xfrm>
              <a:off x="1238250" y="2507783"/>
              <a:ext cx="4095751" cy="305268"/>
            </a:xfrm>
            <a:custGeom>
              <a:avLst/>
              <a:gdLst/>
              <a:ahLst/>
              <a:cxnLst/>
              <a:rect l="0" t="0" r="0" b="0"/>
              <a:pathLst>
                <a:path w="4095751" h="305268">
                  <a:moveTo>
                    <a:pt x="0" y="305267"/>
                  </a:moveTo>
                  <a:lnTo>
                    <a:pt x="0" y="305267"/>
                  </a:lnTo>
                  <a:lnTo>
                    <a:pt x="40800" y="298360"/>
                  </a:lnTo>
                  <a:lnTo>
                    <a:pt x="84456" y="293025"/>
                  </a:lnTo>
                  <a:lnTo>
                    <a:pt x="114865" y="288639"/>
                  </a:lnTo>
                  <a:lnTo>
                    <a:pt x="148543" y="283598"/>
                  </a:lnTo>
                  <a:lnTo>
                    <a:pt x="197101" y="276005"/>
                  </a:lnTo>
                  <a:lnTo>
                    <a:pt x="255578" y="266709"/>
                  </a:lnTo>
                  <a:lnTo>
                    <a:pt x="320669" y="256278"/>
                  </a:lnTo>
                  <a:lnTo>
                    <a:pt x="399340" y="242975"/>
                  </a:lnTo>
                  <a:lnTo>
                    <a:pt x="487066" y="227755"/>
                  </a:lnTo>
                  <a:lnTo>
                    <a:pt x="580827" y="211259"/>
                  </a:lnTo>
                  <a:lnTo>
                    <a:pt x="689196" y="193206"/>
                  </a:lnTo>
                  <a:lnTo>
                    <a:pt x="807303" y="174115"/>
                  </a:lnTo>
                  <a:lnTo>
                    <a:pt x="931902" y="154332"/>
                  </a:lnTo>
                  <a:lnTo>
                    <a:pt x="1070707" y="135499"/>
                  </a:lnTo>
                  <a:lnTo>
                    <a:pt x="1218982" y="117300"/>
                  </a:lnTo>
                  <a:lnTo>
                    <a:pt x="1373571" y="99522"/>
                  </a:lnTo>
                  <a:lnTo>
                    <a:pt x="1535192" y="83437"/>
                  </a:lnTo>
                  <a:lnTo>
                    <a:pt x="1701500" y="68480"/>
                  </a:lnTo>
                  <a:lnTo>
                    <a:pt x="1870933" y="54276"/>
                  </a:lnTo>
                  <a:lnTo>
                    <a:pt x="2042450" y="41984"/>
                  </a:lnTo>
                  <a:lnTo>
                    <a:pt x="2215355" y="30967"/>
                  </a:lnTo>
                  <a:lnTo>
                    <a:pt x="2389187" y="20800"/>
                  </a:lnTo>
                  <a:lnTo>
                    <a:pt x="2560108" y="13317"/>
                  </a:lnTo>
                  <a:lnTo>
                    <a:pt x="2729089" y="7623"/>
                  </a:lnTo>
                  <a:lnTo>
                    <a:pt x="2896776" y="3121"/>
                  </a:lnTo>
                  <a:lnTo>
                    <a:pt x="3056544" y="825"/>
                  </a:lnTo>
                  <a:lnTo>
                    <a:pt x="3211035" y="0"/>
                  </a:lnTo>
                  <a:lnTo>
                    <a:pt x="3362007" y="156"/>
                  </a:lnTo>
                  <a:lnTo>
                    <a:pt x="3495110" y="965"/>
                  </a:lnTo>
                  <a:lnTo>
                    <a:pt x="3616301" y="2210"/>
                  </a:lnTo>
                  <a:lnTo>
                    <a:pt x="3729551" y="3746"/>
                  </a:lnTo>
                  <a:lnTo>
                    <a:pt x="3820573" y="4064"/>
                  </a:lnTo>
                  <a:lnTo>
                    <a:pt x="3896776" y="3570"/>
                  </a:lnTo>
                  <a:lnTo>
                    <a:pt x="3963100" y="2536"/>
                  </a:lnTo>
                  <a:lnTo>
                    <a:pt x="4007317" y="1846"/>
                  </a:lnTo>
                  <a:lnTo>
                    <a:pt x="4095750" y="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SMARTInkShape-Group1011"/>
          <p:cNvGrpSpPr/>
          <p:nvPr/>
        </p:nvGrpSpPr>
        <p:grpSpPr>
          <a:xfrm>
            <a:off x="1397000" y="3057483"/>
            <a:ext cx="228601" cy="377868"/>
            <a:chOff x="1397000" y="3057483"/>
            <a:chExt cx="228601" cy="377868"/>
          </a:xfrm>
        </p:grpSpPr>
        <p:sp>
          <p:nvSpPr>
            <p:cNvPr id="669" name="SMARTInkShape-5302"/>
            <p:cNvSpPr/>
            <p:nvPr>
              <p:custDataLst>
                <p:tags r:id="rId58"/>
              </p:custDataLst>
            </p:nvPr>
          </p:nvSpPr>
          <p:spPr>
            <a:xfrm>
              <a:off x="1443375" y="3365500"/>
              <a:ext cx="182226" cy="69851"/>
            </a:xfrm>
            <a:custGeom>
              <a:avLst/>
              <a:gdLst/>
              <a:ahLst/>
              <a:cxnLst/>
              <a:rect l="0" t="0" r="0" b="0"/>
              <a:pathLst>
                <a:path w="182226" h="69851">
                  <a:moveTo>
                    <a:pt x="55225" y="69850"/>
                  </a:moveTo>
                  <a:lnTo>
                    <a:pt x="55225" y="69850"/>
                  </a:lnTo>
                  <a:lnTo>
                    <a:pt x="55225" y="66479"/>
                  </a:lnTo>
                  <a:lnTo>
                    <a:pt x="55931" y="65486"/>
                  </a:lnTo>
                  <a:lnTo>
                    <a:pt x="57107" y="64824"/>
                  </a:lnTo>
                  <a:lnTo>
                    <a:pt x="60692" y="63762"/>
                  </a:lnTo>
                  <a:lnTo>
                    <a:pt x="56331" y="62846"/>
                  </a:lnTo>
                  <a:lnTo>
                    <a:pt x="49996" y="58039"/>
                  </a:lnTo>
                  <a:lnTo>
                    <a:pt x="7822" y="51203"/>
                  </a:lnTo>
                  <a:lnTo>
                    <a:pt x="0" y="50879"/>
                  </a:lnTo>
                  <a:lnTo>
                    <a:pt x="64" y="50853"/>
                  </a:lnTo>
                  <a:lnTo>
                    <a:pt x="17195" y="47436"/>
                  </a:lnTo>
                  <a:lnTo>
                    <a:pt x="54089" y="34901"/>
                  </a:lnTo>
                  <a:lnTo>
                    <a:pt x="92675" y="22963"/>
                  </a:lnTo>
                  <a:lnTo>
                    <a:pt x="130527" y="11194"/>
                  </a:lnTo>
                  <a:lnTo>
                    <a:pt x="182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303"/>
            <p:cNvSpPr/>
            <p:nvPr>
              <p:custDataLst>
                <p:tags r:id="rId59"/>
              </p:custDataLst>
            </p:nvPr>
          </p:nvSpPr>
          <p:spPr>
            <a:xfrm>
              <a:off x="1473200" y="3106711"/>
              <a:ext cx="50801" cy="315940"/>
            </a:xfrm>
            <a:custGeom>
              <a:avLst/>
              <a:gdLst/>
              <a:ahLst/>
              <a:cxnLst/>
              <a:rect l="0" t="0" r="0" b="0"/>
              <a:pathLst>
                <a:path w="50801" h="315940">
                  <a:moveTo>
                    <a:pt x="0" y="30189"/>
                  </a:moveTo>
                  <a:lnTo>
                    <a:pt x="0" y="30189"/>
                  </a:lnTo>
                  <a:lnTo>
                    <a:pt x="0" y="0"/>
                  </a:lnTo>
                  <a:lnTo>
                    <a:pt x="3371" y="40671"/>
                  </a:lnTo>
                  <a:lnTo>
                    <a:pt x="8789" y="73183"/>
                  </a:lnTo>
                  <a:lnTo>
                    <a:pt x="15901" y="113503"/>
                  </a:lnTo>
                  <a:lnTo>
                    <a:pt x="23765" y="157293"/>
                  </a:lnTo>
                  <a:lnTo>
                    <a:pt x="31964" y="200744"/>
                  </a:lnTo>
                  <a:lnTo>
                    <a:pt x="39606" y="240753"/>
                  </a:lnTo>
                  <a:lnTo>
                    <a:pt x="47170" y="284254"/>
                  </a:lnTo>
                  <a:lnTo>
                    <a:pt x="50800" y="3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304"/>
            <p:cNvSpPr/>
            <p:nvPr>
              <p:custDataLst>
                <p:tags r:id="rId60"/>
              </p:custDataLst>
            </p:nvPr>
          </p:nvSpPr>
          <p:spPr>
            <a:xfrm>
              <a:off x="1397000" y="3057483"/>
              <a:ext cx="203201" cy="92118"/>
            </a:xfrm>
            <a:custGeom>
              <a:avLst/>
              <a:gdLst/>
              <a:ahLst/>
              <a:cxnLst/>
              <a:rect l="0" t="0" r="0" b="0"/>
              <a:pathLst>
                <a:path w="203201" h="92118">
                  <a:moveTo>
                    <a:pt x="0" y="92117"/>
                  </a:moveTo>
                  <a:lnTo>
                    <a:pt x="0" y="92117"/>
                  </a:lnTo>
                  <a:lnTo>
                    <a:pt x="3371" y="82004"/>
                  </a:lnTo>
                  <a:lnTo>
                    <a:pt x="15580" y="65602"/>
                  </a:lnTo>
                  <a:lnTo>
                    <a:pt x="55994" y="40391"/>
                  </a:lnTo>
                  <a:lnTo>
                    <a:pt x="103609" y="18543"/>
                  </a:lnTo>
                  <a:lnTo>
                    <a:pt x="147508" y="3916"/>
                  </a:lnTo>
                  <a:lnTo>
                    <a:pt x="169511" y="0"/>
                  </a:lnTo>
                  <a:lnTo>
                    <a:pt x="177918" y="1072"/>
                  </a:lnTo>
                  <a:lnTo>
                    <a:pt x="203200" y="1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3" name="SMARTInkShape-5305"/>
          <p:cNvSpPr/>
          <p:nvPr>
            <p:custDataLst>
              <p:tags r:id="rId6"/>
            </p:custDataLst>
          </p:nvPr>
        </p:nvSpPr>
        <p:spPr>
          <a:xfrm>
            <a:off x="7683002" y="984250"/>
            <a:ext cx="1429249" cy="93635"/>
          </a:xfrm>
          <a:custGeom>
            <a:avLst/>
            <a:gdLst/>
            <a:ahLst/>
            <a:cxnLst/>
            <a:rect l="0" t="0" r="0" b="0"/>
            <a:pathLst>
              <a:path w="1429249" h="93635">
                <a:moveTo>
                  <a:pt x="13198" y="69850"/>
                </a:moveTo>
                <a:lnTo>
                  <a:pt x="13198" y="69850"/>
                </a:lnTo>
                <a:lnTo>
                  <a:pt x="811" y="65486"/>
                </a:lnTo>
                <a:lnTo>
                  <a:pt x="0" y="64824"/>
                </a:lnTo>
                <a:lnTo>
                  <a:pt x="167" y="64383"/>
                </a:lnTo>
                <a:lnTo>
                  <a:pt x="37480" y="60390"/>
                </a:lnTo>
                <a:lnTo>
                  <a:pt x="64664" y="58605"/>
                </a:lnTo>
                <a:lnTo>
                  <a:pt x="99014" y="56709"/>
                </a:lnTo>
                <a:lnTo>
                  <a:pt x="138142" y="54739"/>
                </a:lnTo>
                <a:lnTo>
                  <a:pt x="186804" y="52720"/>
                </a:lnTo>
                <a:lnTo>
                  <a:pt x="241824" y="50669"/>
                </a:lnTo>
                <a:lnTo>
                  <a:pt x="301083" y="48596"/>
                </a:lnTo>
                <a:lnTo>
                  <a:pt x="365987" y="46509"/>
                </a:lnTo>
                <a:lnTo>
                  <a:pt x="434658" y="44411"/>
                </a:lnTo>
                <a:lnTo>
                  <a:pt x="505838" y="42307"/>
                </a:lnTo>
                <a:lnTo>
                  <a:pt x="575869" y="40905"/>
                </a:lnTo>
                <a:lnTo>
                  <a:pt x="645133" y="39970"/>
                </a:lnTo>
                <a:lnTo>
                  <a:pt x="713889" y="39347"/>
                </a:lnTo>
                <a:lnTo>
                  <a:pt x="778775" y="38931"/>
                </a:lnTo>
                <a:lnTo>
                  <a:pt x="841082" y="38654"/>
                </a:lnTo>
                <a:lnTo>
                  <a:pt x="901672" y="38469"/>
                </a:lnTo>
                <a:lnTo>
                  <a:pt x="953352" y="39052"/>
                </a:lnTo>
                <a:lnTo>
                  <a:pt x="999095" y="40146"/>
                </a:lnTo>
                <a:lnTo>
                  <a:pt x="1040879" y="41580"/>
                </a:lnTo>
                <a:lnTo>
                  <a:pt x="1072264" y="43243"/>
                </a:lnTo>
                <a:lnTo>
                  <a:pt x="1116542" y="46971"/>
                </a:lnTo>
                <a:lnTo>
                  <a:pt x="1126939" y="49658"/>
                </a:lnTo>
                <a:lnTo>
                  <a:pt x="1131048" y="52861"/>
                </a:lnTo>
                <a:lnTo>
                  <a:pt x="1130963" y="56407"/>
                </a:lnTo>
                <a:lnTo>
                  <a:pt x="1095123" y="64111"/>
                </a:lnTo>
                <a:lnTo>
                  <a:pt x="1066798" y="68140"/>
                </a:lnTo>
                <a:lnTo>
                  <a:pt x="1028159" y="72238"/>
                </a:lnTo>
                <a:lnTo>
                  <a:pt x="982644" y="76381"/>
                </a:lnTo>
                <a:lnTo>
                  <a:pt x="932545" y="80554"/>
                </a:lnTo>
                <a:lnTo>
                  <a:pt x="874452" y="84041"/>
                </a:lnTo>
                <a:lnTo>
                  <a:pt x="811028" y="87072"/>
                </a:lnTo>
                <a:lnTo>
                  <a:pt x="744051" y="89798"/>
                </a:lnTo>
                <a:lnTo>
                  <a:pt x="678939" y="91615"/>
                </a:lnTo>
                <a:lnTo>
                  <a:pt x="615070" y="92827"/>
                </a:lnTo>
                <a:lnTo>
                  <a:pt x="552029" y="93634"/>
                </a:lnTo>
                <a:lnTo>
                  <a:pt x="497302" y="93467"/>
                </a:lnTo>
                <a:lnTo>
                  <a:pt x="448117" y="92651"/>
                </a:lnTo>
                <a:lnTo>
                  <a:pt x="402628" y="91400"/>
                </a:lnTo>
                <a:lnTo>
                  <a:pt x="370184" y="89861"/>
                </a:lnTo>
                <a:lnTo>
                  <a:pt x="328492" y="86270"/>
                </a:lnTo>
                <a:lnTo>
                  <a:pt x="325698" y="82208"/>
                </a:lnTo>
                <a:lnTo>
                  <a:pt x="347055" y="70168"/>
                </a:lnTo>
                <a:lnTo>
                  <a:pt x="379703" y="63007"/>
                </a:lnTo>
                <a:lnTo>
                  <a:pt x="424751" y="55410"/>
                </a:lnTo>
                <a:lnTo>
                  <a:pt x="478067" y="47523"/>
                </a:lnTo>
                <a:lnTo>
                  <a:pt x="547477" y="39443"/>
                </a:lnTo>
                <a:lnTo>
                  <a:pt x="627617" y="31234"/>
                </a:lnTo>
                <a:lnTo>
                  <a:pt x="714912" y="22940"/>
                </a:lnTo>
                <a:lnTo>
                  <a:pt x="806974" y="16704"/>
                </a:lnTo>
                <a:lnTo>
                  <a:pt x="902215" y="11842"/>
                </a:lnTo>
                <a:lnTo>
                  <a:pt x="999575" y="7894"/>
                </a:lnTo>
                <a:lnTo>
                  <a:pt x="1090587" y="5263"/>
                </a:lnTo>
                <a:lnTo>
                  <a:pt x="1177371" y="3509"/>
                </a:lnTo>
                <a:lnTo>
                  <a:pt x="1261329" y="2339"/>
                </a:lnTo>
                <a:lnTo>
                  <a:pt x="1317301" y="1559"/>
                </a:lnTo>
                <a:lnTo>
                  <a:pt x="142924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SMARTInkShape-5306"/>
          <p:cNvSpPr/>
          <p:nvPr>
            <p:custDataLst>
              <p:tags r:id="rId7"/>
            </p:custDataLst>
          </p:nvPr>
        </p:nvSpPr>
        <p:spPr>
          <a:xfrm>
            <a:off x="4368800" y="3244850"/>
            <a:ext cx="44451" cy="152401"/>
          </a:xfrm>
          <a:custGeom>
            <a:avLst/>
            <a:gdLst/>
            <a:ahLst/>
            <a:cxnLst/>
            <a:rect l="0" t="0" r="0" b="0"/>
            <a:pathLst>
              <a:path w="44451" h="152401">
                <a:moveTo>
                  <a:pt x="44450" y="0"/>
                </a:moveTo>
                <a:lnTo>
                  <a:pt x="44450" y="0"/>
                </a:lnTo>
                <a:lnTo>
                  <a:pt x="42568" y="12552"/>
                </a:lnTo>
                <a:lnTo>
                  <a:pt x="32241" y="51555"/>
                </a:lnTo>
                <a:lnTo>
                  <a:pt x="17314" y="89122"/>
                </a:lnTo>
                <a:lnTo>
                  <a:pt x="4152" y="135511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7" name="SMARTInkShape-Group1014"/>
          <p:cNvGrpSpPr/>
          <p:nvPr/>
        </p:nvGrpSpPr>
        <p:grpSpPr>
          <a:xfrm>
            <a:off x="4787958" y="3025335"/>
            <a:ext cx="596843" cy="295716"/>
            <a:chOff x="4787958" y="3025335"/>
            <a:chExt cx="596843" cy="295716"/>
          </a:xfrm>
        </p:grpSpPr>
        <p:sp>
          <p:nvSpPr>
            <p:cNvPr id="675" name="SMARTInkShape-5307"/>
            <p:cNvSpPr/>
            <p:nvPr>
              <p:custDataLst>
                <p:tags r:id="rId56"/>
              </p:custDataLst>
            </p:nvPr>
          </p:nvSpPr>
          <p:spPr>
            <a:xfrm>
              <a:off x="5359400" y="32766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8919" y="159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308"/>
            <p:cNvSpPr/>
            <p:nvPr>
              <p:custDataLst>
                <p:tags r:id="rId57"/>
              </p:custDataLst>
            </p:nvPr>
          </p:nvSpPr>
          <p:spPr>
            <a:xfrm>
              <a:off x="4787958" y="3025335"/>
              <a:ext cx="472728" cy="294924"/>
            </a:xfrm>
            <a:custGeom>
              <a:avLst/>
              <a:gdLst/>
              <a:ahLst/>
              <a:cxnLst/>
              <a:rect l="0" t="0" r="0" b="0"/>
              <a:pathLst>
                <a:path w="472728" h="294924">
                  <a:moveTo>
                    <a:pt x="82492" y="54415"/>
                  </a:moveTo>
                  <a:lnTo>
                    <a:pt x="82492" y="54415"/>
                  </a:lnTo>
                  <a:lnTo>
                    <a:pt x="97419" y="7538"/>
                  </a:lnTo>
                  <a:lnTo>
                    <a:pt x="100320" y="309"/>
                  </a:lnTo>
                  <a:lnTo>
                    <a:pt x="100727" y="0"/>
                  </a:lnTo>
                  <a:lnTo>
                    <a:pt x="100999" y="500"/>
                  </a:lnTo>
                  <a:lnTo>
                    <a:pt x="101180" y="1538"/>
                  </a:lnTo>
                  <a:lnTo>
                    <a:pt x="94587" y="38497"/>
                  </a:lnTo>
                  <a:lnTo>
                    <a:pt x="90690" y="68507"/>
                  </a:lnTo>
                  <a:lnTo>
                    <a:pt x="86606" y="105363"/>
                  </a:lnTo>
                  <a:lnTo>
                    <a:pt x="82439" y="147144"/>
                  </a:lnTo>
                  <a:lnTo>
                    <a:pt x="78940" y="189466"/>
                  </a:lnTo>
                  <a:lnTo>
                    <a:pt x="77386" y="227092"/>
                  </a:lnTo>
                  <a:lnTo>
                    <a:pt x="79882" y="266523"/>
                  </a:lnTo>
                  <a:lnTo>
                    <a:pt x="85090" y="289339"/>
                  </a:lnTo>
                  <a:lnTo>
                    <a:pt x="87046" y="292875"/>
                  </a:lnTo>
                  <a:lnTo>
                    <a:pt x="89056" y="294527"/>
                  </a:lnTo>
                  <a:lnTo>
                    <a:pt x="91101" y="294923"/>
                  </a:lnTo>
                  <a:lnTo>
                    <a:pt x="92465" y="293776"/>
                  </a:lnTo>
                  <a:lnTo>
                    <a:pt x="93980" y="288738"/>
                  </a:lnTo>
                  <a:lnTo>
                    <a:pt x="91462" y="274598"/>
                  </a:lnTo>
                  <a:lnTo>
                    <a:pt x="66583" y="235854"/>
                  </a:lnTo>
                  <a:lnTo>
                    <a:pt x="31920" y="195696"/>
                  </a:lnTo>
                  <a:lnTo>
                    <a:pt x="29" y="159200"/>
                  </a:lnTo>
                  <a:lnTo>
                    <a:pt x="0" y="153904"/>
                  </a:lnTo>
                  <a:lnTo>
                    <a:pt x="5612" y="142377"/>
                  </a:lnTo>
                  <a:lnTo>
                    <a:pt x="32943" y="117024"/>
                  </a:lnTo>
                  <a:lnTo>
                    <a:pt x="77643" y="87453"/>
                  </a:lnTo>
                  <a:lnTo>
                    <a:pt x="116568" y="65615"/>
                  </a:lnTo>
                  <a:lnTo>
                    <a:pt x="163855" y="32952"/>
                  </a:lnTo>
                  <a:lnTo>
                    <a:pt x="181467" y="17874"/>
                  </a:lnTo>
                  <a:lnTo>
                    <a:pt x="184459" y="16649"/>
                  </a:lnTo>
                  <a:lnTo>
                    <a:pt x="186453" y="17243"/>
                  </a:lnTo>
                  <a:lnTo>
                    <a:pt x="187782" y="19050"/>
                  </a:lnTo>
                  <a:lnTo>
                    <a:pt x="181303" y="66134"/>
                  </a:lnTo>
                  <a:lnTo>
                    <a:pt x="175091" y="101957"/>
                  </a:lnTo>
                  <a:lnTo>
                    <a:pt x="169979" y="141397"/>
                  </a:lnTo>
                  <a:lnTo>
                    <a:pt x="165355" y="178681"/>
                  </a:lnTo>
                  <a:lnTo>
                    <a:pt x="158784" y="223879"/>
                  </a:lnTo>
                  <a:lnTo>
                    <a:pt x="153615" y="250951"/>
                  </a:lnTo>
                  <a:lnTo>
                    <a:pt x="153190" y="251055"/>
                  </a:lnTo>
                  <a:lnTo>
                    <a:pt x="152454" y="230515"/>
                  </a:lnTo>
                  <a:lnTo>
                    <a:pt x="159117" y="212661"/>
                  </a:lnTo>
                  <a:lnTo>
                    <a:pt x="163209" y="208596"/>
                  </a:lnTo>
                  <a:lnTo>
                    <a:pt x="173400" y="204079"/>
                  </a:lnTo>
                  <a:lnTo>
                    <a:pt x="184984" y="203953"/>
                  </a:lnTo>
                  <a:lnTo>
                    <a:pt x="191037" y="204907"/>
                  </a:lnTo>
                  <a:lnTo>
                    <a:pt x="201525" y="211611"/>
                  </a:lnTo>
                  <a:lnTo>
                    <a:pt x="227754" y="243560"/>
                  </a:lnTo>
                  <a:lnTo>
                    <a:pt x="242698" y="269744"/>
                  </a:lnTo>
                  <a:lnTo>
                    <a:pt x="245740" y="270640"/>
                  </a:lnTo>
                  <a:lnTo>
                    <a:pt x="249179" y="269826"/>
                  </a:lnTo>
                  <a:lnTo>
                    <a:pt x="271581" y="255010"/>
                  </a:lnTo>
                  <a:lnTo>
                    <a:pt x="298759" y="220561"/>
                  </a:lnTo>
                  <a:lnTo>
                    <a:pt x="300048" y="217390"/>
                  </a:lnTo>
                  <a:lnTo>
                    <a:pt x="300201" y="214571"/>
                  </a:lnTo>
                  <a:lnTo>
                    <a:pt x="298498" y="203898"/>
                  </a:lnTo>
                  <a:lnTo>
                    <a:pt x="300320" y="200109"/>
                  </a:lnTo>
                  <a:lnTo>
                    <a:pt x="307240" y="188557"/>
                  </a:lnTo>
                  <a:lnTo>
                    <a:pt x="310331" y="168323"/>
                  </a:lnTo>
                  <a:lnTo>
                    <a:pt x="310754" y="158898"/>
                  </a:lnTo>
                  <a:lnTo>
                    <a:pt x="310161" y="155820"/>
                  </a:lnTo>
                  <a:lnTo>
                    <a:pt x="309060" y="153768"/>
                  </a:lnTo>
                  <a:lnTo>
                    <a:pt x="307621" y="152400"/>
                  </a:lnTo>
                  <a:lnTo>
                    <a:pt x="305250" y="153605"/>
                  </a:lnTo>
                  <a:lnTo>
                    <a:pt x="298853" y="160589"/>
                  </a:lnTo>
                  <a:lnTo>
                    <a:pt x="290689" y="183162"/>
                  </a:lnTo>
                  <a:lnTo>
                    <a:pt x="290544" y="212194"/>
                  </a:lnTo>
                  <a:lnTo>
                    <a:pt x="298340" y="239766"/>
                  </a:lnTo>
                  <a:lnTo>
                    <a:pt x="307541" y="253445"/>
                  </a:lnTo>
                  <a:lnTo>
                    <a:pt x="312958" y="259069"/>
                  </a:lnTo>
                  <a:lnTo>
                    <a:pt x="318686" y="262112"/>
                  </a:lnTo>
                  <a:lnTo>
                    <a:pt x="330695" y="263612"/>
                  </a:lnTo>
                  <a:lnTo>
                    <a:pt x="343087" y="258163"/>
                  </a:lnTo>
                  <a:lnTo>
                    <a:pt x="354946" y="247981"/>
                  </a:lnTo>
                  <a:lnTo>
                    <a:pt x="364919" y="234048"/>
                  </a:lnTo>
                  <a:lnTo>
                    <a:pt x="380225" y="187510"/>
                  </a:lnTo>
                  <a:lnTo>
                    <a:pt x="385198" y="176165"/>
                  </a:lnTo>
                  <a:lnTo>
                    <a:pt x="385896" y="175798"/>
                  </a:lnTo>
                  <a:lnTo>
                    <a:pt x="387169" y="219321"/>
                  </a:lnTo>
                  <a:lnTo>
                    <a:pt x="387276" y="261779"/>
                  </a:lnTo>
                  <a:lnTo>
                    <a:pt x="387289" y="275449"/>
                  </a:lnTo>
                  <a:lnTo>
                    <a:pt x="387292" y="237606"/>
                  </a:lnTo>
                  <a:lnTo>
                    <a:pt x="388703" y="197045"/>
                  </a:lnTo>
                  <a:lnTo>
                    <a:pt x="394034" y="173075"/>
                  </a:lnTo>
                  <a:lnTo>
                    <a:pt x="402988" y="156306"/>
                  </a:lnTo>
                  <a:lnTo>
                    <a:pt x="408340" y="149859"/>
                  </a:lnTo>
                  <a:lnTo>
                    <a:pt x="421811" y="142696"/>
                  </a:lnTo>
                  <a:lnTo>
                    <a:pt x="429355" y="140786"/>
                  </a:lnTo>
                  <a:lnTo>
                    <a:pt x="435795" y="140923"/>
                  </a:lnTo>
                  <a:lnTo>
                    <a:pt x="446714" y="144839"/>
                  </a:lnTo>
                  <a:lnTo>
                    <a:pt x="464165" y="161719"/>
                  </a:lnTo>
                  <a:lnTo>
                    <a:pt x="470847" y="180422"/>
                  </a:lnTo>
                  <a:lnTo>
                    <a:pt x="472727" y="210989"/>
                  </a:lnTo>
                  <a:lnTo>
                    <a:pt x="469713" y="228426"/>
                  </a:lnTo>
                  <a:lnTo>
                    <a:pt x="457142" y="25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SMARTInkShape-Group1015"/>
          <p:cNvGrpSpPr/>
          <p:nvPr/>
        </p:nvGrpSpPr>
        <p:grpSpPr>
          <a:xfrm>
            <a:off x="6054573" y="3042533"/>
            <a:ext cx="1130658" cy="388270"/>
            <a:chOff x="6054573" y="3042533"/>
            <a:chExt cx="1130658" cy="388270"/>
          </a:xfrm>
        </p:grpSpPr>
        <p:sp>
          <p:nvSpPr>
            <p:cNvPr id="678" name="SMARTInkShape-5309"/>
            <p:cNvSpPr/>
            <p:nvPr>
              <p:custDataLst>
                <p:tags r:id="rId50"/>
              </p:custDataLst>
            </p:nvPr>
          </p:nvSpPr>
          <p:spPr>
            <a:xfrm>
              <a:off x="7081472" y="3359150"/>
              <a:ext cx="103759" cy="71653"/>
            </a:xfrm>
            <a:custGeom>
              <a:avLst/>
              <a:gdLst/>
              <a:ahLst/>
              <a:cxnLst/>
              <a:rect l="0" t="0" r="0" b="0"/>
              <a:pathLst>
                <a:path w="103759" h="71653">
                  <a:moveTo>
                    <a:pt x="17828" y="0"/>
                  </a:moveTo>
                  <a:lnTo>
                    <a:pt x="17828" y="0"/>
                  </a:lnTo>
                  <a:lnTo>
                    <a:pt x="14457" y="0"/>
                  </a:lnTo>
                  <a:lnTo>
                    <a:pt x="10921" y="1881"/>
                  </a:lnTo>
                  <a:lnTo>
                    <a:pt x="6996" y="5775"/>
                  </a:lnTo>
                  <a:lnTo>
                    <a:pt x="2900" y="12209"/>
                  </a:lnTo>
                  <a:lnTo>
                    <a:pt x="0" y="23765"/>
                  </a:lnTo>
                  <a:lnTo>
                    <a:pt x="5881" y="42868"/>
                  </a:lnTo>
                  <a:lnTo>
                    <a:pt x="16561" y="59660"/>
                  </a:lnTo>
                  <a:lnTo>
                    <a:pt x="28319" y="67202"/>
                  </a:lnTo>
                  <a:lnTo>
                    <a:pt x="35404" y="70202"/>
                  </a:lnTo>
                  <a:lnTo>
                    <a:pt x="50804" y="71652"/>
                  </a:lnTo>
                  <a:lnTo>
                    <a:pt x="58862" y="71051"/>
                  </a:lnTo>
                  <a:lnTo>
                    <a:pt x="73460" y="64739"/>
                  </a:lnTo>
                  <a:lnTo>
                    <a:pt x="86297" y="54173"/>
                  </a:lnTo>
                  <a:lnTo>
                    <a:pt x="100047" y="33768"/>
                  </a:lnTo>
                  <a:lnTo>
                    <a:pt x="103758" y="23004"/>
                  </a:lnTo>
                  <a:lnTo>
                    <a:pt x="101220" y="18159"/>
                  </a:lnTo>
                  <a:lnTo>
                    <a:pt x="74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5310"/>
            <p:cNvSpPr/>
            <p:nvPr>
              <p:custDataLst>
                <p:tags r:id="rId51"/>
              </p:custDataLst>
            </p:nvPr>
          </p:nvSpPr>
          <p:spPr>
            <a:xfrm>
              <a:off x="6892558" y="3110550"/>
              <a:ext cx="225793" cy="228711"/>
            </a:xfrm>
            <a:custGeom>
              <a:avLst/>
              <a:gdLst/>
              <a:ahLst/>
              <a:cxnLst/>
              <a:rect l="0" t="0" r="0" b="0"/>
              <a:pathLst>
                <a:path w="225793" h="228711">
                  <a:moveTo>
                    <a:pt x="117842" y="45400"/>
                  </a:moveTo>
                  <a:lnTo>
                    <a:pt x="117842" y="45400"/>
                  </a:lnTo>
                  <a:lnTo>
                    <a:pt x="118547" y="30897"/>
                  </a:lnTo>
                  <a:lnTo>
                    <a:pt x="123309" y="12829"/>
                  </a:lnTo>
                  <a:lnTo>
                    <a:pt x="122898" y="10986"/>
                  </a:lnTo>
                  <a:lnTo>
                    <a:pt x="121918" y="9757"/>
                  </a:lnTo>
                  <a:lnTo>
                    <a:pt x="120560" y="8938"/>
                  </a:lnTo>
                  <a:lnTo>
                    <a:pt x="113405" y="11791"/>
                  </a:lnTo>
                  <a:lnTo>
                    <a:pt x="84824" y="31862"/>
                  </a:lnTo>
                  <a:lnTo>
                    <a:pt x="45206" y="74554"/>
                  </a:lnTo>
                  <a:lnTo>
                    <a:pt x="16045" y="119027"/>
                  </a:lnTo>
                  <a:lnTo>
                    <a:pt x="2984" y="148914"/>
                  </a:lnTo>
                  <a:lnTo>
                    <a:pt x="0" y="174897"/>
                  </a:lnTo>
                  <a:lnTo>
                    <a:pt x="4085" y="196793"/>
                  </a:lnTo>
                  <a:lnTo>
                    <a:pt x="12955" y="213580"/>
                  </a:lnTo>
                  <a:lnTo>
                    <a:pt x="29598" y="224334"/>
                  </a:lnTo>
                  <a:lnTo>
                    <a:pt x="39962" y="228189"/>
                  </a:lnTo>
                  <a:lnTo>
                    <a:pt x="62768" y="228710"/>
                  </a:lnTo>
                  <a:lnTo>
                    <a:pt x="87014" y="222826"/>
                  </a:lnTo>
                  <a:lnTo>
                    <a:pt x="123054" y="202942"/>
                  </a:lnTo>
                  <a:lnTo>
                    <a:pt x="142971" y="184798"/>
                  </a:lnTo>
                  <a:lnTo>
                    <a:pt x="163309" y="137895"/>
                  </a:lnTo>
                  <a:lnTo>
                    <a:pt x="167918" y="101326"/>
                  </a:lnTo>
                  <a:lnTo>
                    <a:pt x="166203" y="66728"/>
                  </a:lnTo>
                  <a:lnTo>
                    <a:pt x="158387" y="39592"/>
                  </a:lnTo>
                  <a:lnTo>
                    <a:pt x="142211" y="19535"/>
                  </a:lnTo>
                  <a:lnTo>
                    <a:pt x="131972" y="11224"/>
                  </a:lnTo>
                  <a:lnTo>
                    <a:pt x="107424" y="1988"/>
                  </a:lnTo>
                  <a:lnTo>
                    <a:pt x="82167" y="0"/>
                  </a:lnTo>
                  <a:lnTo>
                    <a:pt x="52787" y="10076"/>
                  </a:lnTo>
                  <a:lnTo>
                    <a:pt x="37424" y="18176"/>
                  </a:lnTo>
                  <a:lnTo>
                    <a:pt x="32480" y="23018"/>
                  </a:lnTo>
                  <a:lnTo>
                    <a:pt x="26986" y="34041"/>
                  </a:lnTo>
                  <a:lnTo>
                    <a:pt x="26933" y="39944"/>
                  </a:lnTo>
                  <a:lnTo>
                    <a:pt x="30636" y="52147"/>
                  </a:lnTo>
                  <a:lnTo>
                    <a:pt x="42630" y="62745"/>
                  </a:lnTo>
                  <a:lnTo>
                    <a:pt x="61131" y="71453"/>
                  </a:lnTo>
                  <a:lnTo>
                    <a:pt x="101430" y="79617"/>
                  </a:lnTo>
                  <a:lnTo>
                    <a:pt x="137594" y="81774"/>
                  </a:lnTo>
                  <a:lnTo>
                    <a:pt x="173422" y="82733"/>
                  </a:lnTo>
                  <a:lnTo>
                    <a:pt x="225792" y="8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5311"/>
            <p:cNvSpPr/>
            <p:nvPr>
              <p:custDataLst>
                <p:tags r:id="rId52"/>
              </p:custDataLst>
            </p:nvPr>
          </p:nvSpPr>
          <p:spPr>
            <a:xfrm>
              <a:off x="6533972" y="3042533"/>
              <a:ext cx="139879" cy="352889"/>
            </a:xfrm>
            <a:custGeom>
              <a:avLst/>
              <a:gdLst/>
              <a:ahLst/>
              <a:cxnLst/>
              <a:rect l="0" t="0" r="0" b="0"/>
              <a:pathLst>
                <a:path w="139879" h="352889">
                  <a:moveTo>
                    <a:pt x="139878" y="5467"/>
                  </a:moveTo>
                  <a:lnTo>
                    <a:pt x="139878" y="5467"/>
                  </a:lnTo>
                  <a:lnTo>
                    <a:pt x="134410" y="0"/>
                  </a:lnTo>
                  <a:lnTo>
                    <a:pt x="137160" y="6120"/>
                  </a:lnTo>
                  <a:lnTo>
                    <a:pt x="132330" y="33726"/>
                  </a:lnTo>
                  <a:lnTo>
                    <a:pt x="121942" y="65063"/>
                  </a:lnTo>
                  <a:lnTo>
                    <a:pt x="107212" y="103921"/>
                  </a:lnTo>
                  <a:lnTo>
                    <a:pt x="88906" y="149413"/>
                  </a:lnTo>
                  <a:lnTo>
                    <a:pt x="78379" y="173398"/>
                  </a:lnTo>
                  <a:lnTo>
                    <a:pt x="67130" y="197854"/>
                  </a:lnTo>
                  <a:lnTo>
                    <a:pt x="55396" y="222625"/>
                  </a:lnTo>
                  <a:lnTo>
                    <a:pt x="32950" y="267082"/>
                  </a:lnTo>
                  <a:lnTo>
                    <a:pt x="14038" y="304479"/>
                  </a:lnTo>
                  <a:lnTo>
                    <a:pt x="835" y="339283"/>
                  </a:lnTo>
                  <a:lnTo>
                    <a:pt x="0" y="350915"/>
                  </a:lnTo>
                  <a:lnTo>
                    <a:pt x="2176" y="352888"/>
                  </a:lnTo>
                  <a:lnTo>
                    <a:pt x="5743" y="352792"/>
                  </a:lnTo>
                  <a:lnTo>
                    <a:pt x="19228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312"/>
            <p:cNvSpPr/>
            <p:nvPr>
              <p:custDataLst>
                <p:tags r:id="rId53"/>
              </p:custDataLst>
            </p:nvPr>
          </p:nvSpPr>
          <p:spPr>
            <a:xfrm>
              <a:off x="6489700" y="326390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46139" y="31193"/>
                  </a:lnTo>
                  <a:lnTo>
                    <a:pt x="91283" y="25235"/>
                  </a:lnTo>
                  <a:lnTo>
                    <a:pt x="138523" y="17119"/>
                  </a:lnTo>
                  <a:lnTo>
                    <a:pt x="181920" y="9541"/>
                  </a:lnTo>
                  <a:lnTo>
                    <a:pt x="224397" y="360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313"/>
            <p:cNvSpPr/>
            <p:nvPr>
              <p:custDataLst>
                <p:tags r:id="rId54"/>
              </p:custDataLst>
            </p:nvPr>
          </p:nvSpPr>
          <p:spPr>
            <a:xfrm>
              <a:off x="6451600" y="3206750"/>
              <a:ext cx="292101" cy="25401"/>
            </a:xfrm>
            <a:custGeom>
              <a:avLst/>
              <a:gdLst/>
              <a:ahLst/>
              <a:cxnLst/>
              <a:rect l="0" t="0" r="0" b="0"/>
              <a:pathLst>
                <a:path w="292101" h="25401">
                  <a:moveTo>
                    <a:pt x="0" y="25400"/>
                  </a:moveTo>
                  <a:lnTo>
                    <a:pt x="0" y="25400"/>
                  </a:lnTo>
                  <a:lnTo>
                    <a:pt x="36087" y="23519"/>
                  </a:lnTo>
                  <a:lnTo>
                    <a:pt x="66839" y="19625"/>
                  </a:lnTo>
                  <a:lnTo>
                    <a:pt x="108728" y="13191"/>
                  </a:lnTo>
                  <a:lnTo>
                    <a:pt x="153687" y="7509"/>
                  </a:lnTo>
                  <a:lnTo>
                    <a:pt x="197422" y="3337"/>
                  </a:lnTo>
                  <a:lnTo>
                    <a:pt x="235675" y="1483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314"/>
            <p:cNvSpPr/>
            <p:nvPr>
              <p:custDataLst>
                <p:tags r:id="rId55"/>
              </p:custDataLst>
            </p:nvPr>
          </p:nvSpPr>
          <p:spPr>
            <a:xfrm>
              <a:off x="6054573" y="3089929"/>
              <a:ext cx="301778" cy="223910"/>
            </a:xfrm>
            <a:custGeom>
              <a:avLst/>
              <a:gdLst/>
              <a:ahLst/>
              <a:cxnLst/>
              <a:rect l="0" t="0" r="0" b="0"/>
              <a:pathLst>
                <a:path w="301778" h="223910">
                  <a:moveTo>
                    <a:pt x="60477" y="40621"/>
                  </a:moveTo>
                  <a:lnTo>
                    <a:pt x="60477" y="40621"/>
                  </a:lnTo>
                  <a:lnTo>
                    <a:pt x="60477" y="28412"/>
                  </a:lnTo>
                  <a:lnTo>
                    <a:pt x="58596" y="22730"/>
                  </a:lnTo>
                  <a:lnTo>
                    <a:pt x="56113" y="17852"/>
                  </a:lnTo>
                  <a:lnTo>
                    <a:pt x="55010" y="13333"/>
                  </a:lnTo>
                  <a:lnTo>
                    <a:pt x="53304" y="13257"/>
                  </a:lnTo>
                  <a:lnTo>
                    <a:pt x="47645" y="16935"/>
                  </a:lnTo>
                  <a:lnTo>
                    <a:pt x="28152" y="41639"/>
                  </a:lnTo>
                  <a:lnTo>
                    <a:pt x="9982" y="83521"/>
                  </a:lnTo>
                  <a:lnTo>
                    <a:pt x="830" y="126475"/>
                  </a:lnTo>
                  <a:lnTo>
                    <a:pt x="0" y="169305"/>
                  </a:lnTo>
                  <a:lnTo>
                    <a:pt x="1109" y="181444"/>
                  </a:lnTo>
                  <a:lnTo>
                    <a:pt x="9867" y="200576"/>
                  </a:lnTo>
                  <a:lnTo>
                    <a:pt x="23166" y="214723"/>
                  </a:lnTo>
                  <a:lnTo>
                    <a:pt x="38486" y="223363"/>
                  </a:lnTo>
                  <a:lnTo>
                    <a:pt x="54702" y="223909"/>
                  </a:lnTo>
                  <a:lnTo>
                    <a:pt x="71315" y="218744"/>
                  </a:lnTo>
                  <a:lnTo>
                    <a:pt x="96535" y="202524"/>
                  </a:lnTo>
                  <a:lnTo>
                    <a:pt x="113427" y="185485"/>
                  </a:lnTo>
                  <a:lnTo>
                    <a:pt x="124698" y="164272"/>
                  </a:lnTo>
                  <a:lnTo>
                    <a:pt x="135009" y="126648"/>
                  </a:lnTo>
                  <a:lnTo>
                    <a:pt x="138770" y="84220"/>
                  </a:lnTo>
                  <a:lnTo>
                    <a:pt x="135415" y="44132"/>
                  </a:lnTo>
                  <a:lnTo>
                    <a:pt x="133720" y="32378"/>
                  </a:lnTo>
                  <a:lnTo>
                    <a:pt x="124308" y="15555"/>
                  </a:lnTo>
                  <a:lnTo>
                    <a:pt x="117848" y="9094"/>
                  </a:lnTo>
                  <a:lnTo>
                    <a:pt x="103143" y="1914"/>
                  </a:lnTo>
                  <a:lnTo>
                    <a:pt x="95270" y="0"/>
                  </a:lnTo>
                  <a:lnTo>
                    <a:pt x="63966" y="4047"/>
                  </a:lnTo>
                  <a:lnTo>
                    <a:pt x="34621" y="17555"/>
                  </a:lnTo>
                  <a:lnTo>
                    <a:pt x="11423" y="34962"/>
                  </a:lnTo>
                  <a:lnTo>
                    <a:pt x="3397" y="49160"/>
                  </a:lnTo>
                  <a:lnTo>
                    <a:pt x="1257" y="56897"/>
                  </a:lnTo>
                  <a:lnTo>
                    <a:pt x="2642" y="71138"/>
                  </a:lnTo>
                  <a:lnTo>
                    <a:pt x="4987" y="77899"/>
                  </a:lnTo>
                  <a:lnTo>
                    <a:pt x="17000" y="89174"/>
                  </a:lnTo>
                  <a:lnTo>
                    <a:pt x="25141" y="94156"/>
                  </a:lnTo>
                  <a:lnTo>
                    <a:pt x="66941" y="97798"/>
                  </a:lnTo>
                  <a:lnTo>
                    <a:pt x="105214" y="94020"/>
                  </a:lnTo>
                  <a:lnTo>
                    <a:pt x="147387" y="87637"/>
                  </a:lnTo>
                  <a:lnTo>
                    <a:pt x="189649" y="80097"/>
                  </a:lnTo>
                  <a:lnTo>
                    <a:pt x="226307" y="73923"/>
                  </a:lnTo>
                  <a:lnTo>
                    <a:pt x="269068" y="66481"/>
                  </a:lnTo>
                  <a:lnTo>
                    <a:pt x="301777" y="59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5" name="SMARTInkShape-5315"/>
          <p:cNvSpPr/>
          <p:nvPr>
            <p:custDataLst>
              <p:tags r:id="rId8"/>
            </p:custDataLst>
          </p:nvPr>
        </p:nvSpPr>
        <p:spPr>
          <a:xfrm>
            <a:off x="7696200" y="3460750"/>
            <a:ext cx="57151" cy="127001"/>
          </a:xfrm>
          <a:custGeom>
            <a:avLst/>
            <a:gdLst/>
            <a:ahLst/>
            <a:cxnLst/>
            <a:rect l="0" t="0" r="0" b="0"/>
            <a:pathLst>
              <a:path w="57151" h="127001">
                <a:moveTo>
                  <a:pt x="57150" y="0"/>
                </a:moveTo>
                <a:lnTo>
                  <a:pt x="57150" y="0"/>
                </a:lnTo>
                <a:lnTo>
                  <a:pt x="53779" y="0"/>
                </a:lnTo>
                <a:lnTo>
                  <a:pt x="52786" y="705"/>
                </a:lnTo>
                <a:lnTo>
                  <a:pt x="52124" y="1882"/>
                </a:lnTo>
                <a:lnTo>
                  <a:pt x="35219" y="41113"/>
                </a:lnTo>
                <a:lnTo>
                  <a:pt x="18197" y="83443"/>
                </a:lnTo>
                <a:lnTo>
                  <a:pt x="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2" name="SMARTInkShape-Group1017"/>
          <p:cNvGrpSpPr/>
          <p:nvPr/>
        </p:nvGrpSpPr>
        <p:grpSpPr>
          <a:xfrm>
            <a:off x="8378682" y="3159635"/>
            <a:ext cx="1165369" cy="421766"/>
            <a:chOff x="8378682" y="3159635"/>
            <a:chExt cx="1165369" cy="421766"/>
          </a:xfrm>
        </p:grpSpPr>
        <p:sp>
          <p:nvSpPr>
            <p:cNvPr id="686" name="SMARTInkShape-5316"/>
            <p:cNvSpPr/>
            <p:nvPr>
              <p:custDataLst>
                <p:tags r:id="rId44"/>
              </p:custDataLst>
            </p:nvPr>
          </p:nvSpPr>
          <p:spPr>
            <a:xfrm>
              <a:off x="8769350" y="3282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7402" y="6185"/>
                  </a:lnTo>
                  <a:lnTo>
                    <a:pt x="92462" y="12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5317"/>
            <p:cNvSpPr/>
            <p:nvPr>
              <p:custDataLst>
                <p:tags r:id="rId45"/>
              </p:custDataLst>
            </p:nvPr>
          </p:nvSpPr>
          <p:spPr>
            <a:xfrm>
              <a:off x="8378682" y="3159635"/>
              <a:ext cx="276369" cy="255990"/>
            </a:xfrm>
            <a:custGeom>
              <a:avLst/>
              <a:gdLst/>
              <a:ahLst/>
              <a:cxnLst/>
              <a:rect l="0" t="0" r="0" b="0"/>
              <a:pathLst>
                <a:path w="276369" h="255990">
                  <a:moveTo>
                    <a:pt x="92218" y="47115"/>
                  </a:moveTo>
                  <a:lnTo>
                    <a:pt x="92218" y="47115"/>
                  </a:lnTo>
                  <a:lnTo>
                    <a:pt x="92216" y="43744"/>
                  </a:lnTo>
                  <a:lnTo>
                    <a:pt x="95875" y="31920"/>
                  </a:lnTo>
                  <a:lnTo>
                    <a:pt x="91927" y="13270"/>
                  </a:lnTo>
                  <a:lnTo>
                    <a:pt x="89032" y="7848"/>
                  </a:lnTo>
                  <a:lnTo>
                    <a:pt x="87271" y="6121"/>
                  </a:lnTo>
                  <a:lnTo>
                    <a:pt x="83434" y="4201"/>
                  </a:lnTo>
                  <a:lnTo>
                    <a:pt x="77495" y="5229"/>
                  </a:lnTo>
                  <a:lnTo>
                    <a:pt x="73937" y="6491"/>
                  </a:lnTo>
                  <a:lnTo>
                    <a:pt x="58815" y="18380"/>
                  </a:lnTo>
                  <a:lnTo>
                    <a:pt x="35446" y="52205"/>
                  </a:lnTo>
                  <a:lnTo>
                    <a:pt x="20286" y="88134"/>
                  </a:lnTo>
                  <a:lnTo>
                    <a:pt x="4817" y="133195"/>
                  </a:lnTo>
                  <a:lnTo>
                    <a:pt x="0" y="176729"/>
                  </a:lnTo>
                  <a:lnTo>
                    <a:pt x="1372" y="201147"/>
                  </a:lnTo>
                  <a:lnTo>
                    <a:pt x="9980" y="221877"/>
                  </a:lnTo>
                  <a:lnTo>
                    <a:pt x="23211" y="239087"/>
                  </a:lnTo>
                  <a:lnTo>
                    <a:pt x="38500" y="251439"/>
                  </a:lnTo>
                  <a:lnTo>
                    <a:pt x="56585" y="255989"/>
                  </a:lnTo>
                  <a:lnTo>
                    <a:pt x="75675" y="254953"/>
                  </a:lnTo>
                  <a:lnTo>
                    <a:pt x="102994" y="245025"/>
                  </a:lnTo>
                  <a:lnTo>
                    <a:pt x="122878" y="232207"/>
                  </a:lnTo>
                  <a:lnTo>
                    <a:pt x="137829" y="213339"/>
                  </a:lnTo>
                  <a:lnTo>
                    <a:pt x="154182" y="171391"/>
                  </a:lnTo>
                  <a:lnTo>
                    <a:pt x="162795" y="134804"/>
                  </a:lnTo>
                  <a:lnTo>
                    <a:pt x="168975" y="97377"/>
                  </a:lnTo>
                  <a:lnTo>
                    <a:pt x="173052" y="57461"/>
                  </a:lnTo>
                  <a:lnTo>
                    <a:pt x="168361" y="37132"/>
                  </a:lnTo>
                  <a:lnTo>
                    <a:pt x="159220" y="20100"/>
                  </a:lnTo>
                  <a:lnTo>
                    <a:pt x="148101" y="7827"/>
                  </a:lnTo>
                  <a:lnTo>
                    <a:pt x="130461" y="1431"/>
                  </a:lnTo>
                  <a:lnTo>
                    <a:pt x="109214" y="0"/>
                  </a:lnTo>
                  <a:lnTo>
                    <a:pt x="77420" y="7833"/>
                  </a:lnTo>
                  <a:lnTo>
                    <a:pt x="36953" y="29086"/>
                  </a:lnTo>
                  <a:lnTo>
                    <a:pt x="27858" y="35096"/>
                  </a:lnTo>
                  <a:lnTo>
                    <a:pt x="15871" y="51181"/>
                  </a:lnTo>
                  <a:lnTo>
                    <a:pt x="9602" y="70089"/>
                  </a:lnTo>
                  <a:lnTo>
                    <a:pt x="9169" y="90252"/>
                  </a:lnTo>
                  <a:lnTo>
                    <a:pt x="13569" y="99156"/>
                  </a:lnTo>
                  <a:lnTo>
                    <a:pt x="29746" y="114694"/>
                  </a:lnTo>
                  <a:lnTo>
                    <a:pt x="72767" y="128600"/>
                  </a:lnTo>
                  <a:lnTo>
                    <a:pt x="109443" y="130837"/>
                  </a:lnTo>
                  <a:lnTo>
                    <a:pt x="148556" y="128775"/>
                  </a:lnTo>
                  <a:lnTo>
                    <a:pt x="187107" y="123155"/>
                  </a:lnTo>
                  <a:lnTo>
                    <a:pt x="223525" y="115953"/>
                  </a:lnTo>
                  <a:lnTo>
                    <a:pt x="276368" y="10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5318"/>
            <p:cNvSpPr/>
            <p:nvPr>
              <p:custDataLst>
                <p:tags r:id="rId46"/>
              </p:custDataLst>
            </p:nvPr>
          </p:nvSpPr>
          <p:spPr>
            <a:xfrm>
              <a:off x="8750300" y="3340100"/>
              <a:ext cx="203201" cy="22422"/>
            </a:xfrm>
            <a:custGeom>
              <a:avLst/>
              <a:gdLst/>
              <a:ahLst/>
              <a:cxnLst/>
              <a:rect l="0" t="0" r="0" b="0"/>
              <a:pathLst>
                <a:path w="203201" h="22422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43945" y="19981"/>
                  </a:lnTo>
                  <a:lnTo>
                    <a:pt x="78798" y="18758"/>
                  </a:lnTo>
                  <a:lnTo>
                    <a:pt x="115456" y="15863"/>
                  </a:lnTo>
                  <a:lnTo>
                    <a:pt x="151032" y="1034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5319"/>
            <p:cNvSpPr/>
            <p:nvPr>
              <p:custDataLst>
                <p:tags r:id="rId47"/>
              </p:custDataLst>
            </p:nvPr>
          </p:nvSpPr>
          <p:spPr>
            <a:xfrm>
              <a:off x="9147947" y="3183585"/>
              <a:ext cx="252464" cy="231358"/>
            </a:xfrm>
            <a:custGeom>
              <a:avLst/>
              <a:gdLst/>
              <a:ahLst/>
              <a:cxnLst/>
              <a:rect l="0" t="0" r="0" b="0"/>
              <a:pathLst>
                <a:path w="252464" h="231358">
                  <a:moveTo>
                    <a:pt x="154803" y="48565"/>
                  </a:moveTo>
                  <a:lnTo>
                    <a:pt x="154803" y="48565"/>
                  </a:lnTo>
                  <a:lnTo>
                    <a:pt x="159829" y="36632"/>
                  </a:lnTo>
                  <a:lnTo>
                    <a:pt x="160270" y="34260"/>
                  </a:lnTo>
                  <a:lnTo>
                    <a:pt x="158447" y="31972"/>
                  </a:lnTo>
                  <a:lnTo>
                    <a:pt x="150778" y="27550"/>
                  </a:lnTo>
                  <a:lnTo>
                    <a:pt x="131189" y="24465"/>
                  </a:lnTo>
                  <a:lnTo>
                    <a:pt x="104137" y="33663"/>
                  </a:lnTo>
                  <a:lnTo>
                    <a:pt x="58325" y="62215"/>
                  </a:lnTo>
                  <a:lnTo>
                    <a:pt x="23911" y="95883"/>
                  </a:lnTo>
                  <a:lnTo>
                    <a:pt x="4935" y="136120"/>
                  </a:lnTo>
                  <a:lnTo>
                    <a:pt x="0" y="162267"/>
                  </a:lnTo>
                  <a:lnTo>
                    <a:pt x="2213" y="173755"/>
                  </a:lnTo>
                  <a:lnTo>
                    <a:pt x="14077" y="194046"/>
                  </a:lnTo>
                  <a:lnTo>
                    <a:pt x="34875" y="208708"/>
                  </a:lnTo>
                  <a:lnTo>
                    <a:pt x="76229" y="224896"/>
                  </a:lnTo>
                  <a:lnTo>
                    <a:pt x="107887" y="231357"/>
                  </a:lnTo>
                  <a:lnTo>
                    <a:pt x="140772" y="229524"/>
                  </a:lnTo>
                  <a:lnTo>
                    <a:pt x="184275" y="213817"/>
                  </a:lnTo>
                  <a:lnTo>
                    <a:pt x="220608" y="184547"/>
                  </a:lnTo>
                  <a:lnTo>
                    <a:pt x="237201" y="151805"/>
                  </a:lnTo>
                  <a:lnTo>
                    <a:pt x="247868" y="114911"/>
                  </a:lnTo>
                  <a:lnTo>
                    <a:pt x="252463" y="71045"/>
                  </a:lnTo>
                  <a:lnTo>
                    <a:pt x="248537" y="46797"/>
                  </a:lnTo>
                  <a:lnTo>
                    <a:pt x="236445" y="26142"/>
                  </a:lnTo>
                  <a:lnTo>
                    <a:pt x="228281" y="16683"/>
                  </a:lnTo>
                  <a:lnTo>
                    <a:pt x="207920" y="4291"/>
                  </a:lnTo>
                  <a:lnTo>
                    <a:pt x="196564" y="0"/>
                  </a:lnTo>
                  <a:lnTo>
                    <a:pt x="170775" y="875"/>
                  </a:lnTo>
                  <a:lnTo>
                    <a:pt x="130373" y="13268"/>
                  </a:lnTo>
                  <a:lnTo>
                    <a:pt x="97235" y="30346"/>
                  </a:lnTo>
                  <a:lnTo>
                    <a:pt x="88907" y="36419"/>
                  </a:lnTo>
                  <a:lnTo>
                    <a:pt x="84062" y="43996"/>
                  </a:lnTo>
                  <a:lnTo>
                    <a:pt x="80559" y="61821"/>
                  </a:lnTo>
                  <a:lnTo>
                    <a:pt x="85117" y="79622"/>
                  </a:lnTo>
                  <a:lnTo>
                    <a:pt x="89296" y="88319"/>
                  </a:lnTo>
                  <a:lnTo>
                    <a:pt x="108991" y="103628"/>
                  </a:lnTo>
                  <a:lnTo>
                    <a:pt x="137264" y="115371"/>
                  </a:lnTo>
                  <a:lnTo>
                    <a:pt x="170997" y="120590"/>
                  </a:lnTo>
                  <a:lnTo>
                    <a:pt x="203393" y="122909"/>
                  </a:lnTo>
                  <a:lnTo>
                    <a:pt x="250053" y="12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5320"/>
            <p:cNvSpPr/>
            <p:nvPr>
              <p:custDataLst>
                <p:tags r:id="rId48"/>
              </p:custDataLst>
            </p:nvPr>
          </p:nvSpPr>
          <p:spPr>
            <a:xfrm>
              <a:off x="9431506" y="3376694"/>
              <a:ext cx="112545" cy="204707"/>
            </a:xfrm>
            <a:custGeom>
              <a:avLst/>
              <a:gdLst/>
              <a:ahLst/>
              <a:cxnLst/>
              <a:rect l="0" t="0" r="0" b="0"/>
              <a:pathLst>
                <a:path w="112545" h="204707">
                  <a:moveTo>
                    <a:pt x="112544" y="39606"/>
                  </a:moveTo>
                  <a:lnTo>
                    <a:pt x="112544" y="39606"/>
                  </a:lnTo>
                  <a:lnTo>
                    <a:pt x="109173" y="39606"/>
                  </a:lnTo>
                  <a:lnTo>
                    <a:pt x="105637" y="45250"/>
                  </a:lnTo>
                  <a:lnTo>
                    <a:pt x="91563" y="86990"/>
                  </a:lnTo>
                  <a:lnTo>
                    <a:pt x="78341" y="112912"/>
                  </a:lnTo>
                  <a:lnTo>
                    <a:pt x="66298" y="126514"/>
                  </a:lnTo>
                  <a:lnTo>
                    <a:pt x="44357" y="140694"/>
                  </a:lnTo>
                  <a:lnTo>
                    <a:pt x="30733" y="144506"/>
                  </a:lnTo>
                  <a:lnTo>
                    <a:pt x="24843" y="143406"/>
                  </a:lnTo>
                  <a:lnTo>
                    <a:pt x="14534" y="136539"/>
                  </a:lnTo>
                  <a:lnTo>
                    <a:pt x="0" y="118276"/>
                  </a:lnTo>
                  <a:lnTo>
                    <a:pt x="826" y="116747"/>
                  </a:lnTo>
                  <a:lnTo>
                    <a:pt x="5506" y="113167"/>
                  </a:lnTo>
                  <a:lnTo>
                    <a:pt x="19445" y="110556"/>
                  </a:lnTo>
                  <a:lnTo>
                    <a:pt x="50114" y="106183"/>
                  </a:lnTo>
                  <a:lnTo>
                    <a:pt x="69586" y="97938"/>
                  </a:lnTo>
                  <a:lnTo>
                    <a:pt x="78400" y="91166"/>
                  </a:lnTo>
                  <a:lnTo>
                    <a:pt x="85139" y="79690"/>
                  </a:lnTo>
                  <a:lnTo>
                    <a:pt x="89780" y="63066"/>
                  </a:lnTo>
                  <a:lnTo>
                    <a:pt x="92760" y="19676"/>
                  </a:lnTo>
                  <a:lnTo>
                    <a:pt x="93349" y="0"/>
                  </a:lnTo>
                  <a:lnTo>
                    <a:pt x="92692" y="502"/>
                  </a:lnTo>
                  <a:lnTo>
                    <a:pt x="90079" y="6704"/>
                  </a:lnTo>
                  <a:lnTo>
                    <a:pt x="87723" y="53986"/>
                  </a:lnTo>
                  <a:lnTo>
                    <a:pt x="87401" y="87625"/>
                  </a:lnTo>
                  <a:lnTo>
                    <a:pt x="87259" y="121861"/>
                  </a:lnTo>
                  <a:lnTo>
                    <a:pt x="89059" y="167224"/>
                  </a:lnTo>
                  <a:lnTo>
                    <a:pt x="93494" y="204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5321"/>
            <p:cNvSpPr/>
            <p:nvPr>
              <p:custDataLst>
                <p:tags r:id="rId49"/>
              </p:custDataLst>
            </p:nvPr>
          </p:nvSpPr>
          <p:spPr>
            <a:xfrm>
              <a:off x="9436100" y="3448050"/>
              <a:ext cx="107951" cy="69851"/>
            </a:xfrm>
            <a:custGeom>
              <a:avLst/>
              <a:gdLst/>
              <a:ahLst/>
              <a:cxnLst/>
              <a:rect l="0" t="0" r="0" b="0"/>
              <a:pathLst>
                <a:path w="107951" h="6985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24418" y="6742"/>
                  </a:lnTo>
                  <a:lnTo>
                    <a:pt x="63929" y="37664"/>
                  </a:lnTo>
                  <a:lnTo>
                    <a:pt x="98641" y="65491"/>
                  </a:lnTo>
                  <a:lnTo>
                    <a:pt x="1079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7" name="SMARTInkShape-Group1018"/>
          <p:cNvGrpSpPr/>
          <p:nvPr/>
        </p:nvGrpSpPr>
        <p:grpSpPr>
          <a:xfrm>
            <a:off x="2491847" y="3845522"/>
            <a:ext cx="600604" cy="467060"/>
            <a:chOff x="2491847" y="3845522"/>
            <a:chExt cx="600604" cy="467060"/>
          </a:xfrm>
        </p:grpSpPr>
        <p:sp>
          <p:nvSpPr>
            <p:cNvPr id="693" name="SMARTInkShape-5322"/>
            <p:cNvSpPr/>
            <p:nvPr>
              <p:custDataLst>
                <p:tags r:id="rId40"/>
              </p:custDataLst>
            </p:nvPr>
          </p:nvSpPr>
          <p:spPr>
            <a:xfrm>
              <a:off x="2491847" y="4050450"/>
              <a:ext cx="232304" cy="262132"/>
            </a:xfrm>
            <a:custGeom>
              <a:avLst/>
              <a:gdLst/>
              <a:ahLst/>
              <a:cxnLst/>
              <a:rect l="0" t="0" r="0" b="0"/>
              <a:pathLst>
                <a:path w="232304" h="262132">
                  <a:moveTo>
                    <a:pt x="143403" y="32600"/>
                  </a:moveTo>
                  <a:lnTo>
                    <a:pt x="143403" y="32600"/>
                  </a:lnTo>
                  <a:lnTo>
                    <a:pt x="140032" y="29229"/>
                  </a:lnTo>
                  <a:lnTo>
                    <a:pt x="138377" y="25693"/>
                  </a:lnTo>
                  <a:lnTo>
                    <a:pt x="137936" y="23762"/>
                  </a:lnTo>
                  <a:lnTo>
                    <a:pt x="133943" y="17673"/>
                  </a:lnTo>
                  <a:lnTo>
                    <a:pt x="130262" y="15382"/>
                  </a:lnTo>
                  <a:lnTo>
                    <a:pt x="122341" y="14093"/>
                  </a:lnTo>
                  <a:lnTo>
                    <a:pt x="89987" y="15479"/>
                  </a:lnTo>
                  <a:lnTo>
                    <a:pt x="74507" y="20052"/>
                  </a:lnTo>
                  <a:lnTo>
                    <a:pt x="58219" y="29139"/>
                  </a:lnTo>
                  <a:lnTo>
                    <a:pt x="36554" y="52898"/>
                  </a:lnTo>
                  <a:lnTo>
                    <a:pt x="20100" y="89022"/>
                  </a:lnTo>
                  <a:lnTo>
                    <a:pt x="6288" y="131005"/>
                  </a:lnTo>
                  <a:lnTo>
                    <a:pt x="0" y="174725"/>
                  </a:lnTo>
                  <a:lnTo>
                    <a:pt x="4879" y="215587"/>
                  </a:lnTo>
                  <a:lnTo>
                    <a:pt x="18633" y="244392"/>
                  </a:lnTo>
                  <a:lnTo>
                    <a:pt x="31976" y="255611"/>
                  </a:lnTo>
                  <a:lnTo>
                    <a:pt x="39485" y="259590"/>
                  </a:lnTo>
                  <a:lnTo>
                    <a:pt x="57236" y="262131"/>
                  </a:lnTo>
                  <a:lnTo>
                    <a:pt x="76178" y="260203"/>
                  </a:lnTo>
                  <a:lnTo>
                    <a:pt x="94005" y="254642"/>
                  </a:lnTo>
                  <a:lnTo>
                    <a:pt x="135078" y="223560"/>
                  </a:lnTo>
                  <a:lnTo>
                    <a:pt x="142086" y="217057"/>
                  </a:lnTo>
                  <a:lnTo>
                    <a:pt x="151754" y="198542"/>
                  </a:lnTo>
                  <a:lnTo>
                    <a:pt x="159283" y="162436"/>
                  </a:lnTo>
                  <a:lnTo>
                    <a:pt x="161514" y="122340"/>
                  </a:lnTo>
                  <a:lnTo>
                    <a:pt x="160293" y="85530"/>
                  </a:lnTo>
                  <a:lnTo>
                    <a:pt x="153581" y="54162"/>
                  </a:lnTo>
                  <a:lnTo>
                    <a:pt x="138672" y="18280"/>
                  </a:lnTo>
                  <a:lnTo>
                    <a:pt x="128600" y="6715"/>
                  </a:lnTo>
                  <a:lnTo>
                    <a:pt x="122951" y="2643"/>
                  </a:lnTo>
                  <a:lnTo>
                    <a:pt x="107267" y="0"/>
                  </a:lnTo>
                  <a:lnTo>
                    <a:pt x="89243" y="1883"/>
                  </a:lnTo>
                  <a:lnTo>
                    <a:pt x="71824" y="7424"/>
                  </a:lnTo>
                  <a:lnTo>
                    <a:pt x="46151" y="28590"/>
                  </a:lnTo>
                  <a:lnTo>
                    <a:pt x="27412" y="53833"/>
                  </a:lnTo>
                  <a:lnTo>
                    <a:pt x="19665" y="79186"/>
                  </a:lnTo>
                  <a:lnTo>
                    <a:pt x="23497" y="96109"/>
                  </a:lnTo>
                  <a:lnTo>
                    <a:pt x="27482" y="104572"/>
                  </a:lnTo>
                  <a:lnTo>
                    <a:pt x="33667" y="110920"/>
                  </a:lnTo>
                  <a:lnTo>
                    <a:pt x="49946" y="119855"/>
                  </a:lnTo>
                  <a:lnTo>
                    <a:pt x="85687" y="125481"/>
                  </a:lnTo>
                  <a:lnTo>
                    <a:pt x="118927" y="123034"/>
                  </a:lnTo>
                  <a:lnTo>
                    <a:pt x="155102" y="116537"/>
                  </a:lnTo>
                  <a:lnTo>
                    <a:pt x="199708" y="101685"/>
                  </a:lnTo>
                  <a:lnTo>
                    <a:pt x="232303" y="8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5323"/>
            <p:cNvSpPr/>
            <p:nvPr>
              <p:custDataLst>
                <p:tags r:id="rId41"/>
              </p:custDataLst>
            </p:nvPr>
          </p:nvSpPr>
          <p:spPr>
            <a:xfrm>
              <a:off x="2521296" y="3845522"/>
              <a:ext cx="120305" cy="154979"/>
            </a:xfrm>
            <a:custGeom>
              <a:avLst/>
              <a:gdLst/>
              <a:ahLst/>
              <a:cxnLst/>
              <a:rect l="0" t="0" r="0" b="0"/>
              <a:pathLst>
                <a:path w="120305" h="154979">
                  <a:moveTo>
                    <a:pt x="18704" y="66078"/>
                  </a:moveTo>
                  <a:lnTo>
                    <a:pt x="18704" y="66078"/>
                  </a:lnTo>
                  <a:lnTo>
                    <a:pt x="18704" y="59336"/>
                  </a:lnTo>
                  <a:lnTo>
                    <a:pt x="16822" y="54145"/>
                  </a:lnTo>
                  <a:lnTo>
                    <a:pt x="14340" y="49486"/>
                  </a:lnTo>
                  <a:lnTo>
                    <a:pt x="13237" y="45063"/>
                  </a:lnTo>
                  <a:lnTo>
                    <a:pt x="12237" y="43601"/>
                  </a:lnTo>
                  <a:lnTo>
                    <a:pt x="10865" y="42627"/>
                  </a:lnTo>
                  <a:lnTo>
                    <a:pt x="9244" y="41978"/>
                  </a:lnTo>
                  <a:lnTo>
                    <a:pt x="7459" y="43662"/>
                  </a:lnTo>
                  <a:lnTo>
                    <a:pt x="3593" y="51176"/>
                  </a:lnTo>
                  <a:lnTo>
                    <a:pt x="0" y="97701"/>
                  </a:lnTo>
                  <a:lnTo>
                    <a:pt x="428" y="126887"/>
                  </a:lnTo>
                  <a:lnTo>
                    <a:pt x="5130" y="140111"/>
                  </a:lnTo>
                  <a:lnTo>
                    <a:pt x="7497" y="135671"/>
                  </a:lnTo>
                  <a:lnTo>
                    <a:pt x="17489" y="93743"/>
                  </a:lnTo>
                  <a:lnTo>
                    <a:pt x="28065" y="55068"/>
                  </a:lnTo>
                  <a:lnTo>
                    <a:pt x="44281" y="15325"/>
                  </a:lnTo>
                  <a:lnTo>
                    <a:pt x="52649" y="4715"/>
                  </a:lnTo>
                  <a:lnTo>
                    <a:pt x="61072" y="0"/>
                  </a:lnTo>
                  <a:lnTo>
                    <a:pt x="64589" y="1565"/>
                  </a:lnTo>
                  <a:lnTo>
                    <a:pt x="84344" y="35283"/>
                  </a:lnTo>
                  <a:lnTo>
                    <a:pt x="97888" y="75856"/>
                  </a:lnTo>
                  <a:lnTo>
                    <a:pt x="109239" y="122024"/>
                  </a:lnTo>
                  <a:lnTo>
                    <a:pt x="120304" y="15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5324"/>
            <p:cNvSpPr/>
            <p:nvPr>
              <p:custDataLst>
                <p:tags r:id="rId42"/>
              </p:custDataLst>
            </p:nvPr>
          </p:nvSpPr>
          <p:spPr>
            <a:xfrm>
              <a:off x="2952750" y="4110732"/>
              <a:ext cx="139701" cy="66347"/>
            </a:xfrm>
            <a:custGeom>
              <a:avLst/>
              <a:gdLst/>
              <a:ahLst/>
              <a:cxnLst/>
              <a:rect l="0" t="0" r="0" b="0"/>
              <a:pathLst>
                <a:path w="139701" h="66347">
                  <a:moveTo>
                    <a:pt x="0" y="48518"/>
                  </a:moveTo>
                  <a:lnTo>
                    <a:pt x="0" y="48518"/>
                  </a:lnTo>
                  <a:lnTo>
                    <a:pt x="0" y="66346"/>
                  </a:lnTo>
                  <a:lnTo>
                    <a:pt x="0" y="60464"/>
                  </a:lnTo>
                  <a:lnTo>
                    <a:pt x="10845" y="35695"/>
                  </a:lnTo>
                  <a:lnTo>
                    <a:pt x="26732" y="13988"/>
                  </a:lnTo>
                  <a:lnTo>
                    <a:pt x="38692" y="5419"/>
                  </a:lnTo>
                  <a:lnTo>
                    <a:pt x="53954" y="0"/>
                  </a:lnTo>
                  <a:lnTo>
                    <a:pt x="59253" y="2061"/>
                  </a:lnTo>
                  <a:lnTo>
                    <a:pt x="76117" y="17741"/>
                  </a:lnTo>
                  <a:lnTo>
                    <a:pt x="92934" y="42359"/>
                  </a:lnTo>
                  <a:lnTo>
                    <a:pt x="103259" y="60864"/>
                  </a:lnTo>
                  <a:lnTo>
                    <a:pt x="105528" y="62393"/>
                  </a:lnTo>
                  <a:lnTo>
                    <a:pt x="107746" y="62707"/>
                  </a:lnTo>
                  <a:lnTo>
                    <a:pt x="109930" y="62211"/>
                  </a:lnTo>
                  <a:lnTo>
                    <a:pt x="114240" y="57896"/>
                  </a:lnTo>
                  <a:lnTo>
                    <a:pt x="126995" y="33645"/>
                  </a:lnTo>
                  <a:lnTo>
                    <a:pt x="131231" y="24269"/>
                  </a:lnTo>
                  <a:lnTo>
                    <a:pt x="139700" y="1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5325"/>
            <p:cNvSpPr/>
            <p:nvPr>
              <p:custDataLst>
                <p:tags r:id="rId43"/>
              </p:custDataLst>
            </p:nvPr>
          </p:nvSpPr>
          <p:spPr>
            <a:xfrm>
              <a:off x="2960529" y="4235450"/>
              <a:ext cx="131922" cy="59199"/>
            </a:xfrm>
            <a:custGeom>
              <a:avLst/>
              <a:gdLst/>
              <a:ahLst/>
              <a:cxnLst/>
              <a:rect l="0" t="0" r="0" b="0"/>
              <a:pathLst>
                <a:path w="131922" h="59199">
                  <a:moveTo>
                    <a:pt x="23971" y="57150"/>
                  </a:moveTo>
                  <a:lnTo>
                    <a:pt x="23971" y="57150"/>
                  </a:lnTo>
                  <a:lnTo>
                    <a:pt x="18504" y="57150"/>
                  </a:lnTo>
                  <a:lnTo>
                    <a:pt x="11141" y="53779"/>
                  </a:lnTo>
                  <a:lnTo>
                    <a:pt x="5804" y="48361"/>
                  </a:lnTo>
                  <a:lnTo>
                    <a:pt x="3393" y="44940"/>
                  </a:lnTo>
                  <a:lnTo>
                    <a:pt x="0" y="30014"/>
                  </a:lnTo>
                  <a:lnTo>
                    <a:pt x="2969" y="20160"/>
                  </a:lnTo>
                  <a:lnTo>
                    <a:pt x="5736" y="15557"/>
                  </a:lnTo>
                  <a:lnTo>
                    <a:pt x="9698" y="13193"/>
                  </a:lnTo>
                  <a:lnTo>
                    <a:pt x="19744" y="12449"/>
                  </a:lnTo>
                  <a:lnTo>
                    <a:pt x="33929" y="15996"/>
                  </a:lnTo>
                  <a:lnTo>
                    <a:pt x="80744" y="40533"/>
                  </a:lnTo>
                  <a:lnTo>
                    <a:pt x="109450" y="58054"/>
                  </a:lnTo>
                  <a:lnTo>
                    <a:pt x="113413" y="59163"/>
                  </a:lnTo>
                  <a:lnTo>
                    <a:pt x="116760" y="59198"/>
                  </a:lnTo>
                  <a:lnTo>
                    <a:pt x="119697" y="58515"/>
                  </a:lnTo>
                  <a:lnTo>
                    <a:pt x="121655" y="57355"/>
                  </a:lnTo>
                  <a:lnTo>
                    <a:pt x="122960" y="55875"/>
                  </a:lnTo>
                  <a:lnTo>
                    <a:pt x="123831" y="54184"/>
                  </a:lnTo>
                  <a:lnTo>
                    <a:pt x="128897" y="9479"/>
                  </a:lnTo>
                  <a:lnTo>
                    <a:pt x="131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SMARTInkShape-Group1019"/>
          <p:cNvGrpSpPr/>
          <p:nvPr/>
        </p:nvGrpSpPr>
        <p:grpSpPr>
          <a:xfrm>
            <a:off x="3343438" y="3912483"/>
            <a:ext cx="872963" cy="401548"/>
            <a:chOff x="3343438" y="3912483"/>
            <a:chExt cx="872963" cy="401548"/>
          </a:xfrm>
        </p:grpSpPr>
        <p:sp>
          <p:nvSpPr>
            <p:cNvPr id="698" name="SMARTInkShape-5326"/>
            <p:cNvSpPr/>
            <p:nvPr>
              <p:custDataLst>
                <p:tags r:id="rId36"/>
              </p:custDataLst>
            </p:nvPr>
          </p:nvSpPr>
          <p:spPr>
            <a:xfrm>
              <a:off x="3343438" y="3980672"/>
              <a:ext cx="199437" cy="333359"/>
            </a:xfrm>
            <a:custGeom>
              <a:avLst/>
              <a:gdLst/>
              <a:ahLst/>
              <a:cxnLst/>
              <a:rect l="0" t="0" r="0" b="0"/>
              <a:pathLst>
                <a:path w="199437" h="333359">
                  <a:moveTo>
                    <a:pt x="34762" y="102378"/>
                  </a:moveTo>
                  <a:lnTo>
                    <a:pt x="34762" y="102378"/>
                  </a:lnTo>
                  <a:lnTo>
                    <a:pt x="23207" y="102378"/>
                  </a:lnTo>
                  <a:lnTo>
                    <a:pt x="31001" y="139415"/>
                  </a:lnTo>
                  <a:lnTo>
                    <a:pt x="38735" y="171051"/>
                  </a:lnTo>
                  <a:lnTo>
                    <a:pt x="49228" y="206276"/>
                  </a:lnTo>
                  <a:lnTo>
                    <a:pt x="57183" y="241218"/>
                  </a:lnTo>
                  <a:lnTo>
                    <a:pt x="63748" y="286979"/>
                  </a:lnTo>
                  <a:lnTo>
                    <a:pt x="66350" y="333358"/>
                  </a:lnTo>
                  <a:lnTo>
                    <a:pt x="65698" y="332566"/>
                  </a:lnTo>
                  <a:lnTo>
                    <a:pt x="44827" y="289524"/>
                  </a:lnTo>
                  <a:lnTo>
                    <a:pt x="30534" y="251171"/>
                  </a:lnTo>
                  <a:lnTo>
                    <a:pt x="16655" y="204021"/>
                  </a:lnTo>
                  <a:lnTo>
                    <a:pt x="5548" y="158136"/>
                  </a:lnTo>
                  <a:lnTo>
                    <a:pt x="0" y="114587"/>
                  </a:lnTo>
                  <a:lnTo>
                    <a:pt x="1203" y="98162"/>
                  </a:lnTo>
                  <a:lnTo>
                    <a:pt x="3923" y="93923"/>
                  </a:lnTo>
                  <a:lnTo>
                    <a:pt x="7852" y="91802"/>
                  </a:lnTo>
                  <a:lnTo>
                    <a:pt x="12589" y="91094"/>
                  </a:lnTo>
                  <a:lnTo>
                    <a:pt x="25378" y="101596"/>
                  </a:lnTo>
                  <a:lnTo>
                    <a:pt x="63325" y="146203"/>
                  </a:lnTo>
                  <a:lnTo>
                    <a:pt x="99200" y="188114"/>
                  </a:lnTo>
                  <a:lnTo>
                    <a:pt x="139108" y="229902"/>
                  </a:lnTo>
                  <a:lnTo>
                    <a:pt x="156867" y="242781"/>
                  </a:lnTo>
                  <a:lnTo>
                    <a:pt x="170405" y="247564"/>
                  </a:lnTo>
                  <a:lnTo>
                    <a:pt x="180420" y="247339"/>
                  </a:lnTo>
                  <a:lnTo>
                    <a:pt x="187223" y="244886"/>
                  </a:lnTo>
                  <a:lnTo>
                    <a:pt x="192598" y="239563"/>
                  </a:lnTo>
                  <a:lnTo>
                    <a:pt x="195019" y="236168"/>
                  </a:lnTo>
                  <a:lnTo>
                    <a:pt x="198427" y="214535"/>
                  </a:lnTo>
                  <a:lnTo>
                    <a:pt x="199436" y="179040"/>
                  </a:lnTo>
                  <a:lnTo>
                    <a:pt x="195910" y="140213"/>
                  </a:lnTo>
                  <a:lnTo>
                    <a:pt x="190344" y="95205"/>
                  </a:lnTo>
                  <a:lnTo>
                    <a:pt x="185519" y="54034"/>
                  </a:lnTo>
                  <a:lnTo>
                    <a:pt x="176406" y="6885"/>
                  </a:lnTo>
                  <a:lnTo>
                    <a:pt x="175758" y="2733"/>
                  </a:lnTo>
                  <a:lnTo>
                    <a:pt x="176031" y="670"/>
                  </a:lnTo>
                  <a:lnTo>
                    <a:pt x="176919" y="0"/>
                  </a:lnTo>
                  <a:lnTo>
                    <a:pt x="180812" y="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5327"/>
            <p:cNvSpPr/>
            <p:nvPr>
              <p:custDataLst>
                <p:tags r:id="rId37"/>
              </p:custDataLst>
            </p:nvPr>
          </p:nvSpPr>
          <p:spPr>
            <a:xfrm>
              <a:off x="3642980" y="4146550"/>
              <a:ext cx="35468" cy="92675"/>
            </a:xfrm>
            <a:custGeom>
              <a:avLst/>
              <a:gdLst/>
              <a:ahLst/>
              <a:cxnLst/>
              <a:rect l="0" t="0" r="0" b="0"/>
              <a:pathLst>
                <a:path w="35468" h="92675">
                  <a:moveTo>
                    <a:pt x="33670" y="12700"/>
                  </a:moveTo>
                  <a:lnTo>
                    <a:pt x="33670" y="12700"/>
                  </a:lnTo>
                  <a:lnTo>
                    <a:pt x="22735" y="7233"/>
                  </a:lnTo>
                  <a:lnTo>
                    <a:pt x="14751" y="9982"/>
                  </a:lnTo>
                  <a:lnTo>
                    <a:pt x="9269" y="17137"/>
                  </a:lnTo>
                  <a:lnTo>
                    <a:pt x="0" y="42347"/>
                  </a:lnTo>
                  <a:lnTo>
                    <a:pt x="254" y="69619"/>
                  </a:lnTo>
                  <a:lnTo>
                    <a:pt x="4943" y="82212"/>
                  </a:lnTo>
                  <a:lnTo>
                    <a:pt x="8168" y="86558"/>
                  </a:lnTo>
                  <a:lnTo>
                    <a:pt x="15515" y="91387"/>
                  </a:lnTo>
                  <a:lnTo>
                    <a:pt x="19450" y="92674"/>
                  </a:lnTo>
                  <a:lnTo>
                    <a:pt x="22779" y="92122"/>
                  </a:lnTo>
                  <a:lnTo>
                    <a:pt x="25704" y="90342"/>
                  </a:lnTo>
                  <a:lnTo>
                    <a:pt x="28359" y="87745"/>
                  </a:lnTo>
                  <a:lnTo>
                    <a:pt x="35467" y="73976"/>
                  </a:lnTo>
                  <a:lnTo>
                    <a:pt x="34234" y="58749"/>
                  </a:lnTo>
                  <a:lnTo>
                    <a:pt x="17874" y="12135"/>
                  </a:lnTo>
                  <a:lnTo>
                    <a:pt x="14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5328"/>
            <p:cNvSpPr/>
            <p:nvPr>
              <p:custDataLst>
                <p:tags r:id="rId38"/>
              </p:custDataLst>
            </p:nvPr>
          </p:nvSpPr>
          <p:spPr>
            <a:xfrm>
              <a:off x="3733800" y="4121150"/>
              <a:ext cx="139701" cy="145514"/>
            </a:xfrm>
            <a:custGeom>
              <a:avLst/>
              <a:gdLst/>
              <a:ahLst/>
              <a:cxnLst/>
              <a:rect l="0" t="0" r="0" b="0"/>
              <a:pathLst>
                <a:path w="139701" h="145514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38268" y="10844"/>
                  </a:lnTo>
                  <a:lnTo>
                    <a:pt x="78951" y="38282"/>
                  </a:lnTo>
                  <a:lnTo>
                    <a:pt x="100000" y="60759"/>
                  </a:lnTo>
                  <a:lnTo>
                    <a:pt x="119078" y="99063"/>
                  </a:lnTo>
                  <a:lnTo>
                    <a:pt x="126537" y="119757"/>
                  </a:lnTo>
                  <a:lnTo>
                    <a:pt x="127397" y="127816"/>
                  </a:lnTo>
                  <a:lnTo>
                    <a:pt x="124589" y="140533"/>
                  </a:lnTo>
                  <a:lnTo>
                    <a:pt x="121159" y="143783"/>
                  </a:lnTo>
                  <a:lnTo>
                    <a:pt x="116756" y="145244"/>
                  </a:lnTo>
                  <a:lnTo>
                    <a:pt x="111704" y="145513"/>
                  </a:lnTo>
                  <a:lnTo>
                    <a:pt x="100446" y="140167"/>
                  </a:lnTo>
                  <a:lnTo>
                    <a:pt x="94480" y="135777"/>
                  </a:lnTo>
                  <a:lnTo>
                    <a:pt x="75972" y="109375"/>
                  </a:lnTo>
                  <a:lnTo>
                    <a:pt x="70925" y="86711"/>
                  </a:lnTo>
                  <a:lnTo>
                    <a:pt x="70567" y="74740"/>
                  </a:lnTo>
                  <a:lnTo>
                    <a:pt x="79575" y="52033"/>
                  </a:lnTo>
                  <a:lnTo>
                    <a:pt x="96045" y="3159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5329"/>
            <p:cNvSpPr/>
            <p:nvPr>
              <p:custDataLst>
                <p:tags r:id="rId39"/>
              </p:custDataLst>
            </p:nvPr>
          </p:nvSpPr>
          <p:spPr>
            <a:xfrm>
              <a:off x="4077248" y="3912483"/>
              <a:ext cx="139153" cy="399168"/>
            </a:xfrm>
            <a:custGeom>
              <a:avLst/>
              <a:gdLst/>
              <a:ahLst/>
              <a:cxnLst/>
              <a:rect l="0" t="0" r="0" b="0"/>
              <a:pathLst>
                <a:path w="139153" h="399168">
                  <a:moveTo>
                    <a:pt x="113752" y="5467"/>
                  </a:moveTo>
                  <a:lnTo>
                    <a:pt x="113752" y="5467"/>
                  </a:lnTo>
                  <a:lnTo>
                    <a:pt x="110381" y="2096"/>
                  </a:lnTo>
                  <a:lnTo>
                    <a:pt x="104963" y="441"/>
                  </a:lnTo>
                  <a:lnTo>
                    <a:pt x="101542" y="0"/>
                  </a:lnTo>
                  <a:lnTo>
                    <a:pt x="83245" y="6120"/>
                  </a:lnTo>
                  <a:lnTo>
                    <a:pt x="59949" y="20242"/>
                  </a:lnTo>
                  <a:lnTo>
                    <a:pt x="38544" y="58058"/>
                  </a:lnTo>
                  <a:lnTo>
                    <a:pt x="27174" y="99161"/>
                  </a:lnTo>
                  <a:lnTo>
                    <a:pt x="22167" y="122963"/>
                  </a:lnTo>
                  <a:lnTo>
                    <a:pt x="16712" y="148709"/>
                  </a:lnTo>
                  <a:lnTo>
                    <a:pt x="10958" y="175750"/>
                  </a:lnTo>
                  <a:lnTo>
                    <a:pt x="5006" y="203656"/>
                  </a:lnTo>
                  <a:lnTo>
                    <a:pt x="1744" y="229315"/>
                  </a:lnTo>
                  <a:lnTo>
                    <a:pt x="0" y="276640"/>
                  </a:lnTo>
                  <a:lnTo>
                    <a:pt x="7222" y="317429"/>
                  </a:lnTo>
                  <a:lnTo>
                    <a:pt x="13099" y="336208"/>
                  </a:lnTo>
                  <a:lnTo>
                    <a:pt x="36561" y="364600"/>
                  </a:lnTo>
                  <a:lnTo>
                    <a:pt x="68156" y="383804"/>
                  </a:lnTo>
                  <a:lnTo>
                    <a:pt x="115294" y="394615"/>
                  </a:lnTo>
                  <a:lnTo>
                    <a:pt x="139152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SMARTInkShape-Group1020"/>
          <p:cNvGrpSpPr/>
          <p:nvPr/>
        </p:nvGrpSpPr>
        <p:grpSpPr>
          <a:xfrm>
            <a:off x="4447426" y="3977475"/>
            <a:ext cx="537325" cy="365926"/>
            <a:chOff x="4447426" y="3977475"/>
            <a:chExt cx="537325" cy="365926"/>
          </a:xfrm>
        </p:grpSpPr>
        <p:sp>
          <p:nvSpPr>
            <p:cNvPr id="703" name="SMARTInkShape-5330"/>
            <p:cNvSpPr/>
            <p:nvPr>
              <p:custDataLst>
                <p:tags r:id="rId31"/>
              </p:custDataLst>
            </p:nvPr>
          </p:nvSpPr>
          <p:spPr>
            <a:xfrm>
              <a:off x="4447426" y="3977475"/>
              <a:ext cx="200775" cy="284970"/>
            </a:xfrm>
            <a:custGeom>
              <a:avLst/>
              <a:gdLst/>
              <a:ahLst/>
              <a:cxnLst/>
              <a:rect l="0" t="0" r="0" b="0"/>
              <a:pathLst>
                <a:path w="200775" h="284970">
                  <a:moveTo>
                    <a:pt x="67424" y="54775"/>
                  </a:moveTo>
                  <a:lnTo>
                    <a:pt x="67424" y="54775"/>
                  </a:lnTo>
                  <a:lnTo>
                    <a:pt x="67424" y="48033"/>
                  </a:lnTo>
                  <a:lnTo>
                    <a:pt x="69305" y="42841"/>
                  </a:lnTo>
                  <a:lnTo>
                    <a:pt x="70795" y="40469"/>
                  </a:lnTo>
                  <a:lnTo>
                    <a:pt x="71082" y="38182"/>
                  </a:lnTo>
                  <a:lnTo>
                    <a:pt x="68045" y="27303"/>
                  </a:lnTo>
                  <a:lnTo>
                    <a:pt x="66427" y="25877"/>
                  </a:lnTo>
                  <a:lnTo>
                    <a:pt x="60866" y="24292"/>
                  </a:lnTo>
                  <a:lnTo>
                    <a:pt x="53691" y="25470"/>
                  </a:lnTo>
                  <a:lnTo>
                    <a:pt x="49802" y="26772"/>
                  </a:lnTo>
                  <a:lnTo>
                    <a:pt x="34216" y="42087"/>
                  </a:lnTo>
                  <a:lnTo>
                    <a:pt x="19563" y="67870"/>
                  </a:lnTo>
                  <a:lnTo>
                    <a:pt x="6285" y="111336"/>
                  </a:lnTo>
                  <a:lnTo>
                    <a:pt x="1445" y="144354"/>
                  </a:lnTo>
                  <a:lnTo>
                    <a:pt x="0" y="177138"/>
                  </a:lnTo>
                  <a:lnTo>
                    <a:pt x="4564" y="221950"/>
                  </a:lnTo>
                  <a:lnTo>
                    <a:pt x="13382" y="246667"/>
                  </a:lnTo>
                  <a:lnTo>
                    <a:pt x="33616" y="273674"/>
                  </a:lnTo>
                  <a:lnTo>
                    <a:pt x="51222" y="282592"/>
                  </a:lnTo>
                  <a:lnTo>
                    <a:pt x="60856" y="284969"/>
                  </a:lnTo>
                  <a:lnTo>
                    <a:pt x="82849" y="280085"/>
                  </a:lnTo>
                  <a:lnTo>
                    <a:pt x="105324" y="267096"/>
                  </a:lnTo>
                  <a:lnTo>
                    <a:pt x="133138" y="235278"/>
                  </a:lnTo>
                  <a:lnTo>
                    <a:pt x="148135" y="208846"/>
                  </a:lnTo>
                  <a:lnTo>
                    <a:pt x="156212" y="174992"/>
                  </a:lnTo>
                  <a:lnTo>
                    <a:pt x="159096" y="137132"/>
                  </a:lnTo>
                  <a:lnTo>
                    <a:pt x="158027" y="99139"/>
                  </a:lnTo>
                  <a:lnTo>
                    <a:pt x="146716" y="52162"/>
                  </a:lnTo>
                  <a:lnTo>
                    <a:pt x="132063" y="30330"/>
                  </a:lnTo>
                  <a:lnTo>
                    <a:pt x="103980" y="8021"/>
                  </a:lnTo>
                  <a:lnTo>
                    <a:pt x="93911" y="2439"/>
                  </a:lnTo>
                  <a:lnTo>
                    <a:pt x="71435" y="0"/>
                  </a:lnTo>
                  <a:lnTo>
                    <a:pt x="59516" y="1325"/>
                  </a:lnTo>
                  <a:lnTo>
                    <a:pt x="40626" y="10323"/>
                  </a:lnTo>
                  <a:lnTo>
                    <a:pt x="26586" y="23730"/>
                  </a:lnTo>
                  <a:lnTo>
                    <a:pt x="17994" y="39096"/>
                  </a:lnTo>
                  <a:lnTo>
                    <a:pt x="15586" y="59095"/>
                  </a:lnTo>
                  <a:lnTo>
                    <a:pt x="20079" y="92273"/>
                  </a:lnTo>
                  <a:lnTo>
                    <a:pt x="23161" y="103057"/>
                  </a:lnTo>
                  <a:lnTo>
                    <a:pt x="35992" y="120684"/>
                  </a:lnTo>
                  <a:lnTo>
                    <a:pt x="54160" y="134868"/>
                  </a:lnTo>
                  <a:lnTo>
                    <a:pt x="76346" y="145876"/>
                  </a:lnTo>
                  <a:lnTo>
                    <a:pt x="116007" y="149893"/>
                  </a:lnTo>
                  <a:lnTo>
                    <a:pt x="152296" y="143243"/>
                  </a:lnTo>
                  <a:lnTo>
                    <a:pt x="200774" y="11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5331"/>
            <p:cNvSpPr/>
            <p:nvPr>
              <p:custDataLst>
                <p:tags r:id="rId32"/>
              </p:custDataLst>
            </p:nvPr>
          </p:nvSpPr>
          <p:spPr>
            <a:xfrm>
              <a:off x="4679950" y="424180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62680" y="51063"/>
                  </a:lnTo>
                  <a:lnTo>
                    <a:pt x="87713" y="78253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5332"/>
            <p:cNvSpPr/>
            <p:nvPr>
              <p:custDataLst>
                <p:tags r:id="rId33"/>
              </p:custDataLst>
            </p:nvPr>
          </p:nvSpPr>
          <p:spPr>
            <a:xfrm>
              <a:off x="4762500" y="4241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5333"/>
            <p:cNvSpPr/>
            <p:nvPr>
              <p:custDataLst>
                <p:tags r:id="rId34"/>
              </p:custDataLst>
            </p:nvPr>
          </p:nvSpPr>
          <p:spPr>
            <a:xfrm>
              <a:off x="4679950" y="4182699"/>
              <a:ext cx="81756" cy="135302"/>
            </a:xfrm>
            <a:custGeom>
              <a:avLst/>
              <a:gdLst/>
              <a:ahLst/>
              <a:cxnLst/>
              <a:rect l="0" t="0" r="0" b="0"/>
              <a:pathLst>
                <a:path w="81756" h="135302">
                  <a:moveTo>
                    <a:pt x="0" y="116251"/>
                  </a:moveTo>
                  <a:lnTo>
                    <a:pt x="0" y="116251"/>
                  </a:lnTo>
                  <a:lnTo>
                    <a:pt x="0" y="112880"/>
                  </a:lnTo>
                  <a:lnTo>
                    <a:pt x="3763" y="109344"/>
                  </a:lnTo>
                  <a:lnTo>
                    <a:pt x="48503" y="87876"/>
                  </a:lnTo>
                  <a:lnTo>
                    <a:pt x="64309" y="75074"/>
                  </a:lnTo>
                  <a:lnTo>
                    <a:pt x="73502" y="64084"/>
                  </a:lnTo>
                  <a:lnTo>
                    <a:pt x="78528" y="50262"/>
                  </a:lnTo>
                  <a:lnTo>
                    <a:pt x="81755" y="25135"/>
                  </a:lnTo>
                  <a:lnTo>
                    <a:pt x="78943" y="11015"/>
                  </a:lnTo>
                  <a:lnTo>
                    <a:pt x="73656" y="4098"/>
                  </a:lnTo>
                  <a:lnTo>
                    <a:pt x="70271" y="1266"/>
                  </a:lnTo>
                  <a:lnTo>
                    <a:pt x="67308" y="83"/>
                  </a:lnTo>
                  <a:lnTo>
                    <a:pt x="64627" y="0"/>
                  </a:lnTo>
                  <a:lnTo>
                    <a:pt x="62135" y="650"/>
                  </a:lnTo>
                  <a:lnTo>
                    <a:pt x="60473" y="3906"/>
                  </a:lnTo>
                  <a:lnTo>
                    <a:pt x="58627" y="15049"/>
                  </a:lnTo>
                  <a:lnTo>
                    <a:pt x="62511" y="55338"/>
                  </a:lnTo>
                  <a:lnTo>
                    <a:pt x="70072" y="102180"/>
                  </a:lnTo>
                  <a:lnTo>
                    <a:pt x="76200" y="13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5334"/>
            <p:cNvSpPr/>
            <p:nvPr>
              <p:custDataLst>
                <p:tags r:id="rId35"/>
              </p:custDataLst>
            </p:nvPr>
          </p:nvSpPr>
          <p:spPr>
            <a:xfrm>
              <a:off x="4953000" y="42672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30339" y="27437"/>
                  </a:lnTo>
                  <a:lnTo>
                    <a:pt x="20905" y="492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1021"/>
          <p:cNvGrpSpPr/>
          <p:nvPr/>
        </p:nvGrpSpPr>
        <p:grpSpPr>
          <a:xfrm>
            <a:off x="5229516" y="3864169"/>
            <a:ext cx="729960" cy="419975"/>
            <a:chOff x="5229516" y="3864169"/>
            <a:chExt cx="729960" cy="419975"/>
          </a:xfrm>
        </p:grpSpPr>
        <p:sp>
          <p:nvSpPr>
            <p:cNvPr id="709" name="SMARTInkShape-5335"/>
            <p:cNvSpPr/>
            <p:nvPr>
              <p:custDataLst>
                <p:tags r:id="rId25"/>
              </p:custDataLst>
            </p:nvPr>
          </p:nvSpPr>
          <p:spPr>
            <a:xfrm>
              <a:off x="5229516" y="4060056"/>
              <a:ext cx="117702" cy="199642"/>
            </a:xfrm>
            <a:custGeom>
              <a:avLst/>
              <a:gdLst/>
              <a:ahLst/>
              <a:cxnLst/>
              <a:rect l="0" t="0" r="0" b="0"/>
              <a:pathLst>
                <a:path w="117702" h="199642">
                  <a:moveTo>
                    <a:pt x="98134" y="29344"/>
                  </a:moveTo>
                  <a:lnTo>
                    <a:pt x="98134" y="29344"/>
                  </a:lnTo>
                  <a:lnTo>
                    <a:pt x="87289" y="14841"/>
                  </a:lnTo>
                  <a:lnTo>
                    <a:pt x="77086" y="6200"/>
                  </a:lnTo>
                  <a:lnTo>
                    <a:pt x="63614" y="1419"/>
                  </a:lnTo>
                  <a:lnTo>
                    <a:pt x="47514" y="0"/>
                  </a:lnTo>
                  <a:lnTo>
                    <a:pt x="28599" y="1720"/>
                  </a:lnTo>
                  <a:lnTo>
                    <a:pt x="14078" y="8600"/>
                  </a:lnTo>
                  <a:lnTo>
                    <a:pt x="8231" y="13398"/>
                  </a:lnTo>
                  <a:lnTo>
                    <a:pt x="1733" y="24373"/>
                  </a:lnTo>
                  <a:lnTo>
                    <a:pt x="0" y="30264"/>
                  </a:lnTo>
                  <a:lnTo>
                    <a:pt x="1667" y="37013"/>
                  </a:lnTo>
                  <a:lnTo>
                    <a:pt x="11046" y="52037"/>
                  </a:lnTo>
                  <a:lnTo>
                    <a:pt x="46542" y="80315"/>
                  </a:lnTo>
                  <a:lnTo>
                    <a:pt x="94006" y="112346"/>
                  </a:lnTo>
                  <a:lnTo>
                    <a:pt x="110410" y="129028"/>
                  </a:lnTo>
                  <a:lnTo>
                    <a:pt x="117701" y="145850"/>
                  </a:lnTo>
                  <a:lnTo>
                    <a:pt x="116823" y="154287"/>
                  </a:lnTo>
                  <a:lnTo>
                    <a:pt x="108322" y="171187"/>
                  </a:lnTo>
                  <a:lnTo>
                    <a:pt x="77557" y="193197"/>
                  </a:lnTo>
                  <a:lnTo>
                    <a:pt x="54886" y="199064"/>
                  </a:lnTo>
                  <a:lnTo>
                    <a:pt x="43902" y="199641"/>
                  </a:lnTo>
                  <a:lnTo>
                    <a:pt x="35168" y="197909"/>
                  </a:lnTo>
                  <a:lnTo>
                    <a:pt x="9234" y="18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5336"/>
            <p:cNvSpPr/>
            <p:nvPr>
              <p:custDataLst>
                <p:tags r:id="rId26"/>
              </p:custDataLst>
            </p:nvPr>
          </p:nvSpPr>
          <p:spPr>
            <a:xfrm>
              <a:off x="5295900" y="3864169"/>
              <a:ext cx="101601" cy="79182"/>
            </a:xfrm>
            <a:custGeom>
              <a:avLst/>
              <a:gdLst/>
              <a:ahLst/>
              <a:cxnLst/>
              <a:rect l="0" t="0" r="0" b="0"/>
              <a:pathLst>
                <a:path w="101601" h="79182">
                  <a:moveTo>
                    <a:pt x="0" y="2981"/>
                  </a:moveTo>
                  <a:lnTo>
                    <a:pt x="0" y="2981"/>
                  </a:lnTo>
                  <a:lnTo>
                    <a:pt x="706" y="9460"/>
                  </a:lnTo>
                  <a:lnTo>
                    <a:pt x="3658" y="23951"/>
                  </a:lnTo>
                  <a:lnTo>
                    <a:pt x="277" y="67856"/>
                  </a:lnTo>
                  <a:lnTo>
                    <a:pt x="184" y="71631"/>
                  </a:lnTo>
                  <a:lnTo>
                    <a:pt x="828" y="74148"/>
                  </a:lnTo>
                  <a:lnTo>
                    <a:pt x="1964" y="75825"/>
                  </a:lnTo>
                  <a:lnTo>
                    <a:pt x="3426" y="76944"/>
                  </a:lnTo>
                  <a:lnTo>
                    <a:pt x="5106" y="75573"/>
                  </a:lnTo>
                  <a:lnTo>
                    <a:pt x="26009" y="36735"/>
                  </a:lnTo>
                  <a:lnTo>
                    <a:pt x="39082" y="8002"/>
                  </a:lnTo>
                  <a:lnTo>
                    <a:pt x="42988" y="4212"/>
                  </a:lnTo>
                  <a:lnTo>
                    <a:pt x="52972" y="0"/>
                  </a:lnTo>
                  <a:lnTo>
                    <a:pt x="57893" y="1699"/>
                  </a:lnTo>
                  <a:lnTo>
                    <a:pt x="67123" y="11113"/>
                  </a:lnTo>
                  <a:lnTo>
                    <a:pt x="88821" y="53249"/>
                  </a:lnTo>
                  <a:lnTo>
                    <a:pt x="101600" y="7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5337"/>
            <p:cNvSpPr/>
            <p:nvPr>
              <p:custDataLst>
                <p:tags r:id="rId27"/>
              </p:custDataLst>
            </p:nvPr>
          </p:nvSpPr>
          <p:spPr>
            <a:xfrm>
              <a:off x="5499983" y="3914042"/>
              <a:ext cx="138818" cy="105464"/>
            </a:xfrm>
            <a:custGeom>
              <a:avLst/>
              <a:gdLst/>
              <a:ahLst/>
              <a:cxnLst/>
              <a:rect l="0" t="0" r="0" b="0"/>
              <a:pathLst>
                <a:path w="138818" h="105464">
                  <a:moveTo>
                    <a:pt x="5467" y="35658"/>
                  </a:moveTo>
                  <a:lnTo>
                    <a:pt x="5467" y="35658"/>
                  </a:lnTo>
                  <a:lnTo>
                    <a:pt x="1103" y="25519"/>
                  </a:lnTo>
                  <a:lnTo>
                    <a:pt x="0" y="17981"/>
                  </a:lnTo>
                  <a:lnTo>
                    <a:pt x="3273" y="9927"/>
                  </a:lnTo>
                  <a:lnTo>
                    <a:pt x="6120" y="5804"/>
                  </a:lnTo>
                  <a:lnTo>
                    <a:pt x="10136" y="3055"/>
                  </a:lnTo>
                  <a:lnTo>
                    <a:pt x="20242" y="0"/>
                  </a:lnTo>
                  <a:lnTo>
                    <a:pt x="41203" y="1653"/>
                  </a:lnTo>
                  <a:lnTo>
                    <a:pt x="53334" y="8550"/>
                  </a:lnTo>
                  <a:lnTo>
                    <a:pt x="62724" y="18671"/>
                  </a:lnTo>
                  <a:lnTo>
                    <a:pt x="69250" y="30225"/>
                  </a:lnTo>
                  <a:lnTo>
                    <a:pt x="70739" y="44297"/>
                  </a:lnTo>
                  <a:lnTo>
                    <a:pt x="68343" y="59253"/>
                  </a:lnTo>
                  <a:lnTo>
                    <a:pt x="62575" y="72956"/>
                  </a:lnTo>
                  <a:lnTo>
                    <a:pt x="51545" y="84220"/>
                  </a:lnTo>
                  <a:lnTo>
                    <a:pt x="21143" y="103751"/>
                  </a:lnTo>
                  <a:lnTo>
                    <a:pt x="20857" y="104336"/>
                  </a:lnTo>
                  <a:lnTo>
                    <a:pt x="21371" y="104727"/>
                  </a:lnTo>
                  <a:lnTo>
                    <a:pt x="26646" y="105160"/>
                  </a:lnTo>
                  <a:lnTo>
                    <a:pt x="71896" y="105463"/>
                  </a:lnTo>
                  <a:lnTo>
                    <a:pt x="111305" y="102123"/>
                  </a:lnTo>
                  <a:lnTo>
                    <a:pt x="138817" y="9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5338"/>
            <p:cNvSpPr/>
            <p:nvPr>
              <p:custDataLst>
                <p:tags r:id="rId28"/>
              </p:custDataLst>
            </p:nvPr>
          </p:nvSpPr>
          <p:spPr>
            <a:xfrm>
              <a:off x="5600700" y="3867673"/>
              <a:ext cx="161552" cy="416471"/>
            </a:xfrm>
            <a:custGeom>
              <a:avLst/>
              <a:gdLst/>
              <a:ahLst/>
              <a:cxnLst/>
              <a:rect l="0" t="0" r="0" b="0"/>
              <a:pathLst>
                <a:path w="161552" h="416471">
                  <a:moveTo>
                    <a:pt x="82550" y="12177"/>
                  </a:moveTo>
                  <a:lnTo>
                    <a:pt x="82550" y="12177"/>
                  </a:lnTo>
                  <a:lnTo>
                    <a:pt x="71615" y="1242"/>
                  </a:lnTo>
                  <a:lnTo>
                    <a:pt x="73144" y="654"/>
                  </a:lnTo>
                  <a:lnTo>
                    <a:pt x="80486" y="0"/>
                  </a:lnTo>
                  <a:lnTo>
                    <a:pt x="90805" y="7235"/>
                  </a:lnTo>
                  <a:lnTo>
                    <a:pt x="108515" y="30939"/>
                  </a:lnTo>
                  <a:lnTo>
                    <a:pt x="127167" y="70417"/>
                  </a:lnTo>
                  <a:lnTo>
                    <a:pt x="139774" y="107206"/>
                  </a:lnTo>
                  <a:lnTo>
                    <a:pt x="152433" y="154130"/>
                  </a:lnTo>
                  <a:lnTo>
                    <a:pt x="156656" y="178779"/>
                  </a:lnTo>
                  <a:lnTo>
                    <a:pt x="159470" y="203678"/>
                  </a:lnTo>
                  <a:lnTo>
                    <a:pt x="161347" y="228744"/>
                  </a:lnTo>
                  <a:lnTo>
                    <a:pt x="161551" y="273529"/>
                  </a:lnTo>
                  <a:lnTo>
                    <a:pt x="155761" y="313895"/>
                  </a:lnTo>
                  <a:lnTo>
                    <a:pt x="139078" y="350650"/>
                  </a:lnTo>
                  <a:lnTo>
                    <a:pt x="102513" y="392962"/>
                  </a:lnTo>
                  <a:lnTo>
                    <a:pt x="74724" y="409074"/>
                  </a:lnTo>
                  <a:lnTo>
                    <a:pt x="47322" y="416470"/>
                  </a:lnTo>
                  <a:lnTo>
                    <a:pt x="0" y="41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5339"/>
            <p:cNvSpPr/>
            <p:nvPr>
              <p:custDataLst>
                <p:tags r:id="rId29"/>
              </p:custDataLst>
            </p:nvPr>
          </p:nvSpPr>
          <p:spPr>
            <a:xfrm>
              <a:off x="5949950" y="426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5340"/>
            <p:cNvSpPr/>
            <p:nvPr>
              <p:custDataLst>
                <p:tags r:id="rId30"/>
              </p:custDataLst>
            </p:nvPr>
          </p:nvSpPr>
          <p:spPr>
            <a:xfrm>
              <a:off x="5359887" y="4091613"/>
              <a:ext cx="107464" cy="145549"/>
            </a:xfrm>
            <a:custGeom>
              <a:avLst/>
              <a:gdLst/>
              <a:ahLst/>
              <a:cxnLst/>
              <a:rect l="0" t="0" r="0" b="0"/>
              <a:pathLst>
                <a:path w="107464" h="145549">
                  <a:moveTo>
                    <a:pt x="43963" y="61287"/>
                  </a:moveTo>
                  <a:lnTo>
                    <a:pt x="43963" y="61287"/>
                  </a:lnTo>
                  <a:lnTo>
                    <a:pt x="38496" y="66754"/>
                  </a:lnTo>
                  <a:lnTo>
                    <a:pt x="52859" y="50979"/>
                  </a:lnTo>
                  <a:lnTo>
                    <a:pt x="64907" y="19295"/>
                  </a:lnTo>
                  <a:lnTo>
                    <a:pt x="65501" y="8992"/>
                  </a:lnTo>
                  <a:lnTo>
                    <a:pt x="64672" y="5257"/>
                  </a:lnTo>
                  <a:lnTo>
                    <a:pt x="62001" y="2767"/>
                  </a:lnTo>
                  <a:lnTo>
                    <a:pt x="53391" y="0"/>
                  </a:lnTo>
                  <a:lnTo>
                    <a:pt x="40628" y="6296"/>
                  </a:lnTo>
                  <a:lnTo>
                    <a:pt x="26252" y="19208"/>
                  </a:lnTo>
                  <a:lnTo>
                    <a:pt x="12808" y="36706"/>
                  </a:lnTo>
                  <a:lnTo>
                    <a:pt x="82" y="73132"/>
                  </a:lnTo>
                  <a:lnTo>
                    <a:pt x="0" y="97126"/>
                  </a:lnTo>
                  <a:lnTo>
                    <a:pt x="7889" y="126704"/>
                  </a:lnTo>
                  <a:lnTo>
                    <a:pt x="11447" y="134531"/>
                  </a:lnTo>
                  <a:lnTo>
                    <a:pt x="16641" y="139750"/>
                  </a:lnTo>
                  <a:lnTo>
                    <a:pt x="29938" y="145548"/>
                  </a:lnTo>
                  <a:lnTo>
                    <a:pt x="47138" y="144362"/>
                  </a:lnTo>
                  <a:lnTo>
                    <a:pt x="65130" y="138426"/>
                  </a:lnTo>
                  <a:lnTo>
                    <a:pt x="86453" y="123184"/>
                  </a:lnTo>
                  <a:lnTo>
                    <a:pt x="107463" y="99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1022"/>
          <p:cNvGrpSpPr/>
          <p:nvPr/>
        </p:nvGrpSpPr>
        <p:grpSpPr>
          <a:xfrm>
            <a:off x="1682750" y="5221889"/>
            <a:ext cx="228601" cy="338187"/>
            <a:chOff x="1682750" y="5221889"/>
            <a:chExt cx="228601" cy="338187"/>
          </a:xfrm>
        </p:grpSpPr>
        <p:sp>
          <p:nvSpPr>
            <p:cNvPr id="716" name="SMARTInkShape-5341"/>
            <p:cNvSpPr/>
            <p:nvPr>
              <p:custDataLst>
                <p:tags r:id="rId23"/>
              </p:custDataLst>
            </p:nvPr>
          </p:nvSpPr>
          <p:spPr>
            <a:xfrm>
              <a:off x="1682750" y="5221889"/>
              <a:ext cx="228601" cy="338187"/>
            </a:xfrm>
            <a:custGeom>
              <a:avLst/>
              <a:gdLst/>
              <a:ahLst/>
              <a:cxnLst/>
              <a:rect l="0" t="0" r="0" b="0"/>
              <a:pathLst>
                <a:path w="228601" h="338187">
                  <a:moveTo>
                    <a:pt x="0" y="23211"/>
                  </a:moveTo>
                  <a:lnTo>
                    <a:pt x="0" y="23211"/>
                  </a:lnTo>
                  <a:lnTo>
                    <a:pt x="16606" y="68679"/>
                  </a:lnTo>
                  <a:lnTo>
                    <a:pt x="27136" y="105273"/>
                  </a:lnTo>
                  <a:lnTo>
                    <a:pt x="38872" y="149288"/>
                  </a:lnTo>
                  <a:lnTo>
                    <a:pt x="51143" y="194251"/>
                  </a:lnTo>
                  <a:lnTo>
                    <a:pt x="63652" y="233049"/>
                  </a:lnTo>
                  <a:lnTo>
                    <a:pt x="79224" y="273141"/>
                  </a:lnTo>
                  <a:lnTo>
                    <a:pt x="88050" y="299698"/>
                  </a:lnTo>
                  <a:lnTo>
                    <a:pt x="83358" y="261534"/>
                  </a:lnTo>
                  <a:lnTo>
                    <a:pt x="84500" y="256882"/>
                  </a:lnTo>
                  <a:lnTo>
                    <a:pt x="86672" y="254486"/>
                  </a:lnTo>
                  <a:lnTo>
                    <a:pt x="89531" y="253595"/>
                  </a:lnTo>
                  <a:lnTo>
                    <a:pt x="127490" y="298626"/>
                  </a:lnTo>
                  <a:lnTo>
                    <a:pt x="166332" y="337982"/>
                  </a:lnTo>
                  <a:lnTo>
                    <a:pt x="171566" y="338186"/>
                  </a:lnTo>
                  <a:lnTo>
                    <a:pt x="176466" y="335500"/>
                  </a:lnTo>
                  <a:lnTo>
                    <a:pt x="181144" y="330887"/>
                  </a:lnTo>
                  <a:lnTo>
                    <a:pt x="194470" y="297427"/>
                  </a:lnTo>
                  <a:lnTo>
                    <a:pt x="199320" y="256328"/>
                  </a:lnTo>
                  <a:lnTo>
                    <a:pt x="200613" y="231539"/>
                  </a:lnTo>
                  <a:lnTo>
                    <a:pt x="200770" y="200901"/>
                  </a:lnTo>
                  <a:lnTo>
                    <a:pt x="200169" y="166366"/>
                  </a:lnTo>
                  <a:lnTo>
                    <a:pt x="199062" y="129231"/>
                  </a:lnTo>
                  <a:lnTo>
                    <a:pt x="199736" y="98125"/>
                  </a:lnTo>
                  <a:lnTo>
                    <a:pt x="201596" y="71037"/>
                  </a:lnTo>
                  <a:lnTo>
                    <a:pt x="206015" y="29650"/>
                  </a:lnTo>
                  <a:lnTo>
                    <a:pt x="209208" y="3796"/>
                  </a:lnTo>
                  <a:lnTo>
                    <a:pt x="210733" y="1095"/>
                  </a:lnTo>
                  <a:lnTo>
                    <a:pt x="212455" y="0"/>
                  </a:lnTo>
                  <a:lnTo>
                    <a:pt x="218132" y="8193"/>
                  </a:lnTo>
                  <a:lnTo>
                    <a:pt x="228600" y="2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5342"/>
            <p:cNvSpPr/>
            <p:nvPr>
              <p:custDataLst>
                <p:tags r:id="rId24"/>
              </p:custDataLst>
            </p:nvPr>
          </p:nvSpPr>
          <p:spPr>
            <a:xfrm>
              <a:off x="1822450" y="5435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233" y="4628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3" name="SMARTInkShape-Group1023"/>
          <p:cNvGrpSpPr/>
          <p:nvPr/>
        </p:nvGrpSpPr>
        <p:grpSpPr>
          <a:xfrm>
            <a:off x="2210683" y="4818187"/>
            <a:ext cx="1647558" cy="922214"/>
            <a:chOff x="2210683" y="4818187"/>
            <a:chExt cx="1647558" cy="922214"/>
          </a:xfrm>
        </p:grpSpPr>
        <p:sp>
          <p:nvSpPr>
            <p:cNvPr id="719" name="SMARTInkShape-5343"/>
            <p:cNvSpPr/>
            <p:nvPr>
              <p:custDataLst>
                <p:tags r:id="rId9"/>
              </p:custDataLst>
            </p:nvPr>
          </p:nvSpPr>
          <p:spPr>
            <a:xfrm>
              <a:off x="2210683" y="5314950"/>
              <a:ext cx="94368" cy="3145"/>
            </a:xfrm>
            <a:custGeom>
              <a:avLst/>
              <a:gdLst/>
              <a:ahLst/>
              <a:cxnLst/>
              <a:rect l="0" t="0" r="0" b="0"/>
              <a:pathLst>
                <a:path w="94368" h="314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5604" y="314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5344"/>
            <p:cNvSpPr/>
            <p:nvPr>
              <p:custDataLst>
                <p:tags r:id="rId10"/>
              </p:custDataLst>
            </p:nvPr>
          </p:nvSpPr>
          <p:spPr>
            <a:xfrm>
              <a:off x="2211565" y="5391150"/>
              <a:ext cx="99836" cy="18877"/>
            </a:xfrm>
            <a:custGeom>
              <a:avLst/>
              <a:gdLst/>
              <a:ahLst/>
              <a:cxnLst/>
              <a:rect l="0" t="0" r="0" b="0"/>
              <a:pathLst>
                <a:path w="99836" h="18877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117" y="18462"/>
                  </a:lnTo>
                  <a:lnTo>
                    <a:pt x="5064" y="18876"/>
                  </a:lnTo>
                  <a:lnTo>
                    <a:pt x="40997" y="15656"/>
                  </a:lnTo>
                  <a:lnTo>
                    <a:pt x="83823" y="4556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5345"/>
            <p:cNvSpPr/>
            <p:nvPr>
              <p:custDataLst>
                <p:tags r:id="rId11"/>
              </p:custDataLst>
            </p:nvPr>
          </p:nvSpPr>
          <p:spPr>
            <a:xfrm>
              <a:off x="2616200" y="4984750"/>
              <a:ext cx="82551" cy="654051"/>
            </a:xfrm>
            <a:custGeom>
              <a:avLst/>
              <a:gdLst/>
              <a:ahLst/>
              <a:cxnLst/>
              <a:rect l="0" t="0" r="0" b="0"/>
              <a:pathLst>
                <a:path w="82551" h="654051">
                  <a:moveTo>
                    <a:pt x="0" y="0"/>
                  </a:moveTo>
                  <a:lnTo>
                    <a:pt x="0" y="0"/>
                  </a:lnTo>
                  <a:lnTo>
                    <a:pt x="706" y="34637"/>
                  </a:lnTo>
                  <a:lnTo>
                    <a:pt x="3371" y="67135"/>
                  </a:lnTo>
                  <a:lnTo>
                    <a:pt x="6907" y="112623"/>
                  </a:lnTo>
                  <a:lnTo>
                    <a:pt x="8838" y="138582"/>
                  </a:lnTo>
                  <a:lnTo>
                    <a:pt x="11536" y="169999"/>
                  </a:lnTo>
                  <a:lnTo>
                    <a:pt x="14747" y="205055"/>
                  </a:lnTo>
                  <a:lnTo>
                    <a:pt x="18298" y="242537"/>
                  </a:lnTo>
                  <a:lnTo>
                    <a:pt x="22076" y="281636"/>
                  </a:lnTo>
                  <a:lnTo>
                    <a:pt x="26006" y="321813"/>
                  </a:lnTo>
                  <a:lnTo>
                    <a:pt x="30038" y="362708"/>
                  </a:lnTo>
                  <a:lnTo>
                    <a:pt x="34136" y="401261"/>
                  </a:lnTo>
                  <a:lnTo>
                    <a:pt x="38280" y="438252"/>
                  </a:lnTo>
                  <a:lnTo>
                    <a:pt x="42453" y="474201"/>
                  </a:lnTo>
                  <a:lnTo>
                    <a:pt x="47352" y="505928"/>
                  </a:lnTo>
                  <a:lnTo>
                    <a:pt x="52735" y="534841"/>
                  </a:lnTo>
                  <a:lnTo>
                    <a:pt x="58440" y="561878"/>
                  </a:lnTo>
                  <a:lnTo>
                    <a:pt x="68542" y="603207"/>
                  </a:lnTo>
                  <a:lnTo>
                    <a:pt x="82550" y="65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5346"/>
            <p:cNvSpPr/>
            <p:nvPr>
              <p:custDataLst>
                <p:tags r:id="rId12"/>
              </p:custDataLst>
            </p:nvPr>
          </p:nvSpPr>
          <p:spPr>
            <a:xfrm>
              <a:off x="2802187" y="5023994"/>
              <a:ext cx="131514" cy="202322"/>
            </a:xfrm>
            <a:custGeom>
              <a:avLst/>
              <a:gdLst/>
              <a:ahLst/>
              <a:cxnLst/>
              <a:rect l="0" t="0" r="0" b="0"/>
              <a:pathLst>
                <a:path w="131514" h="202322">
                  <a:moveTo>
                    <a:pt x="112463" y="11556"/>
                  </a:moveTo>
                  <a:lnTo>
                    <a:pt x="112463" y="11556"/>
                  </a:lnTo>
                  <a:lnTo>
                    <a:pt x="101632" y="1430"/>
                  </a:lnTo>
                  <a:lnTo>
                    <a:pt x="97536" y="0"/>
                  </a:lnTo>
                  <a:lnTo>
                    <a:pt x="84522" y="2566"/>
                  </a:lnTo>
                  <a:lnTo>
                    <a:pt x="63889" y="21279"/>
                  </a:lnTo>
                  <a:lnTo>
                    <a:pt x="46643" y="55908"/>
                  </a:lnTo>
                  <a:lnTo>
                    <a:pt x="32597" y="100819"/>
                  </a:lnTo>
                  <a:lnTo>
                    <a:pt x="26240" y="146503"/>
                  </a:lnTo>
                  <a:lnTo>
                    <a:pt x="27727" y="181206"/>
                  </a:lnTo>
                  <a:lnTo>
                    <a:pt x="30572" y="188861"/>
                  </a:lnTo>
                  <a:lnTo>
                    <a:pt x="39379" y="199249"/>
                  </a:lnTo>
                  <a:lnTo>
                    <a:pt x="44690" y="201596"/>
                  </a:lnTo>
                  <a:lnTo>
                    <a:pt x="56236" y="202321"/>
                  </a:lnTo>
                  <a:lnTo>
                    <a:pt x="70305" y="194648"/>
                  </a:lnTo>
                  <a:lnTo>
                    <a:pt x="78008" y="188651"/>
                  </a:lnTo>
                  <a:lnTo>
                    <a:pt x="88448" y="172580"/>
                  </a:lnTo>
                  <a:lnTo>
                    <a:pt x="94734" y="150855"/>
                  </a:lnTo>
                  <a:lnTo>
                    <a:pt x="97567" y="104335"/>
                  </a:lnTo>
                  <a:lnTo>
                    <a:pt x="95730" y="73724"/>
                  </a:lnTo>
                  <a:lnTo>
                    <a:pt x="86916" y="49299"/>
                  </a:lnTo>
                  <a:lnTo>
                    <a:pt x="73592" y="30447"/>
                  </a:lnTo>
                  <a:lnTo>
                    <a:pt x="58263" y="17365"/>
                  </a:lnTo>
                  <a:lnTo>
                    <a:pt x="42043" y="10610"/>
                  </a:lnTo>
                  <a:lnTo>
                    <a:pt x="33766" y="8808"/>
                  </a:lnTo>
                  <a:lnTo>
                    <a:pt x="20807" y="10570"/>
                  </a:lnTo>
                  <a:lnTo>
                    <a:pt x="15376" y="13015"/>
                  </a:lnTo>
                  <a:lnTo>
                    <a:pt x="7459" y="21376"/>
                  </a:lnTo>
                  <a:lnTo>
                    <a:pt x="2295" y="31443"/>
                  </a:lnTo>
                  <a:lnTo>
                    <a:pt x="0" y="40621"/>
                  </a:lnTo>
                  <a:lnTo>
                    <a:pt x="861" y="49403"/>
                  </a:lnTo>
                  <a:lnTo>
                    <a:pt x="2078" y="53721"/>
                  </a:lnTo>
                  <a:lnTo>
                    <a:pt x="5712" y="56599"/>
                  </a:lnTo>
                  <a:lnTo>
                    <a:pt x="17275" y="59797"/>
                  </a:lnTo>
                  <a:lnTo>
                    <a:pt x="57834" y="56075"/>
                  </a:lnTo>
                  <a:lnTo>
                    <a:pt x="102848" y="42483"/>
                  </a:lnTo>
                  <a:lnTo>
                    <a:pt x="131513" y="3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5347"/>
            <p:cNvSpPr/>
            <p:nvPr>
              <p:custDataLst>
                <p:tags r:id="rId13"/>
              </p:custDataLst>
            </p:nvPr>
          </p:nvSpPr>
          <p:spPr>
            <a:xfrm>
              <a:off x="2838812" y="4818187"/>
              <a:ext cx="94889" cy="166564"/>
            </a:xfrm>
            <a:custGeom>
              <a:avLst/>
              <a:gdLst/>
              <a:ahLst/>
              <a:cxnLst/>
              <a:rect l="0" t="0" r="0" b="0"/>
              <a:pathLst>
                <a:path w="94889" h="166564">
                  <a:moveTo>
                    <a:pt x="18688" y="20513"/>
                  </a:moveTo>
                  <a:lnTo>
                    <a:pt x="18688" y="20513"/>
                  </a:lnTo>
                  <a:lnTo>
                    <a:pt x="15317" y="23884"/>
                  </a:lnTo>
                  <a:lnTo>
                    <a:pt x="3761" y="61955"/>
                  </a:lnTo>
                  <a:lnTo>
                    <a:pt x="0" y="92687"/>
                  </a:lnTo>
                  <a:lnTo>
                    <a:pt x="585" y="94029"/>
                  </a:lnTo>
                  <a:lnTo>
                    <a:pt x="1680" y="94924"/>
                  </a:lnTo>
                  <a:lnTo>
                    <a:pt x="3116" y="95520"/>
                  </a:lnTo>
                  <a:lnTo>
                    <a:pt x="4073" y="93801"/>
                  </a:lnTo>
                  <a:lnTo>
                    <a:pt x="15928" y="49282"/>
                  </a:lnTo>
                  <a:lnTo>
                    <a:pt x="23394" y="6844"/>
                  </a:lnTo>
                  <a:lnTo>
                    <a:pt x="27365" y="327"/>
                  </a:lnTo>
                  <a:lnTo>
                    <a:pt x="30822" y="0"/>
                  </a:lnTo>
                  <a:lnTo>
                    <a:pt x="40309" y="3400"/>
                  </a:lnTo>
                  <a:lnTo>
                    <a:pt x="49699" y="15259"/>
                  </a:lnTo>
                  <a:lnTo>
                    <a:pt x="67225" y="54988"/>
                  </a:lnTo>
                  <a:lnTo>
                    <a:pt x="80028" y="94541"/>
                  </a:lnTo>
                  <a:lnTo>
                    <a:pt x="89387" y="137541"/>
                  </a:lnTo>
                  <a:lnTo>
                    <a:pt x="94888" y="166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5348"/>
            <p:cNvSpPr/>
            <p:nvPr>
              <p:custDataLst>
                <p:tags r:id="rId14"/>
              </p:custDataLst>
            </p:nvPr>
          </p:nvSpPr>
          <p:spPr>
            <a:xfrm>
              <a:off x="3048000" y="50863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50280" y="27035"/>
                  </a:lnTo>
                  <a:lnTo>
                    <a:pt x="91332" y="15558"/>
                  </a:lnTo>
                  <a:lnTo>
                    <a:pt x="137233" y="433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5349"/>
            <p:cNvSpPr/>
            <p:nvPr>
              <p:custDataLst>
                <p:tags r:id="rId15"/>
              </p:custDataLst>
            </p:nvPr>
          </p:nvSpPr>
          <p:spPr>
            <a:xfrm>
              <a:off x="3366596" y="4957187"/>
              <a:ext cx="125905" cy="228134"/>
            </a:xfrm>
            <a:custGeom>
              <a:avLst/>
              <a:gdLst/>
              <a:ahLst/>
              <a:cxnLst/>
              <a:rect l="0" t="0" r="0" b="0"/>
              <a:pathLst>
                <a:path w="125905" h="228134">
                  <a:moveTo>
                    <a:pt x="43354" y="27563"/>
                  </a:moveTo>
                  <a:lnTo>
                    <a:pt x="43354" y="27563"/>
                  </a:lnTo>
                  <a:lnTo>
                    <a:pt x="39983" y="27563"/>
                  </a:lnTo>
                  <a:lnTo>
                    <a:pt x="31144" y="34305"/>
                  </a:lnTo>
                  <a:lnTo>
                    <a:pt x="11390" y="75897"/>
                  </a:lnTo>
                  <a:lnTo>
                    <a:pt x="2603" y="115027"/>
                  </a:lnTo>
                  <a:lnTo>
                    <a:pt x="0" y="158605"/>
                  </a:lnTo>
                  <a:lnTo>
                    <a:pt x="1508" y="183876"/>
                  </a:lnTo>
                  <a:lnTo>
                    <a:pt x="9234" y="204515"/>
                  </a:lnTo>
                  <a:lnTo>
                    <a:pt x="19723" y="217451"/>
                  </a:lnTo>
                  <a:lnTo>
                    <a:pt x="25483" y="221888"/>
                  </a:lnTo>
                  <a:lnTo>
                    <a:pt x="39410" y="226819"/>
                  </a:lnTo>
                  <a:lnTo>
                    <a:pt x="47075" y="228133"/>
                  </a:lnTo>
                  <a:lnTo>
                    <a:pt x="64998" y="223950"/>
                  </a:lnTo>
                  <a:lnTo>
                    <a:pt x="74717" y="219871"/>
                  </a:lnTo>
                  <a:lnTo>
                    <a:pt x="91159" y="205932"/>
                  </a:lnTo>
                  <a:lnTo>
                    <a:pt x="104112" y="186566"/>
                  </a:lnTo>
                  <a:lnTo>
                    <a:pt x="114665" y="145779"/>
                  </a:lnTo>
                  <a:lnTo>
                    <a:pt x="117381" y="109502"/>
                  </a:lnTo>
                  <a:lnTo>
                    <a:pt x="115539" y="62895"/>
                  </a:lnTo>
                  <a:lnTo>
                    <a:pt x="107154" y="32387"/>
                  </a:lnTo>
                  <a:lnTo>
                    <a:pt x="94052" y="17007"/>
                  </a:lnTo>
                  <a:lnTo>
                    <a:pt x="77881" y="5232"/>
                  </a:lnTo>
                  <a:lnTo>
                    <a:pt x="63638" y="0"/>
                  </a:lnTo>
                  <a:lnTo>
                    <a:pt x="40348" y="424"/>
                  </a:lnTo>
                  <a:lnTo>
                    <a:pt x="27672" y="5153"/>
                  </a:lnTo>
                  <a:lnTo>
                    <a:pt x="22316" y="8389"/>
                  </a:lnTo>
                  <a:lnTo>
                    <a:pt x="18745" y="12664"/>
                  </a:lnTo>
                  <a:lnTo>
                    <a:pt x="14778" y="23058"/>
                  </a:lnTo>
                  <a:lnTo>
                    <a:pt x="14896" y="34733"/>
                  </a:lnTo>
                  <a:lnTo>
                    <a:pt x="15915" y="40809"/>
                  </a:lnTo>
                  <a:lnTo>
                    <a:pt x="22692" y="53206"/>
                  </a:lnTo>
                  <a:lnTo>
                    <a:pt x="38408" y="70204"/>
                  </a:lnTo>
                  <a:lnTo>
                    <a:pt x="44290" y="75040"/>
                  </a:lnTo>
                  <a:lnTo>
                    <a:pt x="62114" y="80414"/>
                  </a:lnTo>
                  <a:lnTo>
                    <a:pt x="94068" y="81558"/>
                  </a:lnTo>
                  <a:lnTo>
                    <a:pt x="125904" y="7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5350"/>
            <p:cNvSpPr/>
            <p:nvPr>
              <p:custDataLst>
                <p:tags r:id="rId16"/>
              </p:custDataLst>
            </p:nvPr>
          </p:nvSpPr>
          <p:spPr>
            <a:xfrm>
              <a:off x="3550894" y="5168900"/>
              <a:ext cx="56869" cy="55206"/>
            </a:xfrm>
            <a:custGeom>
              <a:avLst/>
              <a:gdLst/>
              <a:ahLst/>
              <a:cxnLst/>
              <a:rect l="0" t="0" r="0" b="0"/>
              <a:pathLst>
                <a:path w="56869" h="55206">
                  <a:moveTo>
                    <a:pt x="24156" y="12700"/>
                  </a:moveTo>
                  <a:lnTo>
                    <a:pt x="24156" y="12700"/>
                  </a:lnTo>
                  <a:lnTo>
                    <a:pt x="24156" y="3861"/>
                  </a:lnTo>
                  <a:lnTo>
                    <a:pt x="23450" y="2574"/>
                  </a:lnTo>
                  <a:lnTo>
                    <a:pt x="22274" y="1716"/>
                  </a:lnTo>
                  <a:lnTo>
                    <a:pt x="19086" y="762"/>
                  </a:lnTo>
                  <a:lnTo>
                    <a:pt x="15318" y="339"/>
                  </a:lnTo>
                  <a:lnTo>
                    <a:pt x="13325" y="1637"/>
                  </a:lnTo>
                  <a:lnTo>
                    <a:pt x="9229" y="6842"/>
                  </a:lnTo>
                  <a:lnTo>
                    <a:pt x="2957" y="21077"/>
                  </a:lnTo>
                  <a:lnTo>
                    <a:pt x="0" y="38701"/>
                  </a:lnTo>
                  <a:lnTo>
                    <a:pt x="1190" y="47304"/>
                  </a:lnTo>
                  <a:lnTo>
                    <a:pt x="2496" y="50586"/>
                  </a:lnTo>
                  <a:lnTo>
                    <a:pt x="4777" y="52774"/>
                  </a:lnTo>
                  <a:lnTo>
                    <a:pt x="11075" y="55205"/>
                  </a:lnTo>
                  <a:lnTo>
                    <a:pt x="29295" y="49831"/>
                  </a:lnTo>
                  <a:lnTo>
                    <a:pt x="45826" y="39303"/>
                  </a:lnTo>
                  <a:lnTo>
                    <a:pt x="53308" y="29463"/>
                  </a:lnTo>
                  <a:lnTo>
                    <a:pt x="56290" y="23875"/>
                  </a:lnTo>
                  <a:lnTo>
                    <a:pt x="56868" y="19444"/>
                  </a:lnTo>
                  <a:lnTo>
                    <a:pt x="55842" y="15785"/>
                  </a:lnTo>
                  <a:lnTo>
                    <a:pt x="53746" y="12640"/>
                  </a:lnTo>
                  <a:lnTo>
                    <a:pt x="43892" y="7264"/>
                  </a:lnTo>
                  <a:lnTo>
                    <a:pt x="24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5351"/>
            <p:cNvSpPr/>
            <p:nvPr>
              <p:custDataLst>
                <p:tags r:id="rId17"/>
              </p:custDataLst>
            </p:nvPr>
          </p:nvSpPr>
          <p:spPr>
            <a:xfrm>
              <a:off x="2876550" y="5283200"/>
              <a:ext cx="749301" cy="107951"/>
            </a:xfrm>
            <a:custGeom>
              <a:avLst/>
              <a:gdLst/>
              <a:ahLst/>
              <a:cxnLst/>
              <a:rect l="0" t="0" r="0" b="0"/>
              <a:pathLst>
                <a:path w="749301" h="107951">
                  <a:moveTo>
                    <a:pt x="0" y="107950"/>
                  </a:moveTo>
                  <a:lnTo>
                    <a:pt x="0" y="107950"/>
                  </a:lnTo>
                  <a:lnTo>
                    <a:pt x="38724" y="102483"/>
                  </a:lnTo>
                  <a:lnTo>
                    <a:pt x="73420" y="100111"/>
                  </a:lnTo>
                  <a:lnTo>
                    <a:pt x="95513" y="98490"/>
                  </a:lnTo>
                  <a:lnTo>
                    <a:pt x="123647" y="95295"/>
                  </a:lnTo>
                  <a:lnTo>
                    <a:pt x="155810" y="91046"/>
                  </a:lnTo>
                  <a:lnTo>
                    <a:pt x="190656" y="86097"/>
                  </a:lnTo>
                  <a:lnTo>
                    <a:pt x="230821" y="80682"/>
                  </a:lnTo>
                  <a:lnTo>
                    <a:pt x="274531" y="74954"/>
                  </a:lnTo>
                  <a:lnTo>
                    <a:pt x="320604" y="69019"/>
                  </a:lnTo>
                  <a:lnTo>
                    <a:pt x="368958" y="62240"/>
                  </a:lnTo>
                  <a:lnTo>
                    <a:pt x="418833" y="54899"/>
                  </a:lnTo>
                  <a:lnTo>
                    <a:pt x="469722" y="47183"/>
                  </a:lnTo>
                  <a:lnTo>
                    <a:pt x="514937" y="40627"/>
                  </a:lnTo>
                  <a:lnTo>
                    <a:pt x="556369" y="34846"/>
                  </a:lnTo>
                  <a:lnTo>
                    <a:pt x="595279" y="29580"/>
                  </a:lnTo>
                  <a:lnTo>
                    <a:pt x="628275" y="24660"/>
                  </a:lnTo>
                  <a:lnTo>
                    <a:pt x="657328" y="19967"/>
                  </a:lnTo>
                  <a:lnTo>
                    <a:pt x="702779" y="11697"/>
                  </a:lnTo>
                  <a:lnTo>
                    <a:pt x="749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5352"/>
            <p:cNvSpPr/>
            <p:nvPr>
              <p:custDataLst>
                <p:tags r:id="rId18"/>
              </p:custDataLst>
            </p:nvPr>
          </p:nvSpPr>
          <p:spPr>
            <a:xfrm>
              <a:off x="3201149" y="5572388"/>
              <a:ext cx="78867" cy="132610"/>
            </a:xfrm>
            <a:custGeom>
              <a:avLst/>
              <a:gdLst/>
              <a:ahLst/>
              <a:cxnLst/>
              <a:rect l="0" t="0" r="0" b="0"/>
              <a:pathLst>
                <a:path w="78867" h="132610">
                  <a:moveTo>
                    <a:pt x="75451" y="15612"/>
                  </a:moveTo>
                  <a:lnTo>
                    <a:pt x="75451" y="15612"/>
                  </a:lnTo>
                  <a:lnTo>
                    <a:pt x="72080" y="8870"/>
                  </a:lnTo>
                  <a:lnTo>
                    <a:pt x="69676" y="6884"/>
                  </a:lnTo>
                  <a:lnTo>
                    <a:pt x="48314" y="64"/>
                  </a:lnTo>
                  <a:lnTo>
                    <a:pt x="38461" y="0"/>
                  </a:lnTo>
                  <a:lnTo>
                    <a:pt x="12048" y="9564"/>
                  </a:lnTo>
                  <a:lnTo>
                    <a:pt x="4938" y="13629"/>
                  </a:lnTo>
                  <a:lnTo>
                    <a:pt x="1779" y="17787"/>
                  </a:lnTo>
                  <a:lnTo>
                    <a:pt x="0" y="27467"/>
                  </a:lnTo>
                  <a:lnTo>
                    <a:pt x="2844" y="39272"/>
                  </a:lnTo>
                  <a:lnTo>
                    <a:pt x="10020" y="47530"/>
                  </a:lnTo>
                  <a:lnTo>
                    <a:pt x="55777" y="77005"/>
                  </a:lnTo>
                  <a:lnTo>
                    <a:pt x="71895" y="89699"/>
                  </a:lnTo>
                  <a:lnTo>
                    <a:pt x="77399" y="100045"/>
                  </a:lnTo>
                  <a:lnTo>
                    <a:pt x="78866" y="105767"/>
                  </a:lnTo>
                  <a:lnTo>
                    <a:pt x="77728" y="111699"/>
                  </a:lnTo>
                  <a:lnTo>
                    <a:pt x="70818" y="123934"/>
                  </a:lnTo>
                  <a:lnTo>
                    <a:pt x="65307" y="128044"/>
                  </a:lnTo>
                  <a:lnTo>
                    <a:pt x="51657" y="132609"/>
                  </a:lnTo>
                  <a:lnTo>
                    <a:pt x="45477" y="132415"/>
                  </a:lnTo>
                  <a:lnTo>
                    <a:pt x="24651" y="123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5353"/>
            <p:cNvSpPr/>
            <p:nvPr>
              <p:custDataLst>
                <p:tags r:id="rId19"/>
              </p:custDataLst>
            </p:nvPr>
          </p:nvSpPr>
          <p:spPr>
            <a:xfrm>
              <a:off x="3320127" y="5546285"/>
              <a:ext cx="185074" cy="93129"/>
            </a:xfrm>
            <a:custGeom>
              <a:avLst/>
              <a:gdLst/>
              <a:ahLst/>
              <a:cxnLst/>
              <a:rect l="0" t="0" r="0" b="0"/>
              <a:pathLst>
                <a:path w="185074" h="93129">
                  <a:moveTo>
                    <a:pt x="39023" y="54415"/>
                  </a:moveTo>
                  <a:lnTo>
                    <a:pt x="39023" y="54415"/>
                  </a:lnTo>
                  <a:lnTo>
                    <a:pt x="42394" y="54415"/>
                  </a:lnTo>
                  <a:lnTo>
                    <a:pt x="51232" y="51044"/>
                  </a:lnTo>
                  <a:lnTo>
                    <a:pt x="62497" y="42878"/>
                  </a:lnTo>
                  <a:lnTo>
                    <a:pt x="69681" y="36117"/>
                  </a:lnTo>
                  <a:lnTo>
                    <a:pt x="71456" y="31633"/>
                  </a:lnTo>
                  <a:lnTo>
                    <a:pt x="71547" y="21007"/>
                  </a:lnTo>
                  <a:lnTo>
                    <a:pt x="67354" y="11109"/>
                  </a:lnTo>
                  <a:lnTo>
                    <a:pt x="64260" y="6495"/>
                  </a:lnTo>
                  <a:lnTo>
                    <a:pt x="58670" y="3418"/>
                  </a:lnTo>
                  <a:lnTo>
                    <a:pt x="43051" y="0"/>
                  </a:lnTo>
                  <a:lnTo>
                    <a:pt x="26232" y="2243"/>
                  </a:lnTo>
                  <a:lnTo>
                    <a:pt x="17796" y="4817"/>
                  </a:lnTo>
                  <a:lnTo>
                    <a:pt x="11466" y="10061"/>
                  </a:lnTo>
                  <a:lnTo>
                    <a:pt x="2551" y="25295"/>
                  </a:lnTo>
                  <a:lnTo>
                    <a:pt x="0" y="41943"/>
                  </a:lnTo>
                  <a:lnTo>
                    <a:pt x="1924" y="58750"/>
                  </a:lnTo>
                  <a:lnTo>
                    <a:pt x="7482" y="75626"/>
                  </a:lnTo>
                  <a:lnTo>
                    <a:pt x="13057" y="81961"/>
                  </a:lnTo>
                  <a:lnTo>
                    <a:pt x="28659" y="90882"/>
                  </a:lnTo>
                  <a:lnTo>
                    <a:pt x="67388" y="93128"/>
                  </a:lnTo>
                  <a:lnTo>
                    <a:pt x="111241" y="85955"/>
                  </a:lnTo>
                  <a:lnTo>
                    <a:pt x="155514" y="71521"/>
                  </a:lnTo>
                  <a:lnTo>
                    <a:pt x="185073" y="6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5354"/>
            <p:cNvSpPr/>
            <p:nvPr>
              <p:custDataLst>
                <p:tags r:id="rId20"/>
              </p:custDataLst>
            </p:nvPr>
          </p:nvSpPr>
          <p:spPr>
            <a:xfrm>
              <a:off x="3810078" y="4832350"/>
              <a:ext cx="48163" cy="908051"/>
            </a:xfrm>
            <a:custGeom>
              <a:avLst/>
              <a:gdLst/>
              <a:ahLst/>
              <a:cxnLst/>
              <a:rect l="0" t="0" r="0" b="0"/>
              <a:pathLst>
                <a:path w="48163" h="908051">
                  <a:moveTo>
                    <a:pt x="6272" y="0"/>
                  </a:moveTo>
                  <a:lnTo>
                    <a:pt x="6272" y="0"/>
                  </a:lnTo>
                  <a:lnTo>
                    <a:pt x="2901" y="3371"/>
                  </a:lnTo>
                  <a:lnTo>
                    <a:pt x="805" y="18952"/>
                  </a:lnTo>
                  <a:lnTo>
                    <a:pt x="184" y="61668"/>
                  </a:lnTo>
                  <a:lnTo>
                    <a:pt x="96" y="85561"/>
                  </a:lnTo>
                  <a:lnTo>
                    <a:pt x="38" y="114191"/>
                  </a:lnTo>
                  <a:lnTo>
                    <a:pt x="0" y="145978"/>
                  </a:lnTo>
                  <a:lnTo>
                    <a:pt x="2090" y="184807"/>
                  </a:lnTo>
                  <a:lnTo>
                    <a:pt x="5601" y="228332"/>
                  </a:lnTo>
                  <a:lnTo>
                    <a:pt x="10057" y="274988"/>
                  </a:lnTo>
                  <a:lnTo>
                    <a:pt x="15145" y="325848"/>
                  </a:lnTo>
                  <a:lnTo>
                    <a:pt x="20654" y="379509"/>
                  </a:lnTo>
                  <a:lnTo>
                    <a:pt x="26444" y="435039"/>
                  </a:lnTo>
                  <a:lnTo>
                    <a:pt x="31714" y="487581"/>
                  </a:lnTo>
                  <a:lnTo>
                    <a:pt x="36639" y="538133"/>
                  </a:lnTo>
                  <a:lnTo>
                    <a:pt x="41333" y="587355"/>
                  </a:lnTo>
                  <a:lnTo>
                    <a:pt x="44463" y="633576"/>
                  </a:lnTo>
                  <a:lnTo>
                    <a:pt x="46549" y="677795"/>
                  </a:lnTo>
                  <a:lnTo>
                    <a:pt x="47940" y="720680"/>
                  </a:lnTo>
                  <a:lnTo>
                    <a:pt x="48162" y="757031"/>
                  </a:lnTo>
                  <a:lnTo>
                    <a:pt x="47604" y="789027"/>
                  </a:lnTo>
                  <a:lnTo>
                    <a:pt x="46527" y="818118"/>
                  </a:lnTo>
                  <a:lnTo>
                    <a:pt x="45330" y="859849"/>
                  </a:lnTo>
                  <a:lnTo>
                    <a:pt x="44372" y="90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5355"/>
            <p:cNvSpPr/>
            <p:nvPr>
              <p:custDataLst>
                <p:tags r:id="rId21"/>
              </p:custDataLst>
            </p:nvPr>
          </p:nvSpPr>
          <p:spPr>
            <a:xfrm>
              <a:off x="3441961" y="5398123"/>
              <a:ext cx="107690" cy="62099"/>
            </a:xfrm>
            <a:custGeom>
              <a:avLst/>
              <a:gdLst/>
              <a:ahLst/>
              <a:cxnLst/>
              <a:rect l="0" t="0" r="0" b="0"/>
              <a:pathLst>
                <a:path w="107690" h="62099">
                  <a:moveTo>
                    <a:pt x="6089" y="24777"/>
                  </a:moveTo>
                  <a:lnTo>
                    <a:pt x="6089" y="24777"/>
                  </a:lnTo>
                  <a:lnTo>
                    <a:pt x="2718" y="21406"/>
                  </a:lnTo>
                  <a:lnTo>
                    <a:pt x="1063" y="17870"/>
                  </a:lnTo>
                  <a:lnTo>
                    <a:pt x="0" y="6479"/>
                  </a:lnTo>
                  <a:lnTo>
                    <a:pt x="1324" y="4112"/>
                  </a:lnTo>
                  <a:lnTo>
                    <a:pt x="3618" y="2533"/>
                  </a:lnTo>
                  <a:lnTo>
                    <a:pt x="10635" y="780"/>
                  </a:lnTo>
                  <a:lnTo>
                    <a:pt x="20810" y="0"/>
                  </a:lnTo>
                  <a:lnTo>
                    <a:pt x="24369" y="498"/>
                  </a:lnTo>
                  <a:lnTo>
                    <a:pt x="26742" y="1536"/>
                  </a:lnTo>
                  <a:lnTo>
                    <a:pt x="33922" y="8269"/>
                  </a:lnTo>
                  <a:lnTo>
                    <a:pt x="34217" y="17911"/>
                  </a:lnTo>
                  <a:lnTo>
                    <a:pt x="31290" y="30191"/>
                  </a:lnTo>
                  <a:lnTo>
                    <a:pt x="13892" y="60249"/>
                  </a:lnTo>
                  <a:lnTo>
                    <a:pt x="14819" y="61125"/>
                  </a:lnTo>
                  <a:lnTo>
                    <a:pt x="19611" y="62098"/>
                  </a:lnTo>
                  <a:lnTo>
                    <a:pt x="61281" y="53970"/>
                  </a:lnTo>
                  <a:lnTo>
                    <a:pt x="107689" y="4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5356"/>
            <p:cNvSpPr/>
            <p:nvPr>
              <p:custDataLst>
                <p:tags r:id="rId22"/>
              </p:custDataLst>
            </p:nvPr>
          </p:nvSpPr>
          <p:spPr>
            <a:xfrm>
              <a:off x="3251277" y="5395095"/>
              <a:ext cx="76124" cy="64138"/>
            </a:xfrm>
            <a:custGeom>
              <a:avLst/>
              <a:gdLst/>
              <a:ahLst/>
              <a:cxnLst/>
              <a:rect l="0" t="0" r="0" b="0"/>
              <a:pathLst>
                <a:path w="76124" h="64138">
                  <a:moveTo>
                    <a:pt x="6273" y="27805"/>
                  </a:moveTo>
                  <a:lnTo>
                    <a:pt x="6273" y="27805"/>
                  </a:lnTo>
                  <a:lnTo>
                    <a:pt x="5567" y="40048"/>
                  </a:lnTo>
                  <a:lnTo>
                    <a:pt x="184" y="64137"/>
                  </a:lnTo>
                  <a:lnTo>
                    <a:pt x="97" y="64021"/>
                  </a:lnTo>
                  <a:lnTo>
                    <a:pt x="0" y="62010"/>
                  </a:lnTo>
                  <a:lnTo>
                    <a:pt x="12139" y="29884"/>
                  </a:lnTo>
                  <a:lnTo>
                    <a:pt x="27057" y="4932"/>
                  </a:lnTo>
                  <a:lnTo>
                    <a:pt x="32678" y="0"/>
                  </a:lnTo>
                  <a:lnTo>
                    <a:pt x="36577" y="802"/>
                  </a:lnTo>
                  <a:lnTo>
                    <a:pt x="46552" y="7337"/>
                  </a:lnTo>
                  <a:lnTo>
                    <a:pt x="60698" y="26287"/>
                  </a:lnTo>
                  <a:lnTo>
                    <a:pt x="76123" y="59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703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888"/>
          <p:cNvGrpSpPr/>
          <p:nvPr/>
        </p:nvGrpSpPr>
        <p:grpSpPr>
          <a:xfrm>
            <a:off x="1689100" y="495300"/>
            <a:ext cx="1028701" cy="588099"/>
            <a:chOff x="1689100" y="495300"/>
            <a:chExt cx="1028701" cy="588099"/>
          </a:xfrm>
        </p:grpSpPr>
        <p:sp>
          <p:nvSpPr>
            <p:cNvPr id="2" name="SMARTInkShape-4701"/>
            <p:cNvSpPr/>
            <p:nvPr>
              <p:custDataLst>
                <p:tags r:id="rId92"/>
              </p:custDataLst>
            </p:nvPr>
          </p:nvSpPr>
          <p:spPr>
            <a:xfrm>
              <a:off x="1689100" y="555057"/>
              <a:ext cx="154614" cy="438142"/>
            </a:xfrm>
            <a:custGeom>
              <a:avLst/>
              <a:gdLst/>
              <a:ahLst/>
              <a:cxnLst/>
              <a:rect l="0" t="0" r="0" b="0"/>
              <a:pathLst>
                <a:path w="154614" h="438142">
                  <a:moveTo>
                    <a:pt x="6350" y="130743"/>
                  </a:moveTo>
                  <a:lnTo>
                    <a:pt x="6350" y="130743"/>
                  </a:lnTo>
                  <a:lnTo>
                    <a:pt x="8231" y="167780"/>
                  </a:lnTo>
                  <a:lnTo>
                    <a:pt x="10714" y="200826"/>
                  </a:lnTo>
                  <a:lnTo>
                    <a:pt x="11817" y="241384"/>
                  </a:lnTo>
                  <a:lnTo>
                    <a:pt x="16071" y="285279"/>
                  </a:lnTo>
                  <a:lnTo>
                    <a:pt x="21254" y="329248"/>
                  </a:lnTo>
                  <a:lnTo>
                    <a:pt x="23557" y="369956"/>
                  </a:lnTo>
                  <a:lnTo>
                    <a:pt x="28225" y="415091"/>
                  </a:lnTo>
                  <a:lnTo>
                    <a:pt x="34076" y="437323"/>
                  </a:lnTo>
                  <a:lnTo>
                    <a:pt x="34712" y="438141"/>
                  </a:lnTo>
                  <a:lnTo>
                    <a:pt x="32279" y="395076"/>
                  </a:lnTo>
                  <a:lnTo>
                    <a:pt x="31397" y="372582"/>
                  </a:lnTo>
                  <a:lnTo>
                    <a:pt x="30104" y="344885"/>
                  </a:lnTo>
                  <a:lnTo>
                    <a:pt x="28536" y="313721"/>
                  </a:lnTo>
                  <a:lnTo>
                    <a:pt x="27491" y="278128"/>
                  </a:lnTo>
                  <a:lnTo>
                    <a:pt x="26794" y="239583"/>
                  </a:lnTo>
                  <a:lnTo>
                    <a:pt x="26329" y="199070"/>
                  </a:lnTo>
                  <a:lnTo>
                    <a:pt x="27430" y="162889"/>
                  </a:lnTo>
                  <a:lnTo>
                    <a:pt x="29576" y="129596"/>
                  </a:lnTo>
                  <a:lnTo>
                    <a:pt x="32417" y="98228"/>
                  </a:lnTo>
                  <a:lnTo>
                    <a:pt x="37134" y="72378"/>
                  </a:lnTo>
                  <a:lnTo>
                    <a:pt x="49900" y="30484"/>
                  </a:lnTo>
                  <a:lnTo>
                    <a:pt x="62841" y="2729"/>
                  </a:lnTo>
                  <a:lnTo>
                    <a:pt x="67294" y="245"/>
                  </a:lnTo>
                  <a:lnTo>
                    <a:pt x="72379" y="0"/>
                  </a:lnTo>
                  <a:lnTo>
                    <a:pt x="77886" y="1248"/>
                  </a:lnTo>
                  <a:lnTo>
                    <a:pt x="91531" y="17686"/>
                  </a:lnTo>
                  <a:lnTo>
                    <a:pt x="115079" y="60556"/>
                  </a:lnTo>
                  <a:lnTo>
                    <a:pt x="130874" y="96726"/>
                  </a:lnTo>
                  <a:lnTo>
                    <a:pt x="144950" y="138673"/>
                  </a:lnTo>
                  <a:lnTo>
                    <a:pt x="152616" y="181304"/>
                  </a:lnTo>
                  <a:lnTo>
                    <a:pt x="154613" y="223065"/>
                  </a:lnTo>
                  <a:lnTo>
                    <a:pt x="150796" y="262792"/>
                  </a:lnTo>
                  <a:lnTo>
                    <a:pt x="140634" y="299733"/>
                  </a:lnTo>
                  <a:lnTo>
                    <a:pt x="125298" y="332850"/>
                  </a:lnTo>
                  <a:lnTo>
                    <a:pt x="93570" y="370621"/>
                  </a:lnTo>
                  <a:lnTo>
                    <a:pt x="61513" y="397884"/>
                  </a:lnTo>
                  <a:lnTo>
                    <a:pt x="31083" y="410666"/>
                  </a:lnTo>
                  <a:lnTo>
                    <a:pt x="0" y="416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702"/>
            <p:cNvSpPr/>
            <p:nvPr>
              <p:custDataLst>
                <p:tags r:id="rId93"/>
              </p:custDataLst>
            </p:nvPr>
          </p:nvSpPr>
          <p:spPr>
            <a:xfrm>
              <a:off x="1930227" y="764053"/>
              <a:ext cx="139874" cy="157894"/>
            </a:xfrm>
            <a:custGeom>
              <a:avLst/>
              <a:gdLst/>
              <a:ahLst/>
              <a:cxnLst/>
              <a:rect l="0" t="0" r="0" b="0"/>
              <a:pathLst>
                <a:path w="139874" h="157894">
                  <a:moveTo>
                    <a:pt x="12873" y="74147"/>
                  </a:moveTo>
                  <a:lnTo>
                    <a:pt x="12873" y="74147"/>
                  </a:lnTo>
                  <a:lnTo>
                    <a:pt x="16244" y="74147"/>
                  </a:lnTo>
                  <a:lnTo>
                    <a:pt x="19780" y="72265"/>
                  </a:lnTo>
                  <a:lnTo>
                    <a:pt x="34542" y="58567"/>
                  </a:lnTo>
                  <a:lnTo>
                    <a:pt x="48378" y="38173"/>
                  </a:lnTo>
                  <a:lnTo>
                    <a:pt x="51466" y="24292"/>
                  </a:lnTo>
                  <a:lnTo>
                    <a:pt x="50486" y="12478"/>
                  </a:lnTo>
                  <a:lnTo>
                    <a:pt x="47699" y="4876"/>
                  </a:lnTo>
                  <a:lnTo>
                    <a:pt x="44557" y="2566"/>
                  </a:lnTo>
                  <a:lnTo>
                    <a:pt x="35421" y="0"/>
                  </a:lnTo>
                  <a:lnTo>
                    <a:pt x="30022" y="2138"/>
                  </a:lnTo>
                  <a:lnTo>
                    <a:pt x="18378" y="12039"/>
                  </a:lnTo>
                  <a:lnTo>
                    <a:pt x="3293" y="43593"/>
                  </a:lnTo>
                  <a:lnTo>
                    <a:pt x="0" y="87594"/>
                  </a:lnTo>
                  <a:lnTo>
                    <a:pt x="6864" y="126266"/>
                  </a:lnTo>
                  <a:lnTo>
                    <a:pt x="21205" y="153325"/>
                  </a:lnTo>
                  <a:lnTo>
                    <a:pt x="28306" y="157271"/>
                  </a:lnTo>
                  <a:lnTo>
                    <a:pt x="45602" y="157893"/>
                  </a:lnTo>
                  <a:lnTo>
                    <a:pt x="78545" y="140196"/>
                  </a:lnTo>
                  <a:lnTo>
                    <a:pt x="123369" y="93047"/>
                  </a:lnTo>
                  <a:lnTo>
                    <a:pt x="139873" y="74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703"/>
            <p:cNvSpPr/>
            <p:nvPr>
              <p:custDataLst>
                <p:tags r:id="rId94"/>
              </p:custDataLst>
            </p:nvPr>
          </p:nvSpPr>
          <p:spPr>
            <a:xfrm>
              <a:off x="2133861" y="495300"/>
              <a:ext cx="88640" cy="359740"/>
            </a:xfrm>
            <a:custGeom>
              <a:avLst/>
              <a:gdLst/>
              <a:ahLst/>
              <a:cxnLst/>
              <a:rect l="0" t="0" r="0" b="0"/>
              <a:pathLst>
                <a:path w="88640" h="359740">
                  <a:moveTo>
                    <a:pt x="6089" y="0"/>
                  </a:moveTo>
                  <a:lnTo>
                    <a:pt x="6089" y="0"/>
                  </a:lnTo>
                  <a:lnTo>
                    <a:pt x="1063" y="40182"/>
                  </a:lnTo>
                  <a:lnTo>
                    <a:pt x="327" y="72186"/>
                  </a:lnTo>
                  <a:lnTo>
                    <a:pt x="0" y="114633"/>
                  </a:lnTo>
                  <a:lnTo>
                    <a:pt x="1737" y="161720"/>
                  </a:lnTo>
                  <a:lnTo>
                    <a:pt x="3187" y="186130"/>
                  </a:lnTo>
                  <a:lnTo>
                    <a:pt x="6681" y="232067"/>
                  </a:lnTo>
                  <a:lnTo>
                    <a:pt x="11997" y="273885"/>
                  </a:lnTo>
                  <a:lnTo>
                    <a:pt x="21414" y="308934"/>
                  </a:lnTo>
                  <a:lnTo>
                    <a:pt x="38617" y="342949"/>
                  </a:lnTo>
                  <a:lnTo>
                    <a:pt x="50885" y="355387"/>
                  </a:lnTo>
                  <a:lnTo>
                    <a:pt x="57119" y="359691"/>
                  </a:lnTo>
                  <a:lnTo>
                    <a:pt x="63393" y="359739"/>
                  </a:lnTo>
                  <a:lnTo>
                    <a:pt x="76007" y="352265"/>
                  </a:lnTo>
                  <a:lnTo>
                    <a:pt x="80218" y="345616"/>
                  </a:lnTo>
                  <a:lnTo>
                    <a:pt x="8863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704"/>
            <p:cNvSpPr/>
            <p:nvPr>
              <p:custDataLst>
                <p:tags r:id="rId95"/>
              </p:custDataLst>
            </p:nvPr>
          </p:nvSpPr>
          <p:spPr>
            <a:xfrm>
              <a:off x="2052815" y="660400"/>
              <a:ext cx="156986" cy="57151"/>
            </a:xfrm>
            <a:custGeom>
              <a:avLst/>
              <a:gdLst/>
              <a:ahLst/>
              <a:cxnLst/>
              <a:rect l="0" t="0" r="0" b="0"/>
              <a:pathLst>
                <a:path w="15698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7150"/>
                  </a:lnTo>
                  <a:lnTo>
                    <a:pt x="45953" y="36102"/>
                  </a:lnTo>
                  <a:lnTo>
                    <a:pt x="88495" y="18458"/>
                  </a:lnTo>
                  <a:lnTo>
                    <a:pt x="130106" y="6567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705"/>
            <p:cNvSpPr/>
            <p:nvPr>
              <p:custDataLst>
                <p:tags r:id="rId96"/>
              </p:custDataLst>
            </p:nvPr>
          </p:nvSpPr>
          <p:spPr>
            <a:xfrm>
              <a:off x="2218808" y="657029"/>
              <a:ext cx="89375" cy="136440"/>
            </a:xfrm>
            <a:custGeom>
              <a:avLst/>
              <a:gdLst/>
              <a:ahLst/>
              <a:cxnLst/>
              <a:rect l="0" t="0" r="0" b="0"/>
              <a:pathLst>
                <a:path w="89375" h="136440">
                  <a:moveTo>
                    <a:pt x="73542" y="3371"/>
                  </a:moveTo>
                  <a:lnTo>
                    <a:pt x="73542" y="3371"/>
                  </a:lnTo>
                  <a:lnTo>
                    <a:pt x="66800" y="0"/>
                  </a:lnTo>
                  <a:lnTo>
                    <a:pt x="59727" y="227"/>
                  </a:lnTo>
                  <a:lnTo>
                    <a:pt x="36946" y="6121"/>
                  </a:lnTo>
                  <a:lnTo>
                    <a:pt x="25292" y="13765"/>
                  </a:lnTo>
                  <a:lnTo>
                    <a:pt x="10797" y="31851"/>
                  </a:lnTo>
                  <a:lnTo>
                    <a:pt x="6312" y="39291"/>
                  </a:lnTo>
                  <a:lnTo>
                    <a:pt x="0" y="69988"/>
                  </a:lnTo>
                  <a:lnTo>
                    <a:pt x="1500" y="102524"/>
                  </a:lnTo>
                  <a:lnTo>
                    <a:pt x="5053" y="111101"/>
                  </a:lnTo>
                  <a:lnTo>
                    <a:pt x="16526" y="124393"/>
                  </a:lnTo>
                  <a:lnTo>
                    <a:pt x="38853" y="136439"/>
                  </a:lnTo>
                  <a:lnTo>
                    <a:pt x="55067" y="136361"/>
                  </a:lnTo>
                  <a:lnTo>
                    <a:pt x="63342" y="134364"/>
                  </a:lnTo>
                  <a:lnTo>
                    <a:pt x="76299" y="126501"/>
                  </a:lnTo>
                  <a:lnTo>
                    <a:pt x="81730" y="121441"/>
                  </a:lnTo>
                  <a:lnTo>
                    <a:pt x="87765" y="108293"/>
                  </a:lnTo>
                  <a:lnTo>
                    <a:pt x="89374" y="100835"/>
                  </a:lnTo>
                  <a:lnTo>
                    <a:pt x="87398" y="85024"/>
                  </a:lnTo>
                  <a:lnTo>
                    <a:pt x="76472" y="60255"/>
                  </a:lnTo>
                  <a:lnTo>
                    <a:pt x="61710" y="40687"/>
                  </a:lnTo>
                  <a:lnTo>
                    <a:pt x="50281" y="32302"/>
                  </a:lnTo>
                  <a:lnTo>
                    <a:pt x="47451" y="31125"/>
                  </a:lnTo>
                  <a:lnTo>
                    <a:pt x="46270" y="31046"/>
                  </a:lnTo>
                  <a:lnTo>
                    <a:pt x="46189" y="31698"/>
                  </a:lnTo>
                  <a:lnTo>
                    <a:pt x="48142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706"/>
            <p:cNvSpPr/>
            <p:nvPr>
              <p:custDataLst>
                <p:tags r:id="rId97"/>
              </p:custDataLst>
            </p:nvPr>
          </p:nvSpPr>
          <p:spPr>
            <a:xfrm>
              <a:off x="2350644" y="635000"/>
              <a:ext cx="195623" cy="111249"/>
            </a:xfrm>
            <a:custGeom>
              <a:avLst/>
              <a:gdLst/>
              <a:ahLst/>
              <a:cxnLst/>
              <a:rect l="0" t="0" r="0" b="0"/>
              <a:pathLst>
                <a:path w="195623" h="111249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2718" y="15580"/>
                  </a:lnTo>
                  <a:lnTo>
                    <a:pt x="0" y="35974"/>
                  </a:lnTo>
                  <a:lnTo>
                    <a:pt x="4857" y="71808"/>
                  </a:lnTo>
                  <a:lnTo>
                    <a:pt x="11166" y="86948"/>
                  </a:lnTo>
                  <a:lnTo>
                    <a:pt x="26022" y="104001"/>
                  </a:lnTo>
                  <a:lnTo>
                    <a:pt x="35859" y="109722"/>
                  </a:lnTo>
                  <a:lnTo>
                    <a:pt x="40458" y="111248"/>
                  </a:lnTo>
                  <a:lnTo>
                    <a:pt x="51212" y="111062"/>
                  </a:lnTo>
                  <a:lnTo>
                    <a:pt x="57044" y="110025"/>
                  </a:lnTo>
                  <a:lnTo>
                    <a:pt x="61637" y="106511"/>
                  </a:lnTo>
                  <a:lnTo>
                    <a:pt x="68621" y="95081"/>
                  </a:lnTo>
                  <a:lnTo>
                    <a:pt x="73785" y="65453"/>
                  </a:lnTo>
                  <a:lnTo>
                    <a:pt x="73974" y="47145"/>
                  </a:lnTo>
                  <a:lnTo>
                    <a:pt x="72923" y="44130"/>
                  </a:lnTo>
                  <a:lnTo>
                    <a:pt x="71517" y="42120"/>
                  </a:lnTo>
                  <a:lnTo>
                    <a:pt x="71286" y="40780"/>
                  </a:lnTo>
                  <a:lnTo>
                    <a:pt x="71837" y="39887"/>
                  </a:lnTo>
                  <a:lnTo>
                    <a:pt x="72910" y="39291"/>
                  </a:lnTo>
                  <a:lnTo>
                    <a:pt x="75984" y="44274"/>
                  </a:lnTo>
                  <a:lnTo>
                    <a:pt x="81113" y="53544"/>
                  </a:lnTo>
                  <a:lnTo>
                    <a:pt x="90448" y="64719"/>
                  </a:lnTo>
                  <a:lnTo>
                    <a:pt x="103534" y="72979"/>
                  </a:lnTo>
                  <a:lnTo>
                    <a:pt x="134930" y="84030"/>
                  </a:lnTo>
                  <a:lnTo>
                    <a:pt x="163274" y="87457"/>
                  </a:lnTo>
                  <a:lnTo>
                    <a:pt x="177999" y="84496"/>
                  </a:lnTo>
                  <a:lnTo>
                    <a:pt x="183901" y="81731"/>
                  </a:lnTo>
                  <a:lnTo>
                    <a:pt x="192341" y="71132"/>
                  </a:lnTo>
                  <a:lnTo>
                    <a:pt x="195579" y="64355"/>
                  </a:lnTo>
                  <a:lnTo>
                    <a:pt x="195622" y="56309"/>
                  </a:lnTo>
                  <a:lnTo>
                    <a:pt x="1830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707"/>
            <p:cNvSpPr/>
            <p:nvPr>
              <p:custDataLst>
                <p:tags r:id="rId98"/>
              </p:custDataLst>
            </p:nvPr>
          </p:nvSpPr>
          <p:spPr>
            <a:xfrm>
              <a:off x="2501900" y="549666"/>
              <a:ext cx="215901" cy="157444"/>
            </a:xfrm>
            <a:custGeom>
              <a:avLst/>
              <a:gdLst/>
              <a:ahLst/>
              <a:cxnLst/>
              <a:rect l="0" t="0" r="0" b="0"/>
              <a:pathLst>
                <a:path w="215901" h="157444">
                  <a:moveTo>
                    <a:pt x="0" y="47234"/>
                  </a:moveTo>
                  <a:lnTo>
                    <a:pt x="0" y="47234"/>
                  </a:lnTo>
                  <a:lnTo>
                    <a:pt x="0" y="43863"/>
                  </a:lnTo>
                  <a:lnTo>
                    <a:pt x="706" y="44281"/>
                  </a:lnTo>
                  <a:lnTo>
                    <a:pt x="26745" y="72860"/>
                  </a:lnTo>
                  <a:lnTo>
                    <a:pt x="68076" y="113159"/>
                  </a:lnTo>
                  <a:lnTo>
                    <a:pt x="103351" y="151165"/>
                  </a:lnTo>
                  <a:lnTo>
                    <a:pt x="105906" y="156455"/>
                  </a:lnTo>
                  <a:lnTo>
                    <a:pt x="105882" y="157443"/>
                  </a:lnTo>
                  <a:lnTo>
                    <a:pt x="105160" y="157395"/>
                  </a:lnTo>
                  <a:lnTo>
                    <a:pt x="103973" y="156658"/>
                  </a:lnTo>
                  <a:lnTo>
                    <a:pt x="92190" y="142137"/>
                  </a:lnTo>
                  <a:lnTo>
                    <a:pt x="82035" y="106476"/>
                  </a:lnTo>
                  <a:lnTo>
                    <a:pt x="84438" y="78032"/>
                  </a:lnTo>
                  <a:lnTo>
                    <a:pt x="93973" y="51044"/>
                  </a:lnTo>
                  <a:lnTo>
                    <a:pt x="109969" y="29642"/>
                  </a:lnTo>
                  <a:lnTo>
                    <a:pt x="142180" y="8469"/>
                  </a:lnTo>
                  <a:lnTo>
                    <a:pt x="175164" y="0"/>
                  </a:lnTo>
                  <a:lnTo>
                    <a:pt x="215900" y="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708"/>
            <p:cNvSpPr/>
            <p:nvPr>
              <p:custDataLst>
                <p:tags r:id="rId99"/>
              </p:custDataLst>
            </p:nvPr>
          </p:nvSpPr>
          <p:spPr>
            <a:xfrm>
              <a:off x="1779725" y="869950"/>
              <a:ext cx="677726" cy="209551"/>
            </a:xfrm>
            <a:custGeom>
              <a:avLst/>
              <a:gdLst/>
              <a:ahLst/>
              <a:cxnLst/>
              <a:rect l="0" t="0" r="0" b="0"/>
              <a:pathLst>
                <a:path w="677726" h="209551">
                  <a:moveTo>
                    <a:pt x="10975" y="209550"/>
                  </a:moveTo>
                  <a:lnTo>
                    <a:pt x="10975" y="209550"/>
                  </a:lnTo>
                  <a:lnTo>
                    <a:pt x="862" y="209550"/>
                  </a:lnTo>
                  <a:lnTo>
                    <a:pt x="0" y="208844"/>
                  </a:lnTo>
                  <a:lnTo>
                    <a:pt x="4686" y="206179"/>
                  </a:lnTo>
                  <a:lnTo>
                    <a:pt x="34521" y="195117"/>
                  </a:lnTo>
                  <a:lnTo>
                    <a:pt x="56305" y="187228"/>
                  </a:lnTo>
                  <a:lnTo>
                    <a:pt x="86351" y="176324"/>
                  </a:lnTo>
                  <a:lnTo>
                    <a:pt x="121903" y="163410"/>
                  </a:lnTo>
                  <a:lnTo>
                    <a:pt x="161127" y="149157"/>
                  </a:lnTo>
                  <a:lnTo>
                    <a:pt x="204915" y="133305"/>
                  </a:lnTo>
                  <a:lnTo>
                    <a:pt x="251746" y="116386"/>
                  </a:lnTo>
                  <a:lnTo>
                    <a:pt x="300606" y="98758"/>
                  </a:lnTo>
                  <a:lnTo>
                    <a:pt x="349407" y="82772"/>
                  </a:lnTo>
                  <a:lnTo>
                    <a:pt x="398168" y="67881"/>
                  </a:lnTo>
                  <a:lnTo>
                    <a:pt x="446904" y="53721"/>
                  </a:lnTo>
                  <a:lnTo>
                    <a:pt x="489978" y="41458"/>
                  </a:lnTo>
                  <a:lnTo>
                    <a:pt x="529277" y="30461"/>
                  </a:lnTo>
                  <a:lnTo>
                    <a:pt x="566059" y="20307"/>
                  </a:lnTo>
                  <a:lnTo>
                    <a:pt x="594815" y="13538"/>
                  </a:lnTo>
                  <a:lnTo>
                    <a:pt x="638054" y="6017"/>
                  </a:lnTo>
                  <a:lnTo>
                    <a:pt x="677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709"/>
            <p:cNvSpPr/>
            <p:nvPr>
              <p:custDataLst>
                <p:tags r:id="rId100"/>
              </p:custDataLst>
            </p:nvPr>
          </p:nvSpPr>
          <p:spPr>
            <a:xfrm>
              <a:off x="1952519" y="901700"/>
              <a:ext cx="473182" cy="181699"/>
            </a:xfrm>
            <a:custGeom>
              <a:avLst/>
              <a:gdLst/>
              <a:ahLst/>
              <a:cxnLst/>
              <a:rect l="0" t="0" r="0" b="0"/>
              <a:pathLst>
                <a:path w="473182" h="181699">
                  <a:moveTo>
                    <a:pt x="92181" y="139700"/>
                  </a:moveTo>
                  <a:lnTo>
                    <a:pt x="92181" y="139700"/>
                  </a:lnTo>
                  <a:lnTo>
                    <a:pt x="48358" y="159926"/>
                  </a:lnTo>
                  <a:lnTo>
                    <a:pt x="1534" y="180472"/>
                  </a:lnTo>
                  <a:lnTo>
                    <a:pt x="0" y="181698"/>
                  </a:lnTo>
                  <a:lnTo>
                    <a:pt x="45034" y="166569"/>
                  </a:lnTo>
                  <a:lnTo>
                    <a:pt x="72039" y="155496"/>
                  </a:lnTo>
                  <a:lnTo>
                    <a:pt x="103447" y="141764"/>
                  </a:lnTo>
                  <a:lnTo>
                    <a:pt x="137792" y="126259"/>
                  </a:lnTo>
                  <a:lnTo>
                    <a:pt x="176210" y="110278"/>
                  </a:lnTo>
                  <a:lnTo>
                    <a:pt x="217345" y="93980"/>
                  </a:lnTo>
                  <a:lnTo>
                    <a:pt x="260290" y="77470"/>
                  </a:lnTo>
                  <a:lnTo>
                    <a:pt x="303032" y="61524"/>
                  </a:lnTo>
                  <a:lnTo>
                    <a:pt x="345637" y="45955"/>
                  </a:lnTo>
                  <a:lnTo>
                    <a:pt x="388152" y="30637"/>
                  </a:lnTo>
                  <a:lnTo>
                    <a:pt x="473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889"/>
          <p:cNvGrpSpPr/>
          <p:nvPr/>
        </p:nvGrpSpPr>
        <p:grpSpPr>
          <a:xfrm>
            <a:off x="2387600" y="1373100"/>
            <a:ext cx="819151" cy="418185"/>
            <a:chOff x="2387600" y="1373100"/>
            <a:chExt cx="819151" cy="418185"/>
          </a:xfrm>
        </p:grpSpPr>
        <p:sp>
          <p:nvSpPr>
            <p:cNvPr id="12" name="SMARTInkShape-4710"/>
            <p:cNvSpPr/>
            <p:nvPr>
              <p:custDataLst>
                <p:tags r:id="rId89"/>
              </p:custDataLst>
            </p:nvPr>
          </p:nvSpPr>
          <p:spPr>
            <a:xfrm>
              <a:off x="2387600" y="1460500"/>
              <a:ext cx="268788" cy="330785"/>
            </a:xfrm>
            <a:custGeom>
              <a:avLst/>
              <a:gdLst/>
              <a:ahLst/>
              <a:cxnLst/>
              <a:rect l="0" t="0" r="0" b="0"/>
              <a:pathLst>
                <a:path w="268788" h="330785">
                  <a:moveTo>
                    <a:pt x="0" y="88900"/>
                  </a:moveTo>
                  <a:lnTo>
                    <a:pt x="0" y="88900"/>
                  </a:lnTo>
                  <a:lnTo>
                    <a:pt x="0" y="44741"/>
                  </a:lnTo>
                  <a:lnTo>
                    <a:pt x="0" y="20532"/>
                  </a:lnTo>
                  <a:lnTo>
                    <a:pt x="15580" y="61275"/>
                  </a:lnTo>
                  <a:lnTo>
                    <a:pt x="29232" y="106585"/>
                  </a:lnTo>
                  <a:lnTo>
                    <a:pt x="41685" y="145678"/>
                  </a:lnTo>
                  <a:lnTo>
                    <a:pt x="56627" y="187513"/>
                  </a:lnTo>
                  <a:lnTo>
                    <a:pt x="72675" y="227272"/>
                  </a:lnTo>
                  <a:lnTo>
                    <a:pt x="87333" y="264228"/>
                  </a:lnTo>
                  <a:lnTo>
                    <a:pt x="107486" y="307360"/>
                  </a:lnTo>
                  <a:lnTo>
                    <a:pt x="123099" y="327901"/>
                  </a:lnTo>
                  <a:lnTo>
                    <a:pt x="126516" y="330784"/>
                  </a:lnTo>
                  <a:lnTo>
                    <a:pt x="129500" y="330589"/>
                  </a:lnTo>
                  <a:lnTo>
                    <a:pt x="132194" y="328343"/>
                  </a:lnTo>
                  <a:lnTo>
                    <a:pt x="134696" y="324729"/>
                  </a:lnTo>
                  <a:lnTo>
                    <a:pt x="144959" y="289303"/>
                  </a:lnTo>
                  <a:lnTo>
                    <a:pt x="147212" y="252522"/>
                  </a:lnTo>
                  <a:lnTo>
                    <a:pt x="147272" y="213126"/>
                  </a:lnTo>
                  <a:lnTo>
                    <a:pt x="151273" y="168119"/>
                  </a:lnTo>
                  <a:lnTo>
                    <a:pt x="154956" y="155859"/>
                  </a:lnTo>
                  <a:lnTo>
                    <a:pt x="159043" y="156117"/>
                  </a:lnTo>
                  <a:lnTo>
                    <a:pt x="171110" y="165811"/>
                  </a:lnTo>
                  <a:lnTo>
                    <a:pt x="205037" y="210758"/>
                  </a:lnTo>
                  <a:lnTo>
                    <a:pt x="239295" y="254734"/>
                  </a:lnTo>
                  <a:lnTo>
                    <a:pt x="246994" y="261382"/>
                  </a:lnTo>
                  <a:lnTo>
                    <a:pt x="250740" y="260332"/>
                  </a:lnTo>
                  <a:lnTo>
                    <a:pt x="258666" y="251640"/>
                  </a:lnTo>
                  <a:lnTo>
                    <a:pt x="267690" y="220767"/>
                  </a:lnTo>
                  <a:lnTo>
                    <a:pt x="268787" y="184902"/>
                  </a:lnTo>
                  <a:lnTo>
                    <a:pt x="266922" y="140034"/>
                  </a:lnTo>
                  <a:lnTo>
                    <a:pt x="265437" y="115228"/>
                  </a:lnTo>
                  <a:lnTo>
                    <a:pt x="263316" y="68851"/>
                  </a:lnTo>
                  <a:lnTo>
                    <a:pt x="265384" y="2573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711"/>
            <p:cNvSpPr/>
            <p:nvPr>
              <p:custDataLst>
                <p:tags r:id="rId90"/>
              </p:custDataLst>
            </p:nvPr>
          </p:nvSpPr>
          <p:spPr>
            <a:xfrm>
              <a:off x="2762250" y="1373100"/>
              <a:ext cx="127001" cy="340727"/>
            </a:xfrm>
            <a:custGeom>
              <a:avLst/>
              <a:gdLst/>
              <a:ahLst/>
              <a:cxnLst/>
              <a:rect l="0" t="0" r="0" b="0"/>
              <a:pathLst>
                <a:path w="127001" h="340727">
                  <a:moveTo>
                    <a:pt x="0" y="55650"/>
                  </a:moveTo>
                  <a:lnTo>
                    <a:pt x="0" y="55650"/>
                  </a:lnTo>
                  <a:lnTo>
                    <a:pt x="0" y="14824"/>
                  </a:lnTo>
                  <a:lnTo>
                    <a:pt x="0" y="0"/>
                  </a:lnTo>
                  <a:lnTo>
                    <a:pt x="0" y="45787"/>
                  </a:lnTo>
                  <a:lnTo>
                    <a:pt x="1411" y="80194"/>
                  </a:lnTo>
                  <a:lnTo>
                    <a:pt x="6742" y="121357"/>
                  </a:lnTo>
                  <a:lnTo>
                    <a:pt x="11933" y="165521"/>
                  </a:lnTo>
                  <a:lnTo>
                    <a:pt x="15887" y="211021"/>
                  </a:lnTo>
                  <a:lnTo>
                    <a:pt x="17644" y="257113"/>
                  </a:lnTo>
                  <a:lnTo>
                    <a:pt x="18425" y="294061"/>
                  </a:lnTo>
                  <a:lnTo>
                    <a:pt x="20746" y="329255"/>
                  </a:lnTo>
                  <a:lnTo>
                    <a:pt x="22626" y="338824"/>
                  </a:lnTo>
                  <a:lnTo>
                    <a:pt x="22140" y="340388"/>
                  </a:lnTo>
                  <a:lnTo>
                    <a:pt x="21110" y="340726"/>
                  </a:lnTo>
                  <a:lnTo>
                    <a:pt x="17440" y="297985"/>
                  </a:lnTo>
                  <a:lnTo>
                    <a:pt x="16218" y="273421"/>
                  </a:lnTo>
                  <a:lnTo>
                    <a:pt x="20378" y="253096"/>
                  </a:lnTo>
                  <a:lnTo>
                    <a:pt x="34025" y="225787"/>
                  </a:lnTo>
                  <a:lnTo>
                    <a:pt x="45461" y="214052"/>
                  </a:lnTo>
                  <a:lnTo>
                    <a:pt x="51474" y="209934"/>
                  </a:lnTo>
                  <a:lnTo>
                    <a:pt x="57599" y="208601"/>
                  </a:lnTo>
                  <a:lnTo>
                    <a:pt x="70049" y="210882"/>
                  </a:lnTo>
                  <a:lnTo>
                    <a:pt x="82639" y="220362"/>
                  </a:lnTo>
                  <a:lnTo>
                    <a:pt x="94584" y="234689"/>
                  </a:lnTo>
                  <a:lnTo>
                    <a:pt x="114796" y="279483"/>
                  </a:lnTo>
                  <a:lnTo>
                    <a:pt x="127000" y="316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712"/>
            <p:cNvSpPr/>
            <p:nvPr>
              <p:custDataLst>
                <p:tags r:id="rId91"/>
              </p:custDataLst>
            </p:nvPr>
          </p:nvSpPr>
          <p:spPr>
            <a:xfrm>
              <a:off x="2908300" y="1493948"/>
              <a:ext cx="298451" cy="150703"/>
            </a:xfrm>
            <a:custGeom>
              <a:avLst/>
              <a:gdLst/>
              <a:ahLst/>
              <a:cxnLst/>
              <a:rect l="0" t="0" r="0" b="0"/>
              <a:pathLst>
                <a:path w="298451" h="150703">
                  <a:moveTo>
                    <a:pt x="0" y="150702"/>
                  </a:moveTo>
                  <a:lnTo>
                    <a:pt x="0" y="150702"/>
                  </a:lnTo>
                  <a:lnTo>
                    <a:pt x="29649" y="104337"/>
                  </a:lnTo>
                  <a:lnTo>
                    <a:pt x="40848" y="92201"/>
                  </a:lnTo>
                  <a:lnTo>
                    <a:pt x="64837" y="72373"/>
                  </a:lnTo>
                  <a:lnTo>
                    <a:pt x="76204" y="54821"/>
                  </a:lnTo>
                  <a:lnTo>
                    <a:pt x="77848" y="42472"/>
                  </a:lnTo>
                  <a:lnTo>
                    <a:pt x="77299" y="36215"/>
                  </a:lnTo>
                  <a:lnTo>
                    <a:pt x="71044" y="25501"/>
                  </a:lnTo>
                  <a:lnTo>
                    <a:pt x="66412" y="20668"/>
                  </a:lnTo>
                  <a:lnTo>
                    <a:pt x="60503" y="18857"/>
                  </a:lnTo>
                  <a:lnTo>
                    <a:pt x="46410" y="20608"/>
                  </a:lnTo>
                  <a:lnTo>
                    <a:pt x="25981" y="32898"/>
                  </a:lnTo>
                  <a:lnTo>
                    <a:pt x="9893" y="56687"/>
                  </a:lnTo>
                  <a:lnTo>
                    <a:pt x="8006" y="65448"/>
                  </a:lnTo>
                  <a:lnTo>
                    <a:pt x="9673" y="82708"/>
                  </a:lnTo>
                  <a:lnTo>
                    <a:pt x="18880" y="97904"/>
                  </a:lnTo>
                  <a:lnTo>
                    <a:pt x="25287" y="104920"/>
                  </a:lnTo>
                  <a:lnTo>
                    <a:pt x="43694" y="112716"/>
                  </a:lnTo>
                  <a:lnTo>
                    <a:pt x="65281" y="114769"/>
                  </a:lnTo>
                  <a:lnTo>
                    <a:pt x="86634" y="110978"/>
                  </a:lnTo>
                  <a:lnTo>
                    <a:pt x="118489" y="94168"/>
                  </a:lnTo>
                  <a:lnTo>
                    <a:pt x="143528" y="67943"/>
                  </a:lnTo>
                  <a:lnTo>
                    <a:pt x="160107" y="34662"/>
                  </a:lnTo>
                  <a:lnTo>
                    <a:pt x="163621" y="23500"/>
                  </a:lnTo>
                  <a:lnTo>
                    <a:pt x="164114" y="22862"/>
                  </a:lnTo>
                  <a:lnTo>
                    <a:pt x="164443" y="23142"/>
                  </a:lnTo>
                  <a:lnTo>
                    <a:pt x="159988" y="65073"/>
                  </a:lnTo>
                  <a:lnTo>
                    <a:pt x="159117" y="100871"/>
                  </a:lnTo>
                  <a:lnTo>
                    <a:pt x="158771" y="146763"/>
                  </a:lnTo>
                  <a:lnTo>
                    <a:pt x="158752" y="110357"/>
                  </a:lnTo>
                  <a:lnTo>
                    <a:pt x="158751" y="70466"/>
                  </a:lnTo>
                  <a:lnTo>
                    <a:pt x="165492" y="34109"/>
                  </a:lnTo>
                  <a:lnTo>
                    <a:pt x="179798" y="7735"/>
                  </a:lnTo>
                  <a:lnTo>
                    <a:pt x="186187" y="3180"/>
                  </a:lnTo>
                  <a:lnTo>
                    <a:pt x="200813" y="0"/>
                  </a:lnTo>
                  <a:lnTo>
                    <a:pt x="216721" y="4701"/>
                  </a:lnTo>
                  <a:lnTo>
                    <a:pt x="224914" y="8918"/>
                  </a:lnTo>
                  <a:lnTo>
                    <a:pt x="249928" y="35079"/>
                  </a:lnTo>
                  <a:lnTo>
                    <a:pt x="271843" y="73013"/>
                  </a:lnTo>
                  <a:lnTo>
                    <a:pt x="288372" y="112161"/>
                  </a:lnTo>
                  <a:lnTo>
                    <a:pt x="298450" y="138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90"/>
          <p:cNvGrpSpPr/>
          <p:nvPr/>
        </p:nvGrpSpPr>
        <p:grpSpPr>
          <a:xfrm>
            <a:off x="3884662" y="1281534"/>
            <a:ext cx="1026170" cy="344239"/>
            <a:chOff x="3884662" y="1281534"/>
            <a:chExt cx="1026170" cy="344239"/>
          </a:xfrm>
        </p:grpSpPr>
        <p:sp>
          <p:nvSpPr>
            <p:cNvPr id="16" name="SMARTInkShape-4713"/>
            <p:cNvSpPr/>
            <p:nvPr>
              <p:custDataLst>
                <p:tags r:id="rId84"/>
              </p:custDataLst>
            </p:nvPr>
          </p:nvSpPr>
          <p:spPr>
            <a:xfrm>
              <a:off x="3884662" y="1315295"/>
              <a:ext cx="223789" cy="303014"/>
            </a:xfrm>
            <a:custGeom>
              <a:avLst/>
              <a:gdLst/>
              <a:ahLst/>
              <a:cxnLst/>
              <a:rect l="0" t="0" r="0" b="0"/>
              <a:pathLst>
                <a:path w="223789" h="303014">
                  <a:moveTo>
                    <a:pt x="96788" y="132505"/>
                  </a:moveTo>
                  <a:lnTo>
                    <a:pt x="96788" y="132505"/>
                  </a:lnTo>
                  <a:lnTo>
                    <a:pt x="96788" y="123667"/>
                  </a:lnTo>
                  <a:lnTo>
                    <a:pt x="94906" y="119640"/>
                  </a:lnTo>
                  <a:lnTo>
                    <a:pt x="93417" y="117578"/>
                  </a:lnTo>
                  <a:lnTo>
                    <a:pt x="89602" y="117615"/>
                  </a:lnTo>
                  <a:lnTo>
                    <a:pt x="77837" y="121419"/>
                  </a:lnTo>
                  <a:lnTo>
                    <a:pt x="65082" y="135339"/>
                  </a:lnTo>
                  <a:lnTo>
                    <a:pt x="46001" y="170739"/>
                  </a:lnTo>
                  <a:lnTo>
                    <a:pt x="35410" y="201004"/>
                  </a:lnTo>
                  <a:lnTo>
                    <a:pt x="30859" y="247659"/>
                  </a:lnTo>
                  <a:lnTo>
                    <a:pt x="34795" y="273055"/>
                  </a:lnTo>
                  <a:lnTo>
                    <a:pt x="45012" y="290457"/>
                  </a:lnTo>
                  <a:lnTo>
                    <a:pt x="51687" y="297073"/>
                  </a:lnTo>
                  <a:lnTo>
                    <a:pt x="58960" y="300778"/>
                  </a:lnTo>
                  <a:lnTo>
                    <a:pt x="74566" y="303013"/>
                  </a:lnTo>
                  <a:lnTo>
                    <a:pt x="92791" y="296011"/>
                  </a:lnTo>
                  <a:lnTo>
                    <a:pt x="122885" y="272438"/>
                  </a:lnTo>
                  <a:lnTo>
                    <a:pt x="150381" y="236761"/>
                  </a:lnTo>
                  <a:lnTo>
                    <a:pt x="157917" y="223176"/>
                  </a:lnTo>
                  <a:lnTo>
                    <a:pt x="162527" y="183622"/>
                  </a:lnTo>
                  <a:lnTo>
                    <a:pt x="161781" y="160233"/>
                  </a:lnTo>
                  <a:lnTo>
                    <a:pt x="157755" y="134762"/>
                  </a:lnTo>
                  <a:lnTo>
                    <a:pt x="151544" y="107904"/>
                  </a:lnTo>
                  <a:lnTo>
                    <a:pt x="143875" y="80121"/>
                  </a:lnTo>
                  <a:lnTo>
                    <a:pt x="124066" y="37962"/>
                  </a:lnTo>
                  <a:lnTo>
                    <a:pt x="112856" y="20793"/>
                  </a:lnTo>
                  <a:lnTo>
                    <a:pt x="100445" y="10053"/>
                  </a:lnTo>
                  <a:lnTo>
                    <a:pt x="73484" y="0"/>
                  </a:lnTo>
                  <a:lnTo>
                    <a:pt x="60085" y="2541"/>
                  </a:lnTo>
                  <a:lnTo>
                    <a:pt x="33909" y="18534"/>
                  </a:lnTo>
                  <a:lnTo>
                    <a:pt x="5484" y="55305"/>
                  </a:lnTo>
                  <a:lnTo>
                    <a:pt x="0" y="86905"/>
                  </a:lnTo>
                  <a:lnTo>
                    <a:pt x="3677" y="120705"/>
                  </a:lnTo>
                  <a:lnTo>
                    <a:pt x="14718" y="152190"/>
                  </a:lnTo>
                  <a:lnTo>
                    <a:pt x="32795" y="173239"/>
                  </a:lnTo>
                  <a:lnTo>
                    <a:pt x="43543" y="180828"/>
                  </a:lnTo>
                  <a:lnTo>
                    <a:pt x="70537" y="189260"/>
                  </a:lnTo>
                  <a:lnTo>
                    <a:pt x="102054" y="190890"/>
                  </a:lnTo>
                  <a:lnTo>
                    <a:pt x="137229" y="184560"/>
                  </a:lnTo>
                  <a:lnTo>
                    <a:pt x="172147" y="172809"/>
                  </a:lnTo>
                  <a:lnTo>
                    <a:pt x="223788" y="1515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14"/>
            <p:cNvSpPr/>
            <p:nvPr>
              <p:custDataLst>
                <p:tags r:id="rId85"/>
              </p:custDataLst>
            </p:nvPr>
          </p:nvSpPr>
          <p:spPr>
            <a:xfrm>
              <a:off x="4267200" y="14287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44057" y="34194"/>
                  </a:lnTo>
                  <a:lnTo>
                    <a:pt x="91135" y="18598"/>
                  </a:lnTo>
                  <a:lnTo>
                    <a:pt x="132052" y="613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15"/>
            <p:cNvSpPr/>
            <p:nvPr>
              <p:custDataLst>
                <p:tags r:id="rId86"/>
              </p:custDataLst>
            </p:nvPr>
          </p:nvSpPr>
          <p:spPr>
            <a:xfrm>
              <a:off x="4298950" y="15049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27789" y="34729"/>
                  </a:lnTo>
                  <a:lnTo>
                    <a:pt x="66481" y="22520"/>
                  </a:lnTo>
                  <a:lnTo>
                    <a:pt x="113694" y="88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16"/>
            <p:cNvSpPr/>
            <p:nvPr>
              <p:custDataLst>
                <p:tags r:id="rId87"/>
              </p:custDataLst>
            </p:nvPr>
          </p:nvSpPr>
          <p:spPr>
            <a:xfrm>
              <a:off x="4643172" y="1281534"/>
              <a:ext cx="259029" cy="266591"/>
            </a:xfrm>
            <a:custGeom>
              <a:avLst/>
              <a:gdLst/>
              <a:ahLst/>
              <a:cxnLst/>
              <a:rect l="0" t="0" r="0" b="0"/>
              <a:pathLst>
                <a:path w="259029" h="266591">
                  <a:moveTo>
                    <a:pt x="208228" y="71016"/>
                  </a:moveTo>
                  <a:lnTo>
                    <a:pt x="208228" y="71016"/>
                  </a:lnTo>
                  <a:lnTo>
                    <a:pt x="201486" y="60903"/>
                  </a:lnTo>
                  <a:lnTo>
                    <a:pt x="176426" y="43592"/>
                  </a:lnTo>
                  <a:lnTo>
                    <a:pt x="160698" y="35074"/>
                  </a:lnTo>
                  <a:lnTo>
                    <a:pt x="140537" y="32229"/>
                  </a:lnTo>
                  <a:lnTo>
                    <a:pt x="116760" y="35433"/>
                  </a:lnTo>
                  <a:lnTo>
                    <a:pt x="76312" y="54515"/>
                  </a:lnTo>
                  <a:lnTo>
                    <a:pt x="50115" y="74971"/>
                  </a:lnTo>
                  <a:lnTo>
                    <a:pt x="28124" y="105700"/>
                  </a:lnTo>
                  <a:lnTo>
                    <a:pt x="11059" y="142875"/>
                  </a:lnTo>
                  <a:lnTo>
                    <a:pt x="1124" y="182917"/>
                  </a:lnTo>
                  <a:lnTo>
                    <a:pt x="0" y="216705"/>
                  </a:lnTo>
                  <a:lnTo>
                    <a:pt x="1676" y="231642"/>
                  </a:lnTo>
                  <a:lnTo>
                    <a:pt x="7027" y="243717"/>
                  </a:lnTo>
                  <a:lnTo>
                    <a:pt x="24261" y="262778"/>
                  </a:lnTo>
                  <a:lnTo>
                    <a:pt x="36900" y="266590"/>
                  </a:lnTo>
                  <a:lnTo>
                    <a:pt x="67876" y="265182"/>
                  </a:lnTo>
                  <a:lnTo>
                    <a:pt x="100929" y="253738"/>
                  </a:lnTo>
                  <a:lnTo>
                    <a:pt x="133023" y="234776"/>
                  </a:lnTo>
                  <a:lnTo>
                    <a:pt x="161398" y="207533"/>
                  </a:lnTo>
                  <a:lnTo>
                    <a:pt x="182476" y="172848"/>
                  </a:lnTo>
                  <a:lnTo>
                    <a:pt x="191060" y="153721"/>
                  </a:lnTo>
                  <a:lnTo>
                    <a:pt x="194953" y="109890"/>
                  </a:lnTo>
                  <a:lnTo>
                    <a:pt x="187511" y="67127"/>
                  </a:lnTo>
                  <a:lnTo>
                    <a:pt x="170093" y="36362"/>
                  </a:lnTo>
                  <a:lnTo>
                    <a:pt x="142596" y="14692"/>
                  </a:lnTo>
                  <a:lnTo>
                    <a:pt x="126373" y="5950"/>
                  </a:lnTo>
                  <a:lnTo>
                    <a:pt x="91415" y="0"/>
                  </a:lnTo>
                  <a:lnTo>
                    <a:pt x="57533" y="4175"/>
                  </a:lnTo>
                  <a:lnTo>
                    <a:pt x="30715" y="17791"/>
                  </a:lnTo>
                  <a:lnTo>
                    <a:pt x="22153" y="27066"/>
                  </a:lnTo>
                  <a:lnTo>
                    <a:pt x="12639" y="48660"/>
                  </a:lnTo>
                  <a:lnTo>
                    <a:pt x="13630" y="59640"/>
                  </a:lnTo>
                  <a:lnTo>
                    <a:pt x="24138" y="81247"/>
                  </a:lnTo>
                  <a:lnTo>
                    <a:pt x="48094" y="96965"/>
                  </a:lnTo>
                  <a:lnTo>
                    <a:pt x="80612" y="106538"/>
                  </a:lnTo>
                  <a:lnTo>
                    <a:pt x="118584" y="108440"/>
                  </a:lnTo>
                  <a:lnTo>
                    <a:pt x="157097" y="105053"/>
                  </a:lnTo>
                  <a:lnTo>
                    <a:pt x="193970" y="98843"/>
                  </a:lnTo>
                  <a:lnTo>
                    <a:pt x="237556" y="88825"/>
                  </a:lnTo>
                  <a:lnTo>
                    <a:pt x="259028" y="837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17"/>
            <p:cNvSpPr/>
            <p:nvPr>
              <p:custDataLst>
                <p:tags r:id="rId88"/>
              </p:custDataLst>
            </p:nvPr>
          </p:nvSpPr>
          <p:spPr>
            <a:xfrm>
              <a:off x="4827905" y="1533329"/>
              <a:ext cx="82927" cy="92444"/>
            </a:xfrm>
            <a:custGeom>
              <a:avLst/>
              <a:gdLst/>
              <a:ahLst/>
              <a:cxnLst/>
              <a:rect l="0" t="0" r="0" b="0"/>
              <a:pathLst>
                <a:path w="82927" h="92444">
                  <a:moveTo>
                    <a:pt x="67945" y="3371"/>
                  </a:moveTo>
                  <a:lnTo>
                    <a:pt x="67945" y="3371"/>
                  </a:lnTo>
                  <a:lnTo>
                    <a:pt x="61203" y="0"/>
                  </a:lnTo>
                  <a:lnTo>
                    <a:pt x="52248" y="227"/>
                  </a:lnTo>
                  <a:lnTo>
                    <a:pt x="32624" y="6121"/>
                  </a:lnTo>
                  <a:lnTo>
                    <a:pt x="16087" y="18767"/>
                  </a:lnTo>
                  <a:lnTo>
                    <a:pt x="7738" y="31851"/>
                  </a:lnTo>
                  <a:lnTo>
                    <a:pt x="2380" y="47073"/>
                  </a:lnTo>
                  <a:lnTo>
                    <a:pt x="0" y="63246"/>
                  </a:lnTo>
                  <a:lnTo>
                    <a:pt x="1481" y="70099"/>
                  </a:lnTo>
                  <a:lnTo>
                    <a:pt x="8772" y="81476"/>
                  </a:lnTo>
                  <a:lnTo>
                    <a:pt x="20949" y="89355"/>
                  </a:lnTo>
                  <a:lnTo>
                    <a:pt x="28148" y="92443"/>
                  </a:lnTo>
                  <a:lnTo>
                    <a:pt x="35769" y="92386"/>
                  </a:lnTo>
                  <a:lnTo>
                    <a:pt x="51763" y="86678"/>
                  </a:lnTo>
                  <a:lnTo>
                    <a:pt x="73263" y="71564"/>
                  </a:lnTo>
                  <a:lnTo>
                    <a:pt x="80892" y="57903"/>
                  </a:lnTo>
                  <a:lnTo>
                    <a:pt x="82926" y="50309"/>
                  </a:lnTo>
                  <a:lnTo>
                    <a:pt x="81460" y="43835"/>
                  </a:lnTo>
                  <a:lnTo>
                    <a:pt x="61595" y="22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91"/>
          <p:cNvGrpSpPr/>
          <p:nvPr/>
        </p:nvGrpSpPr>
        <p:grpSpPr>
          <a:xfrm>
            <a:off x="6096000" y="889000"/>
            <a:ext cx="4946651" cy="2538293"/>
            <a:chOff x="6096000" y="889000"/>
            <a:chExt cx="4946651" cy="2538293"/>
          </a:xfrm>
        </p:grpSpPr>
        <p:sp>
          <p:nvSpPr>
            <p:cNvPr id="22" name="SMARTInkShape-4718"/>
            <p:cNvSpPr/>
            <p:nvPr>
              <p:custDataLst>
                <p:tags r:id="rId63"/>
              </p:custDataLst>
            </p:nvPr>
          </p:nvSpPr>
          <p:spPr>
            <a:xfrm>
              <a:off x="8337550" y="1644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19"/>
            <p:cNvSpPr/>
            <p:nvPr>
              <p:custDataLst>
                <p:tags r:id="rId64"/>
              </p:custDataLst>
            </p:nvPr>
          </p:nvSpPr>
          <p:spPr>
            <a:xfrm>
              <a:off x="6191250" y="2584450"/>
              <a:ext cx="4851401" cy="374651"/>
            </a:xfrm>
            <a:custGeom>
              <a:avLst/>
              <a:gdLst/>
              <a:ahLst/>
              <a:cxnLst/>
              <a:rect l="0" t="0" r="0" b="0"/>
              <a:pathLst>
                <a:path w="4851401" h="374651">
                  <a:moveTo>
                    <a:pt x="0" y="374650"/>
                  </a:moveTo>
                  <a:lnTo>
                    <a:pt x="0" y="374650"/>
                  </a:lnTo>
                  <a:lnTo>
                    <a:pt x="35748" y="370887"/>
                  </a:lnTo>
                  <a:lnTo>
                    <a:pt x="64048" y="367908"/>
                  </a:lnTo>
                  <a:lnTo>
                    <a:pt x="101966" y="363100"/>
                  </a:lnTo>
                  <a:lnTo>
                    <a:pt x="146294" y="357072"/>
                  </a:lnTo>
                  <a:lnTo>
                    <a:pt x="194895" y="350231"/>
                  </a:lnTo>
                  <a:lnTo>
                    <a:pt x="256225" y="340732"/>
                  </a:lnTo>
                  <a:lnTo>
                    <a:pt x="326038" y="329460"/>
                  </a:lnTo>
                  <a:lnTo>
                    <a:pt x="401509" y="317007"/>
                  </a:lnTo>
                  <a:lnTo>
                    <a:pt x="486395" y="302354"/>
                  </a:lnTo>
                  <a:lnTo>
                    <a:pt x="577558" y="286236"/>
                  </a:lnTo>
                  <a:lnTo>
                    <a:pt x="672905" y="269141"/>
                  </a:lnTo>
                  <a:lnTo>
                    <a:pt x="778098" y="252100"/>
                  </a:lnTo>
                  <a:lnTo>
                    <a:pt x="889854" y="235094"/>
                  </a:lnTo>
                  <a:lnTo>
                    <a:pt x="1005985" y="218113"/>
                  </a:lnTo>
                  <a:lnTo>
                    <a:pt x="1133501" y="201147"/>
                  </a:lnTo>
                  <a:lnTo>
                    <a:pt x="1268606" y="184193"/>
                  </a:lnTo>
                  <a:lnTo>
                    <a:pt x="1408771" y="167245"/>
                  </a:lnTo>
                  <a:lnTo>
                    <a:pt x="1553719" y="152419"/>
                  </a:lnTo>
                  <a:lnTo>
                    <a:pt x="1701857" y="139007"/>
                  </a:lnTo>
                  <a:lnTo>
                    <a:pt x="1852122" y="126538"/>
                  </a:lnTo>
                  <a:lnTo>
                    <a:pt x="2003803" y="115403"/>
                  </a:lnTo>
                  <a:lnTo>
                    <a:pt x="2156430" y="105158"/>
                  </a:lnTo>
                  <a:lnTo>
                    <a:pt x="2309687" y="95505"/>
                  </a:lnTo>
                  <a:lnTo>
                    <a:pt x="2466186" y="87659"/>
                  </a:lnTo>
                  <a:lnTo>
                    <a:pt x="2624847" y="81017"/>
                  </a:lnTo>
                  <a:lnTo>
                    <a:pt x="2784947" y="75178"/>
                  </a:lnTo>
                  <a:lnTo>
                    <a:pt x="2941070" y="70580"/>
                  </a:lnTo>
                  <a:lnTo>
                    <a:pt x="3094541" y="66809"/>
                  </a:lnTo>
                  <a:lnTo>
                    <a:pt x="3246244" y="63589"/>
                  </a:lnTo>
                  <a:lnTo>
                    <a:pt x="3391124" y="61443"/>
                  </a:lnTo>
                  <a:lnTo>
                    <a:pt x="3531454" y="60012"/>
                  </a:lnTo>
                  <a:lnTo>
                    <a:pt x="3668753" y="59058"/>
                  </a:lnTo>
                  <a:lnTo>
                    <a:pt x="3800503" y="58422"/>
                  </a:lnTo>
                  <a:lnTo>
                    <a:pt x="3928552" y="57998"/>
                  </a:lnTo>
                  <a:lnTo>
                    <a:pt x="4054135" y="57715"/>
                  </a:lnTo>
                  <a:lnTo>
                    <a:pt x="4168195" y="56821"/>
                  </a:lnTo>
                  <a:lnTo>
                    <a:pt x="4274574" y="55520"/>
                  </a:lnTo>
                  <a:lnTo>
                    <a:pt x="4375833" y="53947"/>
                  </a:lnTo>
                  <a:lnTo>
                    <a:pt x="4463800" y="50781"/>
                  </a:lnTo>
                  <a:lnTo>
                    <a:pt x="4542905" y="46554"/>
                  </a:lnTo>
                  <a:lnTo>
                    <a:pt x="4616103" y="41619"/>
                  </a:lnTo>
                  <a:lnTo>
                    <a:pt x="4674780" y="34802"/>
                  </a:lnTo>
                  <a:lnTo>
                    <a:pt x="4723775" y="26729"/>
                  </a:lnTo>
                  <a:lnTo>
                    <a:pt x="4766317" y="17819"/>
                  </a:lnTo>
                  <a:lnTo>
                    <a:pt x="4851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20"/>
            <p:cNvSpPr/>
            <p:nvPr>
              <p:custDataLst>
                <p:tags r:id="rId65"/>
              </p:custDataLst>
            </p:nvPr>
          </p:nvSpPr>
          <p:spPr>
            <a:xfrm>
              <a:off x="6096000" y="1075455"/>
              <a:ext cx="4762501" cy="1693146"/>
            </a:xfrm>
            <a:custGeom>
              <a:avLst/>
              <a:gdLst/>
              <a:ahLst/>
              <a:cxnLst/>
              <a:rect l="0" t="0" r="0" b="0"/>
              <a:pathLst>
                <a:path w="4762501" h="1693146">
                  <a:moveTo>
                    <a:pt x="0" y="1693145"/>
                  </a:moveTo>
                  <a:lnTo>
                    <a:pt x="0" y="1693145"/>
                  </a:lnTo>
                  <a:lnTo>
                    <a:pt x="39693" y="1693145"/>
                  </a:lnTo>
                  <a:lnTo>
                    <a:pt x="69853" y="1693145"/>
                  </a:lnTo>
                  <a:lnTo>
                    <a:pt x="111949" y="1689382"/>
                  </a:lnTo>
                  <a:lnTo>
                    <a:pt x="136017" y="1686403"/>
                  </a:lnTo>
                  <a:lnTo>
                    <a:pt x="162644" y="1682300"/>
                  </a:lnTo>
                  <a:lnTo>
                    <a:pt x="190979" y="1677448"/>
                  </a:lnTo>
                  <a:lnTo>
                    <a:pt x="220453" y="1672097"/>
                  </a:lnTo>
                  <a:lnTo>
                    <a:pt x="251391" y="1665708"/>
                  </a:lnTo>
                  <a:lnTo>
                    <a:pt x="283305" y="1658626"/>
                  </a:lnTo>
                  <a:lnTo>
                    <a:pt x="315870" y="1651082"/>
                  </a:lnTo>
                  <a:lnTo>
                    <a:pt x="348868" y="1643231"/>
                  </a:lnTo>
                  <a:lnTo>
                    <a:pt x="382157" y="1635174"/>
                  </a:lnTo>
                  <a:lnTo>
                    <a:pt x="415638" y="1626981"/>
                  </a:lnTo>
                  <a:lnTo>
                    <a:pt x="450659" y="1617286"/>
                  </a:lnTo>
                  <a:lnTo>
                    <a:pt x="486705" y="1606589"/>
                  </a:lnTo>
                  <a:lnTo>
                    <a:pt x="523436" y="1595224"/>
                  </a:lnTo>
                  <a:lnTo>
                    <a:pt x="560624" y="1582709"/>
                  </a:lnTo>
                  <a:lnTo>
                    <a:pt x="598116" y="1569427"/>
                  </a:lnTo>
                  <a:lnTo>
                    <a:pt x="635811" y="1555633"/>
                  </a:lnTo>
                  <a:lnTo>
                    <a:pt x="672229" y="1540087"/>
                  </a:lnTo>
                  <a:lnTo>
                    <a:pt x="707796" y="1523373"/>
                  </a:lnTo>
                  <a:lnTo>
                    <a:pt x="742798" y="1505880"/>
                  </a:lnTo>
                  <a:lnTo>
                    <a:pt x="777421" y="1487163"/>
                  </a:lnTo>
                  <a:lnTo>
                    <a:pt x="811792" y="1467629"/>
                  </a:lnTo>
                  <a:lnTo>
                    <a:pt x="845994" y="1447551"/>
                  </a:lnTo>
                  <a:lnTo>
                    <a:pt x="879379" y="1427110"/>
                  </a:lnTo>
                  <a:lnTo>
                    <a:pt x="912220" y="1406427"/>
                  </a:lnTo>
                  <a:lnTo>
                    <a:pt x="944696" y="1385583"/>
                  </a:lnTo>
                  <a:lnTo>
                    <a:pt x="974814" y="1363221"/>
                  </a:lnTo>
                  <a:lnTo>
                    <a:pt x="1003360" y="1339845"/>
                  </a:lnTo>
                  <a:lnTo>
                    <a:pt x="1030856" y="1315795"/>
                  </a:lnTo>
                  <a:lnTo>
                    <a:pt x="1056243" y="1291295"/>
                  </a:lnTo>
                  <a:lnTo>
                    <a:pt x="1080223" y="1266495"/>
                  </a:lnTo>
                  <a:lnTo>
                    <a:pt x="1103265" y="1241495"/>
                  </a:lnTo>
                  <a:lnTo>
                    <a:pt x="1124271" y="1214951"/>
                  </a:lnTo>
                  <a:lnTo>
                    <a:pt x="1143919" y="1187376"/>
                  </a:lnTo>
                  <a:lnTo>
                    <a:pt x="1162663" y="1159116"/>
                  </a:lnTo>
                  <a:lnTo>
                    <a:pt x="1180098" y="1130398"/>
                  </a:lnTo>
                  <a:lnTo>
                    <a:pt x="1196660" y="1101375"/>
                  </a:lnTo>
                  <a:lnTo>
                    <a:pt x="1212640" y="1072148"/>
                  </a:lnTo>
                  <a:lnTo>
                    <a:pt x="1228232" y="1042080"/>
                  </a:lnTo>
                  <a:lnTo>
                    <a:pt x="1243566" y="1011452"/>
                  </a:lnTo>
                  <a:lnTo>
                    <a:pt x="1258728" y="980449"/>
                  </a:lnTo>
                  <a:lnTo>
                    <a:pt x="1274480" y="949198"/>
                  </a:lnTo>
                  <a:lnTo>
                    <a:pt x="1290625" y="917780"/>
                  </a:lnTo>
                  <a:lnTo>
                    <a:pt x="1307033" y="886252"/>
                  </a:lnTo>
                  <a:lnTo>
                    <a:pt x="1322911" y="853944"/>
                  </a:lnTo>
                  <a:lnTo>
                    <a:pt x="1338435" y="821116"/>
                  </a:lnTo>
                  <a:lnTo>
                    <a:pt x="1353723" y="787943"/>
                  </a:lnTo>
                  <a:lnTo>
                    <a:pt x="1368854" y="755949"/>
                  </a:lnTo>
                  <a:lnTo>
                    <a:pt x="1383881" y="724742"/>
                  </a:lnTo>
                  <a:lnTo>
                    <a:pt x="1398836" y="694060"/>
                  </a:lnTo>
                  <a:lnTo>
                    <a:pt x="1414452" y="663021"/>
                  </a:lnTo>
                  <a:lnTo>
                    <a:pt x="1430506" y="631746"/>
                  </a:lnTo>
                  <a:lnTo>
                    <a:pt x="1446854" y="600312"/>
                  </a:lnTo>
                  <a:lnTo>
                    <a:pt x="1464103" y="569479"/>
                  </a:lnTo>
                  <a:lnTo>
                    <a:pt x="1481951" y="539045"/>
                  </a:lnTo>
                  <a:lnTo>
                    <a:pt x="1500201" y="508879"/>
                  </a:lnTo>
                  <a:lnTo>
                    <a:pt x="1518717" y="479595"/>
                  </a:lnTo>
                  <a:lnTo>
                    <a:pt x="1537411" y="450901"/>
                  </a:lnTo>
                  <a:lnTo>
                    <a:pt x="1556224" y="422599"/>
                  </a:lnTo>
                  <a:lnTo>
                    <a:pt x="1576527" y="394559"/>
                  </a:lnTo>
                  <a:lnTo>
                    <a:pt x="1597823" y="366693"/>
                  </a:lnTo>
                  <a:lnTo>
                    <a:pt x="1619782" y="338944"/>
                  </a:lnTo>
                  <a:lnTo>
                    <a:pt x="1642182" y="312683"/>
                  </a:lnTo>
                  <a:lnTo>
                    <a:pt x="1664877" y="287415"/>
                  </a:lnTo>
                  <a:lnTo>
                    <a:pt x="1711496" y="240054"/>
                  </a:lnTo>
                  <a:lnTo>
                    <a:pt x="1735780" y="218534"/>
                  </a:lnTo>
                  <a:lnTo>
                    <a:pt x="1760437" y="197838"/>
                  </a:lnTo>
                  <a:lnTo>
                    <a:pt x="1786047" y="177690"/>
                  </a:lnTo>
                  <a:lnTo>
                    <a:pt x="1812292" y="157908"/>
                  </a:lnTo>
                  <a:lnTo>
                    <a:pt x="1838961" y="138371"/>
                  </a:lnTo>
                  <a:lnTo>
                    <a:pt x="1865207" y="120407"/>
                  </a:lnTo>
                  <a:lnTo>
                    <a:pt x="1891171" y="103492"/>
                  </a:lnTo>
                  <a:lnTo>
                    <a:pt x="1916947" y="87276"/>
                  </a:lnTo>
                  <a:lnTo>
                    <a:pt x="1942598" y="72938"/>
                  </a:lnTo>
                  <a:lnTo>
                    <a:pt x="1968166" y="59851"/>
                  </a:lnTo>
                  <a:lnTo>
                    <a:pt x="1993676" y="47599"/>
                  </a:lnTo>
                  <a:lnTo>
                    <a:pt x="2020562" y="37314"/>
                  </a:lnTo>
                  <a:lnTo>
                    <a:pt x="2048363" y="28341"/>
                  </a:lnTo>
                  <a:lnTo>
                    <a:pt x="2076776" y="20243"/>
                  </a:lnTo>
                  <a:lnTo>
                    <a:pt x="2104889" y="14138"/>
                  </a:lnTo>
                  <a:lnTo>
                    <a:pt x="2132803" y="9362"/>
                  </a:lnTo>
                  <a:lnTo>
                    <a:pt x="2160586" y="5473"/>
                  </a:lnTo>
                  <a:lnTo>
                    <a:pt x="2188280" y="2881"/>
                  </a:lnTo>
                  <a:lnTo>
                    <a:pt x="2215914" y="1152"/>
                  </a:lnTo>
                  <a:lnTo>
                    <a:pt x="2243510" y="0"/>
                  </a:lnTo>
                  <a:lnTo>
                    <a:pt x="2271078" y="643"/>
                  </a:lnTo>
                  <a:lnTo>
                    <a:pt x="2298629" y="2482"/>
                  </a:lnTo>
                  <a:lnTo>
                    <a:pt x="2326170" y="5120"/>
                  </a:lnTo>
                  <a:lnTo>
                    <a:pt x="2353702" y="8995"/>
                  </a:lnTo>
                  <a:lnTo>
                    <a:pt x="2381229" y="13695"/>
                  </a:lnTo>
                  <a:lnTo>
                    <a:pt x="2408753" y="18945"/>
                  </a:lnTo>
                  <a:lnTo>
                    <a:pt x="2435568" y="25267"/>
                  </a:lnTo>
                  <a:lnTo>
                    <a:pt x="2461913" y="32304"/>
                  </a:lnTo>
                  <a:lnTo>
                    <a:pt x="2487941" y="39818"/>
                  </a:lnTo>
                  <a:lnTo>
                    <a:pt x="2514467" y="49766"/>
                  </a:lnTo>
                  <a:lnTo>
                    <a:pt x="2541322" y="61337"/>
                  </a:lnTo>
                  <a:lnTo>
                    <a:pt x="2568398" y="73989"/>
                  </a:lnTo>
                  <a:lnTo>
                    <a:pt x="2594916" y="87363"/>
                  </a:lnTo>
                  <a:lnTo>
                    <a:pt x="2621061" y="101218"/>
                  </a:lnTo>
                  <a:lnTo>
                    <a:pt x="2646957" y="115394"/>
                  </a:lnTo>
                  <a:lnTo>
                    <a:pt x="2671983" y="130489"/>
                  </a:lnTo>
                  <a:lnTo>
                    <a:pt x="2696428" y="146196"/>
                  </a:lnTo>
                  <a:lnTo>
                    <a:pt x="2720485" y="162313"/>
                  </a:lnTo>
                  <a:lnTo>
                    <a:pt x="2767912" y="199034"/>
                  </a:lnTo>
                  <a:lnTo>
                    <a:pt x="2814155" y="239579"/>
                  </a:lnTo>
                  <a:lnTo>
                    <a:pt x="2858226" y="283469"/>
                  </a:lnTo>
                  <a:lnTo>
                    <a:pt x="2901332" y="326965"/>
                  </a:lnTo>
                  <a:lnTo>
                    <a:pt x="2944009" y="371226"/>
                  </a:lnTo>
                  <a:lnTo>
                    <a:pt x="2965267" y="394882"/>
                  </a:lnTo>
                  <a:lnTo>
                    <a:pt x="2986494" y="419120"/>
                  </a:lnTo>
                  <a:lnTo>
                    <a:pt x="3007702" y="444450"/>
                  </a:lnTo>
                  <a:lnTo>
                    <a:pt x="3028897" y="470510"/>
                  </a:lnTo>
                  <a:lnTo>
                    <a:pt x="3050080" y="497055"/>
                  </a:lnTo>
                  <a:lnTo>
                    <a:pt x="3069848" y="523218"/>
                  </a:lnTo>
                  <a:lnTo>
                    <a:pt x="3088671" y="549127"/>
                  </a:lnTo>
                  <a:lnTo>
                    <a:pt x="3106864" y="574866"/>
                  </a:lnTo>
                  <a:lnTo>
                    <a:pt x="3125343" y="601198"/>
                  </a:lnTo>
                  <a:lnTo>
                    <a:pt x="3144011" y="627925"/>
                  </a:lnTo>
                  <a:lnTo>
                    <a:pt x="3162807" y="654915"/>
                  </a:lnTo>
                  <a:lnTo>
                    <a:pt x="3180983" y="680669"/>
                  </a:lnTo>
                  <a:lnTo>
                    <a:pt x="3198744" y="705600"/>
                  </a:lnTo>
                  <a:lnTo>
                    <a:pt x="3216229" y="729982"/>
                  </a:lnTo>
                  <a:lnTo>
                    <a:pt x="3234236" y="754703"/>
                  </a:lnTo>
                  <a:lnTo>
                    <a:pt x="3252591" y="779650"/>
                  </a:lnTo>
                  <a:lnTo>
                    <a:pt x="3271177" y="804748"/>
                  </a:lnTo>
                  <a:lnTo>
                    <a:pt x="3289212" y="829947"/>
                  </a:lnTo>
                  <a:lnTo>
                    <a:pt x="3306880" y="855213"/>
                  </a:lnTo>
                  <a:lnTo>
                    <a:pt x="3324303" y="880524"/>
                  </a:lnTo>
                  <a:lnTo>
                    <a:pt x="3343680" y="905159"/>
                  </a:lnTo>
                  <a:lnTo>
                    <a:pt x="3364359" y="929343"/>
                  </a:lnTo>
                  <a:lnTo>
                    <a:pt x="3408032" y="976911"/>
                  </a:lnTo>
                  <a:lnTo>
                    <a:pt x="3453312" y="1023922"/>
                  </a:lnTo>
                  <a:lnTo>
                    <a:pt x="3476958" y="1046619"/>
                  </a:lnTo>
                  <a:lnTo>
                    <a:pt x="3501189" y="1068805"/>
                  </a:lnTo>
                  <a:lnTo>
                    <a:pt x="3525809" y="1090652"/>
                  </a:lnTo>
                  <a:lnTo>
                    <a:pt x="3552101" y="1112272"/>
                  </a:lnTo>
                  <a:lnTo>
                    <a:pt x="3579506" y="1133741"/>
                  </a:lnTo>
                  <a:lnTo>
                    <a:pt x="3607654" y="1155109"/>
                  </a:lnTo>
                  <a:lnTo>
                    <a:pt x="3637003" y="1174293"/>
                  </a:lnTo>
                  <a:lnTo>
                    <a:pt x="3667151" y="1192021"/>
                  </a:lnTo>
                  <a:lnTo>
                    <a:pt x="3697835" y="1208779"/>
                  </a:lnTo>
                  <a:lnTo>
                    <a:pt x="3730989" y="1224890"/>
                  </a:lnTo>
                  <a:lnTo>
                    <a:pt x="3765793" y="1240569"/>
                  </a:lnTo>
                  <a:lnTo>
                    <a:pt x="3801694" y="1255961"/>
                  </a:lnTo>
                  <a:lnTo>
                    <a:pt x="3840447" y="1270456"/>
                  </a:lnTo>
                  <a:lnTo>
                    <a:pt x="3881098" y="1284352"/>
                  </a:lnTo>
                  <a:lnTo>
                    <a:pt x="3923015" y="1297850"/>
                  </a:lnTo>
                  <a:lnTo>
                    <a:pt x="3967893" y="1310376"/>
                  </a:lnTo>
                  <a:lnTo>
                    <a:pt x="4014746" y="1322255"/>
                  </a:lnTo>
                  <a:lnTo>
                    <a:pt x="4062913" y="1333701"/>
                  </a:lnTo>
                  <a:lnTo>
                    <a:pt x="4111959" y="1343449"/>
                  </a:lnTo>
                  <a:lnTo>
                    <a:pt x="4161590" y="1352064"/>
                  </a:lnTo>
                  <a:lnTo>
                    <a:pt x="4211610" y="1359925"/>
                  </a:lnTo>
                  <a:lnTo>
                    <a:pt x="4261889" y="1367281"/>
                  </a:lnTo>
                  <a:lnTo>
                    <a:pt x="4312344" y="1374303"/>
                  </a:lnTo>
                  <a:lnTo>
                    <a:pt x="4362913" y="1381100"/>
                  </a:lnTo>
                  <a:lnTo>
                    <a:pt x="4410736" y="1386337"/>
                  </a:lnTo>
                  <a:lnTo>
                    <a:pt x="4456729" y="1390534"/>
                  </a:lnTo>
                  <a:lnTo>
                    <a:pt x="4501503" y="1394038"/>
                  </a:lnTo>
                  <a:lnTo>
                    <a:pt x="4542640" y="1396373"/>
                  </a:lnTo>
                  <a:lnTo>
                    <a:pt x="4581354" y="1397931"/>
                  </a:lnTo>
                  <a:lnTo>
                    <a:pt x="4618453" y="1398969"/>
                  </a:lnTo>
                  <a:lnTo>
                    <a:pt x="4650946" y="1397544"/>
                  </a:lnTo>
                  <a:lnTo>
                    <a:pt x="4680370" y="1394478"/>
                  </a:lnTo>
                  <a:lnTo>
                    <a:pt x="4725998" y="1387543"/>
                  </a:lnTo>
                  <a:lnTo>
                    <a:pt x="4762500" y="13819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21"/>
            <p:cNvSpPr/>
            <p:nvPr>
              <p:custDataLst>
                <p:tags r:id="rId66"/>
              </p:custDataLst>
            </p:nvPr>
          </p:nvSpPr>
          <p:spPr>
            <a:xfrm>
              <a:off x="9017000" y="889000"/>
              <a:ext cx="285751" cy="209986"/>
            </a:xfrm>
            <a:custGeom>
              <a:avLst/>
              <a:gdLst/>
              <a:ahLst/>
              <a:cxnLst/>
              <a:rect l="0" t="0" r="0" b="0"/>
              <a:pathLst>
                <a:path w="285751" h="209986">
                  <a:moveTo>
                    <a:pt x="0" y="57150"/>
                  </a:moveTo>
                  <a:lnTo>
                    <a:pt x="0" y="57150"/>
                  </a:lnTo>
                  <a:lnTo>
                    <a:pt x="0" y="47730"/>
                  </a:lnTo>
                  <a:lnTo>
                    <a:pt x="0" y="48965"/>
                  </a:lnTo>
                  <a:lnTo>
                    <a:pt x="19772" y="94986"/>
                  </a:lnTo>
                  <a:lnTo>
                    <a:pt x="33845" y="135153"/>
                  </a:lnTo>
                  <a:lnTo>
                    <a:pt x="54193" y="179489"/>
                  </a:lnTo>
                  <a:lnTo>
                    <a:pt x="67484" y="198448"/>
                  </a:lnTo>
                  <a:lnTo>
                    <a:pt x="71801" y="201443"/>
                  </a:lnTo>
                  <a:lnTo>
                    <a:pt x="76089" y="202734"/>
                  </a:lnTo>
                  <a:lnTo>
                    <a:pt x="80359" y="202889"/>
                  </a:lnTo>
                  <a:lnTo>
                    <a:pt x="90748" y="195536"/>
                  </a:lnTo>
                  <a:lnTo>
                    <a:pt x="101715" y="181449"/>
                  </a:lnTo>
                  <a:lnTo>
                    <a:pt x="120254" y="139794"/>
                  </a:lnTo>
                  <a:lnTo>
                    <a:pt x="128939" y="122103"/>
                  </a:lnTo>
                  <a:lnTo>
                    <a:pt x="137504" y="114240"/>
                  </a:lnTo>
                  <a:lnTo>
                    <a:pt x="141059" y="114260"/>
                  </a:lnTo>
                  <a:lnTo>
                    <a:pt x="144134" y="116390"/>
                  </a:lnTo>
                  <a:lnTo>
                    <a:pt x="153713" y="133264"/>
                  </a:lnTo>
                  <a:lnTo>
                    <a:pt x="169593" y="173942"/>
                  </a:lnTo>
                  <a:lnTo>
                    <a:pt x="182110" y="196804"/>
                  </a:lnTo>
                  <a:lnTo>
                    <a:pt x="194756" y="209144"/>
                  </a:lnTo>
                  <a:lnTo>
                    <a:pt x="198275" y="209985"/>
                  </a:lnTo>
                  <a:lnTo>
                    <a:pt x="201328" y="209135"/>
                  </a:lnTo>
                  <a:lnTo>
                    <a:pt x="204069" y="207156"/>
                  </a:lnTo>
                  <a:lnTo>
                    <a:pt x="214668" y="190888"/>
                  </a:lnTo>
                  <a:lnTo>
                    <a:pt x="226745" y="154710"/>
                  </a:lnTo>
                  <a:lnTo>
                    <a:pt x="238828" y="116738"/>
                  </a:lnTo>
                  <a:lnTo>
                    <a:pt x="252901" y="75872"/>
                  </a:lnTo>
                  <a:lnTo>
                    <a:pt x="271314" y="3188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22"/>
            <p:cNvSpPr/>
            <p:nvPr>
              <p:custDataLst>
                <p:tags r:id="rId67"/>
              </p:custDataLst>
            </p:nvPr>
          </p:nvSpPr>
          <p:spPr>
            <a:xfrm>
              <a:off x="8286750" y="1069492"/>
              <a:ext cx="19051" cy="16359"/>
            </a:xfrm>
            <a:custGeom>
              <a:avLst/>
              <a:gdLst/>
              <a:ahLst/>
              <a:cxnLst/>
              <a:rect l="0" t="0" r="0" b="0"/>
              <a:pathLst>
                <a:path w="19051" h="16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1" y="1562"/>
                  </a:lnTo>
                  <a:lnTo>
                    <a:pt x="11933" y="6489"/>
                  </a:lnTo>
                  <a:lnTo>
                    <a:pt x="19050" y="16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23"/>
            <p:cNvSpPr/>
            <p:nvPr>
              <p:custDataLst>
                <p:tags r:id="rId68"/>
              </p:custDataLst>
            </p:nvPr>
          </p:nvSpPr>
          <p:spPr>
            <a:xfrm>
              <a:off x="8280400" y="13144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0" y="29886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24"/>
            <p:cNvSpPr/>
            <p:nvPr>
              <p:custDataLst>
                <p:tags r:id="rId69"/>
              </p:custDataLst>
            </p:nvPr>
          </p:nvSpPr>
          <p:spPr>
            <a:xfrm>
              <a:off x="8382000" y="2000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4419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725"/>
            <p:cNvSpPr/>
            <p:nvPr>
              <p:custDataLst>
                <p:tags r:id="rId70"/>
              </p:custDataLst>
            </p:nvPr>
          </p:nvSpPr>
          <p:spPr>
            <a:xfrm>
              <a:off x="8382000" y="23368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08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726"/>
            <p:cNvSpPr/>
            <p:nvPr>
              <p:custDataLst>
                <p:tags r:id="rId71"/>
              </p:custDataLst>
            </p:nvPr>
          </p:nvSpPr>
          <p:spPr>
            <a:xfrm>
              <a:off x="8420100" y="25844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859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27"/>
            <p:cNvSpPr/>
            <p:nvPr>
              <p:custDataLst>
                <p:tags r:id="rId72"/>
              </p:custDataLst>
            </p:nvPr>
          </p:nvSpPr>
          <p:spPr>
            <a:xfrm>
              <a:off x="8371615" y="2863191"/>
              <a:ext cx="218314" cy="215680"/>
            </a:xfrm>
            <a:custGeom>
              <a:avLst/>
              <a:gdLst/>
              <a:ahLst/>
              <a:cxnLst/>
              <a:rect l="0" t="0" r="0" b="0"/>
              <a:pathLst>
                <a:path w="218314" h="215680">
                  <a:moveTo>
                    <a:pt x="131035" y="26059"/>
                  </a:moveTo>
                  <a:lnTo>
                    <a:pt x="131035" y="26059"/>
                  </a:lnTo>
                  <a:lnTo>
                    <a:pt x="134405" y="19317"/>
                  </a:lnTo>
                  <a:lnTo>
                    <a:pt x="133988" y="16625"/>
                  </a:lnTo>
                  <a:lnTo>
                    <a:pt x="132298" y="14125"/>
                  </a:lnTo>
                  <a:lnTo>
                    <a:pt x="129760" y="11753"/>
                  </a:lnTo>
                  <a:lnTo>
                    <a:pt x="123177" y="9118"/>
                  </a:lnTo>
                  <a:lnTo>
                    <a:pt x="119447" y="8415"/>
                  </a:lnTo>
                  <a:lnTo>
                    <a:pt x="100712" y="10797"/>
                  </a:lnTo>
                  <a:lnTo>
                    <a:pt x="73916" y="22713"/>
                  </a:lnTo>
                  <a:lnTo>
                    <a:pt x="47004" y="43020"/>
                  </a:lnTo>
                  <a:lnTo>
                    <a:pt x="21156" y="73653"/>
                  </a:lnTo>
                  <a:lnTo>
                    <a:pt x="2366" y="112912"/>
                  </a:lnTo>
                  <a:lnTo>
                    <a:pt x="0" y="141330"/>
                  </a:lnTo>
                  <a:lnTo>
                    <a:pt x="5064" y="168307"/>
                  </a:lnTo>
                  <a:lnTo>
                    <a:pt x="16722" y="189704"/>
                  </a:lnTo>
                  <a:lnTo>
                    <a:pt x="35073" y="204859"/>
                  </a:lnTo>
                  <a:lnTo>
                    <a:pt x="45894" y="210876"/>
                  </a:lnTo>
                  <a:lnTo>
                    <a:pt x="72969" y="215679"/>
                  </a:lnTo>
                  <a:lnTo>
                    <a:pt x="103111" y="213346"/>
                  </a:lnTo>
                  <a:lnTo>
                    <a:pt x="132971" y="202901"/>
                  </a:lnTo>
                  <a:lnTo>
                    <a:pt x="174177" y="174412"/>
                  </a:lnTo>
                  <a:lnTo>
                    <a:pt x="203084" y="132418"/>
                  </a:lnTo>
                  <a:lnTo>
                    <a:pt x="214327" y="100611"/>
                  </a:lnTo>
                  <a:lnTo>
                    <a:pt x="218313" y="84227"/>
                  </a:lnTo>
                  <a:lnTo>
                    <a:pt x="215216" y="56615"/>
                  </a:lnTo>
                  <a:lnTo>
                    <a:pt x="203021" y="33289"/>
                  </a:lnTo>
                  <a:lnTo>
                    <a:pt x="183490" y="13515"/>
                  </a:lnTo>
                  <a:lnTo>
                    <a:pt x="160698" y="2845"/>
                  </a:lnTo>
                  <a:lnTo>
                    <a:pt x="148694" y="0"/>
                  </a:lnTo>
                  <a:lnTo>
                    <a:pt x="118422" y="4364"/>
                  </a:lnTo>
                  <a:lnTo>
                    <a:pt x="67535" y="19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28"/>
            <p:cNvSpPr/>
            <p:nvPr>
              <p:custDataLst>
                <p:tags r:id="rId73"/>
              </p:custDataLst>
            </p:nvPr>
          </p:nvSpPr>
          <p:spPr>
            <a:xfrm>
              <a:off x="9528206" y="2633009"/>
              <a:ext cx="104745" cy="97492"/>
            </a:xfrm>
            <a:custGeom>
              <a:avLst/>
              <a:gdLst/>
              <a:ahLst/>
              <a:cxnLst/>
              <a:rect l="0" t="0" r="0" b="0"/>
              <a:pathLst>
                <a:path w="104745" h="97492">
                  <a:moveTo>
                    <a:pt x="98394" y="46691"/>
                  </a:moveTo>
                  <a:lnTo>
                    <a:pt x="98394" y="46691"/>
                  </a:lnTo>
                  <a:lnTo>
                    <a:pt x="89605" y="32876"/>
                  </a:lnTo>
                  <a:lnTo>
                    <a:pt x="81787" y="25734"/>
                  </a:lnTo>
                  <a:lnTo>
                    <a:pt x="71257" y="20208"/>
                  </a:lnTo>
                  <a:lnTo>
                    <a:pt x="50058" y="16502"/>
                  </a:lnTo>
                  <a:lnTo>
                    <a:pt x="25903" y="22145"/>
                  </a:lnTo>
                  <a:lnTo>
                    <a:pt x="7614" y="32755"/>
                  </a:lnTo>
                  <a:lnTo>
                    <a:pt x="4008" y="38106"/>
                  </a:lnTo>
                  <a:lnTo>
                    <a:pt x="0" y="51577"/>
                  </a:lnTo>
                  <a:lnTo>
                    <a:pt x="342" y="57710"/>
                  </a:lnTo>
                  <a:lnTo>
                    <a:pt x="4485" y="68286"/>
                  </a:lnTo>
                  <a:lnTo>
                    <a:pt x="16676" y="75809"/>
                  </a:lnTo>
                  <a:lnTo>
                    <a:pt x="33852" y="80094"/>
                  </a:lnTo>
                  <a:lnTo>
                    <a:pt x="53246" y="79646"/>
                  </a:lnTo>
                  <a:lnTo>
                    <a:pt x="69862" y="71451"/>
                  </a:lnTo>
                  <a:lnTo>
                    <a:pt x="82184" y="59106"/>
                  </a:lnTo>
                  <a:lnTo>
                    <a:pt x="87661" y="46564"/>
                  </a:lnTo>
                  <a:lnTo>
                    <a:pt x="87006" y="39551"/>
                  </a:lnTo>
                  <a:lnTo>
                    <a:pt x="80632" y="24232"/>
                  </a:lnTo>
                  <a:lnTo>
                    <a:pt x="58402" y="3113"/>
                  </a:lnTo>
                  <a:lnTo>
                    <a:pt x="49156" y="0"/>
                  </a:lnTo>
                  <a:lnTo>
                    <a:pt x="29473" y="304"/>
                  </a:lnTo>
                  <a:lnTo>
                    <a:pt x="14611" y="7025"/>
                  </a:lnTo>
                  <a:lnTo>
                    <a:pt x="8672" y="11780"/>
                  </a:lnTo>
                  <a:lnTo>
                    <a:pt x="2073" y="24590"/>
                  </a:lnTo>
                  <a:lnTo>
                    <a:pt x="313" y="31957"/>
                  </a:lnTo>
                  <a:lnTo>
                    <a:pt x="2121" y="45787"/>
                  </a:lnTo>
                  <a:lnTo>
                    <a:pt x="4578" y="52438"/>
                  </a:lnTo>
                  <a:lnTo>
                    <a:pt x="16716" y="63592"/>
                  </a:lnTo>
                  <a:lnTo>
                    <a:pt x="33165" y="71841"/>
                  </a:lnTo>
                  <a:lnTo>
                    <a:pt x="49883" y="75508"/>
                  </a:lnTo>
                  <a:lnTo>
                    <a:pt x="75161" y="74201"/>
                  </a:lnTo>
                  <a:lnTo>
                    <a:pt x="88303" y="67384"/>
                  </a:lnTo>
                  <a:lnTo>
                    <a:pt x="93783" y="62603"/>
                  </a:lnTo>
                  <a:lnTo>
                    <a:pt x="96025" y="57299"/>
                  </a:lnTo>
                  <a:lnTo>
                    <a:pt x="96110" y="51647"/>
                  </a:lnTo>
                  <a:lnTo>
                    <a:pt x="91734" y="39016"/>
                  </a:lnTo>
                  <a:lnTo>
                    <a:pt x="82734" y="23995"/>
                  </a:lnTo>
                  <a:lnTo>
                    <a:pt x="76665" y="18860"/>
                  </a:lnTo>
                  <a:lnTo>
                    <a:pt x="62396" y="13155"/>
                  </a:lnTo>
                  <a:lnTo>
                    <a:pt x="55345" y="13750"/>
                  </a:lnTo>
                  <a:lnTo>
                    <a:pt x="41866" y="20056"/>
                  </a:lnTo>
                  <a:lnTo>
                    <a:pt x="25749" y="32135"/>
                  </a:lnTo>
                  <a:lnTo>
                    <a:pt x="23153" y="36282"/>
                  </a:lnTo>
                  <a:lnTo>
                    <a:pt x="22127" y="40457"/>
                  </a:lnTo>
                  <a:lnTo>
                    <a:pt x="22150" y="44652"/>
                  </a:lnTo>
                  <a:lnTo>
                    <a:pt x="25692" y="46037"/>
                  </a:lnTo>
                  <a:lnTo>
                    <a:pt x="39036" y="43813"/>
                  </a:lnTo>
                  <a:lnTo>
                    <a:pt x="69866" y="30888"/>
                  </a:lnTo>
                  <a:lnTo>
                    <a:pt x="81246" y="22969"/>
                  </a:lnTo>
                  <a:lnTo>
                    <a:pt x="83434" y="19587"/>
                  </a:lnTo>
                  <a:lnTo>
                    <a:pt x="83482" y="16628"/>
                  </a:lnTo>
                  <a:lnTo>
                    <a:pt x="82103" y="13949"/>
                  </a:lnTo>
                  <a:lnTo>
                    <a:pt x="77655" y="12868"/>
                  </a:lnTo>
                  <a:lnTo>
                    <a:pt x="63306" y="13549"/>
                  </a:lnTo>
                  <a:lnTo>
                    <a:pt x="35395" y="24642"/>
                  </a:lnTo>
                  <a:lnTo>
                    <a:pt x="14895" y="37963"/>
                  </a:lnTo>
                  <a:lnTo>
                    <a:pt x="8368" y="46575"/>
                  </a:lnTo>
                  <a:lnTo>
                    <a:pt x="6626" y="50847"/>
                  </a:lnTo>
                  <a:lnTo>
                    <a:pt x="8287" y="55106"/>
                  </a:lnTo>
                  <a:lnTo>
                    <a:pt x="17659" y="63601"/>
                  </a:lnTo>
                  <a:lnTo>
                    <a:pt x="53153" y="76895"/>
                  </a:lnTo>
                  <a:lnTo>
                    <a:pt x="104744" y="974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29"/>
            <p:cNvSpPr/>
            <p:nvPr>
              <p:custDataLst>
                <p:tags r:id="rId74"/>
              </p:custDataLst>
            </p:nvPr>
          </p:nvSpPr>
          <p:spPr>
            <a:xfrm>
              <a:off x="9525000" y="2892056"/>
              <a:ext cx="260351" cy="185217"/>
            </a:xfrm>
            <a:custGeom>
              <a:avLst/>
              <a:gdLst/>
              <a:ahLst/>
              <a:cxnLst/>
              <a:rect l="0" t="0" r="0" b="0"/>
              <a:pathLst>
                <a:path w="260351" h="185217">
                  <a:moveTo>
                    <a:pt x="0" y="54344"/>
                  </a:moveTo>
                  <a:lnTo>
                    <a:pt x="0" y="54344"/>
                  </a:lnTo>
                  <a:lnTo>
                    <a:pt x="0" y="50973"/>
                  </a:lnTo>
                  <a:lnTo>
                    <a:pt x="10113" y="38764"/>
                  </a:lnTo>
                  <a:lnTo>
                    <a:pt x="36627" y="21741"/>
                  </a:lnTo>
                  <a:lnTo>
                    <a:pt x="78037" y="6662"/>
                  </a:lnTo>
                  <a:lnTo>
                    <a:pt x="115942" y="0"/>
                  </a:lnTo>
                  <a:lnTo>
                    <a:pt x="134785" y="2204"/>
                  </a:lnTo>
                  <a:lnTo>
                    <a:pt x="142773" y="4767"/>
                  </a:lnTo>
                  <a:lnTo>
                    <a:pt x="147393" y="9298"/>
                  </a:lnTo>
                  <a:lnTo>
                    <a:pt x="149768" y="15142"/>
                  </a:lnTo>
                  <a:lnTo>
                    <a:pt x="150644" y="21859"/>
                  </a:lnTo>
                  <a:lnTo>
                    <a:pt x="144094" y="38730"/>
                  </a:lnTo>
                  <a:lnTo>
                    <a:pt x="110151" y="85048"/>
                  </a:lnTo>
                  <a:lnTo>
                    <a:pt x="74971" y="123884"/>
                  </a:lnTo>
                  <a:lnTo>
                    <a:pt x="37023" y="168194"/>
                  </a:lnTo>
                  <a:lnTo>
                    <a:pt x="33148" y="172577"/>
                  </a:lnTo>
                  <a:lnTo>
                    <a:pt x="31977" y="176205"/>
                  </a:lnTo>
                  <a:lnTo>
                    <a:pt x="32607" y="179329"/>
                  </a:lnTo>
                  <a:lnTo>
                    <a:pt x="34437" y="182117"/>
                  </a:lnTo>
                  <a:lnTo>
                    <a:pt x="45879" y="185216"/>
                  </a:lnTo>
                  <a:lnTo>
                    <a:pt x="79681" y="185078"/>
                  </a:lnTo>
                  <a:lnTo>
                    <a:pt x="111613" y="182298"/>
                  </a:lnTo>
                  <a:lnTo>
                    <a:pt x="144621" y="178711"/>
                  </a:lnTo>
                  <a:lnTo>
                    <a:pt x="178105" y="176646"/>
                  </a:lnTo>
                  <a:lnTo>
                    <a:pt x="223045" y="177365"/>
                  </a:lnTo>
                  <a:lnTo>
                    <a:pt x="260350" y="181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30"/>
            <p:cNvSpPr/>
            <p:nvPr>
              <p:custDataLst>
                <p:tags r:id="rId75"/>
              </p:custDataLst>
            </p:nvPr>
          </p:nvSpPr>
          <p:spPr>
            <a:xfrm>
              <a:off x="9752844" y="3080895"/>
              <a:ext cx="127757" cy="82751"/>
            </a:xfrm>
            <a:custGeom>
              <a:avLst/>
              <a:gdLst/>
              <a:ahLst/>
              <a:cxnLst/>
              <a:rect l="0" t="0" r="0" b="0"/>
              <a:pathLst>
                <a:path w="127757" h="82751">
                  <a:moveTo>
                    <a:pt x="127756" y="11555"/>
                  </a:moveTo>
                  <a:lnTo>
                    <a:pt x="127756" y="11555"/>
                  </a:lnTo>
                  <a:lnTo>
                    <a:pt x="127756" y="0"/>
                  </a:lnTo>
                  <a:lnTo>
                    <a:pt x="127756" y="5936"/>
                  </a:lnTo>
                  <a:lnTo>
                    <a:pt x="121014" y="23374"/>
                  </a:lnTo>
                  <a:lnTo>
                    <a:pt x="103338" y="46415"/>
                  </a:lnTo>
                  <a:lnTo>
                    <a:pt x="73484" y="67745"/>
                  </a:lnTo>
                  <a:lnTo>
                    <a:pt x="41198" y="80728"/>
                  </a:lnTo>
                  <a:lnTo>
                    <a:pt x="23669" y="82750"/>
                  </a:lnTo>
                  <a:lnTo>
                    <a:pt x="16032" y="82302"/>
                  </a:lnTo>
                  <a:lnTo>
                    <a:pt x="10234" y="79886"/>
                  </a:lnTo>
                  <a:lnTo>
                    <a:pt x="1910" y="71558"/>
                  </a:lnTo>
                  <a:lnTo>
                    <a:pt x="114" y="67079"/>
                  </a:lnTo>
                  <a:lnTo>
                    <a:pt x="0" y="58340"/>
                  </a:lnTo>
                  <a:lnTo>
                    <a:pt x="1664" y="54739"/>
                  </a:lnTo>
                  <a:lnTo>
                    <a:pt x="7274" y="48857"/>
                  </a:lnTo>
                  <a:lnTo>
                    <a:pt x="28480" y="44950"/>
                  </a:lnTo>
                  <a:lnTo>
                    <a:pt x="66543" y="49405"/>
                  </a:lnTo>
                  <a:lnTo>
                    <a:pt x="108273" y="66102"/>
                  </a:lnTo>
                  <a:lnTo>
                    <a:pt x="119537" y="73736"/>
                  </a:lnTo>
                  <a:lnTo>
                    <a:pt x="120866" y="73471"/>
                  </a:lnTo>
                  <a:lnTo>
                    <a:pt x="127756" y="687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731"/>
            <p:cNvSpPr/>
            <p:nvPr>
              <p:custDataLst>
                <p:tags r:id="rId76"/>
              </p:custDataLst>
            </p:nvPr>
          </p:nvSpPr>
          <p:spPr>
            <a:xfrm>
              <a:off x="9886950" y="3043415"/>
              <a:ext cx="88378" cy="220486"/>
            </a:xfrm>
            <a:custGeom>
              <a:avLst/>
              <a:gdLst/>
              <a:ahLst/>
              <a:cxnLst/>
              <a:rect l="0" t="0" r="0" b="0"/>
              <a:pathLst>
                <a:path w="88378" h="220486">
                  <a:moveTo>
                    <a:pt x="76200" y="10935"/>
                  </a:moveTo>
                  <a:lnTo>
                    <a:pt x="76200" y="10935"/>
                  </a:lnTo>
                  <a:lnTo>
                    <a:pt x="87134" y="0"/>
                  </a:lnTo>
                  <a:lnTo>
                    <a:pt x="87723" y="117"/>
                  </a:lnTo>
                  <a:lnTo>
                    <a:pt x="88116" y="901"/>
                  </a:lnTo>
                  <a:lnTo>
                    <a:pt x="88377" y="2129"/>
                  </a:lnTo>
                  <a:lnTo>
                    <a:pt x="68108" y="44443"/>
                  </a:lnTo>
                  <a:lnTo>
                    <a:pt x="48402" y="87656"/>
                  </a:lnTo>
                  <a:lnTo>
                    <a:pt x="28452" y="133621"/>
                  </a:lnTo>
                  <a:lnTo>
                    <a:pt x="13604" y="179225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732"/>
            <p:cNvSpPr/>
            <p:nvPr>
              <p:custDataLst>
                <p:tags r:id="rId77"/>
              </p:custDataLst>
            </p:nvPr>
          </p:nvSpPr>
          <p:spPr>
            <a:xfrm>
              <a:off x="9982200" y="3176221"/>
              <a:ext cx="209551" cy="116469"/>
            </a:xfrm>
            <a:custGeom>
              <a:avLst/>
              <a:gdLst/>
              <a:ahLst/>
              <a:cxnLst/>
              <a:rect l="0" t="0" r="0" b="0"/>
              <a:pathLst>
                <a:path w="209551" h="116469">
                  <a:moveTo>
                    <a:pt x="0" y="17829"/>
                  </a:moveTo>
                  <a:lnTo>
                    <a:pt x="0" y="17829"/>
                  </a:lnTo>
                  <a:lnTo>
                    <a:pt x="0" y="8991"/>
                  </a:lnTo>
                  <a:lnTo>
                    <a:pt x="2116" y="6998"/>
                  </a:lnTo>
                  <a:lnTo>
                    <a:pt x="10112" y="2902"/>
                  </a:lnTo>
                  <a:lnTo>
                    <a:pt x="26515" y="0"/>
                  </a:lnTo>
                  <a:lnTo>
                    <a:pt x="44779" y="2512"/>
                  </a:lnTo>
                  <a:lnTo>
                    <a:pt x="53534" y="7729"/>
                  </a:lnTo>
                  <a:lnTo>
                    <a:pt x="56855" y="11095"/>
                  </a:lnTo>
                  <a:lnTo>
                    <a:pt x="60547" y="22362"/>
                  </a:lnTo>
                  <a:lnTo>
                    <a:pt x="61531" y="29318"/>
                  </a:lnTo>
                  <a:lnTo>
                    <a:pt x="60072" y="36071"/>
                  </a:lnTo>
                  <a:lnTo>
                    <a:pt x="52804" y="49220"/>
                  </a:lnTo>
                  <a:lnTo>
                    <a:pt x="19944" y="93114"/>
                  </a:lnTo>
                  <a:lnTo>
                    <a:pt x="17800" y="104441"/>
                  </a:lnTo>
                  <a:lnTo>
                    <a:pt x="18217" y="109437"/>
                  </a:lnTo>
                  <a:lnTo>
                    <a:pt x="22729" y="112767"/>
                  </a:lnTo>
                  <a:lnTo>
                    <a:pt x="39029" y="116468"/>
                  </a:lnTo>
                  <a:lnTo>
                    <a:pt x="82119" y="115180"/>
                  </a:lnTo>
                  <a:lnTo>
                    <a:pt x="116931" y="112131"/>
                  </a:lnTo>
                  <a:lnTo>
                    <a:pt x="151452" y="107719"/>
                  </a:lnTo>
                  <a:lnTo>
                    <a:pt x="209550" y="940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733"/>
            <p:cNvSpPr/>
            <p:nvPr>
              <p:custDataLst>
                <p:tags r:id="rId78"/>
              </p:custDataLst>
            </p:nvPr>
          </p:nvSpPr>
          <p:spPr>
            <a:xfrm>
              <a:off x="6873758" y="2825750"/>
              <a:ext cx="82637" cy="98320"/>
            </a:xfrm>
            <a:custGeom>
              <a:avLst/>
              <a:gdLst/>
              <a:ahLst/>
              <a:cxnLst/>
              <a:rect l="0" t="0" r="0" b="0"/>
              <a:pathLst>
                <a:path w="82637" h="98320">
                  <a:moveTo>
                    <a:pt x="47742" y="0"/>
                  </a:moveTo>
                  <a:lnTo>
                    <a:pt x="47742" y="0"/>
                  </a:lnTo>
                  <a:lnTo>
                    <a:pt x="38903" y="0"/>
                  </a:lnTo>
                  <a:lnTo>
                    <a:pt x="29444" y="6742"/>
                  </a:lnTo>
                  <a:lnTo>
                    <a:pt x="17705" y="21048"/>
                  </a:lnTo>
                  <a:lnTo>
                    <a:pt x="8660" y="45434"/>
                  </a:lnTo>
                  <a:lnTo>
                    <a:pt x="9440" y="62997"/>
                  </a:lnTo>
                  <a:lnTo>
                    <a:pt x="14491" y="78799"/>
                  </a:lnTo>
                  <a:lnTo>
                    <a:pt x="21440" y="90525"/>
                  </a:lnTo>
                  <a:lnTo>
                    <a:pt x="27385" y="94217"/>
                  </a:lnTo>
                  <a:lnTo>
                    <a:pt x="43398" y="98319"/>
                  </a:lnTo>
                  <a:lnTo>
                    <a:pt x="58511" y="96379"/>
                  </a:lnTo>
                  <a:lnTo>
                    <a:pt x="65504" y="93886"/>
                  </a:lnTo>
                  <a:lnTo>
                    <a:pt x="75157" y="85472"/>
                  </a:lnTo>
                  <a:lnTo>
                    <a:pt x="78718" y="80264"/>
                  </a:lnTo>
                  <a:lnTo>
                    <a:pt x="80794" y="66953"/>
                  </a:lnTo>
                  <a:lnTo>
                    <a:pt x="80359" y="59452"/>
                  </a:lnTo>
                  <a:lnTo>
                    <a:pt x="77248" y="53746"/>
                  </a:lnTo>
                  <a:lnTo>
                    <a:pt x="66265" y="45524"/>
                  </a:lnTo>
                  <a:lnTo>
                    <a:pt x="40843" y="40300"/>
                  </a:lnTo>
                  <a:lnTo>
                    <a:pt x="21158" y="46603"/>
                  </a:lnTo>
                  <a:lnTo>
                    <a:pt x="10968" y="52236"/>
                  </a:lnTo>
                  <a:lnTo>
                    <a:pt x="4882" y="58107"/>
                  </a:lnTo>
                  <a:lnTo>
                    <a:pt x="1529" y="64138"/>
                  </a:lnTo>
                  <a:lnTo>
                    <a:pt x="0" y="70276"/>
                  </a:lnTo>
                  <a:lnTo>
                    <a:pt x="1803" y="75072"/>
                  </a:lnTo>
                  <a:lnTo>
                    <a:pt x="5828" y="78976"/>
                  </a:lnTo>
                  <a:lnTo>
                    <a:pt x="17824" y="84489"/>
                  </a:lnTo>
                  <a:lnTo>
                    <a:pt x="32564" y="86940"/>
                  </a:lnTo>
                  <a:lnTo>
                    <a:pt x="56728" y="81577"/>
                  </a:lnTo>
                  <a:lnTo>
                    <a:pt x="69610" y="72945"/>
                  </a:lnTo>
                  <a:lnTo>
                    <a:pt x="75020" y="67680"/>
                  </a:lnTo>
                  <a:lnTo>
                    <a:pt x="81033" y="56186"/>
                  </a:lnTo>
                  <a:lnTo>
                    <a:pt x="82636" y="50157"/>
                  </a:lnTo>
                  <a:lnTo>
                    <a:pt x="78773" y="35932"/>
                  </a:lnTo>
                  <a:lnTo>
                    <a:pt x="74778" y="28189"/>
                  </a:lnTo>
                  <a:lnTo>
                    <a:pt x="69294" y="23026"/>
                  </a:lnTo>
                  <a:lnTo>
                    <a:pt x="55675" y="17289"/>
                  </a:lnTo>
                  <a:lnTo>
                    <a:pt x="49502" y="17171"/>
                  </a:lnTo>
                  <a:lnTo>
                    <a:pt x="38881" y="20801"/>
                  </a:lnTo>
                  <a:lnTo>
                    <a:pt x="24968" y="34150"/>
                  </a:lnTo>
                  <a:lnTo>
                    <a:pt x="9642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734"/>
            <p:cNvSpPr/>
            <p:nvPr>
              <p:custDataLst>
                <p:tags r:id="rId79"/>
              </p:custDataLst>
            </p:nvPr>
          </p:nvSpPr>
          <p:spPr>
            <a:xfrm>
              <a:off x="6591300" y="316230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19459" y="37543"/>
                  </a:lnTo>
                  <a:lnTo>
                    <a:pt x="53978" y="27822"/>
                  </a:lnTo>
                  <a:lnTo>
                    <a:pt x="86079" y="18716"/>
                  </a:lnTo>
                  <a:lnTo>
                    <a:pt x="119162" y="12316"/>
                  </a:lnTo>
                  <a:lnTo>
                    <a:pt x="166148" y="474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735"/>
            <p:cNvSpPr/>
            <p:nvPr>
              <p:custDataLst>
                <p:tags r:id="rId80"/>
              </p:custDataLst>
            </p:nvPr>
          </p:nvSpPr>
          <p:spPr>
            <a:xfrm>
              <a:off x="6798204" y="3080458"/>
              <a:ext cx="155047" cy="198487"/>
            </a:xfrm>
            <a:custGeom>
              <a:avLst/>
              <a:gdLst/>
              <a:ahLst/>
              <a:cxnLst/>
              <a:rect l="0" t="0" r="0" b="0"/>
              <a:pathLst>
                <a:path w="155047" h="198487">
                  <a:moveTo>
                    <a:pt x="47096" y="37392"/>
                  </a:moveTo>
                  <a:lnTo>
                    <a:pt x="47096" y="37392"/>
                  </a:lnTo>
                  <a:lnTo>
                    <a:pt x="43725" y="34021"/>
                  </a:lnTo>
                  <a:lnTo>
                    <a:pt x="44143" y="32322"/>
                  </a:lnTo>
                  <a:lnTo>
                    <a:pt x="56835" y="22645"/>
                  </a:lnTo>
                  <a:lnTo>
                    <a:pt x="86257" y="7354"/>
                  </a:lnTo>
                  <a:lnTo>
                    <a:pt x="115901" y="884"/>
                  </a:lnTo>
                  <a:lnTo>
                    <a:pt x="129182" y="0"/>
                  </a:lnTo>
                  <a:lnTo>
                    <a:pt x="134275" y="1880"/>
                  </a:lnTo>
                  <a:lnTo>
                    <a:pt x="141817" y="9615"/>
                  </a:lnTo>
                  <a:lnTo>
                    <a:pt x="143757" y="21989"/>
                  </a:lnTo>
                  <a:lnTo>
                    <a:pt x="143287" y="29240"/>
                  </a:lnTo>
                  <a:lnTo>
                    <a:pt x="129141" y="59671"/>
                  </a:lnTo>
                  <a:lnTo>
                    <a:pt x="100333" y="95499"/>
                  </a:lnTo>
                  <a:lnTo>
                    <a:pt x="64986" y="132925"/>
                  </a:lnTo>
                  <a:lnTo>
                    <a:pt x="22303" y="171948"/>
                  </a:lnTo>
                  <a:lnTo>
                    <a:pt x="0" y="192677"/>
                  </a:lnTo>
                  <a:lnTo>
                    <a:pt x="176" y="194537"/>
                  </a:lnTo>
                  <a:lnTo>
                    <a:pt x="4135" y="198486"/>
                  </a:lnTo>
                  <a:lnTo>
                    <a:pt x="49800" y="196938"/>
                  </a:lnTo>
                  <a:lnTo>
                    <a:pt x="85997" y="192615"/>
                  </a:lnTo>
                  <a:lnTo>
                    <a:pt x="132784" y="185254"/>
                  </a:lnTo>
                  <a:lnTo>
                    <a:pt x="155046" y="183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736"/>
            <p:cNvSpPr/>
            <p:nvPr>
              <p:custDataLst>
                <p:tags r:id="rId81"/>
              </p:custDataLst>
            </p:nvPr>
          </p:nvSpPr>
          <p:spPr>
            <a:xfrm>
              <a:off x="6961632" y="3203091"/>
              <a:ext cx="131319" cy="95112"/>
            </a:xfrm>
            <a:custGeom>
              <a:avLst/>
              <a:gdLst/>
              <a:ahLst/>
              <a:cxnLst/>
              <a:rect l="0" t="0" r="0" b="0"/>
              <a:pathLst>
                <a:path w="131319" h="95112">
                  <a:moveTo>
                    <a:pt x="118618" y="3659"/>
                  </a:moveTo>
                  <a:lnTo>
                    <a:pt x="118618" y="3659"/>
                  </a:lnTo>
                  <a:lnTo>
                    <a:pt x="118617" y="288"/>
                  </a:lnTo>
                  <a:lnTo>
                    <a:pt x="117913" y="0"/>
                  </a:lnTo>
                  <a:lnTo>
                    <a:pt x="115247" y="1563"/>
                  </a:lnTo>
                  <a:lnTo>
                    <a:pt x="109779" y="9780"/>
                  </a:lnTo>
                  <a:lnTo>
                    <a:pt x="90243" y="53537"/>
                  </a:lnTo>
                  <a:lnTo>
                    <a:pt x="82253" y="69806"/>
                  </a:lnTo>
                  <a:lnTo>
                    <a:pt x="68354" y="80800"/>
                  </a:lnTo>
                  <a:lnTo>
                    <a:pt x="44458" y="89075"/>
                  </a:lnTo>
                  <a:lnTo>
                    <a:pt x="37428" y="90236"/>
                  </a:lnTo>
                  <a:lnTo>
                    <a:pt x="23972" y="87764"/>
                  </a:lnTo>
                  <a:lnTo>
                    <a:pt x="12347" y="81961"/>
                  </a:lnTo>
                  <a:lnTo>
                    <a:pt x="4829" y="74678"/>
                  </a:lnTo>
                  <a:lnTo>
                    <a:pt x="1017" y="64856"/>
                  </a:lnTo>
                  <a:lnTo>
                    <a:pt x="0" y="59274"/>
                  </a:lnTo>
                  <a:lnTo>
                    <a:pt x="734" y="55552"/>
                  </a:lnTo>
                  <a:lnTo>
                    <a:pt x="2634" y="53071"/>
                  </a:lnTo>
                  <a:lnTo>
                    <a:pt x="5313" y="51417"/>
                  </a:lnTo>
                  <a:lnTo>
                    <a:pt x="22565" y="49089"/>
                  </a:lnTo>
                  <a:lnTo>
                    <a:pt x="45552" y="51770"/>
                  </a:lnTo>
                  <a:lnTo>
                    <a:pt x="81554" y="68431"/>
                  </a:lnTo>
                  <a:lnTo>
                    <a:pt x="113723" y="94271"/>
                  </a:lnTo>
                  <a:lnTo>
                    <a:pt x="116766" y="95111"/>
                  </a:lnTo>
                  <a:lnTo>
                    <a:pt x="131318" y="92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737"/>
            <p:cNvSpPr/>
            <p:nvPr>
              <p:custDataLst>
                <p:tags r:id="rId82"/>
              </p:custDataLst>
            </p:nvPr>
          </p:nvSpPr>
          <p:spPr>
            <a:xfrm>
              <a:off x="7118350" y="3194311"/>
              <a:ext cx="63501" cy="190240"/>
            </a:xfrm>
            <a:custGeom>
              <a:avLst/>
              <a:gdLst/>
              <a:ahLst/>
              <a:cxnLst/>
              <a:rect l="0" t="0" r="0" b="0"/>
              <a:pathLst>
                <a:path w="63501" h="190240">
                  <a:moveTo>
                    <a:pt x="63500" y="6089"/>
                  </a:moveTo>
                  <a:lnTo>
                    <a:pt x="63500" y="6089"/>
                  </a:lnTo>
                  <a:lnTo>
                    <a:pt x="63500" y="622"/>
                  </a:lnTo>
                  <a:lnTo>
                    <a:pt x="62794" y="327"/>
                  </a:lnTo>
                  <a:lnTo>
                    <a:pt x="60129" y="0"/>
                  </a:lnTo>
                  <a:lnTo>
                    <a:pt x="47920" y="13300"/>
                  </a:lnTo>
                  <a:lnTo>
                    <a:pt x="25536" y="53218"/>
                  </a:lnTo>
                  <a:lnTo>
                    <a:pt x="11957" y="90138"/>
                  </a:lnTo>
                  <a:lnTo>
                    <a:pt x="3856" y="132044"/>
                  </a:lnTo>
                  <a:lnTo>
                    <a:pt x="0" y="1902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738"/>
            <p:cNvSpPr/>
            <p:nvPr>
              <p:custDataLst>
                <p:tags r:id="rId83"/>
              </p:custDataLst>
            </p:nvPr>
          </p:nvSpPr>
          <p:spPr>
            <a:xfrm>
              <a:off x="7181850" y="3325590"/>
              <a:ext cx="184151" cy="101703"/>
            </a:xfrm>
            <a:custGeom>
              <a:avLst/>
              <a:gdLst/>
              <a:ahLst/>
              <a:cxnLst/>
              <a:rect l="0" t="0" r="0" b="0"/>
              <a:pathLst>
                <a:path w="184151" h="101703">
                  <a:moveTo>
                    <a:pt x="0" y="33560"/>
                  </a:moveTo>
                  <a:lnTo>
                    <a:pt x="0" y="33560"/>
                  </a:lnTo>
                  <a:lnTo>
                    <a:pt x="705" y="23421"/>
                  </a:lnTo>
                  <a:lnTo>
                    <a:pt x="3370" y="15883"/>
                  </a:lnTo>
                  <a:lnTo>
                    <a:pt x="8788" y="9711"/>
                  </a:lnTo>
                  <a:lnTo>
                    <a:pt x="12209" y="7078"/>
                  </a:lnTo>
                  <a:lnTo>
                    <a:pt x="33877" y="0"/>
                  </a:lnTo>
                  <a:lnTo>
                    <a:pt x="59269" y="176"/>
                  </a:lnTo>
                  <a:lnTo>
                    <a:pt x="81296" y="8067"/>
                  </a:lnTo>
                  <a:lnTo>
                    <a:pt x="85241" y="13037"/>
                  </a:lnTo>
                  <a:lnTo>
                    <a:pt x="87744" y="26085"/>
                  </a:lnTo>
                  <a:lnTo>
                    <a:pt x="85186" y="52669"/>
                  </a:lnTo>
                  <a:lnTo>
                    <a:pt x="78077" y="66982"/>
                  </a:lnTo>
                  <a:lnTo>
                    <a:pt x="55514" y="97648"/>
                  </a:lnTo>
                  <a:lnTo>
                    <a:pt x="54648" y="99569"/>
                  </a:lnTo>
                  <a:lnTo>
                    <a:pt x="54776" y="100849"/>
                  </a:lnTo>
                  <a:lnTo>
                    <a:pt x="55568" y="101702"/>
                  </a:lnTo>
                  <a:lnTo>
                    <a:pt x="60210" y="100769"/>
                  </a:lnTo>
                  <a:lnTo>
                    <a:pt x="107304" y="88597"/>
                  </a:lnTo>
                  <a:lnTo>
                    <a:pt x="145859" y="81147"/>
                  </a:lnTo>
                  <a:lnTo>
                    <a:pt x="184150" y="780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92"/>
          <p:cNvGrpSpPr/>
          <p:nvPr/>
        </p:nvGrpSpPr>
        <p:grpSpPr>
          <a:xfrm>
            <a:off x="1695450" y="1812729"/>
            <a:ext cx="2444751" cy="1425772"/>
            <a:chOff x="1695450" y="1812729"/>
            <a:chExt cx="2444751" cy="1425772"/>
          </a:xfrm>
        </p:grpSpPr>
        <p:sp>
          <p:nvSpPr>
            <p:cNvPr id="44" name="SMARTInkShape-4739"/>
            <p:cNvSpPr/>
            <p:nvPr>
              <p:custDataLst>
                <p:tags r:id="rId49"/>
              </p:custDataLst>
            </p:nvPr>
          </p:nvSpPr>
          <p:spPr>
            <a:xfrm>
              <a:off x="3886200" y="1812729"/>
              <a:ext cx="254001" cy="905072"/>
            </a:xfrm>
            <a:custGeom>
              <a:avLst/>
              <a:gdLst/>
              <a:ahLst/>
              <a:cxnLst/>
              <a:rect l="0" t="0" r="0" b="0"/>
              <a:pathLst>
                <a:path w="254001" h="9050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2552" y="40095"/>
                  </a:lnTo>
                  <a:lnTo>
                    <a:pt x="18951" y="59604"/>
                  </a:lnTo>
                  <a:lnTo>
                    <a:pt x="28861" y="88837"/>
                  </a:lnTo>
                  <a:lnTo>
                    <a:pt x="41113" y="124554"/>
                  </a:lnTo>
                  <a:lnTo>
                    <a:pt x="54925" y="164593"/>
                  </a:lnTo>
                  <a:lnTo>
                    <a:pt x="70484" y="209630"/>
                  </a:lnTo>
                  <a:lnTo>
                    <a:pt x="87206" y="257999"/>
                  </a:lnTo>
                  <a:lnTo>
                    <a:pt x="104704" y="308590"/>
                  </a:lnTo>
                  <a:lnTo>
                    <a:pt x="121308" y="360661"/>
                  </a:lnTo>
                  <a:lnTo>
                    <a:pt x="137316" y="413720"/>
                  </a:lnTo>
                  <a:lnTo>
                    <a:pt x="152928" y="467437"/>
                  </a:lnTo>
                  <a:lnTo>
                    <a:pt x="166863" y="519476"/>
                  </a:lnTo>
                  <a:lnTo>
                    <a:pt x="179681" y="570396"/>
                  </a:lnTo>
                  <a:lnTo>
                    <a:pt x="191754" y="620571"/>
                  </a:lnTo>
                  <a:lnTo>
                    <a:pt x="202625" y="667427"/>
                  </a:lnTo>
                  <a:lnTo>
                    <a:pt x="212694" y="712069"/>
                  </a:lnTo>
                  <a:lnTo>
                    <a:pt x="222229" y="755237"/>
                  </a:lnTo>
                  <a:lnTo>
                    <a:pt x="229997" y="791070"/>
                  </a:lnTo>
                  <a:lnTo>
                    <a:pt x="236587" y="822015"/>
                  </a:lnTo>
                  <a:lnTo>
                    <a:pt x="246261" y="868157"/>
                  </a:lnTo>
                  <a:lnTo>
                    <a:pt x="254000" y="905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740"/>
            <p:cNvSpPr/>
            <p:nvPr>
              <p:custDataLst>
                <p:tags r:id="rId50"/>
              </p:custDataLst>
            </p:nvPr>
          </p:nvSpPr>
          <p:spPr>
            <a:xfrm>
              <a:off x="3715089" y="2641709"/>
              <a:ext cx="107612" cy="87068"/>
            </a:xfrm>
            <a:custGeom>
              <a:avLst/>
              <a:gdLst/>
              <a:ahLst/>
              <a:cxnLst/>
              <a:rect l="0" t="0" r="0" b="0"/>
              <a:pathLst>
                <a:path w="107612" h="87068">
                  <a:moveTo>
                    <a:pt x="12361" y="25291"/>
                  </a:moveTo>
                  <a:lnTo>
                    <a:pt x="12361" y="25291"/>
                  </a:lnTo>
                  <a:lnTo>
                    <a:pt x="2235" y="14460"/>
                  </a:lnTo>
                  <a:lnTo>
                    <a:pt x="424" y="8284"/>
                  </a:lnTo>
                  <a:lnTo>
                    <a:pt x="0" y="4092"/>
                  </a:lnTo>
                  <a:lnTo>
                    <a:pt x="592" y="2691"/>
                  </a:lnTo>
                  <a:lnTo>
                    <a:pt x="1693" y="1758"/>
                  </a:lnTo>
                  <a:lnTo>
                    <a:pt x="4797" y="721"/>
                  </a:lnTo>
                  <a:lnTo>
                    <a:pt x="14596" y="0"/>
                  </a:lnTo>
                  <a:lnTo>
                    <a:pt x="15968" y="669"/>
                  </a:lnTo>
                  <a:lnTo>
                    <a:pt x="16882" y="1821"/>
                  </a:lnTo>
                  <a:lnTo>
                    <a:pt x="18604" y="4982"/>
                  </a:lnTo>
                  <a:lnTo>
                    <a:pt x="21721" y="8739"/>
                  </a:lnTo>
                  <a:lnTo>
                    <a:pt x="36554" y="20873"/>
                  </a:lnTo>
                  <a:lnTo>
                    <a:pt x="39073" y="24462"/>
                  </a:lnTo>
                  <a:lnTo>
                    <a:pt x="42618" y="39627"/>
                  </a:lnTo>
                  <a:lnTo>
                    <a:pt x="39685" y="51418"/>
                  </a:lnTo>
                  <a:lnTo>
                    <a:pt x="30099" y="68075"/>
                  </a:lnTo>
                  <a:lnTo>
                    <a:pt x="22085" y="80066"/>
                  </a:lnTo>
                  <a:lnTo>
                    <a:pt x="19377" y="87067"/>
                  </a:lnTo>
                  <a:lnTo>
                    <a:pt x="19861" y="86937"/>
                  </a:lnTo>
                  <a:lnTo>
                    <a:pt x="67051" y="55369"/>
                  </a:lnTo>
                  <a:lnTo>
                    <a:pt x="107611" y="379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741"/>
            <p:cNvSpPr/>
            <p:nvPr>
              <p:custDataLst>
                <p:tags r:id="rId51"/>
              </p:custDataLst>
            </p:nvPr>
          </p:nvSpPr>
          <p:spPr>
            <a:xfrm>
              <a:off x="3622248" y="2805980"/>
              <a:ext cx="162353" cy="107681"/>
            </a:xfrm>
            <a:custGeom>
              <a:avLst/>
              <a:gdLst/>
              <a:ahLst/>
              <a:cxnLst/>
              <a:rect l="0" t="0" r="0" b="0"/>
              <a:pathLst>
                <a:path w="162353" h="107681">
                  <a:moveTo>
                    <a:pt x="29002" y="51520"/>
                  </a:moveTo>
                  <a:lnTo>
                    <a:pt x="29002" y="51520"/>
                  </a:lnTo>
                  <a:lnTo>
                    <a:pt x="39937" y="51520"/>
                  </a:lnTo>
                  <a:lnTo>
                    <a:pt x="44550" y="48149"/>
                  </a:lnTo>
                  <a:lnTo>
                    <a:pt x="50385" y="39311"/>
                  </a:lnTo>
                  <a:lnTo>
                    <a:pt x="53211" y="27755"/>
                  </a:lnTo>
                  <a:lnTo>
                    <a:pt x="50110" y="17674"/>
                  </a:lnTo>
                  <a:lnTo>
                    <a:pt x="44027" y="7550"/>
                  </a:lnTo>
                  <a:lnTo>
                    <a:pt x="36621" y="698"/>
                  </a:lnTo>
                  <a:lnTo>
                    <a:pt x="31964" y="0"/>
                  </a:lnTo>
                  <a:lnTo>
                    <a:pt x="21146" y="2987"/>
                  </a:lnTo>
                  <a:lnTo>
                    <a:pt x="11164" y="12781"/>
                  </a:lnTo>
                  <a:lnTo>
                    <a:pt x="6527" y="19344"/>
                  </a:lnTo>
                  <a:lnTo>
                    <a:pt x="0" y="48807"/>
                  </a:lnTo>
                  <a:lnTo>
                    <a:pt x="4808" y="80977"/>
                  </a:lnTo>
                  <a:lnTo>
                    <a:pt x="10756" y="89502"/>
                  </a:lnTo>
                  <a:lnTo>
                    <a:pt x="28654" y="102738"/>
                  </a:lnTo>
                  <a:lnTo>
                    <a:pt x="52601" y="107680"/>
                  </a:lnTo>
                  <a:lnTo>
                    <a:pt x="79707" y="105407"/>
                  </a:lnTo>
                  <a:lnTo>
                    <a:pt x="108217" y="94990"/>
                  </a:lnTo>
                  <a:lnTo>
                    <a:pt x="162352" y="515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742"/>
            <p:cNvSpPr/>
            <p:nvPr>
              <p:custDataLst>
                <p:tags r:id="rId52"/>
              </p:custDataLst>
            </p:nvPr>
          </p:nvSpPr>
          <p:spPr>
            <a:xfrm>
              <a:off x="3447531" y="2860067"/>
              <a:ext cx="120287" cy="143484"/>
            </a:xfrm>
            <a:custGeom>
              <a:avLst/>
              <a:gdLst/>
              <a:ahLst/>
              <a:cxnLst/>
              <a:rect l="0" t="0" r="0" b="0"/>
              <a:pathLst>
                <a:path w="120287" h="143484">
                  <a:moveTo>
                    <a:pt x="114819" y="54583"/>
                  </a:moveTo>
                  <a:lnTo>
                    <a:pt x="114819" y="54583"/>
                  </a:lnTo>
                  <a:lnTo>
                    <a:pt x="118190" y="47841"/>
                  </a:lnTo>
                  <a:lnTo>
                    <a:pt x="120286" y="33535"/>
                  </a:lnTo>
                  <a:lnTo>
                    <a:pt x="117536" y="19262"/>
                  </a:lnTo>
                  <a:lnTo>
                    <a:pt x="108501" y="10428"/>
                  </a:lnTo>
                  <a:lnTo>
                    <a:pt x="102140" y="6096"/>
                  </a:lnTo>
                  <a:lnTo>
                    <a:pt x="76333" y="0"/>
                  </a:lnTo>
                  <a:lnTo>
                    <a:pt x="46344" y="1564"/>
                  </a:lnTo>
                  <a:lnTo>
                    <a:pt x="18487" y="13239"/>
                  </a:lnTo>
                  <a:lnTo>
                    <a:pt x="6623" y="24213"/>
                  </a:lnTo>
                  <a:lnTo>
                    <a:pt x="2472" y="30103"/>
                  </a:lnTo>
                  <a:lnTo>
                    <a:pt x="410" y="35441"/>
                  </a:lnTo>
                  <a:lnTo>
                    <a:pt x="0" y="45135"/>
                  </a:lnTo>
                  <a:lnTo>
                    <a:pt x="2995" y="49695"/>
                  </a:lnTo>
                  <a:lnTo>
                    <a:pt x="13850" y="58526"/>
                  </a:lnTo>
                  <a:lnTo>
                    <a:pt x="56985" y="73037"/>
                  </a:lnTo>
                  <a:lnTo>
                    <a:pt x="91401" y="85353"/>
                  </a:lnTo>
                  <a:lnTo>
                    <a:pt x="102764" y="93188"/>
                  </a:lnTo>
                  <a:lnTo>
                    <a:pt x="106782" y="97253"/>
                  </a:lnTo>
                  <a:lnTo>
                    <a:pt x="108756" y="102080"/>
                  </a:lnTo>
                  <a:lnTo>
                    <a:pt x="109067" y="113087"/>
                  </a:lnTo>
                  <a:lnTo>
                    <a:pt x="105275" y="127813"/>
                  </a:lnTo>
                  <a:lnTo>
                    <a:pt x="99759" y="134872"/>
                  </a:lnTo>
                  <a:lnTo>
                    <a:pt x="89419" y="143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743"/>
            <p:cNvSpPr/>
            <p:nvPr>
              <p:custDataLst>
                <p:tags r:id="rId53"/>
              </p:custDataLst>
            </p:nvPr>
          </p:nvSpPr>
          <p:spPr>
            <a:xfrm>
              <a:off x="3009900" y="2514600"/>
              <a:ext cx="787401" cy="304801"/>
            </a:xfrm>
            <a:custGeom>
              <a:avLst/>
              <a:gdLst/>
              <a:ahLst/>
              <a:cxnLst/>
              <a:rect l="0" t="0" r="0" b="0"/>
              <a:pathLst>
                <a:path w="787401" h="304801">
                  <a:moveTo>
                    <a:pt x="0" y="304800"/>
                  </a:moveTo>
                  <a:lnTo>
                    <a:pt x="0" y="304800"/>
                  </a:lnTo>
                  <a:lnTo>
                    <a:pt x="3371" y="301429"/>
                  </a:lnTo>
                  <a:lnTo>
                    <a:pt x="35806" y="292591"/>
                  </a:lnTo>
                  <a:lnTo>
                    <a:pt x="83177" y="275620"/>
                  </a:lnTo>
                  <a:lnTo>
                    <a:pt x="112601" y="264180"/>
                  </a:lnTo>
                  <a:lnTo>
                    <a:pt x="148445" y="248792"/>
                  </a:lnTo>
                  <a:lnTo>
                    <a:pt x="188569" y="230773"/>
                  </a:lnTo>
                  <a:lnTo>
                    <a:pt x="231546" y="210998"/>
                  </a:lnTo>
                  <a:lnTo>
                    <a:pt x="279247" y="189349"/>
                  </a:lnTo>
                  <a:lnTo>
                    <a:pt x="330098" y="166449"/>
                  </a:lnTo>
                  <a:lnTo>
                    <a:pt x="383049" y="142716"/>
                  </a:lnTo>
                  <a:lnTo>
                    <a:pt x="435283" y="120544"/>
                  </a:lnTo>
                  <a:lnTo>
                    <a:pt x="487038" y="99413"/>
                  </a:lnTo>
                  <a:lnTo>
                    <a:pt x="538475" y="78975"/>
                  </a:lnTo>
                  <a:lnTo>
                    <a:pt x="584056" y="61117"/>
                  </a:lnTo>
                  <a:lnTo>
                    <a:pt x="625732" y="44978"/>
                  </a:lnTo>
                  <a:lnTo>
                    <a:pt x="664804" y="29985"/>
                  </a:lnTo>
                  <a:lnTo>
                    <a:pt x="695792" y="19990"/>
                  </a:lnTo>
                  <a:lnTo>
                    <a:pt x="743392" y="8885"/>
                  </a:lnTo>
                  <a:lnTo>
                    <a:pt x="787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744"/>
            <p:cNvSpPr/>
            <p:nvPr>
              <p:custDataLst>
                <p:tags r:id="rId54"/>
              </p:custDataLst>
            </p:nvPr>
          </p:nvSpPr>
          <p:spPr>
            <a:xfrm>
              <a:off x="3643817" y="2273300"/>
              <a:ext cx="86784" cy="60689"/>
            </a:xfrm>
            <a:custGeom>
              <a:avLst/>
              <a:gdLst/>
              <a:ahLst/>
              <a:cxnLst/>
              <a:rect l="0" t="0" r="0" b="0"/>
              <a:pathLst>
                <a:path w="86784" h="60689">
                  <a:moveTo>
                    <a:pt x="58233" y="0"/>
                  </a:moveTo>
                  <a:lnTo>
                    <a:pt x="58233" y="0"/>
                  </a:lnTo>
                  <a:lnTo>
                    <a:pt x="51752" y="705"/>
                  </a:lnTo>
                  <a:lnTo>
                    <a:pt x="25630" y="8838"/>
                  </a:lnTo>
                  <a:lnTo>
                    <a:pt x="15285" y="16628"/>
                  </a:lnTo>
                  <a:lnTo>
                    <a:pt x="6690" y="27146"/>
                  </a:lnTo>
                  <a:lnTo>
                    <a:pt x="517" y="38876"/>
                  </a:lnTo>
                  <a:lnTo>
                    <a:pt x="0" y="44262"/>
                  </a:lnTo>
                  <a:lnTo>
                    <a:pt x="3188" y="54009"/>
                  </a:lnTo>
                  <a:lnTo>
                    <a:pt x="6720" y="57172"/>
                  </a:lnTo>
                  <a:lnTo>
                    <a:pt x="16288" y="60688"/>
                  </a:lnTo>
                  <a:lnTo>
                    <a:pt x="36946" y="59296"/>
                  </a:lnTo>
                  <a:lnTo>
                    <a:pt x="60941" y="47673"/>
                  </a:lnTo>
                  <a:lnTo>
                    <a:pt x="79183" y="30823"/>
                  </a:lnTo>
                  <a:lnTo>
                    <a:pt x="85183" y="20520"/>
                  </a:lnTo>
                  <a:lnTo>
                    <a:pt x="86783" y="15796"/>
                  </a:lnTo>
                  <a:lnTo>
                    <a:pt x="85027" y="11942"/>
                  </a:lnTo>
                  <a:lnTo>
                    <a:pt x="75551" y="5778"/>
                  </a:lnTo>
                  <a:lnTo>
                    <a:pt x="60050" y="4450"/>
                  </a:lnTo>
                  <a:lnTo>
                    <a:pt x="32833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745"/>
            <p:cNvSpPr/>
            <p:nvPr>
              <p:custDataLst>
                <p:tags r:id="rId55"/>
              </p:custDataLst>
            </p:nvPr>
          </p:nvSpPr>
          <p:spPr>
            <a:xfrm>
              <a:off x="3427085" y="2154200"/>
              <a:ext cx="173366" cy="208533"/>
            </a:xfrm>
            <a:custGeom>
              <a:avLst/>
              <a:gdLst/>
              <a:ahLst/>
              <a:cxnLst/>
              <a:rect l="0" t="0" r="0" b="0"/>
              <a:pathLst>
                <a:path w="173366" h="208533">
                  <a:moveTo>
                    <a:pt x="71765" y="36550"/>
                  </a:moveTo>
                  <a:lnTo>
                    <a:pt x="71765" y="36550"/>
                  </a:lnTo>
                  <a:lnTo>
                    <a:pt x="54806" y="29642"/>
                  </a:lnTo>
                  <a:lnTo>
                    <a:pt x="51992" y="27712"/>
                  </a:lnTo>
                  <a:lnTo>
                    <a:pt x="45103" y="25566"/>
                  </a:lnTo>
                  <a:lnTo>
                    <a:pt x="41291" y="24994"/>
                  </a:lnTo>
                  <a:lnTo>
                    <a:pt x="33291" y="28121"/>
                  </a:lnTo>
                  <a:lnTo>
                    <a:pt x="29182" y="30931"/>
                  </a:lnTo>
                  <a:lnTo>
                    <a:pt x="22736" y="43460"/>
                  </a:lnTo>
                  <a:lnTo>
                    <a:pt x="12848" y="83619"/>
                  </a:lnTo>
                  <a:lnTo>
                    <a:pt x="9623" y="123247"/>
                  </a:lnTo>
                  <a:lnTo>
                    <a:pt x="15410" y="162897"/>
                  </a:lnTo>
                  <a:lnTo>
                    <a:pt x="29432" y="194715"/>
                  </a:lnTo>
                  <a:lnTo>
                    <a:pt x="35782" y="201260"/>
                  </a:lnTo>
                  <a:lnTo>
                    <a:pt x="50363" y="208532"/>
                  </a:lnTo>
                  <a:lnTo>
                    <a:pt x="68133" y="208001"/>
                  </a:lnTo>
                  <a:lnTo>
                    <a:pt x="87790" y="201650"/>
                  </a:lnTo>
                  <a:lnTo>
                    <a:pt x="108285" y="189421"/>
                  </a:lnTo>
                  <a:lnTo>
                    <a:pt x="123509" y="172696"/>
                  </a:lnTo>
                  <a:lnTo>
                    <a:pt x="133568" y="153504"/>
                  </a:lnTo>
                  <a:lnTo>
                    <a:pt x="138038" y="133215"/>
                  </a:lnTo>
                  <a:lnTo>
                    <a:pt x="130618" y="103030"/>
                  </a:lnTo>
                  <a:lnTo>
                    <a:pt x="114855" y="68214"/>
                  </a:lnTo>
                  <a:lnTo>
                    <a:pt x="83591" y="24373"/>
                  </a:lnTo>
                  <a:lnTo>
                    <a:pt x="64791" y="7384"/>
                  </a:lnTo>
                  <a:lnTo>
                    <a:pt x="45147" y="774"/>
                  </a:lnTo>
                  <a:lnTo>
                    <a:pt x="34970" y="0"/>
                  </a:lnTo>
                  <a:lnTo>
                    <a:pt x="18017" y="4783"/>
                  </a:lnTo>
                  <a:lnTo>
                    <a:pt x="10533" y="9022"/>
                  </a:lnTo>
                  <a:lnTo>
                    <a:pt x="5544" y="13965"/>
                  </a:lnTo>
                  <a:lnTo>
                    <a:pt x="0" y="25101"/>
                  </a:lnTo>
                  <a:lnTo>
                    <a:pt x="638" y="30328"/>
                  </a:lnTo>
                  <a:lnTo>
                    <a:pt x="6992" y="39900"/>
                  </a:lnTo>
                  <a:lnTo>
                    <a:pt x="22516" y="46976"/>
                  </a:lnTo>
                  <a:lnTo>
                    <a:pt x="32582" y="49851"/>
                  </a:lnTo>
                  <a:lnTo>
                    <a:pt x="70346" y="47155"/>
                  </a:lnTo>
                  <a:lnTo>
                    <a:pt x="109444" y="34048"/>
                  </a:lnTo>
                  <a:lnTo>
                    <a:pt x="156349" y="12772"/>
                  </a:lnTo>
                  <a:lnTo>
                    <a:pt x="173365" y="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746"/>
            <p:cNvSpPr/>
            <p:nvPr>
              <p:custDataLst>
                <p:tags r:id="rId56"/>
              </p:custDataLst>
            </p:nvPr>
          </p:nvSpPr>
          <p:spPr>
            <a:xfrm>
              <a:off x="1695450" y="2748585"/>
              <a:ext cx="349251" cy="402899"/>
            </a:xfrm>
            <a:custGeom>
              <a:avLst/>
              <a:gdLst/>
              <a:ahLst/>
              <a:cxnLst/>
              <a:rect l="0" t="0" r="0" b="0"/>
              <a:pathLst>
                <a:path w="349251" h="402899">
                  <a:moveTo>
                    <a:pt x="0" y="121615"/>
                  </a:moveTo>
                  <a:lnTo>
                    <a:pt x="0" y="121615"/>
                  </a:lnTo>
                  <a:lnTo>
                    <a:pt x="0" y="115526"/>
                  </a:lnTo>
                  <a:lnTo>
                    <a:pt x="16620" y="148556"/>
                  </a:lnTo>
                  <a:lnTo>
                    <a:pt x="33257" y="181802"/>
                  </a:lnTo>
                  <a:lnTo>
                    <a:pt x="58055" y="225741"/>
                  </a:lnTo>
                  <a:lnTo>
                    <a:pt x="72570" y="250299"/>
                  </a:lnTo>
                  <a:lnTo>
                    <a:pt x="98105" y="296400"/>
                  </a:lnTo>
                  <a:lnTo>
                    <a:pt x="120508" y="338292"/>
                  </a:lnTo>
                  <a:lnTo>
                    <a:pt x="147576" y="385409"/>
                  </a:lnTo>
                  <a:lnTo>
                    <a:pt x="159898" y="400664"/>
                  </a:lnTo>
                  <a:lnTo>
                    <a:pt x="165160" y="402898"/>
                  </a:lnTo>
                  <a:lnTo>
                    <a:pt x="170079" y="402270"/>
                  </a:lnTo>
                  <a:lnTo>
                    <a:pt x="174769" y="399735"/>
                  </a:lnTo>
                  <a:lnTo>
                    <a:pt x="177191" y="392401"/>
                  </a:lnTo>
                  <a:lnTo>
                    <a:pt x="177933" y="355110"/>
                  </a:lnTo>
                  <a:lnTo>
                    <a:pt x="177134" y="309018"/>
                  </a:lnTo>
                  <a:lnTo>
                    <a:pt x="173448" y="267296"/>
                  </a:lnTo>
                  <a:lnTo>
                    <a:pt x="172747" y="247957"/>
                  </a:lnTo>
                  <a:lnTo>
                    <a:pt x="173726" y="248176"/>
                  </a:lnTo>
                  <a:lnTo>
                    <a:pt x="184119" y="260480"/>
                  </a:lnTo>
                  <a:lnTo>
                    <a:pt x="225329" y="300272"/>
                  </a:lnTo>
                  <a:lnTo>
                    <a:pt x="242904" y="309909"/>
                  </a:lnTo>
                  <a:lnTo>
                    <a:pt x="258241" y="312781"/>
                  </a:lnTo>
                  <a:lnTo>
                    <a:pt x="265294" y="312559"/>
                  </a:lnTo>
                  <a:lnTo>
                    <a:pt x="280657" y="304786"/>
                  </a:lnTo>
                  <a:lnTo>
                    <a:pt x="288704" y="298763"/>
                  </a:lnTo>
                  <a:lnTo>
                    <a:pt x="301409" y="277017"/>
                  </a:lnTo>
                  <a:lnTo>
                    <a:pt x="312465" y="246422"/>
                  </a:lnTo>
                  <a:lnTo>
                    <a:pt x="324435" y="206953"/>
                  </a:lnTo>
                  <a:lnTo>
                    <a:pt x="328473" y="182035"/>
                  </a:lnTo>
                  <a:lnTo>
                    <a:pt x="331165" y="154134"/>
                  </a:lnTo>
                  <a:lnTo>
                    <a:pt x="332960" y="124244"/>
                  </a:lnTo>
                  <a:lnTo>
                    <a:pt x="334862" y="96557"/>
                  </a:lnTo>
                  <a:lnTo>
                    <a:pt x="336836" y="70337"/>
                  </a:lnTo>
                  <a:lnTo>
                    <a:pt x="340911" y="27564"/>
                  </a:lnTo>
                  <a:lnTo>
                    <a:pt x="346465" y="1634"/>
                  </a:lnTo>
                  <a:lnTo>
                    <a:pt x="347394" y="0"/>
                  </a:lnTo>
                  <a:lnTo>
                    <a:pt x="349250" y="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747"/>
            <p:cNvSpPr/>
            <p:nvPr>
              <p:custDataLst>
                <p:tags r:id="rId57"/>
              </p:custDataLst>
            </p:nvPr>
          </p:nvSpPr>
          <p:spPr>
            <a:xfrm>
              <a:off x="2165350" y="28257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38724" y="1407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748"/>
            <p:cNvSpPr/>
            <p:nvPr>
              <p:custDataLst>
                <p:tags r:id="rId58"/>
              </p:custDataLst>
            </p:nvPr>
          </p:nvSpPr>
          <p:spPr>
            <a:xfrm>
              <a:off x="2187092" y="2870200"/>
              <a:ext cx="143359" cy="75318"/>
            </a:xfrm>
            <a:custGeom>
              <a:avLst/>
              <a:gdLst/>
              <a:ahLst/>
              <a:cxnLst/>
              <a:rect l="0" t="0" r="0" b="0"/>
              <a:pathLst>
                <a:path w="143359" h="75318">
                  <a:moveTo>
                    <a:pt x="3658" y="69850"/>
                  </a:moveTo>
                  <a:lnTo>
                    <a:pt x="3658" y="69850"/>
                  </a:lnTo>
                  <a:lnTo>
                    <a:pt x="287" y="73221"/>
                  </a:lnTo>
                  <a:lnTo>
                    <a:pt x="0" y="74214"/>
                  </a:lnTo>
                  <a:lnTo>
                    <a:pt x="513" y="74876"/>
                  </a:lnTo>
                  <a:lnTo>
                    <a:pt x="1562" y="75317"/>
                  </a:lnTo>
                  <a:lnTo>
                    <a:pt x="48590" y="53480"/>
                  </a:lnTo>
                  <a:lnTo>
                    <a:pt x="94582" y="28781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49"/>
            <p:cNvSpPr/>
            <p:nvPr>
              <p:custDataLst>
                <p:tags r:id="rId59"/>
              </p:custDataLst>
            </p:nvPr>
          </p:nvSpPr>
          <p:spPr>
            <a:xfrm>
              <a:off x="2549042" y="2436579"/>
              <a:ext cx="270359" cy="801922"/>
            </a:xfrm>
            <a:custGeom>
              <a:avLst/>
              <a:gdLst/>
              <a:ahLst/>
              <a:cxnLst/>
              <a:rect l="0" t="0" r="0" b="0"/>
              <a:pathLst>
                <a:path w="270359" h="80192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8"/>
                  </a:lnTo>
                  <a:lnTo>
                    <a:pt x="513" y="0"/>
                  </a:lnTo>
                  <a:lnTo>
                    <a:pt x="1562" y="607"/>
                  </a:lnTo>
                  <a:lnTo>
                    <a:pt x="6408" y="31800"/>
                  </a:lnTo>
                  <a:lnTo>
                    <a:pt x="17815" y="75117"/>
                  </a:lnTo>
                  <a:lnTo>
                    <a:pt x="25796" y="101485"/>
                  </a:lnTo>
                  <a:lnTo>
                    <a:pt x="36056" y="132469"/>
                  </a:lnTo>
                  <a:lnTo>
                    <a:pt x="47834" y="166531"/>
                  </a:lnTo>
                  <a:lnTo>
                    <a:pt x="60625" y="202644"/>
                  </a:lnTo>
                  <a:lnTo>
                    <a:pt x="74092" y="241537"/>
                  </a:lnTo>
                  <a:lnTo>
                    <a:pt x="88008" y="282281"/>
                  </a:lnTo>
                  <a:lnTo>
                    <a:pt x="102225" y="324261"/>
                  </a:lnTo>
                  <a:lnTo>
                    <a:pt x="115936" y="368476"/>
                  </a:lnTo>
                  <a:lnTo>
                    <a:pt x="129310" y="414180"/>
                  </a:lnTo>
                  <a:lnTo>
                    <a:pt x="142459" y="460876"/>
                  </a:lnTo>
                  <a:lnTo>
                    <a:pt x="156165" y="506119"/>
                  </a:lnTo>
                  <a:lnTo>
                    <a:pt x="170240" y="550392"/>
                  </a:lnTo>
                  <a:lnTo>
                    <a:pt x="184563" y="594018"/>
                  </a:lnTo>
                  <a:lnTo>
                    <a:pt x="198344" y="632275"/>
                  </a:lnTo>
                  <a:lnTo>
                    <a:pt x="211766" y="666952"/>
                  </a:lnTo>
                  <a:lnTo>
                    <a:pt x="224946" y="699241"/>
                  </a:lnTo>
                  <a:lnTo>
                    <a:pt x="245236" y="746408"/>
                  </a:lnTo>
                  <a:lnTo>
                    <a:pt x="270358" y="801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50"/>
            <p:cNvSpPr/>
            <p:nvPr>
              <p:custDataLst>
                <p:tags r:id="rId60"/>
              </p:custDataLst>
            </p:nvPr>
          </p:nvSpPr>
          <p:spPr>
            <a:xfrm>
              <a:off x="2819929" y="2373673"/>
              <a:ext cx="170922" cy="219580"/>
            </a:xfrm>
            <a:custGeom>
              <a:avLst/>
              <a:gdLst/>
              <a:ahLst/>
              <a:cxnLst/>
              <a:rect l="0" t="0" r="0" b="0"/>
              <a:pathLst>
                <a:path w="170922" h="219580">
                  <a:moveTo>
                    <a:pt x="132821" y="45677"/>
                  </a:moveTo>
                  <a:lnTo>
                    <a:pt x="132821" y="45677"/>
                  </a:lnTo>
                  <a:lnTo>
                    <a:pt x="95258" y="10231"/>
                  </a:lnTo>
                  <a:lnTo>
                    <a:pt x="79202" y="2171"/>
                  </a:lnTo>
                  <a:lnTo>
                    <a:pt x="62659" y="0"/>
                  </a:lnTo>
                  <a:lnTo>
                    <a:pt x="54296" y="409"/>
                  </a:lnTo>
                  <a:lnTo>
                    <a:pt x="35597" y="10271"/>
                  </a:lnTo>
                  <a:lnTo>
                    <a:pt x="25672" y="17840"/>
                  </a:lnTo>
                  <a:lnTo>
                    <a:pt x="10881" y="41301"/>
                  </a:lnTo>
                  <a:lnTo>
                    <a:pt x="1720" y="71954"/>
                  </a:lnTo>
                  <a:lnTo>
                    <a:pt x="0" y="109097"/>
                  </a:lnTo>
                  <a:lnTo>
                    <a:pt x="7232" y="147241"/>
                  </a:lnTo>
                  <a:lnTo>
                    <a:pt x="20559" y="181833"/>
                  </a:lnTo>
                  <a:lnTo>
                    <a:pt x="38242" y="206615"/>
                  </a:lnTo>
                  <a:lnTo>
                    <a:pt x="48601" y="213647"/>
                  </a:lnTo>
                  <a:lnTo>
                    <a:pt x="71401" y="219579"/>
                  </a:lnTo>
                  <a:lnTo>
                    <a:pt x="93764" y="214218"/>
                  </a:lnTo>
                  <a:lnTo>
                    <a:pt x="104666" y="208838"/>
                  </a:lnTo>
                  <a:lnTo>
                    <a:pt x="122424" y="191571"/>
                  </a:lnTo>
                  <a:lnTo>
                    <a:pt x="130123" y="181040"/>
                  </a:lnTo>
                  <a:lnTo>
                    <a:pt x="138678" y="154286"/>
                  </a:lnTo>
                  <a:lnTo>
                    <a:pt x="140959" y="139250"/>
                  </a:lnTo>
                  <a:lnTo>
                    <a:pt x="134086" y="103728"/>
                  </a:lnTo>
                  <a:lnTo>
                    <a:pt x="117861" y="66539"/>
                  </a:lnTo>
                  <a:lnTo>
                    <a:pt x="94187" y="33547"/>
                  </a:lnTo>
                  <a:lnTo>
                    <a:pt x="70965" y="15591"/>
                  </a:lnTo>
                  <a:lnTo>
                    <a:pt x="59834" y="10803"/>
                  </a:lnTo>
                  <a:lnTo>
                    <a:pt x="48885" y="10433"/>
                  </a:lnTo>
                  <a:lnTo>
                    <a:pt x="27313" y="17548"/>
                  </a:lnTo>
                  <a:lnTo>
                    <a:pt x="11610" y="31999"/>
                  </a:lnTo>
                  <a:lnTo>
                    <a:pt x="5447" y="40792"/>
                  </a:lnTo>
                  <a:lnTo>
                    <a:pt x="2749" y="49476"/>
                  </a:lnTo>
                  <a:lnTo>
                    <a:pt x="3515" y="66650"/>
                  </a:lnTo>
                  <a:lnTo>
                    <a:pt x="7811" y="73771"/>
                  </a:lnTo>
                  <a:lnTo>
                    <a:pt x="21992" y="85445"/>
                  </a:lnTo>
                  <a:lnTo>
                    <a:pt x="43817" y="89692"/>
                  </a:lnTo>
                  <a:lnTo>
                    <a:pt x="69981" y="87817"/>
                  </a:lnTo>
                  <a:lnTo>
                    <a:pt x="112477" y="72745"/>
                  </a:lnTo>
                  <a:lnTo>
                    <a:pt x="170921" y="32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751"/>
            <p:cNvSpPr/>
            <p:nvPr>
              <p:custDataLst>
                <p:tags r:id="rId61"/>
              </p:custDataLst>
            </p:nvPr>
          </p:nvSpPr>
          <p:spPr>
            <a:xfrm>
              <a:off x="2787650" y="2176657"/>
              <a:ext cx="114301" cy="115116"/>
            </a:xfrm>
            <a:custGeom>
              <a:avLst/>
              <a:gdLst/>
              <a:ahLst/>
              <a:cxnLst/>
              <a:rect l="0" t="0" r="0" b="0"/>
              <a:pathLst>
                <a:path w="114301" h="115116">
                  <a:moveTo>
                    <a:pt x="0" y="20443"/>
                  </a:moveTo>
                  <a:lnTo>
                    <a:pt x="0" y="20443"/>
                  </a:lnTo>
                  <a:lnTo>
                    <a:pt x="0" y="16785"/>
                  </a:lnTo>
                  <a:lnTo>
                    <a:pt x="0" y="58983"/>
                  </a:lnTo>
                  <a:lnTo>
                    <a:pt x="0" y="104035"/>
                  </a:lnTo>
                  <a:lnTo>
                    <a:pt x="0" y="115115"/>
                  </a:lnTo>
                  <a:lnTo>
                    <a:pt x="8838" y="76918"/>
                  </a:lnTo>
                  <a:lnTo>
                    <a:pt x="11937" y="29508"/>
                  </a:lnTo>
                  <a:lnTo>
                    <a:pt x="12361" y="11772"/>
                  </a:lnTo>
                  <a:lnTo>
                    <a:pt x="13885" y="6196"/>
                  </a:lnTo>
                  <a:lnTo>
                    <a:pt x="16312" y="2478"/>
                  </a:lnTo>
                  <a:lnTo>
                    <a:pt x="19341" y="0"/>
                  </a:lnTo>
                  <a:lnTo>
                    <a:pt x="23477" y="1170"/>
                  </a:lnTo>
                  <a:lnTo>
                    <a:pt x="68383" y="43727"/>
                  </a:lnTo>
                  <a:lnTo>
                    <a:pt x="114300" y="839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752"/>
            <p:cNvSpPr/>
            <p:nvPr>
              <p:custDataLst>
                <p:tags r:id="rId62"/>
              </p:custDataLst>
            </p:nvPr>
          </p:nvSpPr>
          <p:spPr>
            <a:xfrm>
              <a:off x="3112383" y="2374900"/>
              <a:ext cx="119768" cy="69851"/>
            </a:xfrm>
            <a:custGeom>
              <a:avLst/>
              <a:gdLst/>
              <a:ahLst/>
              <a:cxnLst/>
              <a:rect l="0" t="0" r="0" b="0"/>
              <a:pathLst>
                <a:path w="119768" h="69851">
                  <a:moveTo>
                    <a:pt x="5467" y="69850"/>
                  </a:moveTo>
                  <a:lnTo>
                    <a:pt x="5467" y="69850"/>
                  </a:lnTo>
                  <a:lnTo>
                    <a:pt x="2096" y="69850"/>
                  </a:lnTo>
                  <a:lnTo>
                    <a:pt x="1103" y="69144"/>
                  </a:lnTo>
                  <a:lnTo>
                    <a:pt x="441" y="67968"/>
                  </a:lnTo>
                  <a:lnTo>
                    <a:pt x="0" y="66479"/>
                  </a:lnTo>
                  <a:lnTo>
                    <a:pt x="26050" y="48174"/>
                  </a:lnTo>
                  <a:lnTo>
                    <a:pt x="63463" y="26817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4753"/>
          <p:cNvSpPr/>
          <p:nvPr>
            <p:custDataLst>
              <p:tags r:id="rId1"/>
            </p:custDataLst>
          </p:nvPr>
        </p:nvSpPr>
        <p:spPr>
          <a:xfrm>
            <a:off x="6432549" y="4066766"/>
            <a:ext cx="4279902" cy="1654585"/>
          </a:xfrm>
          <a:custGeom>
            <a:avLst/>
            <a:gdLst/>
            <a:ahLst/>
            <a:cxnLst/>
            <a:rect l="0" t="0" r="0" b="0"/>
            <a:pathLst>
              <a:path w="4279902" h="1654585">
                <a:moveTo>
                  <a:pt x="1" y="1635534"/>
                </a:moveTo>
                <a:lnTo>
                  <a:pt x="1" y="1635534"/>
                </a:lnTo>
                <a:lnTo>
                  <a:pt x="0" y="1632163"/>
                </a:lnTo>
                <a:lnTo>
                  <a:pt x="1412" y="1631170"/>
                </a:lnTo>
                <a:lnTo>
                  <a:pt x="13816" y="1629576"/>
                </a:lnTo>
                <a:lnTo>
                  <a:pt x="57980" y="1629206"/>
                </a:lnTo>
                <a:lnTo>
                  <a:pt x="103020" y="1629189"/>
                </a:lnTo>
                <a:lnTo>
                  <a:pt x="141532" y="1628480"/>
                </a:lnTo>
                <a:lnTo>
                  <a:pt x="188770" y="1623409"/>
                </a:lnTo>
                <a:lnTo>
                  <a:pt x="224304" y="1616975"/>
                </a:lnTo>
                <a:lnTo>
                  <a:pt x="261263" y="1605648"/>
                </a:lnTo>
                <a:lnTo>
                  <a:pt x="299562" y="1589796"/>
                </a:lnTo>
                <a:lnTo>
                  <a:pt x="340102" y="1568639"/>
                </a:lnTo>
                <a:lnTo>
                  <a:pt x="385402" y="1545125"/>
                </a:lnTo>
                <a:lnTo>
                  <a:pt x="409335" y="1532928"/>
                </a:lnTo>
                <a:lnTo>
                  <a:pt x="456624" y="1506205"/>
                </a:lnTo>
                <a:lnTo>
                  <a:pt x="503511" y="1477866"/>
                </a:lnTo>
                <a:lnTo>
                  <a:pt x="550220" y="1448807"/>
                </a:lnTo>
                <a:lnTo>
                  <a:pt x="596850" y="1415666"/>
                </a:lnTo>
                <a:lnTo>
                  <a:pt x="642034" y="1379771"/>
                </a:lnTo>
                <a:lnTo>
                  <a:pt x="683282" y="1342650"/>
                </a:lnTo>
                <a:lnTo>
                  <a:pt x="720900" y="1304986"/>
                </a:lnTo>
                <a:lnTo>
                  <a:pt x="756433" y="1266374"/>
                </a:lnTo>
                <a:lnTo>
                  <a:pt x="791042" y="1225695"/>
                </a:lnTo>
                <a:lnTo>
                  <a:pt x="823355" y="1184096"/>
                </a:lnTo>
                <a:lnTo>
                  <a:pt x="853475" y="1142089"/>
                </a:lnTo>
                <a:lnTo>
                  <a:pt x="880972" y="1099901"/>
                </a:lnTo>
                <a:lnTo>
                  <a:pt x="907305" y="1053870"/>
                </a:lnTo>
                <a:lnTo>
                  <a:pt x="920253" y="1029741"/>
                </a:lnTo>
                <a:lnTo>
                  <a:pt x="945929" y="982235"/>
                </a:lnTo>
                <a:lnTo>
                  <a:pt x="971453" y="935251"/>
                </a:lnTo>
                <a:lnTo>
                  <a:pt x="996907" y="888499"/>
                </a:lnTo>
                <a:lnTo>
                  <a:pt x="1009622" y="864461"/>
                </a:lnTo>
                <a:lnTo>
                  <a:pt x="1022331" y="839969"/>
                </a:lnTo>
                <a:lnTo>
                  <a:pt x="1035037" y="815174"/>
                </a:lnTo>
                <a:lnTo>
                  <a:pt x="1047742" y="790177"/>
                </a:lnTo>
                <a:lnTo>
                  <a:pt x="1060445" y="765046"/>
                </a:lnTo>
                <a:lnTo>
                  <a:pt x="1073146" y="739825"/>
                </a:lnTo>
                <a:lnTo>
                  <a:pt x="1085848" y="715251"/>
                </a:lnTo>
                <a:lnTo>
                  <a:pt x="1098549" y="691106"/>
                </a:lnTo>
                <a:lnTo>
                  <a:pt x="1124655" y="643583"/>
                </a:lnTo>
                <a:lnTo>
                  <a:pt x="1152721" y="596590"/>
                </a:lnTo>
                <a:lnTo>
                  <a:pt x="1181658" y="549835"/>
                </a:lnTo>
                <a:lnTo>
                  <a:pt x="1210982" y="503890"/>
                </a:lnTo>
                <a:lnTo>
                  <a:pt x="1240478" y="459951"/>
                </a:lnTo>
                <a:lnTo>
                  <a:pt x="1273813" y="416905"/>
                </a:lnTo>
                <a:lnTo>
                  <a:pt x="1309089" y="374959"/>
                </a:lnTo>
                <a:lnTo>
                  <a:pt x="1343583" y="335151"/>
                </a:lnTo>
                <a:lnTo>
                  <a:pt x="1379609" y="296292"/>
                </a:lnTo>
                <a:lnTo>
                  <a:pt x="1417493" y="259265"/>
                </a:lnTo>
                <a:lnTo>
                  <a:pt x="1457849" y="226346"/>
                </a:lnTo>
                <a:lnTo>
                  <a:pt x="1501185" y="195252"/>
                </a:lnTo>
                <a:lnTo>
                  <a:pt x="1545611" y="165675"/>
                </a:lnTo>
                <a:lnTo>
                  <a:pt x="1588873" y="138419"/>
                </a:lnTo>
                <a:lnTo>
                  <a:pt x="1635383" y="114075"/>
                </a:lnTo>
                <a:lnTo>
                  <a:pt x="1659638" y="102645"/>
                </a:lnTo>
                <a:lnTo>
                  <a:pt x="1683570" y="91496"/>
                </a:lnTo>
                <a:lnTo>
                  <a:pt x="1730858" y="69702"/>
                </a:lnTo>
                <a:lnTo>
                  <a:pt x="1755039" y="59657"/>
                </a:lnTo>
                <a:lnTo>
                  <a:pt x="1779626" y="50139"/>
                </a:lnTo>
                <a:lnTo>
                  <a:pt x="1804484" y="40970"/>
                </a:lnTo>
                <a:lnTo>
                  <a:pt x="1828817" y="33447"/>
                </a:lnTo>
                <a:lnTo>
                  <a:pt x="1852801" y="27020"/>
                </a:lnTo>
                <a:lnTo>
                  <a:pt x="1876551" y="21325"/>
                </a:lnTo>
                <a:lnTo>
                  <a:pt x="1900851" y="16117"/>
                </a:lnTo>
                <a:lnTo>
                  <a:pt x="1925518" y="11234"/>
                </a:lnTo>
                <a:lnTo>
                  <a:pt x="1950429" y="6567"/>
                </a:lnTo>
                <a:lnTo>
                  <a:pt x="1975503" y="3456"/>
                </a:lnTo>
                <a:lnTo>
                  <a:pt x="2000685" y="1382"/>
                </a:lnTo>
                <a:lnTo>
                  <a:pt x="2025940" y="0"/>
                </a:lnTo>
                <a:lnTo>
                  <a:pt x="2050538" y="489"/>
                </a:lnTo>
                <a:lnTo>
                  <a:pt x="2074698" y="2226"/>
                </a:lnTo>
                <a:lnTo>
                  <a:pt x="2098565" y="4795"/>
                </a:lnTo>
                <a:lnTo>
                  <a:pt x="2122944" y="8625"/>
                </a:lnTo>
                <a:lnTo>
                  <a:pt x="2147663" y="13294"/>
                </a:lnTo>
                <a:lnTo>
                  <a:pt x="2172609" y="18524"/>
                </a:lnTo>
                <a:lnTo>
                  <a:pt x="2219142" y="29980"/>
                </a:lnTo>
                <a:lnTo>
                  <a:pt x="2264753" y="43538"/>
                </a:lnTo>
                <a:lnTo>
                  <a:pt x="2288768" y="52092"/>
                </a:lnTo>
                <a:lnTo>
                  <a:pt x="2313246" y="61323"/>
                </a:lnTo>
                <a:lnTo>
                  <a:pt x="2359259" y="80986"/>
                </a:lnTo>
                <a:lnTo>
                  <a:pt x="2404637" y="102896"/>
                </a:lnTo>
                <a:lnTo>
                  <a:pt x="2428592" y="115653"/>
                </a:lnTo>
                <a:lnTo>
                  <a:pt x="2453028" y="129096"/>
                </a:lnTo>
                <a:lnTo>
                  <a:pt x="2498994" y="159086"/>
                </a:lnTo>
                <a:lnTo>
                  <a:pt x="2542237" y="191935"/>
                </a:lnTo>
                <a:lnTo>
                  <a:pt x="2582622" y="227701"/>
                </a:lnTo>
                <a:lnTo>
                  <a:pt x="2619857" y="264764"/>
                </a:lnTo>
                <a:lnTo>
                  <a:pt x="2655220" y="303108"/>
                </a:lnTo>
                <a:lnTo>
                  <a:pt x="2689752" y="343669"/>
                </a:lnTo>
                <a:lnTo>
                  <a:pt x="2722033" y="385215"/>
                </a:lnTo>
                <a:lnTo>
                  <a:pt x="2752138" y="427903"/>
                </a:lnTo>
                <a:lnTo>
                  <a:pt x="2779628" y="472746"/>
                </a:lnTo>
                <a:lnTo>
                  <a:pt x="2805958" y="518547"/>
                </a:lnTo>
                <a:lnTo>
                  <a:pt x="2831065" y="564773"/>
                </a:lnTo>
                <a:lnTo>
                  <a:pt x="2853983" y="611188"/>
                </a:lnTo>
                <a:lnTo>
                  <a:pt x="2864328" y="635137"/>
                </a:lnTo>
                <a:lnTo>
                  <a:pt x="2874047" y="659569"/>
                </a:lnTo>
                <a:lnTo>
                  <a:pt x="2883347" y="684324"/>
                </a:lnTo>
                <a:lnTo>
                  <a:pt x="2893076" y="708588"/>
                </a:lnTo>
                <a:lnTo>
                  <a:pt x="2903090" y="732526"/>
                </a:lnTo>
                <a:lnTo>
                  <a:pt x="2922918" y="779819"/>
                </a:lnTo>
                <a:lnTo>
                  <a:pt x="2941138" y="826709"/>
                </a:lnTo>
                <a:lnTo>
                  <a:pt x="2962405" y="873419"/>
                </a:lnTo>
                <a:lnTo>
                  <a:pt x="2986675" y="920050"/>
                </a:lnTo>
                <a:lnTo>
                  <a:pt x="3013925" y="966645"/>
                </a:lnTo>
                <a:lnTo>
                  <a:pt x="3040617" y="1013224"/>
                </a:lnTo>
                <a:lnTo>
                  <a:pt x="3068002" y="1059090"/>
                </a:lnTo>
                <a:lnTo>
                  <a:pt x="3098989" y="1102994"/>
                </a:lnTo>
                <a:lnTo>
                  <a:pt x="3131575" y="1146025"/>
                </a:lnTo>
                <a:lnTo>
                  <a:pt x="3165579" y="1187964"/>
                </a:lnTo>
                <a:lnTo>
                  <a:pt x="3201858" y="1227769"/>
                </a:lnTo>
                <a:lnTo>
                  <a:pt x="3241030" y="1268510"/>
                </a:lnTo>
                <a:lnTo>
                  <a:pt x="3282664" y="1308723"/>
                </a:lnTo>
                <a:lnTo>
                  <a:pt x="3327039" y="1345411"/>
                </a:lnTo>
                <a:lnTo>
                  <a:pt x="3372630" y="1380531"/>
                </a:lnTo>
                <a:lnTo>
                  <a:pt x="3395653" y="1397799"/>
                </a:lnTo>
                <a:lnTo>
                  <a:pt x="3421587" y="1414249"/>
                </a:lnTo>
                <a:lnTo>
                  <a:pt x="3449457" y="1430155"/>
                </a:lnTo>
                <a:lnTo>
                  <a:pt x="3478621" y="1445698"/>
                </a:lnTo>
                <a:lnTo>
                  <a:pt x="3508647" y="1460294"/>
                </a:lnTo>
                <a:lnTo>
                  <a:pt x="3539248" y="1474257"/>
                </a:lnTo>
                <a:lnTo>
                  <a:pt x="3570232" y="1487800"/>
                </a:lnTo>
                <a:lnTo>
                  <a:pt x="3602883" y="1500355"/>
                </a:lnTo>
                <a:lnTo>
                  <a:pt x="3636646" y="1512254"/>
                </a:lnTo>
                <a:lnTo>
                  <a:pt x="3671147" y="1523714"/>
                </a:lnTo>
                <a:lnTo>
                  <a:pt x="3708965" y="1534176"/>
                </a:lnTo>
                <a:lnTo>
                  <a:pt x="3748993" y="1543973"/>
                </a:lnTo>
                <a:lnTo>
                  <a:pt x="3790497" y="1553327"/>
                </a:lnTo>
                <a:lnTo>
                  <a:pt x="3831569" y="1562385"/>
                </a:lnTo>
                <a:lnTo>
                  <a:pt x="3872358" y="1571246"/>
                </a:lnTo>
                <a:lnTo>
                  <a:pt x="3912955" y="1579975"/>
                </a:lnTo>
                <a:lnTo>
                  <a:pt x="3953426" y="1587911"/>
                </a:lnTo>
                <a:lnTo>
                  <a:pt x="3993813" y="1595319"/>
                </a:lnTo>
                <a:lnTo>
                  <a:pt x="4034142" y="1602374"/>
                </a:lnTo>
                <a:lnTo>
                  <a:pt x="4072317" y="1609194"/>
                </a:lnTo>
                <a:lnTo>
                  <a:pt x="4109055" y="1615857"/>
                </a:lnTo>
                <a:lnTo>
                  <a:pt x="4144838" y="1622416"/>
                </a:lnTo>
                <a:lnTo>
                  <a:pt x="4175746" y="1628905"/>
                </a:lnTo>
                <a:lnTo>
                  <a:pt x="4203410" y="1635349"/>
                </a:lnTo>
                <a:lnTo>
                  <a:pt x="4245905" y="1646035"/>
                </a:lnTo>
                <a:lnTo>
                  <a:pt x="4279901" y="16545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Shape-4754"/>
          <p:cNvSpPr/>
          <p:nvPr>
            <p:custDataLst>
              <p:tags r:id="rId2"/>
            </p:custDataLst>
          </p:nvPr>
        </p:nvSpPr>
        <p:spPr>
          <a:xfrm>
            <a:off x="6484374" y="6081465"/>
            <a:ext cx="4774177" cy="128836"/>
          </a:xfrm>
          <a:custGeom>
            <a:avLst/>
            <a:gdLst/>
            <a:ahLst/>
            <a:cxnLst/>
            <a:rect l="0" t="0" r="0" b="0"/>
            <a:pathLst>
              <a:path w="4774177" h="128836">
                <a:moveTo>
                  <a:pt x="113276" y="128835"/>
                </a:moveTo>
                <a:lnTo>
                  <a:pt x="113276" y="128835"/>
                </a:lnTo>
                <a:lnTo>
                  <a:pt x="72823" y="125464"/>
                </a:lnTo>
                <a:lnTo>
                  <a:pt x="30812" y="119996"/>
                </a:lnTo>
                <a:lnTo>
                  <a:pt x="0" y="116474"/>
                </a:lnTo>
                <a:lnTo>
                  <a:pt x="29618" y="119606"/>
                </a:lnTo>
                <a:lnTo>
                  <a:pt x="70685" y="119324"/>
                </a:lnTo>
                <a:lnTo>
                  <a:pt x="95465" y="118261"/>
                </a:lnTo>
                <a:lnTo>
                  <a:pt x="126802" y="116847"/>
                </a:lnTo>
                <a:lnTo>
                  <a:pt x="162511" y="115199"/>
                </a:lnTo>
                <a:lnTo>
                  <a:pt x="201133" y="113394"/>
                </a:lnTo>
                <a:lnTo>
                  <a:pt x="248047" y="111486"/>
                </a:lnTo>
                <a:lnTo>
                  <a:pt x="300489" y="109507"/>
                </a:lnTo>
                <a:lnTo>
                  <a:pt x="356618" y="107483"/>
                </a:lnTo>
                <a:lnTo>
                  <a:pt x="420143" y="104723"/>
                </a:lnTo>
                <a:lnTo>
                  <a:pt x="488598" y="101471"/>
                </a:lnTo>
                <a:lnTo>
                  <a:pt x="560340" y="97893"/>
                </a:lnTo>
                <a:lnTo>
                  <a:pt x="637096" y="94095"/>
                </a:lnTo>
                <a:lnTo>
                  <a:pt x="717195" y="90153"/>
                </a:lnTo>
                <a:lnTo>
                  <a:pt x="799522" y="86114"/>
                </a:lnTo>
                <a:lnTo>
                  <a:pt x="888979" y="81305"/>
                </a:lnTo>
                <a:lnTo>
                  <a:pt x="983189" y="75980"/>
                </a:lnTo>
                <a:lnTo>
                  <a:pt x="1080567" y="70315"/>
                </a:lnTo>
                <a:lnTo>
                  <a:pt x="1183587" y="63716"/>
                </a:lnTo>
                <a:lnTo>
                  <a:pt x="1290367" y="56494"/>
                </a:lnTo>
                <a:lnTo>
                  <a:pt x="1399653" y="48858"/>
                </a:lnTo>
                <a:lnTo>
                  <a:pt x="1514138" y="41650"/>
                </a:lnTo>
                <a:lnTo>
                  <a:pt x="1632089" y="34728"/>
                </a:lnTo>
                <a:lnTo>
                  <a:pt x="1752351" y="27997"/>
                </a:lnTo>
                <a:lnTo>
                  <a:pt x="1876271" y="22098"/>
                </a:lnTo>
                <a:lnTo>
                  <a:pt x="2002628" y="16755"/>
                </a:lnTo>
                <a:lnTo>
                  <a:pt x="2130611" y="11782"/>
                </a:lnTo>
                <a:lnTo>
                  <a:pt x="2263204" y="7761"/>
                </a:lnTo>
                <a:lnTo>
                  <a:pt x="2398872" y="4375"/>
                </a:lnTo>
                <a:lnTo>
                  <a:pt x="2536590" y="1411"/>
                </a:lnTo>
                <a:lnTo>
                  <a:pt x="2674263" y="141"/>
                </a:lnTo>
                <a:lnTo>
                  <a:pt x="2811906" y="0"/>
                </a:lnTo>
                <a:lnTo>
                  <a:pt x="2949529" y="611"/>
                </a:lnTo>
                <a:lnTo>
                  <a:pt x="3084316" y="1018"/>
                </a:lnTo>
                <a:lnTo>
                  <a:pt x="3217214" y="1291"/>
                </a:lnTo>
                <a:lnTo>
                  <a:pt x="3348851" y="1473"/>
                </a:lnTo>
                <a:lnTo>
                  <a:pt x="3478943" y="2299"/>
                </a:lnTo>
                <a:lnTo>
                  <a:pt x="3608004" y="3555"/>
                </a:lnTo>
                <a:lnTo>
                  <a:pt x="3736377" y="5098"/>
                </a:lnTo>
                <a:lnTo>
                  <a:pt x="3857239" y="6832"/>
                </a:lnTo>
                <a:lnTo>
                  <a:pt x="3973090" y="8695"/>
                </a:lnTo>
                <a:lnTo>
                  <a:pt x="4085602" y="10641"/>
                </a:lnTo>
                <a:lnTo>
                  <a:pt x="4187421" y="11233"/>
                </a:lnTo>
                <a:lnTo>
                  <a:pt x="4282111" y="10923"/>
                </a:lnTo>
                <a:lnTo>
                  <a:pt x="4372050" y="10010"/>
                </a:lnTo>
                <a:lnTo>
                  <a:pt x="4448942" y="8696"/>
                </a:lnTo>
                <a:lnTo>
                  <a:pt x="4517137" y="7114"/>
                </a:lnTo>
                <a:lnTo>
                  <a:pt x="4579533" y="5355"/>
                </a:lnTo>
                <a:lnTo>
                  <a:pt x="4628892" y="4181"/>
                </a:lnTo>
                <a:lnTo>
                  <a:pt x="4669559" y="3399"/>
                </a:lnTo>
                <a:lnTo>
                  <a:pt x="4704431" y="2878"/>
                </a:lnTo>
                <a:lnTo>
                  <a:pt x="4774176" y="18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895"/>
          <p:cNvGrpSpPr/>
          <p:nvPr/>
        </p:nvGrpSpPr>
        <p:grpSpPr>
          <a:xfrm>
            <a:off x="9439319" y="3888533"/>
            <a:ext cx="219032" cy="547494"/>
            <a:chOff x="9439319" y="3888533"/>
            <a:chExt cx="219032" cy="547494"/>
          </a:xfrm>
        </p:grpSpPr>
        <p:sp>
          <p:nvSpPr>
            <p:cNvPr id="61" name="SMARTInkShape-4755"/>
            <p:cNvSpPr/>
            <p:nvPr>
              <p:custDataLst>
                <p:tags r:id="rId47"/>
              </p:custDataLst>
            </p:nvPr>
          </p:nvSpPr>
          <p:spPr>
            <a:xfrm>
              <a:off x="9439319" y="3888533"/>
              <a:ext cx="193632" cy="157992"/>
            </a:xfrm>
            <a:custGeom>
              <a:avLst/>
              <a:gdLst/>
              <a:ahLst/>
              <a:cxnLst/>
              <a:rect l="0" t="0" r="0" b="0"/>
              <a:pathLst>
                <a:path w="193632" h="157992">
                  <a:moveTo>
                    <a:pt x="60281" y="67517"/>
                  </a:moveTo>
                  <a:lnTo>
                    <a:pt x="60281" y="67517"/>
                  </a:lnTo>
                  <a:lnTo>
                    <a:pt x="56910" y="64146"/>
                  </a:lnTo>
                  <a:lnTo>
                    <a:pt x="55255" y="60610"/>
                  </a:lnTo>
                  <a:lnTo>
                    <a:pt x="54813" y="58679"/>
                  </a:lnTo>
                  <a:lnTo>
                    <a:pt x="53108" y="58097"/>
                  </a:lnTo>
                  <a:lnTo>
                    <a:pt x="47450" y="59332"/>
                  </a:lnTo>
                  <a:lnTo>
                    <a:pt x="42114" y="65996"/>
                  </a:lnTo>
                  <a:lnTo>
                    <a:pt x="16675" y="113506"/>
                  </a:lnTo>
                  <a:lnTo>
                    <a:pt x="0" y="157720"/>
                  </a:lnTo>
                  <a:lnTo>
                    <a:pt x="338" y="157991"/>
                  </a:lnTo>
                  <a:lnTo>
                    <a:pt x="1269" y="157466"/>
                  </a:lnTo>
                  <a:lnTo>
                    <a:pt x="23287" y="112435"/>
                  </a:lnTo>
                  <a:lnTo>
                    <a:pt x="36698" y="74319"/>
                  </a:lnTo>
                  <a:lnTo>
                    <a:pt x="53871" y="28801"/>
                  </a:lnTo>
                  <a:lnTo>
                    <a:pt x="71352" y="0"/>
                  </a:lnTo>
                  <a:lnTo>
                    <a:pt x="72600" y="633"/>
                  </a:lnTo>
                  <a:lnTo>
                    <a:pt x="94571" y="39185"/>
                  </a:lnTo>
                  <a:lnTo>
                    <a:pt x="124115" y="82653"/>
                  </a:lnTo>
                  <a:lnTo>
                    <a:pt x="151128" y="104426"/>
                  </a:lnTo>
                  <a:lnTo>
                    <a:pt x="193631" y="131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756"/>
            <p:cNvSpPr/>
            <p:nvPr>
              <p:custDataLst>
                <p:tags r:id="rId48"/>
              </p:custDataLst>
            </p:nvPr>
          </p:nvSpPr>
          <p:spPr>
            <a:xfrm>
              <a:off x="9445772" y="4180191"/>
              <a:ext cx="212579" cy="255836"/>
            </a:xfrm>
            <a:custGeom>
              <a:avLst/>
              <a:gdLst/>
              <a:ahLst/>
              <a:cxnLst/>
              <a:rect l="0" t="0" r="0" b="0"/>
              <a:pathLst>
                <a:path w="212579" h="255836">
                  <a:moveTo>
                    <a:pt x="136378" y="55259"/>
                  </a:moveTo>
                  <a:lnTo>
                    <a:pt x="136378" y="55259"/>
                  </a:lnTo>
                  <a:lnTo>
                    <a:pt x="134497" y="21689"/>
                  </a:lnTo>
                  <a:lnTo>
                    <a:pt x="133007" y="15946"/>
                  </a:lnTo>
                  <a:lnTo>
                    <a:pt x="127589" y="7683"/>
                  </a:lnTo>
                  <a:lnTo>
                    <a:pt x="124169" y="4492"/>
                  </a:lnTo>
                  <a:lnTo>
                    <a:pt x="112842" y="946"/>
                  </a:lnTo>
                  <a:lnTo>
                    <a:pt x="105871" y="0"/>
                  </a:lnTo>
                  <a:lnTo>
                    <a:pt x="98401" y="2897"/>
                  </a:lnTo>
                  <a:lnTo>
                    <a:pt x="73698" y="25241"/>
                  </a:lnTo>
                  <a:lnTo>
                    <a:pt x="45056" y="64631"/>
                  </a:lnTo>
                  <a:lnTo>
                    <a:pt x="27116" y="100582"/>
                  </a:lnTo>
                  <a:lnTo>
                    <a:pt x="13499" y="136315"/>
                  </a:lnTo>
                  <a:lnTo>
                    <a:pt x="4154" y="170306"/>
                  </a:lnTo>
                  <a:lnTo>
                    <a:pt x="0" y="201876"/>
                  </a:lnTo>
                  <a:lnTo>
                    <a:pt x="3800" y="224844"/>
                  </a:lnTo>
                  <a:lnTo>
                    <a:pt x="12544" y="241402"/>
                  </a:lnTo>
                  <a:lnTo>
                    <a:pt x="23485" y="253465"/>
                  </a:lnTo>
                  <a:lnTo>
                    <a:pt x="30071" y="255835"/>
                  </a:lnTo>
                  <a:lnTo>
                    <a:pt x="44915" y="254706"/>
                  </a:lnTo>
                  <a:lnTo>
                    <a:pt x="75882" y="239394"/>
                  </a:lnTo>
                  <a:lnTo>
                    <a:pt x="111868" y="210242"/>
                  </a:lnTo>
                  <a:lnTo>
                    <a:pt x="145970" y="174793"/>
                  </a:lnTo>
                  <a:lnTo>
                    <a:pt x="162044" y="142487"/>
                  </a:lnTo>
                  <a:lnTo>
                    <a:pt x="172478" y="106021"/>
                  </a:lnTo>
                  <a:lnTo>
                    <a:pt x="177117" y="71000"/>
                  </a:lnTo>
                  <a:lnTo>
                    <a:pt x="173534" y="42264"/>
                  </a:lnTo>
                  <a:lnTo>
                    <a:pt x="169616" y="29663"/>
                  </a:lnTo>
                  <a:lnTo>
                    <a:pt x="162065" y="20556"/>
                  </a:lnTo>
                  <a:lnTo>
                    <a:pt x="140503" y="8556"/>
                  </a:lnTo>
                  <a:lnTo>
                    <a:pt x="112577" y="6515"/>
                  </a:lnTo>
                  <a:lnTo>
                    <a:pt x="82056" y="11723"/>
                  </a:lnTo>
                  <a:lnTo>
                    <a:pt x="39223" y="30522"/>
                  </a:lnTo>
                  <a:lnTo>
                    <a:pt x="17468" y="45911"/>
                  </a:lnTo>
                  <a:lnTo>
                    <a:pt x="5918" y="62158"/>
                  </a:lnTo>
                  <a:lnTo>
                    <a:pt x="2837" y="70441"/>
                  </a:lnTo>
                  <a:lnTo>
                    <a:pt x="4312" y="78080"/>
                  </a:lnTo>
                  <a:lnTo>
                    <a:pt x="15357" y="92213"/>
                  </a:lnTo>
                  <a:lnTo>
                    <a:pt x="39553" y="98023"/>
                  </a:lnTo>
                  <a:lnTo>
                    <a:pt x="72883" y="96138"/>
                  </a:lnTo>
                  <a:lnTo>
                    <a:pt x="113567" y="85892"/>
                  </a:lnTo>
                  <a:lnTo>
                    <a:pt x="153756" y="73813"/>
                  </a:lnTo>
                  <a:lnTo>
                    <a:pt x="212578" y="55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4757"/>
          <p:cNvSpPr/>
          <p:nvPr>
            <p:custDataLst>
              <p:tags r:id="rId3"/>
            </p:custDataLst>
          </p:nvPr>
        </p:nvSpPr>
        <p:spPr>
          <a:xfrm>
            <a:off x="9617925" y="6018188"/>
            <a:ext cx="129872" cy="99396"/>
          </a:xfrm>
          <a:custGeom>
            <a:avLst/>
            <a:gdLst/>
            <a:ahLst/>
            <a:cxnLst/>
            <a:rect l="0" t="0" r="0" b="0"/>
            <a:pathLst>
              <a:path w="129872" h="99396">
                <a:moveTo>
                  <a:pt x="34075" y="65112"/>
                </a:moveTo>
                <a:lnTo>
                  <a:pt x="34075" y="65112"/>
                </a:lnTo>
                <a:lnTo>
                  <a:pt x="39144" y="59337"/>
                </a:lnTo>
                <a:lnTo>
                  <a:pt x="44201" y="49211"/>
                </a:lnTo>
                <a:lnTo>
                  <a:pt x="46436" y="32357"/>
                </a:lnTo>
                <a:lnTo>
                  <a:pt x="44743" y="27506"/>
                </a:lnTo>
                <a:lnTo>
                  <a:pt x="43304" y="25225"/>
                </a:lnTo>
                <a:lnTo>
                  <a:pt x="40933" y="23703"/>
                </a:lnTo>
                <a:lnTo>
                  <a:pt x="34535" y="22013"/>
                </a:lnTo>
                <a:lnTo>
                  <a:pt x="25107" y="25026"/>
                </a:lnTo>
                <a:lnTo>
                  <a:pt x="15273" y="31068"/>
                </a:lnTo>
                <a:lnTo>
                  <a:pt x="8550" y="38457"/>
                </a:lnTo>
                <a:lnTo>
                  <a:pt x="799" y="53922"/>
                </a:lnTo>
                <a:lnTo>
                  <a:pt x="0" y="65783"/>
                </a:lnTo>
                <a:lnTo>
                  <a:pt x="775" y="71910"/>
                </a:lnTo>
                <a:lnTo>
                  <a:pt x="5399" y="80598"/>
                </a:lnTo>
                <a:lnTo>
                  <a:pt x="8608" y="83903"/>
                </a:lnTo>
                <a:lnTo>
                  <a:pt x="15936" y="87575"/>
                </a:lnTo>
                <a:lnTo>
                  <a:pt x="19866" y="88554"/>
                </a:lnTo>
                <a:lnTo>
                  <a:pt x="42251" y="79818"/>
                </a:lnTo>
                <a:lnTo>
                  <a:pt x="71227" y="60454"/>
                </a:lnTo>
                <a:lnTo>
                  <a:pt x="92041" y="33472"/>
                </a:lnTo>
                <a:lnTo>
                  <a:pt x="100403" y="13247"/>
                </a:lnTo>
                <a:lnTo>
                  <a:pt x="100478" y="4901"/>
                </a:lnTo>
                <a:lnTo>
                  <a:pt x="99510" y="1688"/>
                </a:lnTo>
                <a:lnTo>
                  <a:pt x="97453" y="252"/>
                </a:lnTo>
                <a:lnTo>
                  <a:pt x="94671" y="0"/>
                </a:lnTo>
                <a:lnTo>
                  <a:pt x="91406" y="537"/>
                </a:lnTo>
                <a:lnTo>
                  <a:pt x="76697" y="11406"/>
                </a:lnTo>
                <a:lnTo>
                  <a:pt x="65675" y="28033"/>
                </a:lnTo>
                <a:lnTo>
                  <a:pt x="60701" y="51908"/>
                </a:lnTo>
                <a:lnTo>
                  <a:pt x="60019" y="61831"/>
                </a:lnTo>
                <a:lnTo>
                  <a:pt x="61249" y="65746"/>
                </a:lnTo>
                <a:lnTo>
                  <a:pt x="66379" y="71979"/>
                </a:lnTo>
                <a:lnTo>
                  <a:pt x="73361" y="75219"/>
                </a:lnTo>
                <a:lnTo>
                  <a:pt x="77199" y="76084"/>
                </a:lnTo>
                <a:lnTo>
                  <a:pt x="81169" y="74542"/>
                </a:lnTo>
                <a:lnTo>
                  <a:pt x="89342" y="67187"/>
                </a:lnTo>
                <a:lnTo>
                  <a:pt x="93916" y="58743"/>
                </a:lnTo>
                <a:lnTo>
                  <a:pt x="97360" y="30402"/>
                </a:lnTo>
                <a:lnTo>
                  <a:pt x="96020" y="29272"/>
                </a:lnTo>
                <a:lnTo>
                  <a:pt x="90769" y="28017"/>
                </a:lnTo>
                <a:lnTo>
                  <a:pt x="83732" y="31222"/>
                </a:lnTo>
                <a:lnTo>
                  <a:pt x="79879" y="34052"/>
                </a:lnTo>
                <a:lnTo>
                  <a:pt x="73718" y="42840"/>
                </a:lnTo>
                <a:lnTo>
                  <a:pt x="69333" y="53803"/>
                </a:lnTo>
                <a:lnTo>
                  <a:pt x="67384" y="65730"/>
                </a:lnTo>
                <a:lnTo>
                  <a:pt x="70281" y="76205"/>
                </a:lnTo>
                <a:lnTo>
                  <a:pt x="73029" y="80974"/>
                </a:lnTo>
                <a:lnTo>
                  <a:pt x="81727" y="88154"/>
                </a:lnTo>
                <a:lnTo>
                  <a:pt x="104558" y="98513"/>
                </a:lnTo>
                <a:lnTo>
                  <a:pt x="109991" y="98668"/>
                </a:lnTo>
                <a:lnTo>
                  <a:pt x="119791" y="95078"/>
                </a:lnTo>
                <a:lnTo>
                  <a:pt x="126969" y="88778"/>
                </a:lnTo>
                <a:lnTo>
                  <a:pt x="129871" y="85122"/>
                </a:lnTo>
                <a:lnTo>
                  <a:pt x="129689" y="80569"/>
                </a:lnTo>
                <a:lnTo>
                  <a:pt x="123842" y="69865"/>
                </a:lnTo>
                <a:lnTo>
                  <a:pt x="108651" y="51939"/>
                </a:lnTo>
                <a:lnTo>
                  <a:pt x="96853" y="45146"/>
                </a:lnTo>
                <a:lnTo>
                  <a:pt x="85259" y="42833"/>
                </a:lnTo>
                <a:lnTo>
                  <a:pt x="75403" y="44156"/>
                </a:lnTo>
                <a:lnTo>
                  <a:pt x="68201" y="48978"/>
                </a:lnTo>
                <a:lnTo>
                  <a:pt x="65292" y="52240"/>
                </a:lnTo>
                <a:lnTo>
                  <a:pt x="62061" y="61508"/>
                </a:lnTo>
                <a:lnTo>
                  <a:pt x="61198" y="66942"/>
                </a:lnTo>
                <a:lnTo>
                  <a:pt x="62741" y="71976"/>
                </a:lnTo>
                <a:lnTo>
                  <a:pt x="70098" y="81333"/>
                </a:lnTo>
                <a:lnTo>
                  <a:pt x="100928" y="98544"/>
                </a:lnTo>
                <a:lnTo>
                  <a:pt x="104750" y="99395"/>
                </a:lnTo>
                <a:lnTo>
                  <a:pt x="108002" y="99256"/>
                </a:lnTo>
                <a:lnTo>
                  <a:pt x="110877" y="98458"/>
                </a:lnTo>
                <a:lnTo>
                  <a:pt x="115951" y="93809"/>
                </a:lnTo>
                <a:lnTo>
                  <a:pt x="124959" y="79325"/>
                </a:lnTo>
                <a:lnTo>
                  <a:pt x="125708" y="75999"/>
                </a:lnTo>
                <a:lnTo>
                  <a:pt x="125503" y="73075"/>
                </a:lnTo>
                <a:lnTo>
                  <a:pt x="123393" y="67945"/>
                </a:lnTo>
                <a:lnTo>
                  <a:pt x="116625" y="587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897"/>
          <p:cNvGrpSpPr/>
          <p:nvPr/>
        </p:nvGrpSpPr>
        <p:grpSpPr>
          <a:xfrm>
            <a:off x="9470203" y="6188290"/>
            <a:ext cx="1578798" cy="409361"/>
            <a:chOff x="9470203" y="6188290"/>
            <a:chExt cx="1578798" cy="409361"/>
          </a:xfrm>
        </p:grpSpPr>
        <p:sp>
          <p:nvSpPr>
            <p:cNvPr id="65" name="SMARTInkShape-4758"/>
            <p:cNvSpPr/>
            <p:nvPr>
              <p:custDataLst>
                <p:tags r:id="rId36"/>
              </p:custDataLst>
            </p:nvPr>
          </p:nvSpPr>
          <p:spPr>
            <a:xfrm>
              <a:off x="10785231" y="6358663"/>
              <a:ext cx="107605" cy="161152"/>
            </a:xfrm>
            <a:custGeom>
              <a:avLst/>
              <a:gdLst/>
              <a:ahLst/>
              <a:cxnLst/>
              <a:rect l="0" t="0" r="0" b="0"/>
              <a:pathLst>
                <a:path w="107605" h="161152">
                  <a:moveTo>
                    <a:pt x="79619" y="42137"/>
                  </a:moveTo>
                  <a:lnTo>
                    <a:pt x="79619" y="42137"/>
                  </a:lnTo>
                  <a:lnTo>
                    <a:pt x="79618" y="35395"/>
                  </a:lnTo>
                  <a:lnTo>
                    <a:pt x="77738" y="30204"/>
                  </a:lnTo>
                  <a:lnTo>
                    <a:pt x="76248" y="27832"/>
                  </a:lnTo>
                  <a:lnTo>
                    <a:pt x="74151" y="17751"/>
                  </a:lnTo>
                  <a:lnTo>
                    <a:pt x="68017" y="9897"/>
                  </a:lnTo>
                  <a:lnTo>
                    <a:pt x="63417" y="5827"/>
                  </a:lnTo>
                  <a:lnTo>
                    <a:pt x="50782" y="1304"/>
                  </a:lnTo>
                  <a:lnTo>
                    <a:pt x="36463" y="0"/>
                  </a:lnTo>
                  <a:lnTo>
                    <a:pt x="23044" y="1772"/>
                  </a:lnTo>
                  <a:lnTo>
                    <a:pt x="11905" y="6794"/>
                  </a:lnTo>
                  <a:lnTo>
                    <a:pt x="6960" y="10109"/>
                  </a:lnTo>
                  <a:lnTo>
                    <a:pt x="1465" y="17554"/>
                  </a:lnTo>
                  <a:lnTo>
                    <a:pt x="0" y="21514"/>
                  </a:lnTo>
                  <a:lnTo>
                    <a:pt x="2135" y="33442"/>
                  </a:lnTo>
                  <a:lnTo>
                    <a:pt x="13152" y="56023"/>
                  </a:lnTo>
                  <a:lnTo>
                    <a:pt x="18375" y="64094"/>
                  </a:lnTo>
                  <a:lnTo>
                    <a:pt x="65125" y="98834"/>
                  </a:lnTo>
                  <a:lnTo>
                    <a:pt x="101828" y="125908"/>
                  </a:lnTo>
                  <a:lnTo>
                    <a:pt x="107130" y="134872"/>
                  </a:lnTo>
                  <a:lnTo>
                    <a:pt x="107604" y="143560"/>
                  </a:lnTo>
                  <a:lnTo>
                    <a:pt x="106742" y="147851"/>
                  </a:lnTo>
                  <a:lnTo>
                    <a:pt x="103345" y="151419"/>
                  </a:lnTo>
                  <a:lnTo>
                    <a:pt x="92045" y="157263"/>
                  </a:lnTo>
                  <a:lnTo>
                    <a:pt x="76559" y="161151"/>
                  </a:lnTo>
                  <a:lnTo>
                    <a:pt x="72641" y="160285"/>
                  </a:lnTo>
                  <a:lnTo>
                    <a:pt x="60569" y="1500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759"/>
            <p:cNvSpPr/>
            <p:nvPr>
              <p:custDataLst>
                <p:tags r:id="rId37"/>
              </p:custDataLst>
            </p:nvPr>
          </p:nvSpPr>
          <p:spPr>
            <a:xfrm>
              <a:off x="10918818" y="6368472"/>
              <a:ext cx="130183" cy="142922"/>
            </a:xfrm>
            <a:custGeom>
              <a:avLst/>
              <a:gdLst/>
              <a:ahLst/>
              <a:cxnLst/>
              <a:rect l="0" t="0" r="0" b="0"/>
              <a:pathLst>
                <a:path w="130183" h="142922">
                  <a:moveTo>
                    <a:pt x="28582" y="64078"/>
                  </a:moveTo>
                  <a:lnTo>
                    <a:pt x="28582" y="64078"/>
                  </a:lnTo>
                  <a:lnTo>
                    <a:pt x="31953" y="64077"/>
                  </a:lnTo>
                  <a:lnTo>
                    <a:pt x="35489" y="62196"/>
                  </a:lnTo>
                  <a:lnTo>
                    <a:pt x="64115" y="39898"/>
                  </a:lnTo>
                  <a:lnTo>
                    <a:pt x="71656" y="30048"/>
                  </a:lnTo>
                  <a:lnTo>
                    <a:pt x="73526" y="24458"/>
                  </a:lnTo>
                  <a:lnTo>
                    <a:pt x="73721" y="12603"/>
                  </a:lnTo>
                  <a:lnTo>
                    <a:pt x="72079" y="7888"/>
                  </a:lnTo>
                  <a:lnTo>
                    <a:pt x="66494" y="769"/>
                  </a:lnTo>
                  <a:lnTo>
                    <a:pt x="61619" y="0"/>
                  </a:lnTo>
                  <a:lnTo>
                    <a:pt x="48674" y="2908"/>
                  </a:lnTo>
                  <a:lnTo>
                    <a:pt x="25519" y="19221"/>
                  </a:lnTo>
                  <a:lnTo>
                    <a:pt x="7527" y="48670"/>
                  </a:lnTo>
                  <a:lnTo>
                    <a:pt x="0" y="84206"/>
                  </a:lnTo>
                  <a:lnTo>
                    <a:pt x="3885" y="105244"/>
                  </a:lnTo>
                  <a:lnTo>
                    <a:pt x="13371" y="122591"/>
                  </a:lnTo>
                  <a:lnTo>
                    <a:pt x="26996" y="135004"/>
                  </a:lnTo>
                  <a:lnTo>
                    <a:pt x="46220" y="141462"/>
                  </a:lnTo>
                  <a:lnTo>
                    <a:pt x="68172" y="142921"/>
                  </a:lnTo>
                  <a:lnTo>
                    <a:pt x="89687" y="138866"/>
                  </a:lnTo>
                  <a:lnTo>
                    <a:pt x="130182" y="1148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760"/>
            <p:cNvSpPr/>
            <p:nvPr>
              <p:custDataLst>
                <p:tags r:id="rId38"/>
              </p:custDataLst>
            </p:nvPr>
          </p:nvSpPr>
          <p:spPr>
            <a:xfrm>
              <a:off x="10890666" y="6188290"/>
              <a:ext cx="94835" cy="98211"/>
            </a:xfrm>
            <a:custGeom>
              <a:avLst/>
              <a:gdLst/>
              <a:ahLst/>
              <a:cxnLst/>
              <a:rect l="0" t="0" r="0" b="0"/>
              <a:pathLst>
                <a:path w="94835" h="98211">
                  <a:moveTo>
                    <a:pt x="18634" y="34710"/>
                  </a:moveTo>
                  <a:lnTo>
                    <a:pt x="18634" y="34710"/>
                  </a:lnTo>
                  <a:lnTo>
                    <a:pt x="2747" y="61429"/>
                  </a:lnTo>
                  <a:lnTo>
                    <a:pt x="0" y="71171"/>
                  </a:lnTo>
                  <a:lnTo>
                    <a:pt x="567" y="71717"/>
                  </a:lnTo>
                  <a:lnTo>
                    <a:pt x="3078" y="72325"/>
                  </a:lnTo>
                  <a:lnTo>
                    <a:pt x="6546" y="70712"/>
                  </a:lnTo>
                  <a:lnTo>
                    <a:pt x="11850" y="65528"/>
                  </a:lnTo>
                  <a:lnTo>
                    <a:pt x="39484" y="24007"/>
                  </a:lnTo>
                  <a:lnTo>
                    <a:pt x="51701" y="5668"/>
                  </a:lnTo>
                  <a:lnTo>
                    <a:pt x="57554" y="636"/>
                  </a:lnTo>
                  <a:lnTo>
                    <a:pt x="60104" y="0"/>
                  </a:lnTo>
                  <a:lnTo>
                    <a:pt x="62508" y="281"/>
                  </a:lnTo>
                  <a:lnTo>
                    <a:pt x="64816" y="1174"/>
                  </a:lnTo>
                  <a:lnTo>
                    <a:pt x="74809" y="19286"/>
                  </a:lnTo>
                  <a:lnTo>
                    <a:pt x="89416" y="60670"/>
                  </a:lnTo>
                  <a:lnTo>
                    <a:pt x="94834" y="982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761"/>
            <p:cNvSpPr/>
            <p:nvPr>
              <p:custDataLst>
                <p:tags r:id="rId39"/>
              </p:custDataLst>
            </p:nvPr>
          </p:nvSpPr>
          <p:spPr>
            <a:xfrm>
              <a:off x="10395501" y="6407150"/>
              <a:ext cx="94700" cy="104080"/>
            </a:xfrm>
            <a:custGeom>
              <a:avLst/>
              <a:gdLst/>
              <a:ahLst/>
              <a:cxnLst/>
              <a:rect l="0" t="0" r="0" b="0"/>
              <a:pathLst>
                <a:path w="94700" h="104080">
                  <a:moveTo>
                    <a:pt x="94699" y="0"/>
                  </a:moveTo>
                  <a:lnTo>
                    <a:pt x="94699" y="0"/>
                  </a:lnTo>
                  <a:lnTo>
                    <a:pt x="94699" y="6742"/>
                  </a:lnTo>
                  <a:lnTo>
                    <a:pt x="80393" y="52998"/>
                  </a:lnTo>
                  <a:lnTo>
                    <a:pt x="66943" y="74969"/>
                  </a:lnTo>
                  <a:lnTo>
                    <a:pt x="40481" y="99240"/>
                  </a:lnTo>
                  <a:lnTo>
                    <a:pt x="32267" y="104079"/>
                  </a:lnTo>
                  <a:lnTo>
                    <a:pt x="27678" y="103958"/>
                  </a:lnTo>
                  <a:lnTo>
                    <a:pt x="16934" y="100061"/>
                  </a:lnTo>
                  <a:lnTo>
                    <a:pt x="8866" y="91744"/>
                  </a:lnTo>
                  <a:lnTo>
                    <a:pt x="3634" y="80992"/>
                  </a:lnTo>
                  <a:lnTo>
                    <a:pt x="0" y="57338"/>
                  </a:lnTo>
                  <a:lnTo>
                    <a:pt x="1227" y="55158"/>
                  </a:lnTo>
                  <a:lnTo>
                    <a:pt x="3457" y="53706"/>
                  </a:lnTo>
                  <a:lnTo>
                    <a:pt x="6355" y="52737"/>
                  </a:lnTo>
                  <a:lnTo>
                    <a:pt x="20545" y="54745"/>
                  </a:lnTo>
                  <a:lnTo>
                    <a:pt x="63521" y="77987"/>
                  </a:lnTo>
                  <a:lnTo>
                    <a:pt x="81999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762"/>
            <p:cNvSpPr/>
            <p:nvPr>
              <p:custDataLst>
                <p:tags r:id="rId40"/>
              </p:custDataLst>
            </p:nvPr>
          </p:nvSpPr>
          <p:spPr>
            <a:xfrm>
              <a:off x="10179049" y="6288374"/>
              <a:ext cx="190502" cy="207444"/>
            </a:xfrm>
            <a:custGeom>
              <a:avLst/>
              <a:gdLst/>
              <a:ahLst/>
              <a:cxnLst/>
              <a:rect l="0" t="0" r="0" b="0"/>
              <a:pathLst>
                <a:path w="190502" h="207444">
                  <a:moveTo>
                    <a:pt x="1" y="36226"/>
                  </a:moveTo>
                  <a:lnTo>
                    <a:pt x="1" y="36226"/>
                  </a:lnTo>
                  <a:lnTo>
                    <a:pt x="0" y="30759"/>
                  </a:lnTo>
                  <a:lnTo>
                    <a:pt x="31161" y="14373"/>
                  </a:lnTo>
                  <a:lnTo>
                    <a:pt x="71949" y="4038"/>
                  </a:lnTo>
                  <a:lnTo>
                    <a:pt x="116728" y="0"/>
                  </a:lnTo>
                  <a:lnTo>
                    <a:pt x="137722" y="2016"/>
                  </a:lnTo>
                  <a:lnTo>
                    <a:pt x="153168" y="9027"/>
                  </a:lnTo>
                  <a:lnTo>
                    <a:pt x="159262" y="13860"/>
                  </a:lnTo>
                  <a:lnTo>
                    <a:pt x="166034" y="26756"/>
                  </a:lnTo>
                  <a:lnTo>
                    <a:pt x="167840" y="34147"/>
                  </a:lnTo>
                  <a:lnTo>
                    <a:pt x="164202" y="53646"/>
                  </a:lnTo>
                  <a:lnTo>
                    <a:pt x="141247" y="100658"/>
                  </a:lnTo>
                  <a:lnTo>
                    <a:pt x="104467" y="144229"/>
                  </a:lnTo>
                  <a:lnTo>
                    <a:pt x="59480" y="181447"/>
                  </a:lnTo>
                  <a:lnTo>
                    <a:pt x="40302" y="193787"/>
                  </a:lnTo>
                  <a:lnTo>
                    <a:pt x="39569" y="194890"/>
                  </a:lnTo>
                  <a:lnTo>
                    <a:pt x="38754" y="197995"/>
                  </a:lnTo>
                  <a:lnTo>
                    <a:pt x="40653" y="199811"/>
                  </a:lnTo>
                  <a:lnTo>
                    <a:pt x="48407" y="203710"/>
                  </a:lnTo>
                  <a:lnTo>
                    <a:pt x="90206" y="206893"/>
                  </a:lnTo>
                  <a:lnTo>
                    <a:pt x="126681" y="207443"/>
                  </a:lnTo>
                  <a:lnTo>
                    <a:pt x="167206" y="205748"/>
                  </a:lnTo>
                  <a:lnTo>
                    <a:pt x="190501" y="201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763"/>
            <p:cNvSpPr/>
            <p:nvPr>
              <p:custDataLst>
                <p:tags r:id="rId41"/>
              </p:custDataLst>
            </p:nvPr>
          </p:nvSpPr>
          <p:spPr>
            <a:xfrm>
              <a:off x="9969499" y="6330950"/>
              <a:ext cx="12702" cy="203201"/>
            </a:xfrm>
            <a:custGeom>
              <a:avLst/>
              <a:gdLst/>
              <a:ahLst/>
              <a:cxnLst/>
              <a:rect l="0" t="0" r="0" b="0"/>
              <a:pathLst>
                <a:path w="12702" h="203201">
                  <a:moveTo>
                    <a:pt x="1" y="0"/>
                  </a:moveTo>
                  <a:lnTo>
                    <a:pt x="1" y="0"/>
                  </a:lnTo>
                  <a:lnTo>
                    <a:pt x="0" y="36628"/>
                  </a:lnTo>
                  <a:lnTo>
                    <a:pt x="0" y="74666"/>
                  </a:lnTo>
                  <a:lnTo>
                    <a:pt x="3371" y="113845"/>
                  </a:lnTo>
                  <a:lnTo>
                    <a:pt x="8839" y="152265"/>
                  </a:lnTo>
                  <a:lnTo>
                    <a:pt x="12701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764"/>
            <p:cNvSpPr/>
            <p:nvPr>
              <p:custDataLst>
                <p:tags r:id="rId42"/>
              </p:custDataLst>
            </p:nvPr>
          </p:nvSpPr>
          <p:spPr>
            <a:xfrm>
              <a:off x="9900533" y="6393523"/>
              <a:ext cx="176918" cy="39028"/>
            </a:xfrm>
            <a:custGeom>
              <a:avLst/>
              <a:gdLst/>
              <a:ahLst/>
              <a:cxnLst/>
              <a:rect l="0" t="0" r="0" b="0"/>
              <a:pathLst>
                <a:path w="176918" h="39028">
                  <a:moveTo>
                    <a:pt x="5467" y="39027"/>
                  </a:moveTo>
                  <a:lnTo>
                    <a:pt x="5467" y="39027"/>
                  </a:lnTo>
                  <a:lnTo>
                    <a:pt x="0" y="39026"/>
                  </a:lnTo>
                  <a:lnTo>
                    <a:pt x="9491" y="32285"/>
                  </a:lnTo>
                  <a:lnTo>
                    <a:pt x="53351" y="17365"/>
                  </a:lnTo>
                  <a:lnTo>
                    <a:pt x="86016" y="9173"/>
                  </a:lnTo>
                  <a:lnTo>
                    <a:pt x="129993" y="0"/>
                  </a:lnTo>
                  <a:lnTo>
                    <a:pt x="176917" y="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765"/>
            <p:cNvSpPr/>
            <p:nvPr>
              <p:custDataLst>
                <p:tags r:id="rId43"/>
              </p:custDataLst>
            </p:nvPr>
          </p:nvSpPr>
          <p:spPr>
            <a:xfrm>
              <a:off x="10509250" y="6381750"/>
              <a:ext cx="82551" cy="215901"/>
            </a:xfrm>
            <a:custGeom>
              <a:avLst/>
              <a:gdLst/>
              <a:ahLst/>
              <a:cxnLst/>
              <a:rect l="0" t="0" r="0" b="0"/>
              <a:pathLst>
                <a:path w="82551" h="215901">
                  <a:moveTo>
                    <a:pt x="82550" y="0"/>
                  </a:moveTo>
                  <a:lnTo>
                    <a:pt x="82550" y="0"/>
                  </a:lnTo>
                  <a:lnTo>
                    <a:pt x="64973" y="38919"/>
                  </a:lnTo>
                  <a:lnTo>
                    <a:pt x="46767" y="83498"/>
                  </a:lnTo>
                  <a:lnTo>
                    <a:pt x="32437" y="122813"/>
                  </a:lnTo>
                  <a:lnTo>
                    <a:pt x="19254" y="163859"/>
                  </a:lnTo>
                  <a:lnTo>
                    <a:pt x="2457" y="20979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766"/>
            <p:cNvSpPr/>
            <p:nvPr>
              <p:custDataLst>
                <p:tags r:id="rId44"/>
              </p:custDataLst>
            </p:nvPr>
          </p:nvSpPr>
          <p:spPr>
            <a:xfrm>
              <a:off x="10579100" y="6499647"/>
              <a:ext cx="127001" cy="91314"/>
            </a:xfrm>
            <a:custGeom>
              <a:avLst/>
              <a:gdLst/>
              <a:ahLst/>
              <a:cxnLst/>
              <a:rect l="0" t="0" r="0" b="0"/>
              <a:pathLst>
                <a:path w="127001" h="91314">
                  <a:moveTo>
                    <a:pt x="0" y="9103"/>
                  </a:moveTo>
                  <a:lnTo>
                    <a:pt x="0" y="9103"/>
                  </a:lnTo>
                  <a:lnTo>
                    <a:pt x="3370" y="5732"/>
                  </a:lnTo>
                  <a:lnTo>
                    <a:pt x="15580" y="264"/>
                  </a:lnTo>
                  <a:lnTo>
                    <a:pt x="24798" y="0"/>
                  </a:lnTo>
                  <a:lnTo>
                    <a:pt x="29232" y="918"/>
                  </a:lnTo>
                  <a:lnTo>
                    <a:pt x="32188" y="2941"/>
                  </a:lnTo>
                  <a:lnTo>
                    <a:pt x="34158" y="5700"/>
                  </a:lnTo>
                  <a:lnTo>
                    <a:pt x="36348" y="13235"/>
                  </a:lnTo>
                  <a:lnTo>
                    <a:pt x="37320" y="23639"/>
                  </a:lnTo>
                  <a:lnTo>
                    <a:pt x="19079" y="64316"/>
                  </a:lnTo>
                  <a:lnTo>
                    <a:pt x="827" y="90503"/>
                  </a:lnTo>
                  <a:lnTo>
                    <a:pt x="10358" y="91313"/>
                  </a:lnTo>
                  <a:lnTo>
                    <a:pt x="57468" y="82819"/>
                  </a:lnTo>
                  <a:lnTo>
                    <a:pt x="102918" y="71250"/>
                  </a:lnTo>
                  <a:lnTo>
                    <a:pt x="127000" y="662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767"/>
            <p:cNvSpPr/>
            <p:nvPr>
              <p:custDataLst>
                <p:tags r:id="rId45"/>
              </p:custDataLst>
            </p:nvPr>
          </p:nvSpPr>
          <p:spPr>
            <a:xfrm>
              <a:off x="9470203" y="6219830"/>
              <a:ext cx="264348" cy="272907"/>
            </a:xfrm>
            <a:custGeom>
              <a:avLst/>
              <a:gdLst/>
              <a:ahLst/>
              <a:cxnLst/>
              <a:rect l="0" t="0" r="0" b="0"/>
              <a:pathLst>
                <a:path w="264348" h="272907">
                  <a:moveTo>
                    <a:pt x="105597" y="92070"/>
                  </a:moveTo>
                  <a:lnTo>
                    <a:pt x="105597" y="92070"/>
                  </a:lnTo>
                  <a:lnTo>
                    <a:pt x="105596" y="61411"/>
                  </a:lnTo>
                  <a:lnTo>
                    <a:pt x="104892" y="58931"/>
                  </a:lnTo>
                  <a:lnTo>
                    <a:pt x="103716" y="57277"/>
                  </a:lnTo>
                  <a:lnTo>
                    <a:pt x="102226" y="56175"/>
                  </a:lnTo>
                  <a:lnTo>
                    <a:pt x="94927" y="56831"/>
                  </a:lnTo>
                  <a:lnTo>
                    <a:pt x="69622" y="66372"/>
                  </a:lnTo>
                  <a:lnTo>
                    <a:pt x="45705" y="91275"/>
                  </a:lnTo>
                  <a:lnTo>
                    <a:pt x="20745" y="128838"/>
                  </a:lnTo>
                  <a:lnTo>
                    <a:pt x="5588" y="171247"/>
                  </a:lnTo>
                  <a:lnTo>
                    <a:pt x="0" y="215092"/>
                  </a:lnTo>
                  <a:lnTo>
                    <a:pt x="2456" y="237058"/>
                  </a:lnTo>
                  <a:lnTo>
                    <a:pt x="8956" y="253170"/>
                  </a:lnTo>
                  <a:lnTo>
                    <a:pt x="18901" y="265035"/>
                  </a:lnTo>
                  <a:lnTo>
                    <a:pt x="30377" y="271249"/>
                  </a:lnTo>
                  <a:lnTo>
                    <a:pt x="36400" y="272906"/>
                  </a:lnTo>
                  <a:lnTo>
                    <a:pt x="43237" y="271188"/>
                  </a:lnTo>
                  <a:lnTo>
                    <a:pt x="58361" y="261754"/>
                  </a:lnTo>
                  <a:lnTo>
                    <a:pt x="96136" y="221152"/>
                  </a:lnTo>
                  <a:lnTo>
                    <a:pt x="124979" y="175629"/>
                  </a:lnTo>
                  <a:lnTo>
                    <a:pt x="137965" y="140496"/>
                  </a:lnTo>
                  <a:lnTo>
                    <a:pt x="150321" y="107478"/>
                  </a:lnTo>
                  <a:lnTo>
                    <a:pt x="160046" y="77751"/>
                  </a:lnTo>
                  <a:lnTo>
                    <a:pt x="161554" y="42594"/>
                  </a:lnTo>
                  <a:lnTo>
                    <a:pt x="156826" y="18849"/>
                  </a:lnTo>
                  <a:lnTo>
                    <a:pt x="150473" y="7552"/>
                  </a:lnTo>
                  <a:lnTo>
                    <a:pt x="145392" y="3974"/>
                  </a:lnTo>
                  <a:lnTo>
                    <a:pt x="132221" y="0"/>
                  </a:lnTo>
                  <a:lnTo>
                    <a:pt x="115077" y="3878"/>
                  </a:lnTo>
                  <a:lnTo>
                    <a:pt x="105567" y="7875"/>
                  </a:lnTo>
                  <a:lnTo>
                    <a:pt x="89355" y="21724"/>
                  </a:lnTo>
                  <a:lnTo>
                    <a:pt x="70211" y="49354"/>
                  </a:lnTo>
                  <a:lnTo>
                    <a:pt x="61648" y="68851"/>
                  </a:lnTo>
                  <a:lnTo>
                    <a:pt x="57532" y="94284"/>
                  </a:lnTo>
                  <a:lnTo>
                    <a:pt x="59070" y="106225"/>
                  </a:lnTo>
                  <a:lnTo>
                    <a:pt x="63290" y="110678"/>
                  </a:lnTo>
                  <a:lnTo>
                    <a:pt x="77386" y="117509"/>
                  </a:lnTo>
                  <a:lnTo>
                    <a:pt x="101055" y="115371"/>
                  </a:lnTo>
                  <a:lnTo>
                    <a:pt x="146113" y="104148"/>
                  </a:lnTo>
                  <a:lnTo>
                    <a:pt x="193330" y="91886"/>
                  </a:lnTo>
                  <a:lnTo>
                    <a:pt x="232956" y="84959"/>
                  </a:lnTo>
                  <a:lnTo>
                    <a:pt x="264347" y="8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768"/>
            <p:cNvSpPr/>
            <p:nvPr>
              <p:custDataLst>
                <p:tags r:id="rId46"/>
              </p:custDataLst>
            </p:nvPr>
          </p:nvSpPr>
          <p:spPr>
            <a:xfrm>
              <a:off x="9629343" y="6451600"/>
              <a:ext cx="97022" cy="131236"/>
            </a:xfrm>
            <a:custGeom>
              <a:avLst/>
              <a:gdLst/>
              <a:ahLst/>
              <a:cxnLst/>
              <a:rect l="0" t="0" r="0" b="0"/>
              <a:pathLst>
                <a:path w="97022" h="131236">
                  <a:moveTo>
                    <a:pt x="67107" y="38100"/>
                  </a:moveTo>
                  <a:lnTo>
                    <a:pt x="67107" y="38100"/>
                  </a:lnTo>
                  <a:lnTo>
                    <a:pt x="61332" y="33031"/>
                  </a:lnTo>
                  <a:lnTo>
                    <a:pt x="51912" y="27974"/>
                  </a:lnTo>
                  <a:lnTo>
                    <a:pt x="46713" y="26543"/>
                  </a:lnTo>
                  <a:lnTo>
                    <a:pt x="40168" y="27789"/>
                  </a:lnTo>
                  <a:lnTo>
                    <a:pt x="36448" y="29110"/>
                  </a:lnTo>
                  <a:lnTo>
                    <a:pt x="21099" y="41081"/>
                  </a:lnTo>
                  <a:lnTo>
                    <a:pt x="6516" y="64774"/>
                  </a:lnTo>
                  <a:lnTo>
                    <a:pt x="0" y="90767"/>
                  </a:lnTo>
                  <a:lnTo>
                    <a:pt x="1440" y="112971"/>
                  </a:lnTo>
                  <a:lnTo>
                    <a:pt x="4985" y="118352"/>
                  </a:lnTo>
                  <a:lnTo>
                    <a:pt x="16449" y="126215"/>
                  </a:lnTo>
                  <a:lnTo>
                    <a:pt x="38769" y="131235"/>
                  </a:lnTo>
                  <a:lnTo>
                    <a:pt x="54982" y="126766"/>
                  </a:lnTo>
                  <a:lnTo>
                    <a:pt x="63257" y="122610"/>
                  </a:lnTo>
                  <a:lnTo>
                    <a:pt x="76214" y="108586"/>
                  </a:lnTo>
                  <a:lnTo>
                    <a:pt x="89561" y="80857"/>
                  </a:lnTo>
                  <a:lnTo>
                    <a:pt x="97021" y="39882"/>
                  </a:lnTo>
                  <a:lnTo>
                    <a:pt x="94278" y="24546"/>
                  </a:lnTo>
                  <a:lnTo>
                    <a:pt x="88355" y="13731"/>
                  </a:lnTo>
                  <a:lnTo>
                    <a:pt x="734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898"/>
          <p:cNvGrpSpPr/>
          <p:nvPr/>
        </p:nvGrpSpPr>
        <p:grpSpPr>
          <a:xfrm>
            <a:off x="8362950" y="4144730"/>
            <a:ext cx="454706" cy="2342111"/>
            <a:chOff x="8362950" y="4144730"/>
            <a:chExt cx="454706" cy="2342111"/>
          </a:xfrm>
        </p:grpSpPr>
        <p:sp>
          <p:nvSpPr>
            <p:cNvPr id="77" name="SMARTInkShape-4769"/>
            <p:cNvSpPr/>
            <p:nvPr>
              <p:custDataLst>
                <p:tags r:id="rId25"/>
              </p:custDataLst>
            </p:nvPr>
          </p:nvSpPr>
          <p:spPr>
            <a:xfrm>
              <a:off x="8472224" y="4775200"/>
              <a:ext cx="11377" cy="101601"/>
            </a:xfrm>
            <a:custGeom>
              <a:avLst/>
              <a:gdLst/>
              <a:ahLst/>
              <a:cxnLst/>
              <a:rect l="0" t="0" r="0" b="0"/>
              <a:pathLst>
                <a:path w="11377" h="10160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950" y="45503"/>
                  </a:lnTo>
                  <a:lnTo>
                    <a:pt x="11376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770"/>
            <p:cNvSpPr/>
            <p:nvPr>
              <p:custDataLst>
                <p:tags r:id="rId26"/>
              </p:custDataLst>
            </p:nvPr>
          </p:nvSpPr>
          <p:spPr>
            <a:xfrm>
              <a:off x="8496300" y="5029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6907" y="84234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771"/>
            <p:cNvSpPr/>
            <p:nvPr>
              <p:custDataLst>
                <p:tags r:id="rId27"/>
              </p:custDataLst>
            </p:nvPr>
          </p:nvSpPr>
          <p:spPr>
            <a:xfrm>
              <a:off x="8362950" y="4144730"/>
              <a:ext cx="50801" cy="39921"/>
            </a:xfrm>
            <a:custGeom>
              <a:avLst/>
              <a:gdLst/>
              <a:ahLst/>
              <a:cxnLst/>
              <a:rect l="0" t="0" r="0" b="0"/>
              <a:pathLst>
                <a:path w="50801" h="39921">
                  <a:moveTo>
                    <a:pt x="0" y="8170"/>
                  </a:moveTo>
                  <a:lnTo>
                    <a:pt x="0" y="8170"/>
                  </a:lnTo>
                  <a:lnTo>
                    <a:pt x="3370" y="1428"/>
                  </a:lnTo>
                  <a:lnTo>
                    <a:pt x="5774" y="147"/>
                  </a:lnTo>
                  <a:lnTo>
                    <a:pt x="8788" y="0"/>
                  </a:lnTo>
                  <a:lnTo>
                    <a:pt x="16606" y="2422"/>
                  </a:lnTo>
                  <a:lnTo>
                    <a:pt x="27136" y="8202"/>
                  </a:lnTo>
                  <a:lnTo>
                    <a:pt x="50800" y="39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772"/>
            <p:cNvSpPr/>
            <p:nvPr>
              <p:custDataLst>
                <p:tags r:id="rId28"/>
              </p:custDataLst>
            </p:nvPr>
          </p:nvSpPr>
          <p:spPr>
            <a:xfrm>
              <a:off x="8458200" y="43243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773"/>
            <p:cNvSpPr/>
            <p:nvPr>
              <p:custDataLst>
                <p:tags r:id="rId29"/>
              </p:custDataLst>
            </p:nvPr>
          </p:nvSpPr>
          <p:spPr>
            <a:xfrm>
              <a:off x="8467241" y="4533900"/>
              <a:ext cx="3660" cy="82551"/>
            </a:xfrm>
            <a:custGeom>
              <a:avLst/>
              <a:gdLst/>
              <a:ahLst/>
              <a:cxnLst/>
              <a:rect l="0" t="0" r="0" b="0"/>
              <a:pathLst>
                <a:path w="3660" h="82551">
                  <a:moveTo>
                    <a:pt x="3659" y="0"/>
                  </a:moveTo>
                  <a:lnTo>
                    <a:pt x="3659" y="0"/>
                  </a:lnTo>
                  <a:lnTo>
                    <a:pt x="0" y="42633"/>
                  </a:lnTo>
                  <a:lnTo>
                    <a:pt x="3659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774"/>
            <p:cNvSpPr/>
            <p:nvPr>
              <p:custDataLst>
                <p:tags r:id="rId30"/>
              </p:custDataLst>
            </p:nvPr>
          </p:nvSpPr>
          <p:spPr>
            <a:xfrm>
              <a:off x="8547100" y="52514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8838" y="38724"/>
                  </a:lnTo>
                  <a:lnTo>
                    <a:pt x="12643" y="78858"/>
                  </a:lnTo>
                  <a:lnTo>
                    <a:pt x="19456" y="120756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775"/>
            <p:cNvSpPr/>
            <p:nvPr>
              <p:custDataLst>
                <p:tags r:id="rId31"/>
              </p:custDataLst>
            </p:nvPr>
          </p:nvSpPr>
          <p:spPr>
            <a:xfrm>
              <a:off x="8566150" y="558165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7673" y="39563"/>
                  </a:lnTo>
                  <a:lnTo>
                    <a:pt x="6611" y="84093"/>
                  </a:lnTo>
                  <a:lnTo>
                    <a:pt x="5696" y="12929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776"/>
            <p:cNvSpPr/>
            <p:nvPr>
              <p:custDataLst>
                <p:tags r:id="rId32"/>
              </p:custDataLst>
            </p:nvPr>
          </p:nvSpPr>
          <p:spPr>
            <a:xfrm>
              <a:off x="8515350" y="59817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777"/>
            <p:cNvSpPr/>
            <p:nvPr>
              <p:custDataLst>
                <p:tags r:id="rId33"/>
              </p:custDataLst>
            </p:nvPr>
          </p:nvSpPr>
          <p:spPr>
            <a:xfrm>
              <a:off x="8547983" y="6127749"/>
              <a:ext cx="5468" cy="25402"/>
            </a:xfrm>
            <a:custGeom>
              <a:avLst/>
              <a:gdLst/>
              <a:ahLst/>
              <a:cxnLst/>
              <a:rect l="0" t="0" r="0" b="0"/>
              <a:pathLst>
                <a:path w="5468" h="25402">
                  <a:moveTo>
                    <a:pt x="5467" y="1"/>
                  </a:moveTo>
                  <a:lnTo>
                    <a:pt x="5467" y="1"/>
                  </a:lnTo>
                  <a:lnTo>
                    <a:pt x="2096" y="0"/>
                  </a:lnTo>
                  <a:lnTo>
                    <a:pt x="1103" y="1412"/>
                  </a:lnTo>
                  <a:lnTo>
                    <a:pt x="0" y="6743"/>
                  </a:lnTo>
                  <a:lnTo>
                    <a:pt x="5467" y="25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778"/>
            <p:cNvSpPr/>
            <p:nvPr>
              <p:custDataLst>
                <p:tags r:id="rId34"/>
              </p:custDataLst>
            </p:nvPr>
          </p:nvSpPr>
          <p:spPr>
            <a:xfrm>
              <a:off x="8574001" y="6177773"/>
              <a:ext cx="163600" cy="249127"/>
            </a:xfrm>
            <a:custGeom>
              <a:avLst/>
              <a:gdLst/>
              <a:ahLst/>
              <a:cxnLst/>
              <a:rect l="0" t="0" r="0" b="0"/>
              <a:pathLst>
                <a:path w="163600" h="249127">
                  <a:moveTo>
                    <a:pt x="106449" y="45227"/>
                  </a:moveTo>
                  <a:lnTo>
                    <a:pt x="106449" y="45227"/>
                  </a:lnTo>
                  <a:lnTo>
                    <a:pt x="97611" y="30922"/>
                  </a:lnTo>
                  <a:lnTo>
                    <a:pt x="93584" y="28286"/>
                  </a:lnTo>
                  <a:lnTo>
                    <a:pt x="91521" y="27583"/>
                  </a:lnTo>
                  <a:lnTo>
                    <a:pt x="75137" y="29964"/>
                  </a:lnTo>
                  <a:lnTo>
                    <a:pt x="62194" y="40795"/>
                  </a:lnTo>
                  <a:lnTo>
                    <a:pt x="33267" y="83236"/>
                  </a:lnTo>
                  <a:lnTo>
                    <a:pt x="12094" y="124771"/>
                  </a:lnTo>
                  <a:lnTo>
                    <a:pt x="2527" y="168357"/>
                  </a:lnTo>
                  <a:lnTo>
                    <a:pt x="0" y="215782"/>
                  </a:lnTo>
                  <a:lnTo>
                    <a:pt x="2224" y="232507"/>
                  </a:lnTo>
                  <a:lnTo>
                    <a:pt x="7445" y="243233"/>
                  </a:lnTo>
                  <a:lnTo>
                    <a:pt x="10813" y="247081"/>
                  </a:lnTo>
                  <a:lnTo>
                    <a:pt x="15175" y="248941"/>
                  </a:lnTo>
                  <a:lnTo>
                    <a:pt x="25665" y="249126"/>
                  </a:lnTo>
                  <a:lnTo>
                    <a:pt x="50214" y="241893"/>
                  </a:lnTo>
                  <a:lnTo>
                    <a:pt x="79975" y="221736"/>
                  </a:lnTo>
                  <a:lnTo>
                    <a:pt x="116028" y="184365"/>
                  </a:lnTo>
                  <a:lnTo>
                    <a:pt x="133903" y="147758"/>
                  </a:lnTo>
                  <a:lnTo>
                    <a:pt x="147516" y="101986"/>
                  </a:lnTo>
                  <a:lnTo>
                    <a:pt x="152452" y="82917"/>
                  </a:lnTo>
                  <a:lnTo>
                    <a:pt x="151355" y="65035"/>
                  </a:lnTo>
                  <a:lnTo>
                    <a:pt x="141081" y="23455"/>
                  </a:lnTo>
                  <a:lnTo>
                    <a:pt x="139480" y="11797"/>
                  </a:lnTo>
                  <a:lnTo>
                    <a:pt x="136231" y="7418"/>
                  </a:lnTo>
                  <a:lnTo>
                    <a:pt x="125094" y="671"/>
                  </a:lnTo>
                  <a:lnTo>
                    <a:pt x="118173" y="0"/>
                  </a:lnTo>
                  <a:lnTo>
                    <a:pt x="102958" y="3019"/>
                  </a:lnTo>
                  <a:lnTo>
                    <a:pt x="75153" y="16022"/>
                  </a:lnTo>
                  <a:lnTo>
                    <a:pt x="51314" y="36653"/>
                  </a:lnTo>
                  <a:lnTo>
                    <a:pt x="37588" y="64009"/>
                  </a:lnTo>
                  <a:lnTo>
                    <a:pt x="37273" y="82267"/>
                  </a:lnTo>
                  <a:lnTo>
                    <a:pt x="45198" y="110242"/>
                  </a:lnTo>
                  <a:lnTo>
                    <a:pt x="53121" y="120219"/>
                  </a:lnTo>
                  <a:lnTo>
                    <a:pt x="58197" y="124855"/>
                  </a:lnTo>
                  <a:lnTo>
                    <a:pt x="64403" y="127240"/>
                  </a:lnTo>
                  <a:lnTo>
                    <a:pt x="88033" y="127226"/>
                  </a:lnTo>
                  <a:lnTo>
                    <a:pt x="131347" y="120901"/>
                  </a:lnTo>
                  <a:lnTo>
                    <a:pt x="163599" y="1150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779"/>
            <p:cNvSpPr/>
            <p:nvPr>
              <p:custDataLst>
                <p:tags r:id="rId35"/>
              </p:custDataLst>
            </p:nvPr>
          </p:nvSpPr>
          <p:spPr>
            <a:xfrm>
              <a:off x="8765179" y="6394450"/>
              <a:ext cx="52477" cy="92391"/>
            </a:xfrm>
            <a:custGeom>
              <a:avLst/>
              <a:gdLst/>
              <a:ahLst/>
              <a:cxnLst/>
              <a:rect l="0" t="0" r="0" b="0"/>
              <a:pathLst>
                <a:path w="52477" h="92391">
                  <a:moveTo>
                    <a:pt x="42271" y="19050"/>
                  </a:moveTo>
                  <a:lnTo>
                    <a:pt x="42271" y="19050"/>
                  </a:lnTo>
                  <a:lnTo>
                    <a:pt x="38900" y="15679"/>
                  </a:lnTo>
                  <a:lnTo>
                    <a:pt x="35364" y="14024"/>
                  </a:lnTo>
                  <a:lnTo>
                    <a:pt x="33433" y="13583"/>
                  </a:lnTo>
                  <a:lnTo>
                    <a:pt x="23973" y="16332"/>
                  </a:lnTo>
                  <a:lnTo>
                    <a:pt x="15604" y="21616"/>
                  </a:lnTo>
                  <a:lnTo>
                    <a:pt x="5285" y="34392"/>
                  </a:lnTo>
                  <a:lnTo>
                    <a:pt x="1137" y="45624"/>
                  </a:lnTo>
                  <a:lnTo>
                    <a:pt x="0" y="57672"/>
                  </a:lnTo>
                  <a:lnTo>
                    <a:pt x="1846" y="70081"/>
                  </a:lnTo>
                  <a:lnTo>
                    <a:pt x="6902" y="80771"/>
                  </a:lnTo>
                  <a:lnTo>
                    <a:pt x="10225" y="85597"/>
                  </a:lnTo>
                  <a:lnTo>
                    <a:pt x="17680" y="90960"/>
                  </a:lnTo>
                  <a:lnTo>
                    <a:pt x="21644" y="92390"/>
                  </a:lnTo>
                  <a:lnTo>
                    <a:pt x="25698" y="91932"/>
                  </a:lnTo>
                  <a:lnTo>
                    <a:pt x="33964" y="87661"/>
                  </a:lnTo>
                  <a:lnTo>
                    <a:pt x="46551" y="70580"/>
                  </a:lnTo>
                  <a:lnTo>
                    <a:pt x="52476" y="51016"/>
                  </a:lnTo>
                  <a:lnTo>
                    <a:pt x="486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899"/>
          <p:cNvGrpSpPr/>
          <p:nvPr/>
        </p:nvGrpSpPr>
        <p:grpSpPr>
          <a:xfrm>
            <a:off x="6859607" y="5607466"/>
            <a:ext cx="131744" cy="666335"/>
            <a:chOff x="6859607" y="5607466"/>
            <a:chExt cx="131744" cy="666335"/>
          </a:xfrm>
        </p:grpSpPr>
        <p:sp>
          <p:nvSpPr>
            <p:cNvPr id="89" name="SMARTInkShape-4780"/>
            <p:cNvSpPr/>
            <p:nvPr>
              <p:custDataLst>
                <p:tags r:id="rId23"/>
              </p:custDataLst>
            </p:nvPr>
          </p:nvSpPr>
          <p:spPr>
            <a:xfrm>
              <a:off x="6859607" y="6132378"/>
              <a:ext cx="131744" cy="94014"/>
            </a:xfrm>
            <a:custGeom>
              <a:avLst/>
              <a:gdLst/>
              <a:ahLst/>
              <a:cxnLst/>
              <a:rect l="0" t="0" r="0" b="0"/>
              <a:pathLst>
                <a:path w="131744" h="94014">
                  <a:moveTo>
                    <a:pt x="42843" y="8072"/>
                  </a:moveTo>
                  <a:lnTo>
                    <a:pt x="42843" y="8072"/>
                  </a:lnTo>
                  <a:lnTo>
                    <a:pt x="32703" y="8777"/>
                  </a:lnTo>
                  <a:lnTo>
                    <a:pt x="25167" y="11443"/>
                  </a:lnTo>
                  <a:lnTo>
                    <a:pt x="17113" y="20624"/>
                  </a:lnTo>
                  <a:lnTo>
                    <a:pt x="6526" y="41659"/>
                  </a:lnTo>
                  <a:lnTo>
                    <a:pt x="0" y="70681"/>
                  </a:lnTo>
                  <a:lnTo>
                    <a:pt x="2869" y="81994"/>
                  </a:lnTo>
                  <a:lnTo>
                    <a:pt x="5611" y="86987"/>
                  </a:lnTo>
                  <a:lnTo>
                    <a:pt x="8849" y="90315"/>
                  </a:lnTo>
                  <a:lnTo>
                    <a:pt x="16211" y="94013"/>
                  </a:lnTo>
                  <a:lnTo>
                    <a:pt x="26068" y="91895"/>
                  </a:lnTo>
                  <a:lnTo>
                    <a:pt x="36798" y="85542"/>
                  </a:lnTo>
                  <a:lnTo>
                    <a:pt x="50773" y="69362"/>
                  </a:lnTo>
                  <a:lnTo>
                    <a:pt x="59538" y="54832"/>
                  </a:lnTo>
                  <a:lnTo>
                    <a:pt x="62492" y="38967"/>
                  </a:lnTo>
                  <a:lnTo>
                    <a:pt x="60748" y="23919"/>
                  </a:lnTo>
                  <a:lnTo>
                    <a:pt x="55269" y="12529"/>
                  </a:lnTo>
                  <a:lnTo>
                    <a:pt x="46249" y="4644"/>
                  </a:lnTo>
                  <a:lnTo>
                    <a:pt x="40880" y="1553"/>
                  </a:lnTo>
                  <a:lnTo>
                    <a:pt x="29270" y="0"/>
                  </a:lnTo>
                  <a:lnTo>
                    <a:pt x="23211" y="573"/>
                  </a:lnTo>
                  <a:lnTo>
                    <a:pt x="18466" y="3073"/>
                  </a:lnTo>
                  <a:lnTo>
                    <a:pt x="11312" y="11495"/>
                  </a:lnTo>
                  <a:lnTo>
                    <a:pt x="6690" y="34878"/>
                  </a:lnTo>
                  <a:lnTo>
                    <a:pt x="11253" y="52205"/>
                  </a:lnTo>
                  <a:lnTo>
                    <a:pt x="21041" y="67903"/>
                  </a:lnTo>
                  <a:lnTo>
                    <a:pt x="34799" y="79584"/>
                  </a:lnTo>
                  <a:lnTo>
                    <a:pt x="50322" y="83835"/>
                  </a:lnTo>
                  <a:lnTo>
                    <a:pt x="65217" y="82667"/>
                  </a:lnTo>
                  <a:lnTo>
                    <a:pt x="76539" y="77443"/>
                  </a:lnTo>
                  <a:lnTo>
                    <a:pt x="84395" y="68537"/>
                  </a:lnTo>
                  <a:lnTo>
                    <a:pt x="87477" y="63199"/>
                  </a:lnTo>
                  <a:lnTo>
                    <a:pt x="89022" y="51623"/>
                  </a:lnTo>
                  <a:lnTo>
                    <a:pt x="87355" y="42245"/>
                  </a:lnTo>
                  <a:lnTo>
                    <a:pt x="85923" y="40732"/>
                  </a:lnTo>
                  <a:lnTo>
                    <a:pt x="84263" y="40428"/>
                  </a:lnTo>
                  <a:lnTo>
                    <a:pt x="83862" y="41637"/>
                  </a:lnTo>
                  <a:lnTo>
                    <a:pt x="85297" y="46744"/>
                  </a:lnTo>
                  <a:lnTo>
                    <a:pt x="93443" y="57552"/>
                  </a:lnTo>
                  <a:lnTo>
                    <a:pt x="131743" y="77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781"/>
            <p:cNvSpPr/>
            <p:nvPr>
              <p:custDataLst>
                <p:tags r:id="rId24"/>
              </p:custDataLst>
            </p:nvPr>
          </p:nvSpPr>
          <p:spPr>
            <a:xfrm>
              <a:off x="6902711" y="5607466"/>
              <a:ext cx="44190" cy="666335"/>
            </a:xfrm>
            <a:custGeom>
              <a:avLst/>
              <a:gdLst/>
              <a:ahLst/>
              <a:cxnLst/>
              <a:rect l="0" t="0" r="0" b="0"/>
              <a:pathLst>
                <a:path w="44190" h="666335">
                  <a:moveTo>
                    <a:pt x="6089" y="18634"/>
                  </a:moveTo>
                  <a:lnTo>
                    <a:pt x="6089" y="18634"/>
                  </a:lnTo>
                  <a:lnTo>
                    <a:pt x="6088" y="0"/>
                  </a:lnTo>
                  <a:lnTo>
                    <a:pt x="621" y="41716"/>
                  </a:lnTo>
                  <a:lnTo>
                    <a:pt x="0" y="83721"/>
                  </a:lnTo>
                  <a:lnTo>
                    <a:pt x="1737" y="121174"/>
                  </a:lnTo>
                  <a:lnTo>
                    <a:pt x="5565" y="165808"/>
                  </a:lnTo>
                  <a:lnTo>
                    <a:pt x="8562" y="191539"/>
                  </a:lnTo>
                  <a:lnTo>
                    <a:pt x="11971" y="218571"/>
                  </a:lnTo>
                  <a:lnTo>
                    <a:pt x="15655" y="247175"/>
                  </a:lnTo>
                  <a:lnTo>
                    <a:pt x="19521" y="276828"/>
                  </a:lnTo>
                  <a:lnTo>
                    <a:pt x="23510" y="307180"/>
                  </a:lnTo>
                  <a:lnTo>
                    <a:pt x="26875" y="336587"/>
                  </a:lnTo>
                  <a:lnTo>
                    <a:pt x="29824" y="365364"/>
                  </a:lnTo>
                  <a:lnTo>
                    <a:pt x="32496" y="393720"/>
                  </a:lnTo>
                  <a:lnTo>
                    <a:pt x="34983" y="419680"/>
                  </a:lnTo>
                  <a:lnTo>
                    <a:pt x="37346" y="444043"/>
                  </a:lnTo>
                  <a:lnTo>
                    <a:pt x="39737" y="490632"/>
                  </a:lnTo>
                  <a:lnTo>
                    <a:pt x="36096" y="537209"/>
                  </a:lnTo>
                  <a:lnTo>
                    <a:pt x="33536" y="576254"/>
                  </a:lnTo>
                  <a:lnTo>
                    <a:pt x="33976" y="620359"/>
                  </a:lnTo>
                  <a:lnTo>
                    <a:pt x="44189" y="666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900"/>
          <p:cNvGrpSpPr/>
          <p:nvPr/>
        </p:nvGrpSpPr>
        <p:grpSpPr>
          <a:xfrm>
            <a:off x="9658752" y="5441950"/>
            <a:ext cx="990199" cy="646048"/>
            <a:chOff x="9658752" y="5441950"/>
            <a:chExt cx="990199" cy="646048"/>
          </a:xfrm>
        </p:grpSpPr>
        <p:sp>
          <p:nvSpPr>
            <p:cNvPr id="92" name="SMARTInkShape-4782"/>
            <p:cNvSpPr/>
            <p:nvPr>
              <p:custDataLst>
                <p:tags r:id="rId18"/>
              </p:custDataLst>
            </p:nvPr>
          </p:nvSpPr>
          <p:spPr>
            <a:xfrm>
              <a:off x="10414000" y="5772150"/>
              <a:ext cx="234951" cy="241301"/>
            </a:xfrm>
            <a:custGeom>
              <a:avLst/>
              <a:gdLst/>
              <a:ahLst/>
              <a:cxnLst/>
              <a:rect l="0" t="0" r="0" b="0"/>
              <a:pathLst>
                <a:path w="234951" h="241301">
                  <a:moveTo>
                    <a:pt x="234950" y="0"/>
                  </a:moveTo>
                  <a:lnTo>
                    <a:pt x="234950" y="0"/>
                  </a:lnTo>
                  <a:lnTo>
                    <a:pt x="234950" y="3371"/>
                  </a:lnTo>
                  <a:lnTo>
                    <a:pt x="211352" y="35806"/>
                  </a:lnTo>
                  <a:lnTo>
                    <a:pt x="175308" y="77532"/>
                  </a:lnTo>
                  <a:lnTo>
                    <a:pt x="152855" y="102489"/>
                  </a:lnTo>
                  <a:lnTo>
                    <a:pt x="125892" y="129004"/>
                  </a:lnTo>
                  <a:lnTo>
                    <a:pt x="95922" y="156557"/>
                  </a:lnTo>
                  <a:lnTo>
                    <a:pt x="63949" y="18480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783"/>
            <p:cNvSpPr/>
            <p:nvPr>
              <p:custDataLst>
                <p:tags r:id="rId19"/>
              </p:custDataLst>
            </p:nvPr>
          </p:nvSpPr>
          <p:spPr>
            <a:xfrm>
              <a:off x="10029768" y="5715000"/>
              <a:ext cx="219133" cy="279401"/>
            </a:xfrm>
            <a:custGeom>
              <a:avLst/>
              <a:gdLst/>
              <a:ahLst/>
              <a:cxnLst/>
              <a:rect l="0" t="0" r="0" b="0"/>
              <a:pathLst>
                <a:path w="219133" h="279401">
                  <a:moveTo>
                    <a:pt x="219132" y="0"/>
                  </a:moveTo>
                  <a:lnTo>
                    <a:pt x="219132" y="0"/>
                  </a:lnTo>
                  <a:lnTo>
                    <a:pt x="177859" y="34531"/>
                  </a:lnTo>
                  <a:lnTo>
                    <a:pt x="143168" y="67793"/>
                  </a:lnTo>
                  <a:lnTo>
                    <a:pt x="104937" y="107741"/>
                  </a:lnTo>
                  <a:lnTo>
                    <a:pt x="66779" y="149015"/>
                  </a:lnTo>
                  <a:lnTo>
                    <a:pt x="38059" y="187114"/>
                  </a:lnTo>
                  <a:lnTo>
                    <a:pt x="9789" y="234652"/>
                  </a:lnTo>
                  <a:lnTo>
                    <a:pt x="501" y="256690"/>
                  </a:lnTo>
                  <a:lnTo>
                    <a:pt x="0" y="263554"/>
                  </a:lnTo>
                  <a:lnTo>
                    <a:pt x="3232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784"/>
            <p:cNvSpPr/>
            <p:nvPr>
              <p:custDataLst>
                <p:tags r:id="rId20"/>
              </p:custDataLst>
            </p:nvPr>
          </p:nvSpPr>
          <p:spPr>
            <a:xfrm>
              <a:off x="9658752" y="5441950"/>
              <a:ext cx="75799" cy="646048"/>
            </a:xfrm>
            <a:custGeom>
              <a:avLst/>
              <a:gdLst/>
              <a:ahLst/>
              <a:cxnLst/>
              <a:rect l="0" t="0" r="0" b="0"/>
              <a:pathLst>
                <a:path w="75799" h="646048">
                  <a:moveTo>
                    <a:pt x="75798" y="0"/>
                  </a:moveTo>
                  <a:lnTo>
                    <a:pt x="75798" y="0"/>
                  </a:lnTo>
                  <a:lnTo>
                    <a:pt x="65685" y="6742"/>
                  </a:lnTo>
                  <a:lnTo>
                    <a:pt x="46963" y="43351"/>
                  </a:lnTo>
                  <a:lnTo>
                    <a:pt x="33115" y="71949"/>
                  </a:lnTo>
                  <a:lnTo>
                    <a:pt x="21315" y="112881"/>
                  </a:lnTo>
                  <a:lnTo>
                    <a:pt x="16192" y="136637"/>
                  </a:lnTo>
                  <a:lnTo>
                    <a:pt x="12777" y="165174"/>
                  </a:lnTo>
                  <a:lnTo>
                    <a:pt x="10500" y="196900"/>
                  </a:lnTo>
                  <a:lnTo>
                    <a:pt x="8983" y="230750"/>
                  </a:lnTo>
                  <a:lnTo>
                    <a:pt x="7970" y="266722"/>
                  </a:lnTo>
                  <a:lnTo>
                    <a:pt x="7297" y="304109"/>
                  </a:lnTo>
                  <a:lnTo>
                    <a:pt x="6846" y="342440"/>
                  </a:lnTo>
                  <a:lnTo>
                    <a:pt x="6546" y="378577"/>
                  </a:lnTo>
                  <a:lnTo>
                    <a:pt x="6346" y="413251"/>
                  </a:lnTo>
                  <a:lnTo>
                    <a:pt x="6214" y="446950"/>
                  </a:lnTo>
                  <a:lnTo>
                    <a:pt x="5419" y="477177"/>
                  </a:lnTo>
                  <a:lnTo>
                    <a:pt x="4185" y="505090"/>
                  </a:lnTo>
                  <a:lnTo>
                    <a:pt x="2656" y="531461"/>
                  </a:lnTo>
                  <a:lnTo>
                    <a:pt x="957" y="573930"/>
                  </a:lnTo>
                  <a:lnTo>
                    <a:pt x="0" y="618081"/>
                  </a:lnTo>
                  <a:lnTo>
                    <a:pt x="1599" y="640806"/>
                  </a:lnTo>
                  <a:lnTo>
                    <a:pt x="3048" y="645220"/>
                  </a:lnTo>
                  <a:lnTo>
                    <a:pt x="6132" y="646047"/>
                  </a:lnTo>
                  <a:lnTo>
                    <a:pt x="24998" y="635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785"/>
            <p:cNvSpPr/>
            <p:nvPr>
              <p:custDataLst>
                <p:tags r:id="rId21"/>
              </p:custDataLst>
            </p:nvPr>
          </p:nvSpPr>
          <p:spPr>
            <a:xfrm>
              <a:off x="9808942" y="5546529"/>
              <a:ext cx="268509" cy="362135"/>
            </a:xfrm>
            <a:custGeom>
              <a:avLst/>
              <a:gdLst/>
              <a:ahLst/>
              <a:cxnLst/>
              <a:rect l="0" t="0" r="0" b="0"/>
              <a:pathLst>
                <a:path w="268509" h="362135">
                  <a:moveTo>
                    <a:pt x="268508" y="3371"/>
                  </a:moveTo>
                  <a:lnTo>
                    <a:pt x="268508" y="3371"/>
                  </a:lnTo>
                  <a:lnTo>
                    <a:pt x="268508" y="0"/>
                  </a:lnTo>
                  <a:lnTo>
                    <a:pt x="251653" y="4645"/>
                  </a:lnTo>
                  <a:lnTo>
                    <a:pt x="217574" y="31814"/>
                  </a:lnTo>
                  <a:lnTo>
                    <a:pt x="186604" y="66812"/>
                  </a:lnTo>
                  <a:lnTo>
                    <a:pt x="151672" y="112000"/>
                  </a:lnTo>
                  <a:lnTo>
                    <a:pt x="133467" y="137880"/>
                  </a:lnTo>
                  <a:lnTo>
                    <a:pt x="114981" y="165010"/>
                  </a:lnTo>
                  <a:lnTo>
                    <a:pt x="97717" y="192270"/>
                  </a:lnTo>
                  <a:lnTo>
                    <a:pt x="81269" y="219614"/>
                  </a:lnTo>
                  <a:lnTo>
                    <a:pt x="65365" y="247017"/>
                  </a:lnTo>
                  <a:lnTo>
                    <a:pt x="38287" y="292515"/>
                  </a:lnTo>
                  <a:lnTo>
                    <a:pt x="16609" y="328024"/>
                  </a:lnTo>
                  <a:lnTo>
                    <a:pt x="0" y="357092"/>
                  </a:lnTo>
                  <a:lnTo>
                    <a:pt x="603" y="360541"/>
                  </a:lnTo>
                  <a:lnTo>
                    <a:pt x="3120" y="362134"/>
                  </a:lnTo>
                  <a:lnTo>
                    <a:pt x="40375" y="344152"/>
                  </a:lnTo>
                  <a:lnTo>
                    <a:pt x="71658" y="327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786"/>
            <p:cNvSpPr/>
            <p:nvPr>
              <p:custDataLst>
                <p:tags r:id="rId22"/>
              </p:custDataLst>
            </p:nvPr>
          </p:nvSpPr>
          <p:spPr>
            <a:xfrm>
              <a:off x="9960536" y="5607050"/>
              <a:ext cx="224865" cy="351016"/>
            </a:xfrm>
            <a:custGeom>
              <a:avLst/>
              <a:gdLst/>
              <a:ahLst/>
              <a:cxnLst/>
              <a:rect l="0" t="0" r="0" b="0"/>
              <a:pathLst>
                <a:path w="224865" h="351016">
                  <a:moveTo>
                    <a:pt x="224864" y="0"/>
                  </a:moveTo>
                  <a:lnTo>
                    <a:pt x="224864" y="0"/>
                  </a:lnTo>
                  <a:lnTo>
                    <a:pt x="182801" y="42682"/>
                  </a:lnTo>
                  <a:lnTo>
                    <a:pt x="149019" y="85292"/>
                  </a:lnTo>
                  <a:lnTo>
                    <a:pt x="129144" y="110483"/>
                  </a:lnTo>
                  <a:lnTo>
                    <a:pt x="108134" y="137155"/>
                  </a:lnTo>
                  <a:lnTo>
                    <a:pt x="88483" y="164109"/>
                  </a:lnTo>
                  <a:lnTo>
                    <a:pt x="69738" y="191251"/>
                  </a:lnTo>
                  <a:lnTo>
                    <a:pt x="51596" y="218517"/>
                  </a:lnTo>
                  <a:lnTo>
                    <a:pt x="36680" y="243750"/>
                  </a:lnTo>
                  <a:lnTo>
                    <a:pt x="12581" y="290602"/>
                  </a:lnTo>
                  <a:lnTo>
                    <a:pt x="0" y="336420"/>
                  </a:lnTo>
                  <a:lnTo>
                    <a:pt x="2988" y="344224"/>
                  </a:lnTo>
                  <a:lnTo>
                    <a:pt x="9214" y="348721"/>
                  </a:lnTo>
                  <a:lnTo>
                    <a:pt x="17598" y="351015"/>
                  </a:lnTo>
                  <a:lnTo>
                    <a:pt x="49490" y="344154"/>
                  </a:lnTo>
                  <a:lnTo>
                    <a:pt x="92592" y="325113"/>
                  </a:lnTo>
                  <a:lnTo>
                    <a:pt x="116928" y="309170"/>
                  </a:lnTo>
                  <a:lnTo>
                    <a:pt x="159253" y="278520"/>
                  </a:lnTo>
                  <a:lnTo>
                    <a:pt x="193114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901"/>
          <p:cNvGrpSpPr/>
          <p:nvPr/>
        </p:nvGrpSpPr>
        <p:grpSpPr>
          <a:xfrm>
            <a:off x="6140450" y="5676900"/>
            <a:ext cx="1739901" cy="958419"/>
            <a:chOff x="6140450" y="5676900"/>
            <a:chExt cx="1739901" cy="958419"/>
          </a:xfrm>
        </p:grpSpPr>
        <p:sp>
          <p:nvSpPr>
            <p:cNvPr id="98" name="SMARTInkShape-4787"/>
            <p:cNvSpPr/>
            <p:nvPr>
              <p:custDataLst>
                <p:tags r:id="rId4"/>
              </p:custDataLst>
            </p:nvPr>
          </p:nvSpPr>
          <p:spPr>
            <a:xfrm>
              <a:off x="7767010" y="6185116"/>
              <a:ext cx="68891" cy="95035"/>
            </a:xfrm>
            <a:custGeom>
              <a:avLst/>
              <a:gdLst/>
              <a:ahLst/>
              <a:cxnLst/>
              <a:rect l="0" t="0" r="0" b="0"/>
              <a:pathLst>
                <a:path w="68891" h="95035">
                  <a:moveTo>
                    <a:pt x="11740" y="50584"/>
                  </a:moveTo>
                  <a:lnTo>
                    <a:pt x="11740" y="50584"/>
                  </a:lnTo>
                  <a:lnTo>
                    <a:pt x="3900" y="89492"/>
                  </a:lnTo>
                  <a:lnTo>
                    <a:pt x="0" y="93940"/>
                  </a:lnTo>
                  <a:lnTo>
                    <a:pt x="2696" y="87967"/>
                  </a:lnTo>
                  <a:lnTo>
                    <a:pt x="2311" y="79193"/>
                  </a:lnTo>
                  <a:lnTo>
                    <a:pt x="1199" y="65416"/>
                  </a:lnTo>
                  <a:lnTo>
                    <a:pt x="6234" y="23854"/>
                  </a:lnTo>
                  <a:lnTo>
                    <a:pt x="11990" y="5034"/>
                  </a:lnTo>
                  <a:lnTo>
                    <a:pt x="14023" y="1168"/>
                  </a:lnTo>
                  <a:lnTo>
                    <a:pt x="18201" y="0"/>
                  </a:lnTo>
                  <a:lnTo>
                    <a:pt x="30369" y="2467"/>
                  </a:lnTo>
                  <a:lnTo>
                    <a:pt x="41420" y="13912"/>
                  </a:lnTo>
                  <a:lnTo>
                    <a:pt x="60015" y="50004"/>
                  </a:lnTo>
                  <a:lnTo>
                    <a:pt x="68890" y="95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788"/>
            <p:cNvSpPr/>
            <p:nvPr>
              <p:custDataLst>
                <p:tags r:id="rId5"/>
              </p:custDataLst>
            </p:nvPr>
          </p:nvSpPr>
          <p:spPr>
            <a:xfrm>
              <a:off x="7734300" y="6370825"/>
              <a:ext cx="146051" cy="101148"/>
            </a:xfrm>
            <a:custGeom>
              <a:avLst/>
              <a:gdLst/>
              <a:ahLst/>
              <a:cxnLst/>
              <a:rect l="0" t="0" r="0" b="0"/>
              <a:pathLst>
                <a:path w="146051" h="101148">
                  <a:moveTo>
                    <a:pt x="0" y="42675"/>
                  </a:moveTo>
                  <a:lnTo>
                    <a:pt x="0" y="42675"/>
                  </a:lnTo>
                  <a:lnTo>
                    <a:pt x="45400" y="42674"/>
                  </a:lnTo>
                  <a:lnTo>
                    <a:pt x="63781" y="39304"/>
                  </a:lnTo>
                  <a:lnTo>
                    <a:pt x="70680" y="35768"/>
                  </a:lnTo>
                  <a:lnTo>
                    <a:pt x="78480" y="27747"/>
                  </a:lnTo>
                  <a:lnTo>
                    <a:pt x="84715" y="14734"/>
                  </a:lnTo>
                  <a:lnTo>
                    <a:pt x="85404" y="10642"/>
                  </a:lnTo>
                  <a:lnTo>
                    <a:pt x="84289" y="4214"/>
                  </a:lnTo>
                  <a:lnTo>
                    <a:pt x="83003" y="2217"/>
                  </a:lnTo>
                  <a:lnTo>
                    <a:pt x="81442" y="887"/>
                  </a:lnTo>
                  <a:lnTo>
                    <a:pt x="79694" y="0"/>
                  </a:lnTo>
                  <a:lnTo>
                    <a:pt x="73990" y="896"/>
                  </a:lnTo>
                  <a:lnTo>
                    <a:pt x="70493" y="2122"/>
                  </a:lnTo>
                  <a:lnTo>
                    <a:pt x="62845" y="11011"/>
                  </a:lnTo>
                  <a:lnTo>
                    <a:pt x="52487" y="31882"/>
                  </a:lnTo>
                  <a:lnTo>
                    <a:pt x="46831" y="55940"/>
                  </a:lnTo>
                  <a:lnTo>
                    <a:pt x="46919" y="71853"/>
                  </a:lnTo>
                  <a:lnTo>
                    <a:pt x="51662" y="85982"/>
                  </a:lnTo>
                  <a:lnTo>
                    <a:pt x="60355" y="95554"/>
                  </a:lnTo>
                  <a:lnTo>
                    <a:pt x="65637" y="99095"/>
                  </a:lnTo>
                  <a:lnTo>
                    <a:pt x="79031" y="101147"/>
                  </a:lnTo>
                  <a:lnTo>
                    <a:pt x="110626" y="96715"/>
                  </a:lnTo>
                  <a:lnTo>
                    <a:pt x="146050" y="74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789"/>
            <p:cNvSpPr/>
            <p:nvPr>
              <p:custDataLst>
                <p:tags r:id="rId6"/>
              </p:custDataLst>
            </p:nvPr>
          </p:nvSpPr>
          <p:spPr>
            <a:xfrm>
              <a:off x="7641118" y="6354530"/>
              <a:ext cx="97076" cy="169062"/>
            </a:xfrm>
            <a:custGeom>
              <a:avLst/>
              <a:gdLst/>
              <a:ahLst/>
              <a:cxnLst/>
              <a:rect l="0" t="0" r="0" b="0"/>
              <a:pathLst>
                <a:path w="97076" h="169062">
                  <a:moveTo>
                    <a:pt x="74132" y="8170"/>
                  </a:moveTo>
                  <a:lnTo>
                    <a:pt x="74132" y="8170"/>
                  </a:lnTo>
                  <a:lnTo>
                    <a:pt x="60648" y="1428"/>
                  </a:lnTo>
                  <a:lnTo>
                    <a:pt x="46502" y="0"/>
                  </a:lnTo>
                  <a:lnTo>
                    <a:pt x="17796" y="4832"/>
                  </a:lnTo>
                  <a:lnTo>
                    <a:pt x="0" y="13344"/>
                  </a:lnTo>
                  <a:lnTo>
                    <a:pt x="4496" y="17760"/>
                  </a:lnTo>
                  <a:lnTo>
                    <a:pt x="49508" y="56553"/>
                  </a:lnTo>
                  <a:lnTo>
                    <a:pt x="83039" y="89667"/>
                  </a:lnTo>
                  <a:lnTo>
                    <a:pt x="94789" y="109067"/>
                  </a:lnTo>
                  <a:lnTo>
                    <a:pt x="97075" y="118474"/>
                  </a:lnTo>
                  <a:lnTo>
                    <a:pt x="95852" y="136452"/>
                  </a:lnTo>
                  <a:lnTo>
                    <a:pt x="86843" y="151967"/>
                  </a:lnTo>
                  <a:lnTo>
                    <a:pt x="80489" y="159068"/>
                  </a:lnTo>
                  <a:lnTo>
                    <a:pt x="65903" y="166958"/>
                  </a:lnTo>
                  <a:lnTo>
                    <a:pt x="58062" y="169061"/>
                  </a:lnTo>
                  <a:lnTo>
                    <a:pt x="50719" y="168347"/>
                  </a:lnTo>
                  <a:lnTo>
                    <a:pt x="36915" y="161909"/>
                  </a:lnTo>
                  <a:lnTo>
                    <a:pt x="25606" y="148230"/>
                  </a:lnTo>
                  <a:lnTo>
                    <a:pt x="10632" y="122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790"/>
            <p:cNvSpPr/>
            <p:nvPr>
              <p:custDataLst>
                <p:tags r:id="rId7"/>
              </p:custDataLst>
            </p:nvPr>
          </p:nvSpPr>
          <p:spPr>
            <a:xfrm>
              <a:off x="7473950" y="6543479"/>
              <a:ext cx="95251" cy="91840"/>
            </a:xfrm>
            <a:custGeom>
              <a:avLst/>
              <a:gdLst/>
              <a:ahLst/>
              <a:cxnLst/>
              <a:rect l="0" t="0" r="0" b="0"/>
              <a:pathLst>
                <a:path w="95251" h="91840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7577" y="2108"/>
                  </a:lnTo>
                  <a:lnTo>
                    <a:pt x="29685" y="7748"/>
                  </a:lnTo>
                  <a:lnTo>
                    <a:pt x="37417" y="14959"/>
                  </a:lnTo>
                  <a:lnTo>
                    <a:pt x="41324" y="26630"/>
                  </a:lnTo>
                  <a:lnTo>
                    <a:pt x="42366" y="33694"/>
                  </a:lnTo>
                  <a:lnTo>
                    <a:pt x="39761" y="45305"/>
                  </a:lnTo>
                  <a:lnTo>
                    <a:pt x="28441" y="72315"/>
                  </a:lnTo>
                  <a:lnTo>
                    <a:pt x="25801" y="87360"/>
                  </a:lnTo>
                  <a:lnTo>
                    <a:pt x="26373" y="88998"/>
                  </a:lnTo>
                  <a:lnTo>
                    <a:pt x="27460" y="90088"/>
                  </a:lnTo>
                  <a:lnTo>
                    <a:pt x="28890" y="90816"/>
                  </a:lnTo>
                  <a:lnTo>
                    <a:pt x="37643" y="91839"/>
                  </a:lnTo>
                  <a:lnTo>
                    <a:pt x="84554" y="76359"/>
                  </a:lnTo>
                  <a:lnTo>
                    <a:pt x="95250" y="73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791"/>
            <p:cNvSpPr/>
            <p:nvPr>
              <p:custDataLst>
                <p:tags r:id="rId8"/>
              </p:custDataLst>
            </p:nvPr>
          </p:nvSpPr>
          <p:spPr>
            <a:xfrm>
              <a:off x="7429500" y="6451600"/>
              <a:ext cx="63501" cy="171451"/>
            </a:xfrm>
            <a:custGeom>
              <a:avLst/>
              <a:gdLst/>
              <a:ahLst/>
              <a:cxnLst/>
              <a:rect l="0" t="0" r="0" b="0"/>
              <a:pathLst>
                <a:path w="63501" h="171451">
                  <a:moveTo>
                    <a:pt x="63500" y="0"/>
                  </a:moveTo>
                  <a:lnTo>
                    <a:pt x="63500" y="0"/>
                  </a:lnTo>
                  <a:lnTo>
                    <a:pt x="47490" y="47385"/>
                  </a:lnTo>
                  <a:lnTo>
                    <a:pt x="38309" y="90734"/>
                  </a:lnTo>
                  <a:lnTo>
                    <a:pt x="22201" y="13428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792"/>
            <p:cNvSpPr/>
            <p:nvPr>
              <p:custDataLst>
                <p:tags r:id="rId9"/>
              </p:custDataLst>
            </p:nvPr>
          </p:nvSpPr>
          <p:spPr>
            <a:xfrm>
              <a:off x="7309347" y="6445250"/>
              <a:ext cx="101104" cy="114301"/>
            </a:xfrm>
            <a:custGeom>
              <a:avLst/>
              <a:gdLst/>
              <a:ahLst/>
              <a:cxnLst/>
              <a:rect l="0" t="0" r="0" b="0"/>
              <a:pathLst>
                <a:path w="101104" h="114301">
                  <a:moveTo>
                    <a:pt x="101103" y="0"/>
                  </a:moveTo>
                  <a:lnTo>
                    <a:pt x="101103" y="0"/>
                  </a:lnTo>
                  <a:lnTo>
                    <a:pt x="82805" y="42063"/>
                  </a:lnTo>
                  <a:lnTo>
                    <a:pt x="67694" y="62792"/>
                  </a:lnTo>
                  <a:lnTo>
                    <a:pt x="46440" y="78970"/>
                  </a:lnTo>
                  <a:lnTo>
                    <a:pt x="29011" y="85958"/>
                  </a:lnTo>
                  <a:lnTo>
                    <a:pt x="19438" y="85711"/>
                  </a:lnTo>
                  <a:lnTo>
                    <a:pt x="14909" y="84657"/>
                  </a:lnTo>
                  <a:lnTo>
                    <a:pt x="7996" y="79723"/>
                  </a:lnTo>
                  <a:lnTo>
                    <a:pt x="3278" y="73532"/>
                  </a:lnTo>
                  <a:lnTo>
                    <a:pt x="621" y="66080"/>
                  </a:lnTo>
                  <a:lnTo>
                    <a:pt x="0" y="61590"/>
                  </a:lnTo>
                  <a:lnTo>
                    <a:pt x="1951" y="60110"/>
                  </a:lnTo>
                  <a:lnTo>
                    <a:pt x="14810" y="58027"/>
                  </a:lnTo>
                  <a:lnTo>
                    <a:pt x="26061" y="57539"/>
                  </a:lnTo>
                  <a:lnTo>
                    <a:pt x="38118" y="61085"/>
                  </a:lnTo>
                  <a:lnTo>
                    <a:pt x="49826" y="68071"/>
                  </a:lnTo>
                  <a:lnTo>
                    <a:pt x="63645" y="83904"/>
                  </a:lnTo>
                  <a:lnTo>
                    <a:pt x="8205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793"/>
            <p:cNvSpPr/>
            <p:nvPr>
              <p:custDataLst>
                <p:tags r:id="rId10"/>
              </p:custDataLst>
            </p:nvPr>
          </p:nvSpPr>
          <p:spPr>
            <a:xfrm>
              <a:off x="7160987" y="6315140"/>
              <a:ext cx="114369" cy="211642"/>
            </a:xfrm>
            <a:custGeom>
              <a:avLst/>
              <a:gdLst/>
              <a:ahLst/>
              <a:cxnLst/>
              <a:rect l="0" t="0" r="0" b="0"/>
              <a:pathLst>
                <a:path w="114369" h="211642">
                  <a:moveTo>
                    <a:pt x="14513" y="9460"/>
                  </a:moveTo>
                  <a:lnTo>
                    <a:pt x="14513" y="9460"/>
                  </a:lnTo>
                  <a:lnTo>
                    <a:pt x="21254" y="6089"/>
                  </a:lnTo>
                  <a:lnTo>
                    <a:pt x="64139" y="0"/>
                  </a:lnTo>
                  <a:lnTo>
                    <a:pt x="84015" y="1091"/>
                  </a:lnTo>
                  <a:lnTo>
                    <a:pt x="103918" y="7780"/>
                  </a:lnTo>
                  <a:lnTo>
                    <a:pt x="110223" y="11771"/>
                  </a:lnTo>
                  <a:lnTo>
                    <a:pt x="112186" y="14528"/>
                  </a:lnTo>
                  <a:lnTo>
                    <a:pt x="114368" y="21355"/>
                  </a:lnTo>
                  <a:lnTo>
                    <a:pt x="112225" y="36503"/>
                  </a:lnTo>
                  <a:lnTo>
                    <a:pt x="100379" y="57768"/>
                  </a:lnTo>
                  <a:lnTo>
                    <a:pt x="67980" y="95307"/>
                  </a:lnTo>
                  <a:lnTo>
                    <a:pt x="35553" y="138575"/>
                  </a:lnTo>
                  <a:lnTo>
                    <a:pt x="11926" y="180936"/>
                  </a:lnTo>
                  <a:lnTo>
                    <a:pt x="153" y="204929"/>
                  </a:lnTo>
                  <a:lnTo>
                    <a:pt x="0" y="207506"/>
                  </a:lnTo>
                  <a:lnTo>
                    <a:pt x="604" y="209225"/>
                  </a:lnTo>
                  <a:lnTo>
                    <a:pt x="1713" y="210369"/>
                  </a:lnTo>
                  <a:lnTo>
                    <a:pt x="4825" y="211641"/>
                  </a:lnTo>
                  <a:lnTo>
                    <a:pt x="45530" y="201769"/>
                  </a:lnTo>
                  <a:lnTo>
                    <a:pt x="97063" y="187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794"/>
            <p:cNvSpPr/>
            <p:nvPr>
              <p:custDataLst>
                <p:tags r:id="rId11"/>
              </p:custDataLst>
            </p:nvPr>
          </p:nvSpPr>
          <p:spPr>
            <a:xfrm>
              <a:off x="7024243" y="6426200"/>
              <a:ext cx="94108" cy="12701"/>
            </a:xfrm>
            <a:custGeom>
              <a:avLst/>
              <a:gdLst/>
              <a:ahLst/>
              <a:cxnLst/>
              <a:rect l="0" t="0" r="0" b="0"/>
              <a:pathLst>
                <a:path w="94108" h="12701">
                  <a:moveTo>
                    <a:pt x="11557" y="12700"/>
                  </a:moveTo>
                  <a:lnTo>
                    <a:pt x="11557" y="12700"/>
                  </a:lnTo>
                  <a:lnTo>
                    <a:pt x="0" y="12700"/>
                  </a:lnTo>
                  <a:lnTo>
                    <a:pt x="37184" y="10819"/>
                  </a:lnTo>
                  <a:lnTo>
                    <a:pt x="82012" y="2574"/>
                  </a:lnTo>
                  <a:lnTo>
                    <a:pt x="941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795"/>
            <p:cNvSpPr/>
            <p:nvPr>
              <p:custDataLst>
                <p:tags r:id="rId12"/>
              </p:custDataLst>
            </p:nvPr>
          </p:nvSpPr>
          <p:spPr>
            <a:xfrm>
              <a:off x="6863814" y="6496050"/>
              <a:ext cx="76596" cy="84064"/>
            </a:xfrm>
            <a:custGeom>
              <a:avLst/>
              <a:gdLst/>
              <a:ahLst/>
              <a:cxnLst/>
              <a:rect l="0" t="0" r="0" b="0"/>
              <a:pathLst>
                <a:path w="76596" h="84064">
                  <a:moveTo>
                    <a:pt x="32286" y="0"/>
                  </a:moveTo>
                  <a:lnTo>
                    <a:pt x="32286" y="0"/>
                  </a:lnTo>
                  <a:lnTo>
                    <a:pt x="2432" y="35321"/>
                  </a:lnTo>
                  <a:lnTo>
                    <a:pt x="389" y="40480"/>
                  </a:lnTo>
                  <a:lnTo>
                    <a:pt x="0" y="51858"/>
                  </a:lnTo>
                  <a:lnTo>
                    <a:pt x="3748" y="70163"/>
                  </a:lnTo>
                  <a:lnTo>
                    <a:pt x="6911" y="74998"/>
                  </a:lnTo>
                  <a:lnTo>
                    <a:pt x="16068" y="82251"/>
                  </a:lnTo>
                  <a:lnTo>
                    <a:pt x="27196" y="84063"/>
                  </a:lnTo>
                  <a:lnTo>
                    <a:pt x="33125" y="83558"/>
                  </a:lnTo>
                  <a:lnTo>
                    <a:pt x="54956" y="72735"/>
                  </a:lnTo>
                  <a:lnTo>
                    <a:pt x="72556" y="56123"/>
                  </a:lnTo>
                  <a:lnTo>
                    <a:pt x="75360" y="50821"/>
                  </a:lnTo>
                  <a:lnTo>
                    <a:pt x="76595" y="41166"/>
                  </a:lnTo>
                  <a:lnTo>
                    <a:pt x="74525" y="36616"/>
                  </a:lnTo>
                  <a:lnTo>
                    <a:pt x="5768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796"/>
            <p:cNvSpPr/>
            <p:nvPr>
              <p:custDataLst>
                <p:tags r:id="rId13"/>
              </p:custDataLst>
            </p:nvPr>
          </p:nvSpPr>
          <p:spPr>
            <a:xfrm>
              <a:off x="6653624" y="6290098"/>
              <a:ext cx="178977" cy="244577"/>
            </a:xfrm>
            <a:custGeom>
              <a:avLst/>
              <a:gdLst/>
              <a:ahLst/>
              <a:cxnLst/>
              <a:rect l="0" t="0" r="0" b="0"/>
              <a:pathLst>
                <a:path w="178977" h="244577">
                  <a:moveTo>
                    <a:pt x="96426" y="72602"/>
                  </a:moveTo>
                  <a:lnTo>
                    <a:pt x="96426" y="72602"/>
                  </a:lnTo>
                  <a:lnTo>
                    <a:pt x="96426" y="65860"/>
                  </a:lnTo>
                  <a:lnTo>
                    <a:pt x="94544" y="60669"/>
                  </a:lnTo>
                  <a:lnTo>
                    <a:pt x="87587" y="51587"/>
                  </a:lnTo>
                  <a:lnTo>
                    <a:pt x="81679" y="49151"/>
                  </a:lnTo>
                  <a:lnTo>
                    <a:pt x="66389" y="47587"/>
                  </a:lnTo>
                  <a:lnTo>
                    <a:pt x="50602" y="54059"/>
                  </a:lnTo>
                  <a:lnTo>
                    <a:pt x="29147" y="75025"/>
                  </a:lnTo>
                  <a:lnTo>
                    <a:pt x="11658" y="106952"/>
                  </a:lnTo>
                  <a:lnTo>
                    <a:pt x="912" y="149964"/>
                  </a:lnTo>
                  <a:lnTo>
                    <a:pt x="0" y="191715"/>
                  </a:lnTo>
                  <a:lnTo>
                    <a:pt x="7569" y="224154"/>
                  </a:lnTo>
                  <a:lnTo>
                    <a:pt x="16718" y="237090"/>
                  </a:lnTo>
                  <a:lnTo>
                    <a:pt x="22120" y="241527"/>
                  </a:lnTo>
                  <a:lnTo>
                    <a:pt x="37530" y="244576"/>
                  </a:lnTo>
                  <a:lnTo>
                    <a:pt x="76168" y="240785"/>
                  </a:lnTo>
                  <a:lnTo>
                    <a:pt x="112703" y="227465"/>
                  </a:lnTo>
                  <a:lnTo>
                    <a:pt x="130000" y="216925"/>
                  </a:lnTo>
                  <a:lnTo>
                    <a:pt x="143333" y="201421"/>
                  </a:lnTo>
                  <a:lnTo>
                    <a:pt x="153257" y="181360"/>
                  </a:lnTo>
                  <a:lnTo>
                    <a:pt x="161400" y="141594"/>
                  </a:lnTo>
                  <a:lnTo>
                    <a:pt x="159970" y="95083"/>
                  </a:lnTo>
                  <a:lnTo>
                    <a:pt x="154373" y="51825"/>
                  </a:lnTo>
                  <a:lnTo>
                    <a:pt x="143386" y="21603"/>
                  </a:lnTo>
                  <a:lnTo>
                    <a:pt x="132819" y="8543"/>
                  </a:lnTo>
                  <a:lnTo>
                    <a:pt x="121067" y="1799"/>
                  </a:lnTo>
                  <a:lnTo>
                    <a:pt x="114970" y="0"/>
                  </a:lnTo>
                  <a:lnTo>
                    <a:pt x="108083" y="2328"/>
                  </a:lnTo>
                  <a:lnTo>
                    <a:pt x="92905" y="14323"/>
                  </a:lnTo>
                  <a:lnTo>
                    <a:pt x="68493" y="47651"/>
                  </a:lnTo>
                  <a:lnTo>
                    <a:pt x="50127" y="92177"/>
                  </a:lnTo>
                  <a:lnTo>
                    <a:pt x="45862" y="131005"/>
                  </a:lnTo>
                  <a:lnTo>
                    <a:pt x="53257" y="150065"/>
                  </a:lnTo>
                  <a:lnTo>
                    <a:pt x="59180" y="158111"/>
                  </a:lnTo>
                  <a:lnTo>
                    <a:pt x="66656" y="163475"/>
                  </a:lnTo>
                  <a:lnTo>
                    <a:pt x="84371" y="169434"/>
                  </a:lnTo>
                  <a:lnTo>
                    <a:pt x="117549" y="166047"/>
                  </a:lnTo>
                  <a:lnTo>
                    <a:pt x="162452" y="153672"/>
                  </a:lnTo>
                  <a:lnTo>
                    <a:pt x="178976" y="1488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797"/>
            <p:cNvSpPr/>
            <p:nvPr>
              <p:custDataLst>
                <p:tags r:id="rId14"/>
              </p:custDataLst>
            </p:nvPr>
          </p:nvSpPr>
          <p:spPr>
            <a:xfrm>
              <a:off x="6686550" y="596265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203200" y="0"/>
                  </a:moveTo>
                  <a:lnTo>
                    <a:pt x="203200" y="0"/>
                  </a:lnTo>
                  <a:lnTo>
                    <a:pt x="165297" y="34531"/>
                  </a:lnTo>
                  <a:lnTo>
                    <a:pt x="132262" y="65911"/>
                  </a:lnTo>
                  <a:lnTo>
                    <a:pt x="92650" y="105494"/>
                  </a:lnTo>
                  <a:lnTo>
                    <a:pt x="70233" y="128891"/>
                  </a:lnTo>
                  <a:lnTo>
                    <a:pt x="31214" y="17017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798"/>
            <p:cNvSpPr/>
            <p:nvPr>
              <p:custDataLst>
                <p:tags r:id="rId15"/>
              </p:custDataLst>
            </p:nvPr>
          </p:nvSpPr>
          <p:spPr>
            <a:xfrm>
              <a:off x="6476959" y="5892800"/>
              <a:ext cx="146092" cy="311151"/>
            </a:xfrm>
            <a:custGeom>
              <a:avLst/>
              <a:gdLst/>
              <a:ahLst/>
              <a:cxnLst/>
              <a:rect l="0" t="0" r="0" b="0"/>
              <a:pathLst>
                <a:path w="146092" h="311151">
                  <a:moveTo>
                    <a:pt x="146091" y="0"/>
                  </a:moveTo>
                  <a:lnTo>
                    <a:pt x="146091" y="0"/>
                  </a:lnTo>
                  <a:lnTo>
                    <a:pt x="128060" y="33944"/>
                  </a:lnTo>
                  <a:lnTo>
                    <a:pt x="106092" y="69884"/>
                  </a:lnTo>
                  <a:lnTo>
                    <a:pt x="79866" y="115491"/>
                  </a:lnTo>
                  <a:lnTo>
                    <a:pt x="65957" y="140494"/>
                  </a:lnTo>
                  <a:lnTo>
                    <a:pt x="52452" y="164924"/>
                  </a:lnTo>
                  <a:lnTo>
                    <a:pt x="39215" y="188971"/>
                  </a:lnTo>
                  <a:lnTo>
                    <a:pt x="16042" y="233565"/>
                  </a:lnTo>
                  <a:lnTo>
                    <a:pt x="1037" y="269847"/>
                  </a:lnTo>
                  <a:lnTo>
                    <a:pt x="0" y="282204"/>
                  </a:lnTo>
                  <a:lnTo>
                    <a:pt x="2836" y="291147"/>
                  </a:lnTo>
                  <a:lnTo>
                    <a:pt x="19091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799"/>
            <p:cNvSpPr/>
            <p:nvPr>
              <p:custDataLst>
                <p:tags r:id="rId16"/>
              </p:custDataLst>
            </p:nvPr>
          </p:nvSpPr>
          <p:spPr>
            <a:xfrm>
              <a:off x="6250916" y="5740400"/>
              <a:ext cx="321335" cy="488951"/>
            </a:xfrm>
            <a:custGeom>
              <a:avLst/>
              <a:gdLst/>
              <a:ahLst/>
              <a:cxnLst/>
              <a:rect l="0" t="0" r="0" b="0"/>
              <a:pathLst>
                <a:path w="321335" h="488951">
                  <a:moveTo>
                    <a:pt x="321334" y="0"/>
                  </a:moveTo>
                  <a:lnTo>
                    <a:pt x="321334" y="0"/>
                  </a:lnTo>
                  <a:lnTo>
                    <a:pt x="288800" y="36767"/>
                  </a:lnTo>
                  <a:lnTo>
                    <a:pt x="258191" y="83368"/>
                  </a:lnTo>
                  <a:lnTo>
                    <a:pt x="238316" y="112729"/>
                  </a:lnTo>
                  <a:lnTo>
                    <a:pt x="215894" y="145003"/>
                  </a:lnTo>
                  <a:lnTo>
                    <a:pt x="191774" y="179218"/>
                  </a:lnTo>
                  <a:lnTo>
                    <a:pt x="166522" y="216140"/>
                  </a:lnTo>
                  <a:lnTo>
                    <a:pt x="140515" y="254865"/>
                  </a:lnTo>
                  <a:lnTo>
                    <a:pt x="114004" y="294793"/>
                  </a:lnTo>
                  <a:lnTo>
                    <a:pt x="89981" y="330584"/>
                  </a:lnTo>
                  <a:lnTo>
                    <a:pt x="67615" y="363617"/>
                  </a:lnTo>
                  <a:lnTo>
                    <a:pt x="46355" y="394812"/>
                  </a:lnTo>
                  <a:lnTo>
                    <a:pt x="17087" y="438880"/>
                  </a:lnTo>
                  <a:lnTo>
                    <a:pt x="1259" y="466697"/>
                  </a:lnTo>
                  <a:lnTo>
                    <a:pt x="0" y="474114"/>
                  </a:lnTo>
                  <a:lnTo>
                    <a:pt x="3834" y="488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800"/>
            <p:cNvSpPr/>
            <p:nvPr>
              <p:custDataLst>
                <p:tags r:id="rId17"/>
              </p:custDataLst>
            </p:nvPr>
          </p:nvSpPr>
          <p:spPr>
            <a:xfrm>
              <a:off x="6140450" y="5676900"/>
              <a:ext cx="374651" cy="508001"/>
            </a:xfrm>
            <a:custGeom>
              <a:avLst/>
              <a:gdLst/>
              <a:ahLst/>
              <a:cxnLst/>
              <a:rect l="0" t="0" r="0" b="0"/>
              <a:pathLst>
                <a:path w="374651" h="508001">
                  <a:moveTo>
                    <a:pt x="374650" y="0"/>
                  </a:moveTo>
                  <a:lnTo>
                    <a:pt x="374650" y="0"/>
                  </a:lnTo>
                  <a:lnTo>
                    <a:pt x="334970" y="45455"/>
                  </a:lnTo>
                  <a:lnTo>
                    <a:pt x="310919" y="75941"/>
                  </a:lnTo>
                  <a:lnTo>
                    <a:pt x="276239" y="120065"/>
                  </a:lnTo>
                  <a:lnTo>
                    <a:pt x="256126" y="145660"/>
                  </a:lnTo>
                  <a:lnTo>
                    <a:pt x="233545" y="174717"/>
                  </a:lnTo>
                  <a:lnTo>
                    <a:pt x="209319" y="206084"/>
                  </a:lnTo>
                  <a:lnTo>
                    <a:pt x="183996" y="238989"/>
                  </a:lnTo>
                  <a:lnTo>
                    <a:pt x="159353" y="272215"/>
                  </a:lnTo>
                  <a:lnTo>
                    <a:pt x="135163" y="305654"/>
                  </a:lnTo>
                  <a:lnTo>
                    <a:pt x="111275" y="339236"/>
                  </a:lnTo>
                  <a:lnTo>
                    <a:pt x="89705" y="370796"/>
                  </a:lnTo>
                  <a:lnTo>
                    <a:pt x="69681" y="401008"/>
                  </a:lnTo>
                  <a:lnTo>
                    <a:pt x="50688" y="430323"/>
                  </a:lnTo>
                  <a:lnTo>
                    <a:pt x="25820" y="468538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20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MARTInkShape-Group109"/>
          <p:cNvGrpSpPr/>
          <p:nvPr/>
        </p:nvGrpSpPr>
        <p:grpSpPr>
          <a:xfrm>
            <a:off x="6718298" y="6150444"/>
            <a:ext cx="2517778" cy="306068"/>
            <a:chOff x="6718298" y="6150444"/>
            <a:chExt cx="2517778" cy="306068"/>
          </a:xfrm>
        </p:grpSpPr>
        <p:sp>
          <p:nvSpPr>
            <p:cNvPr id="261" name="SMARTInkShape-483"/>
            <p:cNvSpPr/>
            <p:nvPr>
              <p:custDataLst>
                <p:tags r:id="rId209"/>
              </p:custDataLst>
            </p:nvPr>
          </p:nvSpPr>
          <p:spPr>
            <a:xfrm>
              <a:off x="9226550" y="6438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84"/>
            <p:cNvSpPr/>
            <p:nvPr>
              <p:custDataLst>
                <p:tags r:id="rId210"/>
              </p:custDataLst>
            </p:nvPr>
          </p:nvSpPr>
          <p:spPr>
            <a:xfrm>
              <a:off x="8894571" y="6150444"/>
              <a:ext cx="212700" cy="250357"/>
            </a:xfrm>
            <a:custGeom>
              <a:avLst/>
              <a:gdLst/>
              <a:ahLst/>
              <a:cxnLst/>
              <a:rect l="0" t="0" r="0" b="0"/>
              <a:pathLst>
                <a:path w="212700" h="250357">
                  <a:moveTo>
                    <a:pt x="65279" y="180506"/>
                  </a:moveTo>
                  <a:lnTo>
                    <a:pt x="65279" y="180506"/>
                  </a:lnTo>
                  <a:lnTo>
                    <a:pt x="68649" y="170393"/>
                  </a:lnTo>
                  <a:lnTo>
                    <a:pt x="68423" y="159783"/>
                  </a:lnTo>
                  <a:lnTo>
                    <a:pt x="65970" y="149424"/>
                  </a:lnTo>
                  <a:lnTo>
                    <a:pt x="62529" y="142466"/>
                  </a:lnTo>
                  <a:lnTo>
                    <a:pt x="59212" y="140331"/>
                  </a:lnTo>
                  <a:lnTo>
                    <a:pt x="49884" y="137955"/>
                  </a:lnTo>
                  <a:lnTo>
                    <a:pt x="36799" y="142545"/>
                  </a:lnTo>
                  <a:lnTo>
                    <a:pt x="22989" y="152345"/>
                  </a:lnTo>
                  <a:lnTo>
                    <a:pt x="7984" y="173730"/>
                  </a:lnTo>
                  <a:lnTo>
                    <a:pt x="1479" y="189724"/>
                  </a:lnTo>
                  <a:lnTo>
                    <a:pt x="0" y="206239"/>
                  </a:lnTo>
                  <a:lnTo>
                    <a:pt x="3134" y="225760"/>
                  </a:lnTo>
                  <a:lnTo>
                    <a:pt x="4799" y="229725"/>
                  </a:lnTo>
                  <a:lnTo>
                    <a:pt x="7321" y="232368"/>
                  </a:lnTo>
                  <a:lnTo>
                    <a:pt x="13884" y="235307"/>
                  </a:lnTo>
                  <a:lnTo>
                    <a:pt x="23387" y="232848"/>
                  </a:lnTo>
                  <a:lnTo>
                    <a:pt x="38756" y="223531"/>
                  </a:lnTo>
                  <a:lnTo>
                    <a:pt x="55120" y="210082"/>
                  </a:lnTo>
                  <a:lnTo>
                    <a:pt x="56390" y="210101"/>
                  </a:lnTo>
                  <a:lnTo>
                    <a:pt x="72520" y="227764"/>
                  </a:lnTo>
                  <a:lnTo>
                    <a:pt x="81197" y="237492"/>
                  </a:lnTo>
                  <a:lnTo>
                    <a:pt x="92109" y="244169"/>
                  </a:lnTo>
                  <a:lnTo>
                    <a:pt x="104015" y="245724"/>
                  </a:lnTo>
                  <a:lnTo>
                    <a:pt x="126380" y="240752"/>
                  </a:lnTo>
                  <a:lnTo>
                    <a:pt x="135646" y="237604"/>
                  </a:lnTo>
                  <a:lnTo>
                    <a:pt x="149706" y="224697"/>
                  </a:lnTo>
                  <a:lnTo>
                    <a:pt x="169317" y="186309"/>
                  </a:lnTo>
                  <a:lnTo>
                    <a:pt x="184190" y="144280"/>
                  </a:lnTo>
                  <a:lnTo>
                    <a:pt x="191120" y="118255"/>
                  </a:lnTo>
                  <a:lnTo>
                    <a:pt x="197856" y="90322"/>
                  </a:lnTo>
                  <a:lnTo>
                    <a:pt x="207221" y="49878"/>
                  </a:lnTo>
                  <a:lnTo>
                    <a:pt x="212699" y="14801"/>
                  </a:lnTo>
                  <a:lnTo>
                    <a:pt x="212243" y="8652"/>
                  </a:lnTo>
                  <a:lnTo>
                    <a:pt x="210527" y="4554"/>
                  </a:lnTo>
                  <a:lnTo>
                    <a:pt x="207972" y="1821"/>
                  </a:lnTo>
                  <a:lnTo>
                    <a:pt x="204857" y="0"/>
                  </a:lnTo>
                  <a:lnTo>
                    <a:pt x="199959" y="1607"/>
                  </a:lnTo>
                  <a:lnTo>
                    <a:pt x="186992" y="10918"/>
                  </a:lnTo>
                  <a:lnTo>
                    <a:pt x="167193" y="42142"/>
                  </a:lnTo>
                  <a:lnTo>
                    <a:pt x="154663" y="86044"/>
                  </a:lnTo>
                  <a:lnTo>
                    <a:pt x="149854" y="131428"/>
                  </a:lnTo>
                  <a:lnTo>
                    <a:pt x="151800" y="172784"/>
                  </a:lnTo>
                  <a:lnTo>
                    <a:pt x="160216" y="205108"/>
                  </a:lnTo>
                  <a:lnTo>
                    <a:pt x="185929" y="25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85"/>
            <p:cNvSpPr/>
            <p:nvPr>
              <p:custDataLst>
                <p:tags r:id="rId211"/>
              </p:custDataLst>
            </p:nvPr>
          </p:nvSpPr>
          <p:spPr>
            <a:xfrm>
              <a:off x="8642350" y="6274982"/>
              <a:ext cx="163160" cy="146538"/>
            </a:xfrm>
            <a:custGeom>
              <a:avLst/>
              <a:gdLst/>
              <a:ahLst/>
              <a:cxnLst/>
              <a:rect l="0" t="0" r="0" b="0"/>
              <a:pathLst>
                <a:path w="163160" h="146538">
                  <a:moveTo>
                    <a:pt x="0" y="36918"/>
                  </a:moveTo>
                  <a:lnTo>
                    <a:pt x="0" y="36918"/>
                  </a:lnTo>
                  <a:lnTo>
                    <a:pt x="3370" y="40289"/>
                  </a:lnTo>
                  <a:lnTo>
                    <a:pt x="14926" y="87199"/>
                  </a:lnTo>
                  <a:lnTo>
                    <a:pt x="18688" y="133661"/>
                  </a:lnTo>
                  <a:lnTo>
                    <a:pt x="19003" y="146537"/>
                  </a:lnTo>
                  <a:lnTo>
                    <a:pt x="19018" y="145981"/>
                  </a:lnTo>
                  <a:lnTo>
                    <a:pt x="15670" y="138456"/>
                  </a:lnTo>
                  <a:lnTo>
                    <a:pt x="26905" y="90933"/>
                  </a:lnTo>
                  <a:lnTo>
                    <a:pt x="40428" y="46102"/>
                  </a:lnTo>
                  <a:lnTo>
                    <a:pt x="57216" y="6512"/>
                  </a:lnTo>
                  <a:lnTo>
                    <a:pt x="60016" y="2536"/>
                  </a:lnTo>
                  <a:lnTo>
                    <a:pt x="62589" y="591"/>
                  </a:lnTo>
                  <a:lnTo>
                    <a:pt x="65009" y="0"/>
                  </a:lnTo>
                  <a:lnTo>
                    <a:pt x="66623" y="2429"/>
                  </a:lnTo>
                  <a:lnTo>
                    <a:pt x="69660" y="46562"/>
                  </a:lnTo>
                  <a:lnTo>
                    <a:pt x="69841" y="70418"/>
                  </a:lnTo>
                  <a:lnTo>
                    <a:pt x="69846" y="66859"/>
                  </a:lnTo>
                  <a:lnTo>
                    <a:pt x="76591" y="53551"/>
                  </a:lnTo>
                  <a:lnTo>
                    <a:pt x="119476" y="10093"/>
                  </a:lnTo>
                  <a:lnTo>
                    <a:pt x="126216" y="7039"/>
                  </a:lnTo>
                  <a:lnTo>
                    <a:pt x="139350" y="5529"/>
                  </a:lnTo>
                  <a:lnTo>
                    <a:pt x="150364" y="9091"/>
                  </a:lnTo>
                  <a:lnTo>
                    <a:pt x="155275" y="12017"/>
                  </a:lnTo>
                  <a:lnTo>
                    <a:pt x="158549" y="16789"/>
                  </a:lnTo>
                  <a:lnTo>
                    <a:pt x="163159" y="36991"/>
                  </a:lnTo>
                  <a:lnTo>
                    <a:pt x="162836" y="67219"/>
                  </a:lnTo>
                  <a:lnTo>
                    <a:pt x="158750" y="8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86"/>
            <p:cNvSpPr/>
            <p:nvPr>
              <p:custDataLst>
                <p:tags r:id="rId212"/>
              </p:custDataLst>
            </p:nvPr>
          </p:nvSpPr>
          <p:spPr>
            <a:xfrm>
              <a:off x="8505341" y="6292850"/>
              <a:ext cx="98910" cy="134197"/>
            </a:xfrm>
            <a:custGeom>
              <a:avLst/>
              <a:gdLst/>
              <a:ahLst/>
              <a:cxnLst/>
              <a:rect l="0" t="0" r="0" b="0"/>
              <a:pathLst>
                <a:path w="98910" h="134197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13151" y="6741"/>
                  </a:lnTo>
                  <a:lnTo>
                    <a:pt x="33361" y="27789"/>
                  </a:lnTo>
                  <a:lnTo>
                    <a:pt x="47109" y="59739"/>
                  </a:lnTo>
                  <a:lnTo>
                    <a:pt x="52281" y="89275"/>
                  </a:lnTo>
                  <a:lnTo>
                    <a:pt x="50443" y="115901"/>
                  </a:lnTo>
                  <a:lnTo>
                    <a:pt x="45430" y="131550"/>
                  </a:lnTo>
                  <a:lnTo>
                    <a:pt x="43500" y="133562"/>
                  </a:lnTo>
                  <a:lnTo>
                    <a:pt x="41509" y="134196"/>
                  </a:lnTo>
                  <a:lnTo>
                    <a:pt x="39475" y="133914"/>
                  </a:lnTo>
                  <a:lnTo>
                    <a:pt x="29872" y="123405"/>
                  </a:lnTo>
                  <a:lnTo>
                    <a:pt x="24831" y="96771"/>
                  </a:lnTo>
                  <a:lnTo>
                    <a:pt x="30080" y="58698"/>
                  </a:lnTo>
                  <a:lnTo>
                    <a:pt x="38685" y="39965"/>
                  </a:lnTo>
                  <a:lnTo>
                    <a:pt x="49565" y="27640"/>
                  </a:lnTo>
                  <a:lnTo>
                    <a:pt x="68296" y="16735"/>
                  </a:lnTo>
                  <a:lnTo>
                    <a:pt x="989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87"/>
            <p:cNvSpPr/>
            <p:nvPr>
              <p:custDataLst>
                <p:tags r:id="rId213"/>
              </p:custDataLst>
            </p:nvPr>
          </p:nvSpPr>
          <p:spPr>
            <a:xfrm>
              <a:off x="8413434" y="6293965"/>
              <a:ext cx="32067" cy="98374"/>
            </a:xfrm>
            <a:custGeom>
              <a:avLst/>
              <a:gdLst/>
              <a:ahLst/>
              <a:cxnLst/>
              <a:rect l="0" t="0" r="0" b="0"/>
              <a:pathLst>
                <a:path w="32067" h="98374">
                  <a:moveTo>
                    <a:pt x="32066" y="24285"/>
                  </a:moveTo>
                  <a:lnTo>
                    <a:pt x="32066" y="24285"/>
                  </a:lnTo>
                  <a:lnTo>
                    <a:pt x="26108" y="4531"/>
                  </a:lnTo>
                  <a:lnTo>
                    <a:pt x="25978" y="2648"/>
                  </a:lnTo>
                  <a:lnTo>
                    <a:pt x="25185" y="1395"/>
                  </a:lnTo>
                  <a:lnTo>
                    <a:pt x="23951" y="558"/>
                  </a:lnTo>
                  <a:lnTo>
                    <a:pt x="22422" y="0"/>
                  </a:lnTo>
                  <a:lnTo>
                    <a:pt x="16961" y="5026"/>
                  </a:lnTo>
                  <a:lnTo>
                    <a:pt x="5954" y="23518"/>
                  </a:lnTo>
                  <a:lnTo>
                    <a:pt x="0" y="40877"/>
                  </a:lnTo>
                  <a:lnTo>
                    <a:pt x="901" y="85508"/>
                  </a:lnTo>
                  <a:lnTo>
                    <a:pt x="3634" y="93358"/>
                  </a:lnTo>
                  <a:lnTo>
                    <a:pt x="6056" y="95733"/>
                  </a:lnTo>
                  <a:lnTo>
                    <a:pt x="12510" y="98373"/>
                  </a:lnTo>
                  <a:lnTo>
                    <a:pt x="15500" y="98372"/>
                  </a:lnTo>
                  <a:lnTo>
                    <a:pt x="20704" y="96490"/>
                  </a:lnTo>
                  <a:lnTo>
                    <a:pt x="27603" y="91462"/>
                  </a:lnTo>
                  <a:lnTo>
                    <a:pt x="30082" y="83774"/>
                  </a:lnTo>
                  <a:lnTo>
                    <a:pt x="32014" y="36175"/>
                  </a:lnTo>
                  <a:lnTo>
                    <a:pt x="32066" y="3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88"/>
            <p:cNvSpPr/>
            <p:nvPr>
              <p:custDataLst>
                <p:tags r:id="rId214"/>
              </p:custDataLst>
            </p:nvPr>
          </p:nvSpPr>
          <p:spPr>
            <a:xfrm>
              <a:off x="8242567" y="6184695"/>
              <a:ext cx="138964" cy="257015"/>
            </a:xfrm>
            <a:custGeom>
              <a:avLst/>
              <a:gdLst/>
              <a:ahLst/>
              <a:cxnLst/>
              <a:rect l="0" t="0" r="0" b="0"/>
              <a:pathLst>
                <a:path w="138964" h="257015">
                  <a:moveTo>
                    <a:pt x="6083" y="70055"/>
                  </a:moveTo>
                  <a:lnTo>
                    <a:pt x="6083" y="70055"/>
                  </a:lnTo>
                  <a:lnTo>
                    <a:pt x="6083" y="107405"/>
                  </a:lnTo>
                  <a:lnTo>
                    <a:pt x="9453" y="153712"/>
                  </a:lnTo>
                  <a:lnTo>
                    <a:pt x="11550" y="194403"/>
                  </a:lnTo>
                  <a:lnTo>
                    <a:pt x="7895" y="235781"/>
                  </a:lnTo>
                  <a:lnTo>
                    <a:pt x="6321" y="257014"/>
                  </a:lnTo>
                  <a:lnTo>
                    <a:pt x="2782" y="246022"/>
                  </a:lnTo>
                  <a:lnTo>
                    <a:pt x="335" y="203357"/>
                  </a:lnTo>
                  <a:lnTo>
                    <a:pt x="0" y="166224"/>
                  </a:lnTo>
                  <a:lnTo>
                    <a:pt x="1733" y="125732"/>
                  </a:lnTo>
                  <a:lnTo>
                    <a:pt x="4150" y="89156"/>
                  </a:lnTo>
                  <a:lnTo>
                    <a:pt x="7582" y="52191"/>
                  </a:lnTo>
                  <a:lnTo>
                    <a:pt x="10982" y="44477"/>
                  </a:lnTo>
                  <a:lnTo>
                    <a:pt x="14845" y="41048"/>
                  </a:lnTo>
                  <a:lnTo>
                    <a:pt x="24559" y="43286"/>
                  </a:lnTo>
                  <a:lnTo>
                    <a:pt x="31100" y="45860"/>
                  </a:lnTo>
                  <a:lnTo>
                    <a:pt x="42131" y="61889"/>
                  </a:lnTo>
                  <a:lnTo>
                    <a:pt x="60038" y="98680"/>
                  </a:lnTo>
                  <a:lnTo>
                    <a:pt x="79454" y="137097"/>
                  </a:lnTo>
                  <a:lnTo>
                    <a:pt x="99542" y="180567"/>
                  </a:lnTo>
                  <a:lnTo>
                    <a:pt x="100138" y="180418"/>
                  </a:lnTo>
                  <a:lnTo>
                    <a:pt x="117202" y="137314"/>
                  </a:lnTo>
                  <a:lnTo>
                    <a:pt x="128455" y="95079"/>
                  </a:lnTo>
                  <a:lnTo>
                    <a:pt x="134084" y="60716"/>
                  </a:lnTo>
                  <a:lnTo>
                    <a:pt x="138376" y="14379"/>
                  </a:lnTo>
                  <a:lnTo>
                    <a:pt x="138963" y="3447"/>
                  </a:lnTo>
                  <a:lnTo>
                    <a:pt x="138414" y="955"/>
                  </a:lnTo>
                  <a:lnTo>
                    <a:pt x="137342" y="0"/>
                  </a:lnTo>
                  <a:lnTo>
                    <a:pt x="133083" y="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89"/>
            <p:cNvSpPr/>
            <p:nvPr>
              <p:custDataLst>
                <p:tags r:id="rId215"/>
              </p:custDataLst>
            </p:nvPr>
          </p:nvSpPr>
          <p:spPr>
            <a:xfrm>
              <a:off x="8058150" y="6362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90"/>
            <p:cNvSpPr/>
            <p:nvPr>
              <p:custDataLst>
                <p:tags r:id="rId216"/>
              </p:custDataLst>
            </p:nvPr>
          </p:nvSpPr>
          <p:spPr>
            <a:xfrm>
              <a:off x="7855926" y="6189920"/>
              <a:ext cx="94275" cy="227812"/>
            </a:xfrm>
            <a:custGeom>
              <a:avLst/>
              <a:gdLst/>
              <a:ahLst/>
              <a:cxnLst/>
              <a:rect l="0" t="0" r="0" b="0"/>
              <a:pathLst>
                <a:path w="94275" h="227812">
                  <a:moveTo>
                    <a:pt x="49824" y="141030"/>
                  </a:moveTo>
                  <a:lnTo>
                    <a:pt x="49824" y="141030"/>
                  </a:lnTo>
                  <a:lnTo>
                    <a:pt x="49824" y="137659"/>
                  </a:lnTo>
                  <a:lnTo>
                    <a:pt x="43082" y="128821"/>
                  </a:lnTo>
                  <a:lnTo>
                    <a:pt x="37891" y="125020"/>
                  </a:lnTo>
                  <a:lnTo>
                    <a:pt x="32526" y="123330"/>
                  </a:lnTo>
                  <a:lnTo>
                    <a:pt x="25438" y="122581"/>
                  </a:lnTo>
                  <a:lnTo>
                    <a:pt x="15703" y="129773"/>
                  </a:lnTo>
                  <a:lnTo>
                    <a:pt x="10143" y="135642"/>
                  </a:lnTo>
                  <a:lnTo>
                    <a:pt x="3966" y="151570"/>
                  </a:lnTo>
                  <a:lnTo>
                    <a:pt x="0" y="187169"/>
                  </a:lnTo>
                  <a:lnTo>
                    <a:pt x="2683" y="209499"/>
                  </a:lnTo>
                  <a:lnTo>
                    <a:pt x="7941" y="219204"/>
                  </a:lnTo>
                  <a:lnTo>
                    <a:pt x="14276" y="225163"/>
                  </a:lnTo>
                  <a:lnTo>
                    <a:pt x="19444" y="227811"/>
                  </a:lnTo>
                  <a:lnTo>
                    <a:pt x="23219" y="226400"/>
                  </a:lnTo>
                  <a:lnTo>
                    <a:pt x="33061" y="219189"/>
                  </a:lnTo>
                  <a:lnTo>
                    <a:pt x="47131" y="199859"/>
                  </a:lnTo>
                  <a:lnTo>
                    <a:pt x="63607" y="156030"/>
                  </a:lnTo>
                  <a:lnTo>
                    <a:pt x="71942" y="112654"/>
                  </a:lnTo>
                  <a:lnTo>
                    <a:pt x="77998" y="69151"/>
                  </a:lnTo>
                  <a:lnTo>
                    <a:pt x="85755" y="21992"/>
                  </a:lnTo>
                  <a:lnTo>
                    <a:pt x="86254" y="9808"/>
                  </a:lnTo>
                  <a:lnTo>
                    <a:pt x="84124" y="2040"/>
                  </a:lnTo>
                  <a:lnTo>
                    <a:pt x="82569" y="392"/>
                  </a:lnTo>
                  <a:lnTo>
                    <a:pt x="80826" y="0"/>
                  </a:lnTo>
                  <a:lnTo>
                    <a:pt x="78959" y="442"/>
                  </a:lnTo>
                  <a:lnTo>
                    <a:pt x="69588" y="21293"/>
                  </a:lnTo>
                  <a:lnTo>
                    <a:pt x="61245" y="67765"/>
                  </a:lnTo>
                  <a:lnTo>
                    <a:pt x="60309" y="102353"/>
                  </a:lnTo>
                  <a:lnTo>
                    <a:pt x="65630" y="149797"/>
                  </a:lnTo>
                  <a:lnTo>
                    <a:pt x="80070" y="193639"/>
                  </a:lnTo>
                  <a:lnTo>
                    <a:pt x="86315" y="203217"/>
                  </a:lnTo>
                  <a:lnTo>
                    <a:pt x="94274" y="210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91"/>
            <p:cNvSpPr/>
            <p:nvPr>
              <p:custDataLst>
                <p:tags r:id="rId217"/>
              </p:custDataLst>
            </p:nvPr>
          </p:nvSpPr>
          <p:spPr>
            <a:xfrm>
              <a:off x="7715250" y="6318248"/>
              <a:ext cx="82551" cy="3"/>
            </a:xfrm>
            <a:custGeom>
              <a:avLst/>
              <a:gdLst/>
              <a:ahLst/>
              <a:cxnLst/>
              <a:rect l="0" t="0" r="0" b="0"/>
              <a:pathLst>
                <a:path w="82551" h="3">
                  <a:moveTo>
                    <a:pt x="0" y="2"/>
                  </a:moveTo>
                  <a:lnTo>
                    <a:pt x="0" y="2"/>
                  </a:lnTo>
                  <a:lnTo>
                    <a:pt x="42632" y="0"/>
                  </a:lnTo>
                  <a:lnTo>
                    <a:pt x="82550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92"/>
            <p:cNvSpPr/>
            <p:nvPr>
              <p:custDataLst>
                <p:tags r:id="rId218"/>
              </p:custDataLst>
            </p:nvPr>
          </p:nvSpPr>
          <p:spPr>
            <a:xfrm>
              <a:off x="7737539" y="6206641"/>
              <a:ext cx="66612" cy="220923"/>
            </a:xfrm>
            <a:custGeom>
              <a:avLst/>
              <a:gdLst/>
              <a:ahLst/>
              <a:cxnLst/>
              <a:rect l="0" t="0" r="0" b="0"/>
              <a:pathLst>
                <a:path w="66612" h="220923">
                  <a:moveTo>
                    <a:pt x="9461" y="3659"/>
                  </a:moveTo>
                  <a:lnTo>
                    <a:pt x="9461" y="3659"/>
                  </a:lnTo>
                  <a:lnTo>
                    <a:pt x="9459" y="0"/>
                  </a:lnTo>
                  <a:lnTo>
                    <a:pt x="9459" y="1563"/>
                  </a:lnTo>
                  <a:lnTo>
                    <a:pt x="5097" y="16206"/>
                  </a:lnTo>
                  <a:lnTo>
                    <a:pt x="3502" y="60700"/>
                  </a:lnTo>
                  <a:lnTo>
                    <a:pt x="1345" y="107108"/>
                  </a:lnTo>
                  <a:lnTo>
                    <a:pt x="0" y="152844"/>
                  </a:lnTo>
                  <a:lnTo>
                    <a:pt x="2496" y="196111"/>
                  </a:lnTo>
                  <a:lnTo>
                    <a:pt x="4719" y="207491"/>
                  </a:lnTo>
                  <a:lnTo>
                    <a:pt x="6300" y="211514"/>
                  </a:lnTo>
                  <a:lnTo>
                    <a:pt x="11819" y="217865"/>
                  </a:lnTo>
                  <a:lnTo>
                    <a:pt x="15267" y="220547"/>
                  </a:lnTo>
                  <a:lnTo>
                    <a:pt x="20386" y="220922"/>
                  </a:lnTo>
                  <a:lnTo>
                    <a:pt x="33602" y="217577"/>
                  </a:lnTo>
                  <a:lnTo>
                    <a:pt x="47001" y="207624"/>
                  </a:lnTo>
                  <a:lnTo>
                    <a:pt x="66611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93"/>
            <p:cNvSpPr/>
            <p:nvPr>
              <p:custDataLst>
                <p:tags r:id="rId219"/>
              </p:custDataLst>
            </p:nvPr>
          </p:nvSpPr>
          <p:spPr>
            <a:xfrm>
              <a:off x="7505267" y="6206356"/>
              <a:ext cx="102034" cy="205518"/>
            </a:xfrm>
            <a:custGeom>
              <a:avLst/>
              <a:gdLst/>
              <a:ahLst/>
              <a:cxnLst/>
              <a:rect l="0" t="0" r="0" b="0"/>
              <a:pathLst>
                <a:path w="102034" h="205518">
                  <a:moveTo>
                    <a:pt x="102033" y="54744"/>
                  </a:moveTo>
                  <a:lnTo>
                    <a:pt x="102033" y="54744"/>
                  </a:lnTo>
                  <a:lnTo>
                    <a:pt x="102033" y="51373"/>
                  </a:lnTo>
                  <a:lnTo>
                    <a:pt x="100151" y="47837"/>
                  </a:lnTo>
                  <a:lnTo>
                    <a:pt x="96964" y="42501"/>
                  </a:lnTo>
                  <a:lnTo>
                    <a:pt x="87106" y="19239"/>
                  </a:lnTo>
                  <a:lnTo>
                    <a:pt x="74092" y="6203"/>
                  </a:lnTo>
                  <a:lnTo>
                    <a:pt x="62804" y="1420"/>
                  </a:lnTo>
                  <a:lnTo>
                    <a:pt x="50025" y="0"/>
                  </a:lnTo>
                  <a:lnTo>
                    <a:pt x="34939" y="1721"/>
                  </a:lnTo>
                  <a:lnTo>
                    <a:pt x="28374" y="5285"/>
                  </a:lnTo>
                  <a:lnTo>
                    <a:pt x="17320" y="16770"/>
                  </a:lnTo>
                  <a:lnTo>
                    <a:pt x="3163" y="45845"/>
                  </a:lnTo>
                  <a:lnTo>
                    <a:pt x="0" y="67253"/>
                  </a:lnTo>
                  <a:lnTo>
                    <a:pt x="2357" y="87820"/>
                  </a:lnTo>
                  <a:lnTo>
                    <a:pt x="10460" y="106368"/>
                  </a:lnTo>
                  <a:lnTo>
                    <a:pt x="26762" y="120257"/>
                  </a:lnTo>
                  <a:lnTo>
                    <a:pt x="73717" y="149613"/>
                  </a:lnTo>
                  <a:lnTo>
                    <a:pt x="86588" y="162581"/>
                  </a:lnTo>
                  <a:lnTo>
                    <a:pt x="91641" y="171111"/>
                  </a:lnTo>
                  <a:lnTo>
                    <a:pt x="93885" y="179605"/>
                  </a:lnTo>
                  <a:lnTo>
                    <a:pt x="92368" y="183845"/>
                  </a:lnTo>
                  <a:lnTo>
                    <a:pt x="85037" y="192320"/>
                  </a:lnTo>
                  <a:lnTo>
                    <a:pt x="72381" y="201654"/>
                  </a:lnTo>
                  <a:lnTo>
                    <a:pt x="59694" y="205517"/>
                  </a:lnTo>
                  <a:lnTo>
                    <a:pt x="53111" y="204540"/>
                  </a:lnTo>
                  <a:lnTo>
                    <a:pt x="44883" y="200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94"/>
            <p:cNvSpPr/>
            <p:nvPr>
              <p:custDataLst>
                <p:tags r:id="rId220"/>
              </p:custDataLst>
            </p:nvPr>
          </p:nvSpPr>
          <p:spPr>
            <a:xfrm>
              <a:off x="7175762" y="6381750"/>
              <a:ext cx="133089" cy="74762"/>
            </a:xfrm>
            <a:custGeom>
              <a:avLst/>
              <a:gdLst/>
              <a:ahLst/>
              <a:cxnLst/>
              <a:rect l="0" t="0" r="0" b="0"/>
              <a:pathLst>
                <a:path w="133089" h="74762">
                  <a:moveTo>
                    <a:pt x="6088" y="38100"/>
                  </a:moveTo>
                  <a:lnTo>
                    <a:pt x="6088" y="38100"/>
                  </a:lnTo>
                  <a:lnTo>
                    <a:pt x="621" y="38100"/>
                  </a:lnTo>
                  <a:lnTo>
                    <a:pt x="326" y="37395"/>
                  </a:lnTo>
                  <a:lnTo>
                    <a:pt x="0" y="34729"/>
                  </a:lnTo>
                  <a:lnTo>
                    <a:pt x="1736" y="31193"/>
                  </a:lnTo>
                  <a:lnTo>
                    <a:pt x="14494" y="13976"/>
                  </a:lnTo>
                  <a:lnTo>
                    <a:pt x="18042" y="11433"/>
                  </a:lnTo>
                  <a:lnTo>
                    <a:pt x="21819" y="10445"/>
                  </a:lnTo>
                  <a:lnTo>
                    <a:pt x="29778" y="11226"/>
                  </a:lnTo>
                  <a:lnTo>
                    <a:pt x="45563" y="15635"/>
                  </a:lnTo>
                  <a:lnTo>
                    <a:pt x="53736" y="21296"/>
                  </a:lnTo>
                  <a:lnTo>
                    <a:pt x="59015" y="28515"/>
                  </a:lnTo>
                  <a:lnTo>
                    <a:pt x="74744" y="71345"/>
                  </a:lnTo>
                  <a:lnTo>
                    <a:pt x="75847" y="72965"/>
                  </a:lnTo>
                  <a:lnTo>
                    <a:pt x="77288" y="74044"/>
                  </a:lnTo>
                  <a:lnTo>
                    <a:pt x="78956" y="74761"/>
                  </a:lnTo>
                  <a:lnTo>
                    <a:pt x="81477" y="73830"/>
                  </a:lnTo>
                  <a:lnTo>
                    <a:pt x="88043" y="69031"/>
                  </a:lnTo>
                  <a:lnTo>
                    <a:pt x="103755" y="48678"/>
                  </a:lnTo>
                  <a:lnTo>
                    <a:pt x="116684" y="21975"/>
                  </a:lnTo>
                  <a:lnTo>
                    <a:pt x="119447" y="12590"/>
                  </a:lnTo>
                  <a:lnTo>
                    <a:pt x="123027" y="6066"/>
                  </a:lnTo>
                  <a:lnTo>
                    <a:pt x="126970" y="2696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95"/>
            <p:cNvSpPr/>
            <p:nvPr>
              <p:custDataLst>
                <p:tags r:id="rId221"/>
              </p:custDataLst>
            </p:nvPr>
          </p:nvSpPr>
          <p:spPr>
            <a:xfrm>
              <a:off x="7124784" y="6280150"/>
              <a:ext cx="171367" cy="47224"/>
            </a:xfrm>
            <a:custGeom>
              <a:avLst/>
              <a:gdLst/>
              <a:ahLst/>
              <a:cxnLst/>
              <a:rect l="0" t="0" r="0" b="0"/>
              <a:pathLst>
                <a:path w="171367" h="47224">
                  <a:moveTo>
                    <a:pt x="18966" y="31750"/>
                  </a:moveTo>
                  <a:lnTo>
                    <a:pt x="18966" y="31750"/>
                  </a:lnTo>
                  <a:lnTo>
                    <a:pt x="0" y="31750"/>
                  </a:lnTo>
                  <a:lnTo>
                    <a:pt x="3311" y="25009"/>
                  </a:lnTo>
                  <a:lnTo>
                    <a:pt x="8715" y="19817"/>
                  </a:lnTo>
                  <a:lnTo>
                    <a:pt x="23683" y="10735"/>
                  </a:lnTo>
                  <a:lnTo>
                    <a:pt x="36042" y="7650"/>
                  </a:lnTo>
                  <a:lnTo>
                    <a:pt x="52013" y="10106"/>
                  </a:lnTo>
                  <a:lnTo>
                    <a:pt x="92433" y="27742"/>
                  </a:lnTo>
                  <a:lnTo>
                    <a:pt x="109065" y="39967"/>
                  </a:lnTo>
                  <a:lnTo>
                    <a:pt x="111926" y="44340"/>
                  </a:lnTo>
                  <a:lnTo>
                    <a:pt x="112689" y="46492"/>
                  </a:lnTo>
                  <a:lnTo>
                    <a:pt x="114609" y="47223"/>
                  </a:lnTo>
                  <a:lnTo>
                    <a:pt x="120506" y="46153"/>
                  </a:lnTo>
                  <a:lnTo>
                    <a:pt x="145305" y="29020"/>
                  </a:lnTo>
                  <a:lnTo>
                    <a:pt x="171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96"/>
            <p:cNvSpPr/>
            <p:nvPr>
              <p:custDataLst>
                <p:tags r:id="rId222"/>
              </p:custDataLst>
            </p:nvPr>
          </p:nvSpPr>
          <p:spPr>
            <a:xfrm>
              <a:off x="6718298" y="6205080"/>
              <a:ext cx="254003" cy="245564"/>
            </a:xfrm>
            <a:custGeom>
              <a:avLst/>
              <a:gdLst/>
              <a:ahLst/>
              <a:cxnLst/>
              <a:rect l="0" t="0" r="0" b="0"/>
              <a:pathLst>
                <a:path w="254003" h="245564">
                  <a:moveTo>
                    <a:pt x="2" y="43320"/>
                  </a:moveTo>
                  <a:lnTo>
                    <a:pt x="2" y="43320"/>
                  </a:lnTo>
                  <a:lnTo>
                    <a:pt x="0" y="36968"/>
                  </a:lnTo>
                  <a:lnTo>
                    <a:pt x="707" y="47110"/>
                  </a:lnTo>
                  <a:lnTo>
                    <a:pt x="15197" y="86897"/>
                  </a:lnTo>
                  <a:lnTo>
                    <a:pt x="23476" y="121848"/>
                  </a:lnTo>
                  <a:lnTo>
                    <a:pt x="33846" y="162465"/>
                  </a:lnTo>
                  <a:lnTo>
                    <a:pt x="44029" y="208829"/>
                  </a:lnTo>
                  <a:lnTo>
                    <a:pt x="55873" y="243292"/>
                  </a:lnTo>
                  <a:lnTo>
                    <a:pt x="57005" y="244368"/>
                  </a:lnTo>
                  <a:lnTo>
                    <a:pt x="60143" y="245563"/>
                  </a:lnTo>
                  <a:lnTo>
                    <a:pt x="65772" y="240451"/>
                  </a:lnTo>
                  <a:lnTo>
                    <a:pt x="69248" y="236124"/>
                  </a:lnTo>
                  <a:lnTo>
                    <a:pt x="84967" y="192987"/>
                  </a:lnTo>
                  <a:lnTo>
                    <a:pt x="96751" y="149911"/>
                  </a:lnTo>
                  <a:lnTo>
                    <a:pt x="109708" y="106310"/>
                  </a:lnTo>
                  <a:lnTo>
                    <a:pt x="114142" y="99538"/>
                  </a:lnTo>
                  <a:lnTo>
                    <a:pt x="116313" y="97732"/>
                  </a:lnTo>
                  <a:lnTo>
                    <a:pt x="118723" y="93844"/>
                  </a:lnTo>
                  <a:lnTo>
                    <a:pt x="119366" y="91819"/>
                  </a:lnTo>
                  <a:lnTo>
                    <a:pt x="119795" y="91174"/>
                  </a:lnTo>
                  <a:lnTo>
                    <a:pt x="120080" y="91452"/>
                  </a:lnTo>
                  <a:lnTo>
                    <a:pt x="120271" y="92341"/>
                  </a:lnTo>
                  <a:lnTo>
                    <a:pt x="142292" y="132284"/>
                  </a:lnTo>
                  <a:lnTo>
                    <a:pt x="156964" y="171169"/>
                  </a:lnTo>
                  <a:lnTo>
                    <a:pt x="173464" y="216162"/>
                  </a:lnTo>
                  <a:lnTo>
                    <a:pt x="182606" y="231355"/>
                  </a:lnTo>
                  <a:lnTo>
                    <a:pt x="183826" y="230060"/>
                  </a:lnTo>
                  <a:lnTo>
                    <a:pt x="187065" y="222977"/>
                  </a:lnTo>
                  <a:lnTo>
                    <a:pt x="190528" y="178082"/>
                  </a:lnTo>
                  <a:lnTo>
                    <a:pt x="193571" y="140137"/>
                  </a:lnTo>
                  <a:lnTo>
                    <a:pt x="201038" y="104930"/>
                  </a:lnTo>
                  <a:lnTo>
                    <a:pt x="213379" y="59224"/>
                  </a:lnTo>
                  <a:lnTo>
                    <a:pt x="227242" y="15966"/>
                  </a:lnTo>
                  <a:lnTo>
                    <a:pt x="232667" y="565"/>
                  </a:lnTo>
                  <a:lnTo>
                    <a:pt x="234840" y="0"/>
                  </a:lnTo>
                  <a:lnTo>
                    <a:pt x="237699" y="1740"/>
                  </a:lnTo>
                  <a:lnTo>
                    <a:pt x="241017" y="5017"/>
                  </a:lnTo>
                  <a:lnTo>
                    <a:pt x="254002" y="36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10"/>
          <p:cNvGrpSpPr/>
          <p:nvPr/>
        </p:nvGrpSpPr>
        <p:grpSpPr>
          <a:xfrm>
            <a:off x="5791200" y="6274062"/>
            <a:ext cx="495960" cy="279139"/>
            <a:chOff x="5791200" y="6274062"/>
            <a:chExt cx="495960" cy="279139"/>
          </a:xfrm>
        </p:grpSpPr>
        <p:sp>
          <p:nvSpPr>
            <p:cNvPr id="276" name="SMARTInkShape-497"/>
            <p:cNvSpPr/>
            <p:nvPr>
              <p:custDataLst>
                <p:tags r:id="rId206"/>
              </p:custDataLst>
            </p:nvPr>
          </p:nvSpPr>
          <p:spPr>
            <a:xfrm>
              <a:off x="6153412" y="6274062"/>
              <a:ext cx="133748" cy="279139"/>
            </a:xfrm>
            <a:custGeom>
              <a:avLst/>
              <a:gdLst/>
              <a:ahLst/>
              <a:cxnLst/>
              <a:rect l="0" t="0" r="0" b="0"/>
              <a:pathLst>
                <a:path w="133748" h="27913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11340" y="14998"/>
                  </a:lnTo>
                  <a:lnTo>
                    <a:pt x="50645" y="47896"/>
                  </a:lnTo>
                  <a:lnTo>
                    <a:pt x="94852" y="79780"/>
                  </a:lnTo>
                  <a:lnTo>
                    <a:pt x="121210" y="101299"/>
                  </a:lnTo>
                  <a:lnTo>
                    <a:pt x="130866" y="117079"/>
                  </a:lnTo>
                  <a:lnTo>
                    <a:pt x="133747" y="133499"/>
                  </a:lnTo>
                  <a:lnTo>
                    <a:pt x="133528" y="141828"/>
                  </a:lnTo>
                  <a:lnTo>
                    <a:pt x="119735" y="173777"/>
                  </a:lnTo>
                  <a:lnTo>
                    <a:pt x="89789" y="216725"/>
                  </a:lnTo>
                  <a:lnTo>
                    <a:pt x="51665" y="261789"/>
                  </a:lnTo>
                  <a:lnTo>
                    <a:pt x="37838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98"/>
            <p:cNvSpPr/>
            <p:nvPr>
              <p:custDataLst>
                <p:tags r:id="rId207"/>
              </p:custDataLst>
            </p:nvPr>
          </p:nvSpPr>
          <p:spPr>
            <a:xfrm>
              <a:off x="5791200" y="6470650"/>
              <a:ext cx="387351" cy="19051"/>
            </a:xfrm>
            <a:custGeom>
              <a:avLst/>
              <a:gdLst/>
              <a:ahLst/>
              <a:cxnLst/>
              <a:rect l="0" t="0" r="0" b="0"/>
              <a:pathLst>
                <a:path w="387351" h="19051">
                  <a:moveTo>
                    <a:pt x="0" y="19050"/>
                  </a:moveTo>
                  <a:lnTo>
                    <a:pt x="0" y="19050"/>
                  </a:lnTo>
                  <a:lnTo>
                    <a:pt x="36087" y="17168"/>
                  </a:lnTo>
                  <a:lnTo>
                    <a:pt x="67545" y="13981"/>
                  </a:lnTo>
                  <a:lnTo>
                    <a:pt x="112099" y="10211"/>
                  </a:lnTo>
                  <a:lnTo>
                    <a:pt x="138232" y="8924"/>
                  </a:lnTo>
                  <a:lnTo>
                    <a:pt x="166239" y="8066"/>
                  </a:lnTo>
                  <a:lnTo>
                    <a:pt x="195493" y="7493"/>
                  </a:lnTo>
                  <a:lnTo>
                    <a:pt x="222757" y="6407"/>
                  </a:lnTo>
                  <a:lnTo>
                    <a:pt x="248693" y="4977"/>
                  </a:lnTo>
                  <a:lnTo>
                    <a:pt x="273745" y="3318"/>
                  </a:lnTo>
                  <a:lnTo>
                    <a:pt x="320396" y="1474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99"/>
            <p:cNvSpPr/>
            <p:nvPr>
              <p:custDataLst>
                <p:tags r:id="rId208"/>
              </p:custDataLst>
            </p:nvPr>
          </p:nvSpPr>
          <p:spPr>
            <a:xfrm>
              <a:off x="5842000" y="6388100"/>
              <a:ext cx="298451" cy="25401"/>
            </a:xfrm>
            <a:custGeom>
              <a:avLst/>
              <a:gdLst/>
              <a:ahLst/>
              <a:cxnLst/>
              <a:rect l="0" t="0" r="0" b="0"/>
              <a:pathLst>
                <a:path w="298451" h="25401">
                  <a:moveTo>
                    <a:pt x="0" y="25400"/>
                  </a:moveTo>
                  <a:lnTo>
                    <a:pt x="0" y="25400"/>
                  </a:lnTo>
                  <a:lnTo>
                    <a:pt x="44762" y="19625"/>
                  </a:lnTo>
                  <a:lnTo>
                    <a:pt x="78691" y="13191"/>
                  </a:lnTo>
                  <a:lnTo>
                    <a:pt x="121052" y="7508"/>
                  </a:lnTo>
                  <a:lnTo>
                    <a:pt x="166689" y="3338"/>
                  </a:lnTo>
                  <a:lnTo>
                    <a:pt x="210491" y="1483"/>
                  </a:lnTo>
                  <a:lnTo>
                    <a:pt x="247833" y="659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111"/>
          <p:cNvGrpSpPr/>
          <p:nvPr/>
        </p:nvGrpSpPr>
        <p:grpSpPr>
          <a:xfrm>
            <a:off x="2600317" y="6142325"/>
            <a:ext cx="2754818" cy="487076"/>
            <a:chOff x="2600317" y="6142325"/>
            <a:chExt cx="2754818" cy="487076"/>
          </a:xfrm>
        </p:grpSpPr>
        <p:sp>
          <p:nvSpPr>
            <p:cNvPr id="280" name="SMARTInkShape-500"/>
            <p:cNvSpPr/>
            <p:nvPr>
              <p:custDataLst>
                <p:tags r:id="rId190"/>
              </p:custDataLst>
            </p:nvPr>
          </p:nvSpPr>
          <p:spPr>
            <a:xfrm>
              <a:off x="5112011" y="6258256"/>
              <a:ext cx="82290" cy="91745"/>
            </a:xfrm>
            <a:custGeom>
              <a:avLst/>
              <a:gdLst/>
              <a:ahLst/>
              <a:cxnLst/>
              <a:rect l="0" t="0" r="0" b="0"/>
              <a:pathLst>
                <a:path w="82290" h="91745">
                  <a:moveTo>
                    <a:pt x="6089" y="21894"/>
                  </a:moveTo>
                  <a:lnTo>
                    <a:pt x="6089" y="21894"/>
                  </a:lnTo>
                  <a:lnTo>
                    <a:pt x="2718" y="21892"/>
                  </a:lnTo>
                  <a:lnTo>
                    <a:pt x="1725" y="21189"/>
                  </a:lnTo>
                  <a:lnTo>
                    <a:pt x="1063" y="20012"/>
                  </a:lnTo>
                  <a:lnTo>
                    <a:pt x="0" y="13055"/>
                  </a:lnTo>
                  <a:lnTo>
                    <a:pt x="1737" y="9029"/>
                  </a:lnTo>
                  <a:lnTo>
                    <a:pt x="3188" y="6966"/>
                  </a:lnTo>
                  <a:lnTo>
                    <a:pt x="11971" y="694"/>
                  </a:lnTo>
                  <a:lnTo>
                    <a:pt x="15655" y="0"/>
                  </a:lnTo>
                  <a:lnTo>
                    <a:pt x="23511" y="1109"/>
                  </a:lnTo>
                  <a:lnTo>
                    <a:pt x="35867" y="9072"/>
                  </a:lnTo>
                  <a:lnTo>
                    <a:pt x="45094" y="23739"/>
                  </a:lnTo>
                  <a:lnTo>
                    <a:pt x="44356" y="37296"/>
                  </a:lnTo>
                  <a:lnTo>
                    <a:pt x="39325" y="51317"/>
                  </a:lnTo>
                  <a:lnTo>
                    <a:pt x="13151" y="84599"/>
                  </a:lnTo>
                  <a:lnTo>
                    <a:pt x="19392" y="88530"/>
                  </a:lnTo>
                  <a:lnTo>
                    <a:pt x="63358" y="91461"/>
                  </a:lnTo>
                  <a:lnTo>
                    <a:pt x="82289" y="9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01"/>
            <p:cNvSpPr/>
            <p:nvPr>
              <p:custDataLst>
                <p:tags r:id="rId191"/>
              </p:custDataLst>
            </p:nvPr>
          </p:nvSpPr>
          <p:spPr>
            <a:xfrm>
              <a:off x="4917766" y="6171467"/>
              <a:ext cx="79685" cy="93931"/>
            </a:xfrm>
            <a:custGeom>
              <a:avLst/>
              <a:gdLst/>
              <a:ahLst/>
              <a:cxnLst/>
              <a:rect l="0" t="0" r="0" b="0"/>
              <a:pathLst>
                <a:path w="79685" h="93931">
                  <a:moveTo>
                    <a:pt x="9834" y="19783"/>
                  </a:moveTo>
                  <a:lnTo>
                    <a:pt x="9834" y="19783"/>
                  </a:lnTo>
                  <a:lnTo>
                    <a:pt x="9129" y="26262"/>
                  </a:lnTo>
                  <a:lnTo>
                    <a:pt x="1995" y="69638"/>
                  </a:lnTo>
                  <a:lnTo>
                    <a:pt x="0" y="81452"/>
                  </a:lnTo>
                  <a:lnTo>
                    <a:pt x="2886" y="93930"/>
                  </a:lnTo>
                  <a:lnTo>
                    <a:pt x="3791" y="93909"/>
                  </a:lnTo>
                  <a:lnTo>
                    <a:pt x="6678" y="92003"/>
                  </a:lnTo>
                  <a:lnTo>
                    <a:pt x="23233" y="58551"/>
                  </a:lnTo>
                  <a:lnTo>
                    <a:pt x="39428" y="12240"/>
                  </a:lnTo>
                  <a:lnTo>
                    <a:pt x="46741" y="2790"/>
                  </a:lnTo>
                  <a:lnTo>
                    <a:pt x="49960" y="694"/>
                  </a:lnTo>
                  <a:lnTo>
                    <a:pt x="52812" y="0"/>
                  </a:lnTo>
                  <a:lnTo>
                    <a:pt x="55420" y="245"/>
                  </a:lnTo>
                  <a:lnTo>
                    <a:pt x="62079" y="8042"/>
                  </a:lnTo>
                  <a:lnTo>
                    <a:pt x="71881" y="28299"/>
                  </a:lnTo>
                  <a:lnTo>
                    <a:pt x="79684" y="5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02"/>
            <p:cNvSpPr/>
            <p:nvPr>
              <p:custDataLst>
                <p:tags r:id="rId192"/>
              </p:custDataLst>
            </p:nvPr>
          </p:nvSpPr>
          <p:spPr>
            <a:xfrm>
              <a:off x="4964695" y="6378396"/>
              <a:ext cx="102606" cy="119481"/>
            </a:xfrm>
            <a:custGeom>
              <a:avLst/>
              <a:gdLst/>
              <a:ahLst/>
              <a:cxnLst/>
              <a:rect l="0" t="0" r="0" b="0"/>
              <a:pathLst>
                <a:path w="102606" h="119481">
                  <a:moveTo>
                    <a:pt x="13705" y="60504"/>
                  </a:moveTo>
                  <a:lnTo>
                    <a:pt x="13705" y="60504"/>
                  </a:lnTo>
                  <a:lnTo>
                    <a:pt x="17076" y="60504"/>
                  </a:lnTo>
                  <a:lnTo>
                    <a:pt x="45907" y="48967"/>
                  </a:lnTo>
                  <a:lnTo>
                    <a:pt x="55299" y="42206"/>
                  </a:lnTo>
                  <a:lnTo>
                    <a:pt x="60413" y="30735"/>
                  </a:lnTo>
                  <a:lnTo>
                    <a:pt x="61981" y="17640"/>
                  </a:lnTo>
                  <a:lnTo>
                    <a:pt x="60325" y="7116"/>
                  </a:lnTo>
                  <a:lnTo>
                    <a:pt x="57484" y="3745"/>
                  </a:lnTo>
                  <a:lnTo>
                    <a:pt x="48685" y="0"/>
                  </a:lnTo>
                  <a:lnTo>
                    <a:pt x="37718" y="2099"/>
                  </a:lnTo>
                  <a:lnTo>
                    <a:pt x="31831" y="4633"/>
                  </a:lnTo>
                  <a:lnTo>
                    <a:pt x="13431" y="21685"/>
                  </a:lnTo>
                  <a:lnTo>
                    <a:pt x="1316" y="51354"/>
                  </a:lnTo>
                  <a:lnTo>
                    <a:pt x="0" y="83583"/>
                  </a:lnTo>
                  <a:lnTo>
                    <a:pt x="6202" y="101101"/>
                  </a:lnTo>
                  <a:lnTo>
                    <a:pt x="10820" y="108735"/>
                  </a:lnTo>
                  <a:lnTo>
                    <a:pt x="16720" y="113825"/>
                  </a:lnTo>
                  <a:lnTo>
                    <a:pt x="30802" y="119480"/>
                  </a:lnTo>
                  <a:lnTo>
                    <a:pt x="61339" y="119293"/>
                  </a:lnTo>
                  <a:lnTo>
                    <a:pt x="79325" y="112738"/>
                  </a:lnTo>
                  <a:lnTo>
                    <a:pt x="102605" y="98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03"/>
            <p:cNvSpPr/>
            <p:nvPr>
              <p:custDataLst>
                <p:tags r:id="rId193"/>
              </p:custDataLst>
            </p:nvPr>
          </p:nvSpPr>
          <p:spPr>
            <a:xfrm>
              <a:off x="4860644" y="6350262"/>
              <a:ext cx="92357" cy="179320"/>
            </a:xfrm>
            <a:custGeom>
              <a:avLst/>
              <a:gdLst/>
              <a:ahLst/>
              <a:cxnLst/>
              <a:rect l="0" t="0" r="0" b="0"/>
              <a:pathLst>
                <a:path w="92357" h="179320">
                  <a:moveTo>
                    <a:pt x="92356" y="6088"/>
                  </a:moveTo>
                  <a:lnTo>
                    <a:pt x="92356" y="6088"/>
                  </a:lnTo>
                  <a:lnTo>
                    <a:pt x="92356" y="2717"/>
                  </a:lnTo>
                  <a:lnTo>
                    <a:pt x="90239" y="1724"/>
                  </a:lnTo>
                  <a:lnTo>
                    <a:pt x="62470" y="0"/>
                  </a:lnTo>
                  <a:lnTo>
                    <a:pt x="48734" y="3618"/>
                  </a:lnTo>
                  <a:lnTo>
                    <a:pt x="29102" y="15468"/>
                  </a:lnTo>
                  <a:lnTo>
                    <a:pt x="16971" y="27191"/>
                  </a:lnTo>
                  <a:lnTo>
                    <a:pt x="3619" y="48951"/>
                  </a:lnTo>
                  <a:lnTo>
                    <a:pt x="0" y="62533"/>
                  </a:lnTo>
                  <a:lnTo>
                    <a:pt x="2155" y="75624"/>
                  </a:lnTo>
                  <a:lnTo>
                    <a:pt x="4706" y="82079"/>
                  </a:lnTo>
                  <a:lnTo>
                    <a:pt x="16947" y="94895"/>
                  </a:lnTo>
                  <a:lnTo>
                    <a:pt x="63262" y="138106"/>
                  </a:lnTo>
                  <a:lnTo>
                    <a:pt x="72370" y="150840"/>
                  </a:lnTo>
                  <a:lnTo>
                    <a:pt x="76417" y="161203"/>
                  </a:lnTo>
                  <a:lnTo>
                    <a:pt x="76086" y="165237"/>
                  </a:lnTo>
                  <a:lnTo>
                    <a:pt x="74454" y="168632"/>
                  </a:lnTo>
                  <a:lnTo>
                    <a:pt x="68877" y="174285"/>
                  </a:lnTo>
                  <a:lnTo>
                    <a:pt x="61695" y="179150"/>
                  </a:lnTo>
                  <a:lnTo>
                    <a:pt x="57804" y="179319"/>
                  </a:lnTo>
                  <a:lnTo>
                    <a:pt x="41556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04"/>
            <p:cNvSpPr/>
            <p:nvPr>
              <p:custDataLst>
                <p:tags r:id="rId194"/>
              </p:custDataLst>
            </p:nvPr>
          </p:nvSpPr>
          <p:spPr>
            <a:xfrm>
              <a:off x="4673600" y="6553200"/>
              <a:ext cx="39773" cy="76201"/>
            </a:xfrm>
            <a:custGeom>
              <a:avLst/>
              <a:gdLst/>
              <a:ahLst/>
              <a:cxnLst/>
              <a:rect l="0" t="0" r="0" b="0"/>
              <a:pathLst>
                <a:path w="39773" h="76201">
                  <a:moveTo>
                    <a:pt x="31750" y="0"/>
                  </a:moveTo>
                  <a:lnTo>
                    <a:pt x="31750" y="0"/>
                  </a:lnTo>
                  <a:lnTo>
                    <a:pt x="38492" y="10113"/>
                  </a:lnTo>
                  <a:lnTo>
                    <a:pt x="39772" y="14503"/>
                  </a:lnTo>
                  <a:lnTo>
                    <a:pt x="39313" y="23144"/>
                  </a:lnTo>
                  <a:lnTo>
                    <a:pt x="32565" y="48917"/>
                  </a:lnTo>
                  <a:lnTo>
                    <a:pt x="25997" y="59606"/>
                  </a:lnTo>
                  <a:lnTo>
                    <a:pt x="16493" y="671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05"/>
            <p:cNvSpPr/>
            <p:nvPr>
              <p:custDataLst>
                <p:tags r:id="rId195"/>
              </p:custDataLst>
            </p:nvPr>
          </p:nvSpPr>
          <p:spPr>
            <a:xfrm>
              <a:off x="4423382" y="6540500"/>
              <a:ext cx="69992" cy="83752"/>
            </a:xfrm>
            <a:custGeom>
              <a:avLst/>
              <a:gdLst/>
              <a:ahLst/>
              <a:cxnLst/>
              <a:rect l="0" t="0" r="0" b="0"/>
              <a:pathLst>
                <a:path w="69992" h="83752">
                  <a:moveTo>
                    <a:pt x="15268" y="31750"/>
                  </a:moveTo>
                  <a:lnTo>
                    <a:pt x="15268" y="31750"/>
                  </a:lnTo>
                  <a:lnTo>
                    <a:pt x="24106" y="31750"/>
                  </a:lnTo>
                  <a:lnTo>
                    <a:pt x="25394" y="31045"/>
                  </a:lnTo>
                  <a:lnTo>
                    <a:pt x="26252" y="29869"/>
                  </a:lnTo>
                  <a:lnTo>
                    <a:pt x="27629" y="26283"/>
                  </a:lnTo>
                  <a:lnTo>
                    <a:pt x="21126" y="22290"/>
                  </a:lnTo>
                  <a:lnTo>
                    <a:pt x="13632" y="20010"/>
                  </a:lnTo>
                  <a:lnTo>
                    <a:pt x="11355" y="20396"/>
                  </a:lnTo>
                  <a:lnTo>
                    <a:pt x="6944" y="22706"/>
                  </a:lnTo>
                  <a:lnTo>
                    <a:pt x="493" y="34716"/>
                  </a:lnTo>
                  <a:lnTo>
                    <a:pt x="0" y="45768"/>
                  </a:lnTo>
                  <a:lnTo>
                    <a:pt x="2838" y="57736"/>
                  </a:lnTo>
                  <a:lnTo>
                    <a:pt x="12369" y="74962"/>
                  </a:lnTo>
                  <a:lnTo>
                    <a:pt x="20094" y="82235"/>
                  </a:lnTo>
                  <a:lnTo>
                    <a:pt x="24835" y="83751"/>
                  </a:lnTo>
                  <a:lnTo>
                    <a:pt x="35749" y="83553"/>
                  </a:lnTo>
                  <a:lnTo>
                    <a:pt x="45772" y="79233"/>
                  </a:lnTo>
                  <a:lnTo>
                    <a:pt x="54931" y="71903"/>
                  </a:lnTo>
                  <a:lnTo>
                    <a:pt x="63705" y="61590"/>
                  </a:lnTo>
                  <a:lnTo>
                    <a:pt x="68545" y="48069"/>
                  </a:lnTo>
                  <a:lnTo>
                    <a:pt x="69991" y="34064"/>
                  </a:lnTo>
                  <a:lnTo>
                    <a:pt x="68282" y="23136"/>
                  </a:lnTo>
                  <a:lnTo>
                    <a:pt x="63353" y="12421"/>
                  </a:lnTo>
                  <a:lnTo>
                    <a:pt x="53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06"/>
            <p:cNvSpPr/>
            <p:nvPr>
              <p:custDataLst>
                <p:tags r:id="rId196"/>
              </p:custDataLst>
            </p:nvPr>
          </p:nvSpPr>
          <p:spPr>
            <a:xfrm>
              <a:off x="4269623" y="6317297"/>
              <a:ext cx="156328" cy="238115"/>
            </a:xfrm>
            <a:custGeom>
              <a:avLst/>
              <a:gdLst/>
              <a:ahLst/>
              <a:cxnLst/>
              <a:rect l="0" t="0" r="0" b="0"/>
              <a:pathLst>
                <a:path w="156328" h="238115">
                  <a:moveTo>
                    <a:pt x="86477" y="45403"/>
                  </a:moveTo>
                  <a:lnTo>
                    <a:pt x="86477" y="45403"/>
                  </a:lnTo>
                  <a:lnTo>
                    <a:pt x="80702" y="40333"/>
                  </a:lnTo>
                  <a:lnTo>
                    <a:pt x="71282" y="35277"/>
                  </a:lnTo>
                  <a:lnTo>
                    <a:pt x="61420" y="33211"/>
                  </a:lnTo>
                  <a:lnTo>
                    <a:pt x="59189" y="33042"/>
                  </a:lnTo>
                  <a:lnTo>
                    <a:pt x="52946" y="36617"/>
                  </a:lnTo>
                  <a:lnTo>
                    <a:pt x="34071" y="57150"/>
                  </a:lnTo>
                  <a:lnTo>
                    <a:pt x="15029" y="104297"/>
                  </a:lnTo>
                  <a:lnTo>
                    <a:pt x="3375" y="149479"/>
                  </a:lnTo>
                  <a:lnTo>
                    <a:pt x="0" y="188189"/>
                  </a:lnTo>
                  <a:lnTo>
                    <a:pt x="3861" y="214004"/>
                  </a:lnTo>
                  <a:lnTo>
                    <a:pt x="10012" y="228286"/>
                  </a:lnTo>
                  <a:lnTo>
                    <a:pt x="14334" y="232942"/>
                  </a:lnTo>
                  <a:lnTo>
                    <a:pt x="24780" y="238114"/>
                  </a:lnTo>
                  <a:lnTo>
                    <a:pt x="38359" y="236650"/>
                  </a:lnTo>
                  <a:lnTo>
                    <a:pt x="73444" y="220842"/>
                  </a:lnTo>
                  <a:lnTo>
                    <a:pt x="100568" y="193340"/>
                  </a:lnTo>
                  <a:lnTo>
                    <a:pt x="114141" y="162894"/>
                  </a:lnTo>
                  <a:lnTo>
                    <a:pt x="124172" y="126550"/>
                  </a:lnTo>
                  <a:lnTo>
                    <a:pt x="130982" y="89229"/>
                  </a:lnTo>
                  <a:lnTo>
                    <a:pt x="132041" y="46003"/>
                  </a:lnTo>
                  <a:lnTo>
                    <a:pt x="125777" y="25913"/>
                  </a:lnTo>
                  <a:lnTo>
                    <a:pt x="116644" y="11342"/>
                  </a:lnTo>
                  <a:lnTo>
                    <a:pt x="107882" y="2513"/>
                  </a:lnTo>
                  <a:lnTo>
                    <a:pt x="93637" y="0"/>
                  </a:lnTo>
                  <a:lnTo>
                    <a:pt x="84901" y="319"/>
                  </a:lnTo>
                  <a:lnTo>
                    <a:pt x="69549" y="6315"/>
                  </a:lnTo>
                  <a:lnTo>
                    <a:pt x="62491" y="10878"/>
                  </a:lnTo>
                  <a:lnTo>
                    <a:pt x="50887" y="25355"/>
                  </a:lnTo>
                  <a:lnTo>
                    <a:pt x="29658" y="67144"/>
                  </a:lnTo>
                  <a:lnTo>
                    <a:pt x="29004" y="78819"/>
                  </a:lnTo>
                  <a:lnTo>
                    <a:pt x="32602" y="93326"/>
                  </a:lnTo>
                  <a:lnTo>
                    <a:pt x="39955" y="100335"/>
                  </a:lnTo>
                  <a:lnTo>
                    <a:pt x="65293" y="110582"/>
                  </a:lnTo>
                  <a:lnTo>
                    <a:pt x="111272" y="115036"/>
                  </a:lnTo>
                  <a:lnTo>
                    <a:pt x="156327" y="121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07"/>
            <p:cNvSpPr/>
            <p:nvPr>
              <p:custDataLst>
                <p:tags r:id="rId197"/>
              </p:custDataLst>
            </p:nvPr>
          </p:nvSpPr>
          <p:spPr>
            <a:xfrm>
              <a:off x="4080015" y="6261983"/>
              <a:ext cx="136386" cy="354718"/>
            </a:xfrm>
            <a:custGeom>
              <a:avLst/>
              <a:gdLst/>
              <a:ahLst/>
              <a:cxnLst/>
              <a:rect l="0" t="0" r="0" b="0"/>
              <a:pathLst>
                <a:path w="136386" h="354718">
                  <a:moveTo>
                    <a:pt x="136385" y="5467"/>
                  </a:moveTo>
                  <a:lnTo>
                    <a:pt x="136385" y="5467"/>
                  </a:lnTo>
                  <a:lnTo>
                    <a:pt x="133014" y="2096"/>
                  </a:lnTo>
                  <a:lnTo>
                    <a:pt x="127596" y="441"/>
                  </a:lnTo>
                  <a:lnTo>
                    <a:pt x="124175" y="0"/>
                  </a:lnTo>
                  <a:lnTo>
                    <a:pt x="118494" y="1391"/>
                  </a:lnTo>
                  <a:lnTo>
                    <a:pt x="102355" y="11403"/>
                  </a:lnTo>
                  <a:lnTo>
                    <a:pt x="63796" y="57458"/>
                  </a:lnTo>
                  <a:lnTo>
                    <a:pt x="44856" y="89252"/>
                  </a:lnTo>
                  <a:lnTo>
                    <a:pt x="27031" y="129253"/>
                  </a:lnTo>
                  <a:lnTo>
                    <a:pt x="13465" y="172901"/>
                  </a:lnTo>
                  <a:lnTo>
                    <a:pt x="4143" y="216760"/>
                  </a:lnTo>
                  <a:lnTo>
                    <a:pt x="0" y="257419"/>
                  </a:lnTo>
                  <a:lnTo>
                    <a:pt x="3802" y="292894"/>
                  </a:lnTo>
                  <a:lnTo>
                    <a:pt x="7780" y="309267"/>
                  </a:lnTo>
                  <a:lnTo>
                    <a:pt x="25370" y="333106"/>
                  </a:lnTo>
                  <a:lnTo>
                    <a:pt x="36974" y="342426"/>
                  </a:lnTo>
                  <a:lnTo>
                    <a:pt x="61158" y="350900"/>
                  </a:lnTo>
                  <a:lnTo>
                    <a:pt x="98285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08"/>
            <p:cNvSpPr/>
            <p:nvPr>
              <p:custDataLst>
                <p:tags r:id="rId198"/>
              </p:custDataLst>
            </p:nvPr>
          </p:nvSpPr>
          <p:spPr>
            <a:xfrm>
              <a:off x="3759200" y="6388100"/>
              <a:ext cx="177801" cy="177537"/>
            </a:xfrm>
            <a:custGeom>
              <a:avLst/>
              <a:gdLst/>
              <a:ahLst/>
              <a:cxnLst/>
              <a:rect l="0" t="0" r="0" b="0"/>
              <a:pathLst>
                <a:path w="177801" h="177537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10844" y="25988"/>
                  </a:lnTo>
                  <a:lnTo>
                    <a:pt x="21048" y="25662"/>
                  </a:lnTo>
                  <a:lnTo>
                    <a:pt x="45434" y="38961"/>
                  </a:lnTo>
                  <a:lnTo>
                    <a:pt x="79504" y="74515"/>
                  </a:lnTo>
                  <a:lnTo>
                    <a:pt x="98581" y="109331"/>
                  </a:lnTo>
                  <a:lnTo>
                    <a:pt x="103786" y="133965"/>
                  </a:lnTo>
                  <a:lnTo>
                    <a:pt x="102336" y="153378"/>
                  </a:lnTo>
                  <a:lnTo>
                    <a:pt x="95468" y="172446"/>
                  </a:lnTo>
                  <a:lnTo>
                    <a:pt x="93279" y="176347"/>
                  </a:lnTo>
                  <a:lnTo>
                    <a:pt x="90408" y="177536"/>
                  </a:lnTo>
                  <a:lnTo>
                    <a:pt x="87083" y="176918"/>
                  </a:lnTo>
                  <a:lnTo>
                    <a:pt x="83455" y="175096"/>
                  </a:lnTo>
                  <a:lnTo>
                    <a:pt x="71608" y="159046"/>
                  </a:lnTo>
                  <a:lnTo>
                    <a:pt x="69273" y="119561"/>
                  </a:lnTo>
                  <a:lnTo>
                    <a:pt x="77119" y="87475"/>
                  </a:lnTo>
                  <a:lnTo>
                    <a:pt x="83163" y="71017"/>
                  </a:lnTo>
                  <a:lnTo>
                    <a:pt x="103048" y="45204"/>
                  </a:lnTo>
                  <a:lnTo>
                    <a:pt x="140129" y="1856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09"/>
            <p:cNvSpPr/>
            <p:nvPr>
              <p:custDataLst>
                <p:tags r:id="rId199"/>
              </p:custDataLst>
            </p:nvPr>
          </p:nvSpPr>
          <p:spPr>
            <a:xfrm>
              <a:off x="3650368" y="6419850"/>
              <a:ext cx="98323" cy="133770"/>
            </a:xfrm>
            <a:custGeom>
              <a:avLst/>
              <a:gdLst/>
              <a:ahLst/>
              <a:cxnLst/>
              <a:rect l="0" t="0" r="0" b="0"/>
              <a:pathLst>
                <a:path w="98323" h="133770">
                  <a:moveTo>
                    <a:pt x="51682" y="19050"/>
                  </a:moveTo>
                  <a:lnTo>
                    <a:pt x="51682" y="19050"/>
                  </a:lnTo>
                  <a:lnTo>
                    <a:pt x="37867" y="7117"/>
                  </a:lnTo>
                  <a:lnTo>
                    <a:pt x="34005" y="4745"/>
                  </a:lnTo>
                  <a:lnTo>
                    <a:pt x="30019" y="3868"/>
                  </a:lnTo>
                  <a:lnTo>
                    <a:pt x="21828" y="4776"/>
                  </a:lnTo>
                  <a:lnTo>
                    <a:pt x="13484" y="13176"/>
                  </a:lnTo>
                  <a:lnTo>
                    <a:pt x="5777" y="27729"/>
                  </a:lnTo>
                  <a:lnTo>
                    <a:pt x="0" y="48306"/>
                  </a:lnTo>
                  <a:lnTo>
                    <a:pt x="2894" y="83693"/>
                  </a:lnTo>
                  <a:lnTo>
                    <a:pt x="16059" y="114247"/>
                  </a:lnTo>
                  <a:lnTo>
                    <a:pt x="31146" y="126741"/>
                  </a:lnTo>
                  <a:lnTo>
                    <a:pt x="48905" y="133235"/>
                  </a:lnTo>
                  <a:lnTo>
                    <a:pt x="66205" y="133769"/>
                  </a:lnTo>
                  <a:lnTo>
                    <a:pt x="74064" y="130102"/>
                  </a:lnTo>
                  <a:lnTo>
                    <a:pt x="88440" y="116618"/>
                  </a:lnTo>
                  <a:lnTo>
                    <a:pt x="96241" y="96986"/>
                  </a:lnTo>
                  <a:lnTo>
                    <a:pt x="98322" y="85824"/>
                  </a:lnTo>
                  <a:lnTo>
                    <a:pt x="94988" y="62134"/>
                  </a:lnTo>
                  <a:lnTo>
                    <a:pt x="76225" y="16440"/>
                  </a:lnTo>
                  <a:lnTo>
                    <a:pt x="70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10"/>
            <p:cNvSpPr/>
            <p:nvPr>
              <p:custDataLst>
                <p:tags r:id="rId200"/>
              </p:custDataLst>
            </p:nvPr>
          </p:nvSpPr>
          <p:spPr>
            <a:xfrm>
              <a:off x="3435350" y="6286500"/>
              <a:ext cx="184151" cy="318113"/>
            </a:xfrm>
            <a:custGeom>
              <a:avLst/>
              <a:gdLst/>
              <a:ahLst/>
              <a:cxnLst/>
              <a:rect l="0" t="0" r="0" b="0"/>
              <a:pathLst>
                <a:path w="184151" h="318113">
                  <a:moveTo>
                    <a:pt x="0" y="82550"/>
                  </a:moveTo>
                  <a:lnTo>
                    <a:pt x="0" y="82550"/>
                  </a:lnTo>
                  <a:lnTo>
                    <a:pt x="0" y="71615"/>
                  </a:lnTo>
                  <a:lnTo>
                    <a:pt x="6742" y="80486"/>
                  </a:lnTo>
                  <a:lnTo>
                    <a:pt x="25320" y="124137"/>
                  </a:lnTo>
                  <a:lnTo>
                    <a:pt x="31950" y="156771"/>
                  </a:lnTo>
                  <a:lnTo>
                    <a:pt x="35366" y="192443"/>
                  </a:lnTo>
                  <a:lnTo>
                    <a:pt x="36179" y="228758"/>
                  </a:lnTo>
                  <a:lnTo>
                    <a:pt x="34189" y="263713"/>
                  </a:lnTo>
                  <a:lnTo>
                    <a:pt x="32071" y="310835"/>
                  </a:lnTo>
                  <a:lnTo>
                    <a:pt x="31964" y="315174"/>
                  </a:lnTo>
                  <a:lnTo>
                    <a:pt x="31187" y="317360"/>
                  </a:lnTo>
                  <a:lnTo>
                    <a:pt x="29964" y="318112"/>
                  </a:lnTo>
                  <a:lnTo>
                    <a:pt x="28442" y="317908"/>
                  </a:lnTo>
                  <a:lnTo>
                    <a:pt x="19559" y="297394"/>
                  </a:lnTo>
                  <a:lnTo>
                    <a:pt x="13867" y="262938"/>
                  </a:lnTo>
                  <a:lnTo>
                    <a:pt x="11362" y="240909"/>
                  </a:lnTo>
                  <a:lnTo>
                    <a:pt x="8985" y="214933"/>
                  </a:lnTo>
                  <a:lnTo>
                    <a:pt x="6696" y="186328"/>
                  </a:lnTo>
                  <a:lnTo>
                    <a:pt x="4464" y="155969"/>
                  </a:lnTo>
                  <a:lnTo>
                    <a:pt x="7628" y="112828"/>
                  </a:lnTo>
                  <a:lnTo>
                    <a:pt x="16090" y="84718"/>
                  </a:lnTo>
                  <a:lnTo>
                    <a:pt x="26907" y="69873"/>
                  </a:lnTo>
                  <a:lnTo>
                    <a:pt x="32755" y="67043"/>
                  </a:lnTo>
                  <a:lnTo>
                    <a:pt x="38769" y="66567"/>
                  </a:lnTo>
                  <a:lnTo>
                    <a:pt x="44896" y="67662"/>
                  </a:lnTo>
                  <a:lnTo>
                    <a:pt x="59230" y="78285"/>
                  </a:lnTo>
                  <a:lnTo>
                    <a:pt x="74302" y="96177"/>
                  </a:lnTo>
                  <a:lnTo>
                    <a:pt x="95393" y="134721"/>
                  </a:lnTo>
                  <a:lnTo>
                    <a:pt x="118497" y="181578"/>
                  </a:lnTo>
                  <a:lnTo>
                    <a:pt x="138356" y="229092"/>
                  </a:lnTo>
                  <a:lnTo>
                    <a:pt x="155785" y="272079"/>
                  </a:lnTo>
                  <a:lnTo>
                    <a:pt x="157480" y="273814"/>
                  </a:lnTo>
                  <a:lnTo>
                    <a:pt x="159314" y="274264"/>
                  </a:lnTo>
                  <a:lnTo>
                    <a:pt x="161243" y="273859"/>
                  </a:lnTo>
                  <a:lnTo>
                    <a:pt x="167328" y="256435"/>
                  </a:lnTo>
                  <a:lnTo>
                    <a:pt x="170229" y="218817"/>
                  </a:lnTo>
                  <a:lnTo>
                    <a:pt x="170907" y="178626"/>
                  </a:lnTo>
                  <a:lnTo>
                    <a:pt x="171088" y="155067"/>
                  </a:lnTo>
                  <a:lnTo>
                    <a:pt x="171914" y="130189"/>
                  </a:lnTo>
                  <a:lnTo>
                    <a:pt x="173170" y="104432"/>
                  </a:lnTo>
                  <a:lnTo>
                    <a:pt x="175742" y="58408"/>
                  </a:lnTo>
                  <a:lnTo>
                    <a:pt x="177393" y="15377"/>
                  </a:lnTo>
                  <a:lnTo>
                    <a:pt x="178325" y="6835"/>
                  </a:lnTo>
                  <a:lnTo>
                    <a:pt x="179561" y="455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11"/>
            <p:cNvSpPr/>
            <p:nvPr>
              <p:custDataLst>
                <p:tags r:id="rId201"/>
              </p:custDataLst>
            </p:nvPr>
          </p:nvSpPr>
          <p:spPr>
            <a:xfrm>
              <a:off x="3075429" y="6509542"/>
              <a:ext cx="150372" cy="68176"/>
            </a:xfrm>
            <a:custGeom>
              <a:avLst/>
              <a:gdLst/>
              <a:ahLst/>
              <a:cxnLst/>
              <a:rect l="0" t="0" r="0" b="0"/>
              <a:pathLst>
                <a:path w="150372" h="68176">
                  <a:moveTo>
                    <a:pt x="23371" y="62708"/>
                  </a:moveTo>
                  <a:lnTo>
                    <a:pt x="23371" y="62708"/>
                  </a:lnTo>
                  <a:lnTo>
                    <a:pt x="17904" y="62708"/>
                  </a:lnTo>
                  <a:lnTo>
                    <a:pt x="17609" y="63413"/>
                  </a:lnTo>
                  <a:lnTo>
                    <a:pt x="17099" y="68175"/>
                  </a:lnTo>
                  <a:lnTo>
                    <a:pt x="13673" y="65426"/>
                  </a:lnTo>
                  <a:lnTo>
                    <a:pt x="4818" y="56771"/>
                  </a:lnTo>
                  <a:lnTo>
                    <a:pt x="0" y="28414"/>
                  </a:lnTo>
                  <a:lnTo>
                    <a:pt x="1943" y="5588"/>
                  </a:lnTo>
                  <a:lnTo>
                    <a:pt x="4852" y="2050"/>
                  </a:lnTo>
                  <a:lnTo>
                    <a:pt x="8909" y="397"/>
                  </a:lnTo>
                  <a:lnTo>
                    <a:pt x="13730" y="0"/>
                  </a:lnTo>
                  <a:lnTo>
                    <a:pt x="22849" y="3323"/>
                  </a:lnTo>
                  <a:lnTo>
                    <a:pt x="68365" y="39296"/>
                  </a:lnTo>
                  <a:lnTo>
                    <a:pt x="93329" y="59730"/>
                  </a:lnTo>
                  <a:lnTo>
                    <a:pt x="105968" y="64912"/>
                  </a:lnTo>
                  <a:lnTo>
                    <a:pt x="112303" y="66294"/>
                  </a:lnTo>
                  <a:lnTo>
                    <a:pt x="124985" y="64066"/>
                  </a:lnTo>
                  <a:lnTo>
                    <a:pt x="131331" y="61496"/>
                  </a:lnTo>
                  <a:lnTo>
                    <a:pt x="140262" y="52997"/>
                  </a:lnTo>
                  <a:lnTo>
                    <a:pt x="143632" y="47767"/>
                  </a:lnTo>
                  <a:lnTo>
                    <a:pt x="150371" y="11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12"/>
            <p:cNvSpPr/>
            <p:nvPr>
              <p:custDataLst>
                <p:tags r:id="rId202"/>
              </p:custDataLst>
            </p:nvPr>
          </p:nvSpPr>
          <p:spPr>
            <a:xfrm>
              <a:off x="3057231" y="6388100"/>
              <a:ext cx="130470" cy="82267"/>
            </a:xfrm>
            <a:custGeom>
              <a:avLst/>
              <a:gdLst/>
              <a:ahLst/>
              <a:cxnLst/>
              <a:rect l="0" t="0" r="0" b="0"/>
              <a:pathLst>
                <a:path w="130470" h="82267">
                  <a:moveTo>
                    <a:pt x="16169" y="69850"/>
                  </a:moveTo>
                  <a:lnTo>
                    <a:pt x="16169" y="69850"/>
                  </a:lnTo>
                  <a:lnTo>
                    <a:pt x="12798" y="69850"/>
                  </a:lnTo>
                  <a:lnTo>
                    <a:pt x="11805" y="69145"/>
                  </a:lnTo>
                  <a:lnTo>
                    <a:pt x="11143" y="67969"/>
                  </a:lnTo>
                  <a:lnTo>
                    <a:pt x="10702" y="66479"/>
                  </a:lnTo>
                  <a:lnTo>
                    <a:pt x="9702" y="65486"/>
                  </a:lnTo>
                  <a:lnTo>
                    <a:pt x="4429" y="63762"/>
                  </a:lnTo>
                  <a:lnTo>
                    <a:pt x="383" y="63577"/>
                  </a:lnTo>
                  <a:lnTo>
                    <a:pt x="0" y="62140"/>
                  </a:lnTo>
                  <a:lnTo>
                    <a:pt x="8846" y="32409"/>
                  </a:lnTo>
                  <a:lnTo>
                    <a:pt x="19252" y="14306"/>
                  </a:lnTo>
                  <a:lnTo>
                    <a:pt x="30567" y="4552"/>
                  </a:lnTo>
                  <a:lnTo>
                    <a:pt x="36209" y="2023"/>
                  </a:lnTo>
                  <a:lnTo>
                    <a:pt x="40112" y="3465"/>
                  </a:lnTo>
                  <a:lnTo>
                    <a:pt x="50093" y="10713"/>
                  </a:lnTo>
                  <a:lnTo>
                    <a:pt x="74930" y="50607"/>
                  </a:lnTo>
                  <a:lnTo>
                    <a:pt x="92295" y="77887"/>
                  </a:lnTo>
                  <a:lnTo>
                    <a:pt x="95847" y="80852"/>
                  </a:lnTo>
                  <a:lnTo>
                    <a:pt x="99627" y="82124"/>
                  </a:lnTo>
                  <a:lnTo>
                    <a:pt x="103558" y="82266"/>
                  </a:lnTo>
                  <a:lnTo>
                    <a:pt x="106884" y="80245"/>
                  </a:lnTo>
                  <a:lnTo>
                    <a:pt x="112460" y="72353"/>
                  </a:lnTo>
                  <a:lnTo>
                    <a:pt x="121790" y="32584"/>
                  </a:lnTo>
                  <a:lnTo>
                    <a:pt x="130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13"/>
            <p:cNvSpPr/>
            <p:nvPr>
              <p:custDataLst>
                <p:tags r:id="rId203"/>
              </p:custDataLst>
            </p:nvPr>
          </p:nvSpPr>
          <p:spPr>
            <a:xfrm>
              <a:off x="2663631" y="6142325"/>
              <a:ext cx="124020" cy="150526"/>
            </a:xfrm>
            <a:custGeom>
              <a:avLst/>
              <a:gdLst/>
              <a:ahLst/>
              <a:cxnLst/>
              <a:rect l="0" t="0" r="0" b="0"/>
              <a:pathLst>
                <a:path w="124020" h="150526">
                  <a:moveTo>
                    <a:pt x="16069" y="42575"/>
                  </a:moveTo>
                  <a:lnTo>
                    <a:pt x="16069" y="42575"/>
                  </a:lnTo>
                  <a:lnTo>
                    <a:pt x="12698" y="42573"/>
                  </a:lnTo>
                  <a:lnTo>
                    <a:pt x="11705" y="44692"/>
                  </a:lnTo>
                  <a:lnTo>
                    <a:pt x="4009" y="92184"/>
                  </a:lnTo>
                  <a:lnTo>
                    <a:pt x="3453" y="104107"/>
                  </a:lnTo>
                  <a:lnTo>
                    <a:pt x="3425" y="104057"/>
                  </a:lnTo>
                  <a:lnTo>
                    <a:pt x="0" y="63307"/>
                  </a:lnTo>
                  <a:lnTo>
                    <a:pt x="2107" y="44264"/>
                  </a:lnTo>
                  <a:lnTo>
                    <a:pt x="8453" y="27802"/>
                  </a:lnTo>
                  <a:lnTo>
                    <a:pt x="18328" y="15784"/>
                  </a:lnTo>
                  <a:lnTo>
                    <a:pt x="35788" y="4454"/>
                  </a:lnTo>
                  <a:lnTo>
                    <a:pt x="54367" y="0"/>
                  </a:lnTo>
                  <a:lnTo>
                    <a:pt x="59946" y="2198"/>
                  </a:lnTo>
                  <a:lnTo>
                    <a:pt x="69907" y="12164"/>
                  </a:lnTo>
                  <a:lnTo>
                    <a:pt x="92111" y="58448"/>
                  </a:lnTo>
                  <a:lnTo>
                    <a:pt x="105800" y="99959"/>
                  </a:lnTo>
                  <a:lnTo>
                    <a:pt x="124019" y="15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14"/>
            <p:cNvSpPr/>
            <p:nvPr>
              <p:custDataLst>
                <p:tags r:id="rId204"/>
              </p:custDataLst>
            </p:nvPr>
          </p:nvSpPr>
          <p:spPr>
            <a:xfrm>
              <a:off x="2600317" y="6323781"/>
              <a:ext cx="200034" cy="259632"/>
            </a:xfrm>
            <a:custGeom>
              <a:avLst/>
              <a:gdLst/>
              <a:ahLst/>
              <a:cxnLst/>
              <a:rect l="0" t="0" r="0" b="0"/>
              <a:pathLst>
                <a:path w="200034" h="259632">
                  <a:moveTo>
                    <a:pt x="111133" y="70669"/>
                  </a:moveTo>
                  <a:lnTo>
                    <a:pt x="111133" y="70669"/>
                  </a:lnTo>
                  <a:lnTo>
                    <a:pt x="110427" y="54064"/>
                  </a:lnTo>
                  <a:lnTo>
                    <a:pt x="102295" y="29076"/>
                  </a:lnTo>
                  <a:lnTo>
                    <a:pt x="89464" y="15855"/>
                  </a:lnTo>
                  <a:lnTo>
                    <a:pt x="80101" y="11029"/>
                  </a:lnTo>
                  <a:lnTo>
                    <a:pt x="75628" y="9742"/>
                  </a:lnTo>
                  <a:lnTo>
                    <a:pt x="55849" y="11303"/>
                  </a:lnTo>
                  <a:lnTo>
                    <a:pt x="42113" y="18178"/>
                  </a:lnTo>
                  <a:lnTo>
                    <a:pt x="35486" y="22975"/>
                  </a:lnTo>
                  <a:lnTo>
                    <a:pt x="19418" y="46581"/>
                  </a:lnTo>
                  <a:lnTo>
                    <a:pt x="5720" y="89402"/>
                  </a:lnTo>
                  <a:lnTo>
                    <a:pt x="783" y="124150"/>
                  </a:lnTo>
                  <a:lnTo>
                    <a:pt x="0" y="159348"/>
                  </a:lnTo>
                  <a:lnTo>
                    <a:pt x="6787" y="204816"/>
                  </a:lnTo>
                  <a:lnTo>
                    <a:pt x="14991" y="236398"/>
                  </a:lnTo>
                  <a:lnTo>
                    <a:pt x="24659" y="252275"/>
                  </a:lnTo>
                  <a:lnTo>
                    <a:pt x="30200" y="256651"/>
                  </a:lnTo>
                  <a:lnTo>
                    <a:pt x="36011" y="258864"/>
                  </a:lnTo>
                  <a:lnTo>
                    <a:pt x="42002" y="259631"/>
                  </a:lnTo>
                  <a:lnTo>
                    <a:pt x="63917" y="253971"/>
                  </a:lnTo>
                  <a:lnTo>
                    <a:pt x="100970" y="224208"/>
                  </a:lnTo>
                  <a:lnTo>
                    <a:pt x="134317" y="182475"/>
                  </a:lnTo>
                  <a:lnTo>
                    <a:pt x="141405" y="170606"/>
                  </a:lnTo>
                  <a:lnTo>
                    <a:pt x="147400" y="140486"/>
                  </a:lnTo>
                  <a:lnTo>
                    <a:pt x="147007" y="106637"/>
                  </a:lnTo>
                  <a:lnTo>
                    <a:pt x="138853" y="59375"/>
                  </a:lnTo>
                  <a:lnTo>
                    <a:pt x="126794" y="30399"/>
                  </a:lnTo>
                  <a:lnTo>
                    <a:pt x="115977" y="15377"/>
                  </a:lnTo>
                  <a:lnTo>
                    <a:pt x="102232" y="5406"/>
                  </a:lnTo>
                  <a:lnTo>
                    <a:pt x="87421" y="36"/>
                  </a:lnTo>
                  <a:lnTo>
                    <a:pt x="73783" y="0"/>
                  </a:lnTo>
                  <a:lnTo>
                    <a:pt x="60667" y="7981"/>
                  </a:lnTo>
                  <a:lnTo>
                    <a:pt x="54205" y="14060"/>
                  </a:lnTo>
                  <a:lnTo>
                    <a:pt x="47026" y="33986"/>
                  </a:lnTo>
                  <a:lnTo>
                    <a:pt x="45247" y="57893"/>
                  </a:lnTo>
                  <a:lnTo>
                    <a:pt x="52884" y="90480"/>
                  </a:lnTo>
                  <a:lnTo>
                    <a:pt x="62667" y="109341"/>
                  </a:lnTo>
                  <a:lnTo>
                    <a:pt x="75952" y="123370"/>
                  </a:lnTo>
                  <a:lnTo>
                    <a:pt x="83445" y="129087"/>
                  </a:lnTo>
                  <a:lnTo>
                    <a:pt x="101179" y="133557"/>
                  </a:lnTo>
                  <a:lnTo>
                    <a:pt x="120820" y="132487"/>
                  </a:lnTo>
                  <a:lnTo>
                    <a:pt x="162174" y="118420"/>
                  </a:lnTo>
                  <a:lnTo>
                    <a:pt x="180384" y="107414"/>
                  </a:lnTo>
                  <a:lnTo>
                    <a:pt x="200033" y="83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15"/>
            <p:cNvSpPr/>
            <p:nvPr>
              <p:custDataLst>
                <p:tags r:id="rId205"/>
              </p:custDataLst>
            </p:nvPr>
          </p:nvSpPr>
          <p:spPr>
            <a:xfrm>
              <a:off x="5283200" y="6267450"/>
              <a:ext cx="71935" cy="361951"/>
            </a:xfrm>
            <a:custGeom>
              <a:avLst/>
              <a:gdLst/>
              <a:ahLst/>
              <a:cxnLst/>
              <a:rect l="0" t="0" r="0" b="0"/>
              <a:pathLst>
                <a:path w="71935" h="361951">
                  <a:moveTo>
                    <a:pt x="0" y="0"/>
                  </a:moveTo>
                  <a:lnTo>
                    <a:pt x="0" y="0"/>
                  </a:lnTo>
                  <a:lnTo>
                    <a:pt x="29511" y="37038"/>
                  </a:lnTo>
                  <a:lnTo>
                    <a:pt x="46983" y="70084"/>
                  </a:lnTo>
                  <a:lnTo>
                    <a:pt x="61803" y="110640"/>
                  </a:lnTo>
                  <a:lnTo>
                    <a:pt x="66603" y="134439"/>
                  </a:lnTo>
                  <a:lnTo>
                    <a:pt x="69802" y="160181"/>
                  </a:lnTo>
                  <a:lnTo>
                    <a:pt x="71934" y="187220"/>
                  </a:lnTo>
                  <a:lnTo>
                    <a:pt x="70534" y="213008"/>
                  </a:lnTo>
                  <a:lnTo>
                    <a:pt x="66778" y="237960"/>
                  </a:lnTo>
                  <a:lnTo>
                    <a:pt x="52257" y="284266"/>
                  </a:lnTo>
                  <a:lnTo>
                    <a:pt x="26988" y="32366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12"/>
          <p:cNvGrpSpPr/>
          <p:nvPr/>
        </p:nvGrpSpPr>
        <p:grpSpPr>
          <a:xfrm>
            <a:off x="1765300" y="6324600"/>
            <a:ext cx="412127" cy="330201"/>
            <a:chOff x="1765300" y="6324600"/>
            <a:chExt cx="412127" cy="330201"/>
          </a:xfrm>
        </p:grpSpPr>
        <p:sp>
          <p:nvSpPr>
            <p:cNvPr id="297" name="SMARTInkShape-516"/>
            <p:cNvSpPr/>
            <p:nvPr>
              <p:custDataLst>
                <p:tags r:id="rId187"/>
              </p:custDataLst>
            </p:nvPr>
          </p:nvSpPr>
          <p:spPr>
            <a:xfrm>
              <a:off x="2015642" y="6324600"/>
              <a:ext cx="161785" cy="330201"/>
            </a:xfrm>
            <a:custGeom>
              <a:avLst/>
              <a:gdLst/>
              <a:ahLst/>
              <a:cxnLst/>
              <a:rect l="0" t="0" r="0" b="0"/>
              <a:pathLst>
                <a:path w="161785" h="3302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29067" y="21959"/>
                  </a:lnTo>
                  <a:lnTo>
                    <a:pt x="68573" y="47859"/>
                  </a:lnTo>
                  <a:lnTo>
                    <a:pt x="113203" y="77602"/>
                  </a:lnTo>
                  <a:lnTo>
                    <a:pt x="143517" y="101545"/>
                  </a:lnTo>
                  <a:lnTo>
                    <a:pt x="156599" y="120390"/>
                  </a:lnTo>
                  <a:lnTo>
                    <a:pt x="161473" y="140526"/>
                  </a:lnTo>
                  <a:lnTo>
                    <a:pt x="161784" y="150834"/>
                  </a:lnTo>
                  <a:lnTo>
                    <a:pt x="148739" y="185568"/>
                  </a:lnTo>
                  <a:lnTo>
                    <a:pt x="133742" y="229412"/>
                  </a:lnTo>
                  <a:lnTo>
                    <a:pt x="123732" y="268038"/>
                  </a:lnTo>
                  <a:lnTo>
                    <a:pt x="119804" y="306214"/>
                  </a:lnTo>
                  <a:lnTo>
                    <a:pt x="124308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17"/>
            <p:cNvSpPr/>
            <p:nvPr>
              <p:custDataLst>
                <p:tags r:id="rId188"/>
              </p:custDataLst>
            </p:nvPr>
          </p:nvSpPr>
          <p:spPr>
            <a:xfrm>
              <a:off x="1765300" y="6432550"/>
              <a:ext cx="298451" cy="17757"/>
            </a:xfrm>
            <a:custGeom>
              <a:avLst/>
              <a:gdLst/>
              <a:ahLst/>
              <a:cxnLst/>
              <a:rect l="0" t="0" r="0" b="0"/>
              <a:pathLst>
                <a:path w="298451" h="17757">
                  <a:moveTo>
                    <a:pt x="0" y="12700"/>
                  </a:moveTo>
                  <a:lnTo>
                    <a:pt x="0" y="12700"/>
                  </a:lnTo>
                  <a:lnTo>
                    <a:pt x="42673" y="13405"/>
                  </a:lnTo>
                  <a:lnTo>
                    <a:pt x="80819" y="16071"/>
                  </a:lnTo>
                  <a:lnTo>
                    <a:pt x="125525" y="17726"/>
                  </a:lnTo>
                  <a:lnTo>
                    <a:pt x="172206" y="17756"/>
                  </a:lnTo>
                  <a:lnTo>
                    <a:pt x="216471" y="15418"/>
                  </a:lnTo>
                  <a:lnTo>
                    <a:pt x="252137" y="10144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18"/>
            <p:cNvSpPr/>
            <p:nvPr>
              <p:custDataLst>
                <p:tags r:id="rId189"/>
              </p:custDataLst>
            </p:nvPr>
          </p:nvSpPr>
          <p:spPr>
            <a:xfrm>
              <a:off x="1825429" y="6502400"/>
              <a:ext cx="295472" cy="22421"/>
            </a:xfrm>
            <a:custGeom>
              <a:avLst/>
              <a:gdLst/>
              <a:ahLst/>
              <a:cxnLst/>
              <a:rect l="0" t="0" r="0" b="0"/>
              <a:pathLst>
                <a:path w="295472" h="2242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9755"/>
                  </a:lnTo>
                  <a:lnTo>
                    <a:pt x="4646" y="22420"/>
                  </a:lnTo>
                  <a:lnTo>
                    <a:pt x="49013" y="20447"/>
                  </a:lnTo>
                  <a:lnTo>
                    <a:pt x="76838" y="19982"/>
                  </a:lnTo>
                  <a:lnTo>
                    <a:pt x="109499" y="19672"/>
                  </a:lnTo>
                  <a:lnTo>
                    <a:pt x="144679" y="17347"/>
                  </a:lnTo>
                  <a:lnTo>
                    <a:pt x="181537" y="13681"/>
                  </a:lnTo>
                  <a:lnTo>
                    <a:pt x="219515" y="9121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113"/>
          <p:cNvGrpSpPr/>
          <p:nvPr/>
        </p:nvGrpSpPr>
        <p:grpSpPr>
          <a:xfrm>
            <a:off x="10159225" y="5622553"/>
            <a:ext cx="190229" cy="335286"/>
            <a:chOff x="10159225" y="5622553"/>
            <a:chExt cx="190229" cy="335286"/>
          </a:xfrm>
        </p:grpSpPr>
        <p:sp>
          <p:nvSpPr>
            <p:cNvPr id="301" name="SMARTInkShape-519"/>
            <p:cNvSpPr/>
            <p:nvPr>
              <p:custDataLst>
                <p:tags r:id="rId185"/>
              </p:custDataLst>
            </p:nvPr>
          </p:nvSpPr>
          <p:spPr>
            <a:xfrm>
              <a:off x="10276601" y="5867477"/>
              <a:ext cx="72853" cy="90362"/>
            </a:xfrm>
            <a:custGeom>
              <a:avLst/>
              <a:gdLst/>
              <a:ahLst/>
              <a:cxnLst/>
              <a:rect l="0" t="0" r="0" b="0"/>
              <a:pathLst>
                <a:path w="72853" h="90362">
                  <a:moveTo>
                    <a:pt x="42149" y="6273"/>
                  </a:moveTo>
                  <a:lnTo>
                    <a:pt x="42149" y="6273"/>
                  </a:lnTo>
                  <a:lnTo>
                    <a:pt x="42149" y="2902"/>
                  </a:lnTo>
                  <a:lnTo>
                    <a:pt x="41444" y="1909"/>
                  </a:lnTo>
                  <a:lnTo>
                    <a:pt x="40268" y="1247"/>
                  </a:lnTo>
                  <a:lnTo>
                    <a:pt x="33310" y="185"/>
                  </a:lnTo>
                  <a:lnTo>
                    <a:pt x="27222" y="0"/>
                  </a:lnTo>
                  <a:lnTo>
                    <a:pt x="21168" y="3720"/>
                  </a:lnTo>
                  <a:lnTo>
                    <a:pt x="5783" y="17606"/>
                  </a:lnTo>
                  <a:lnTo>
                    <a:pt x="1293" y="29418"/>
                  </a:lnTo>
                  <a:lnTo>
                    <a:pt x="0" y="44077"/>
                  </a:lnTo>
                  <a:lnTo>
                    <a:pt x="1779" y="59998"/>
                  </a:lnTo>
                  <a:lnTo>
                    <a:pt x="6802" y="72720"/>
                  </a:lnTo>
                  <a:lnTo>
                    <a:pt x="10118" y="78087"/>
                  </a:lnTo>
                  <a:lnTo>
                    <a:pt x="21328" y="85932"/>
                  </a:lnTo>
                  <a:lnTo>
                    <a:pt x="34305" y="90361"/>
                  </a:lnTo>
                  <a:lnTo>
                    <a:pt x="44778" y="89976"/>
                  </a:lnTo>
                  <a:lnTo>
                    <a:pt x="56018" y="83691"/>
                  </a:lnTo>
                  <a:lnTo>
                    <a:pt x="61978" y="79052"/>
                  </a:lnTo>
                  <a:lnTo>
                    <a:pt x="68601" y="68252"/>
                  </a:lnTo>
                  <a:lnTo>
                    <a:pt x="72329" y="48391"/>
                  </a:lnTo>
                  <a:lnTo>
                    <a:pt x="72852" y="40702"/>
                  </a:lnTo>
                  <a:lnTo>
                    <a:pt x="69672" y="28395"/>
                  </a:lnTo>
                  <a:lnTo>
                    <a:pt x="61199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520"/>
            <p:cNvSpPr/>
            <p:nvPr>
              <p:custDataLst>
                <p:tags r:id="rId186"/>
              </p:custDataLst>
            </p:nvPr>
          </p:nvSpPr>
          <p:spPr>
            <a:xfrm>
              <a:off x="10159225" y="5622553"/>
              <a:ext cx="172226" cy="238444"/>
            </a:xfrm>
            <a:custGeom>
              <a:avLst/>
              <a:gdLst/>
              <a:ahLst/>
              <a:cxnLst/>
              <a:rect l="0" t="0" r="0" b="0"/>
              <a:pathLst>
                <a:path w="172226" h="238444">
                  <a:moveTo>
                    <a:pt x="127775" y="60697"/>
                  </a:moveTo>
                  <a:lnTo>
                    <a:pt x="127775" y="60697"/>
                  </a:lnTo>
                  <a:lnTo>
                    <a:pt x="137901" y="35376"/>
                  </a:lnTo>
                  <a:lnTo>
                    <a:pt x="140135" y="21048"/>
                  </a:lnTo>
                  <a:lnTo>
                    <a:pt x="138838" y="19448"/>
                  </a:lnTo>
                  <a:lnTo>
                    <a:pt x="133633" y="17669"/>
                  </a:lnTo>
                  <a:lnTo>
                    <a:pt x="124733" y="20642"/>
                  </a:lnTo>
                  <a:lnTo>
                    <a:pt x="80619" y="43914"/>
                  </a:lnTo>
                  <a:lnTo>
                    <a:pt x="70937" y="49509"/>
                  </a:lnTo>
                  <a:lnTo>
                    <a:pt x="40457" y="84350"/>
                  </a:lnTo>
                  <a:lnTo>
                    <a:pt x="15823" y="127050"/>
                  </a:lnTo>
                  <a:lnTo>
                    <a:pt x="1864" y="174354"/>
                  </a:lnTo>
                  <a:lnTo>
                    <a:pt x="0" y="214004"/>
                  </a:lnTo>
                  <a:lnTo>
                    <a:pt x="2376" y="222874"/>
                  </a:lnTo>
                  <a:lnTo>
                    <a:pt x="10657" y="234611"/>
                  </a:lnTo>
                  <a:lnTo>
                    <a:pt x="15830" y="237317"/>
                  </a:lnTo>
                  <a:lnTo>
                    <a:pt x="27221" y="238443"/>
                  </a:lnTo>
                  <a:lnTo>
                    <a:pt x="48906" y="235110"/>
                  </a:lnTo>
                  <a:lnTo>
                    <a:pt x="81517" y="217523"/>
                  </a:lnTo>
                  <a:lnTo>
                    <a:pt x="98279" y="205893"/>
                  </a:lnTo>
                  <a:lnTo>
                    <a:pt x="111372" y="186141"/>
                  </a:lnTo>
                  <a:lnTo>
                    <a:pt x="122601" y="157372"/>
                  </a:lnTo>
                  <a:lnTo>
                    <a:pt x="134647" y="116364"/>
                  </a:lnTo>
                  <a:lnTo>
                    <a:pt x="141414" y="79323"/>
                  </a:lnTo>
                  <a:lnTo>
                    <a:pt x="143009" y="48514"/>
                  </a:lnTo>
                  <a:lnTo>
                    <a:pt x="139014" y="25414"/>
                  </a:lnTo>
                  <a:lnTo>
                    <a:pt x="132535" y="11385"/>
                  </a:lnTo>
                  <a:lnTo>
                    <a:pt x="128832" y="6655"/>
                  </a:lnTo>
                  <a:lnTo>
                    <a:pt x="119072" y="1401"/>
                  </a:lnTo>
                  <a:lnTo>
                    <a:pt x="113507" y="0"/>
                  </a:lnTo>
                  <a:lnTo>
                    <a:pt x="99797" y="2205"/>
                  </a:lnTo>
                  <a:lnTo>
                    <a:pt x="71371" y="15120"/>
                  </a:lnTo>
                  <a:lnTo>
                    <a:pt x="62020" y="24919"/>
                  </a:lnTo>
                  <a:lnTo>
                    <a:pt x="54669" y="38572"/>
                  </a:lnTo>
                  <a:lnTo>
                    <a:pt x="53638" y="41713"/>
                  </a:lnTo>
                  <a:lnTo>
                    <a:pt x="53656" y="44513"/>
                  </a:lnTo>
                  <a:lnTo>
                    <a:pt x="55558" y="49506"/>
                  </a:lnTo>
                  <a:lnTo>
                    <a:pt x="62517" y="54076"/>
                  </a:lnTo>
                  <a:lnTo>
                    <a:pt x="77604" y="58460"/>
                  </a:lnTo>
                  <a:lnTo>
                    <a:pt x="121534" y="64894"/>
                  </a:lnTo>
                  <a:lnTo>
                    <a:pt x="172225" y="7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114"/>
          <p:cNvGrpSpPr/>
          <p:nvPr/>
        </p:nvGrpSpPr>
        <p:grpSpPr>
          <a:xfrm>
            <a:off x="8816650" y="5525054"/>
            <a:ext cx="1033926" cy="340837"/>
            <a:chOff x="8816650" y="5525054"/>
            <a:chExt cx="1033926" cy="340837"/>
          </a:xfrm>
        </p:grpSpPr>
        <p:sp>
          <p:nvSpPr>
            <p:cNvPr id="304" name="SMARTInkShape-521"/>
            <p:cNvSpPr/>
            <p:nvPr>
              <p:custDataLst>
                <p:tags r:id="rId180"/>
              </p:custDataLst>
            </p:nvPr>
          </p:nvSpPr>
          <p:spPr>
            <a:xfrm>
              <a:off x="9036050" y="5721350"/>
              <a:ext cx="120651" cy="144541"/>
            </a:xfrm>
            <a:custGeom>
              <a:avLst/>
              <a:gdLst/>
              <a:ahLst/>
              <a:cxnLst/>
              <a:rect l="0" t="0" r="0" b="0"/>
              <a:pathLst>
                <a:path w="120651" h="144541">
                  <a:moveTo>
                    <a:pt x="0" y="25400"/>
                  </a:moveTo>
                  <a:lnTo>
                    <a:pt x="0" y="25400"/>
                  </a:lnTo>
                  <a:lnTo>
                    <a:pt x="0" y="7134"/>
                  </a:lnTo>
                  <a:lnTo>
                    <a:pt x="6743" y="9954"/>
                  </a:lnTo>
                  <a:lnTo>
                    <a:pt x="22368" y="38916"/>
                  </a:lnTo>
                  <a:lnTo>
                    <a:pt x="38378" y="76128"/>
                  </a:lnTo>
                  <a:lnTo>
                    <a:pt x="53024" y="121342"/>
                  </a:lnTo>
                  <a:lnTo>
                    <a:pt x="56335" y="144540"/>
                  </a:lnTo>
                  <a:lnTo>
                    <a:pt x="55194" y="143632"/>
                  </a:lnTo>
                  <a:lnTo>
                    <a:pt x="45110" y="116827"/>
                  </a:lnTo>
                  <a:lnTo>
                    <a:pt x="42773" y="107519"/>
                  </a:lnTo>
                  <a:lnTo>
                    <a:pt x="49599" y="67449"/>
                  </a:lnTo>
                  <a:lnTo>
                    <a:pt x="65797" y="25736"/>
                  </a:lnTo>
                  <a:lnTo>
                    <a:pt x="74163" y="15436"/>
                  </a:lnTo>
                  <a:lnTo>
                    <a:pt x="93549" y="567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22"/>
            <p:cNvSpPr/>
            <p:nvPr>
              <p:custDataLst>
                <p:tags r:id="rId181"/>
              </p:custDataLst>
            </p:nvPr>
          </p:nvSpPr>
          <p:spPr>
            <a:xfrm>
              <a:off x="9168199" y="5734205"/>
              <a:ext cx="52002" cy="121243"/>
            </a:xfrm>
            <a:custGeom>
              <a:avLst/>
              <a:gdLst/>
              <a:ahLst/>
              <a:cxnLst/>
              <a:rect l="0" t="0" r="0" b="0"/>
              <a:pathLst>
                <a:path w="52002" h="121243">
                  <a:moveTo>
                    <a:pt x="52001" y="12545"/>
                  </a:moveTo>
                  <a:lnTo>
                    <a:pt x="52001" y="12545"/>
                  </a:lnTo>
                  <a:lnTo>
                    <a:pt x="48630" y="12545"/>
                  </a:lnTo>
                  <a:lnTo>
                    <a:pt x="45094" y="8782"/>
                  </a:lnTo>
                  <a:lnTo>
                    <a:pt x="41170" y="3817"/>
                  </a:lnTo>
                  <a:lnTo>
                    <a:pt x="37074" y="1610"/>
                  </a:lnTo>
                  <a:lnTo>
                    <a:pt x="26586" y="78"/>
                  </a:lnTo>
                  <a:lnTo>
                    <a:pt x="24475" y="0"/>
                  </a:lnTo>
                  <a:lnTo>
                    <a:pt x="11390" y="13374"/>
                  </a:lnTo>
                  <a:lnTo>
                    <a:pt x="848" y="41953"/>
                  </a:lnTo>
                  <a:lnTo>
                    <a:pt x="0" y="73861"/>
                  </a:lnTo>
                  <a:lnTo>
                    <a:pt x="6034" y="109062"/>
                  </a:lnTo>
                  <a:lnTo>
                    <a:pt x="9935" y="118471"/>
                  </a:lnTo>
                  <a:lnTo>
                    <a:pt x="12667" y="120555"/>
                  </a:lnTo>
                  <a:lnTo>
                    <a:pt x="15901" y="121242"/>
                  </a:lnTo>
                  <a:lnTo>
                    <a:pt x="19467" y="120993"/>
                  </a:lnTo>
                  <a:lnTo>
                    <a:pt x="27194" y="116953"/>
                  </a:lnTo>
                  <a:lnTo>
                    <a:pt x="34625" y="110455"/>
                  </a:lnTo>
                  <a:lnTo>
                    <a:pt x="40281" y="102862"/>
                  </a:lnTo>
                  <a:lnTo>
                    <a:pt x="44060" y="83912"/>
                  </a:lnTo>
                  <a:lnTo>
                    <a:pt x="44631" y="62364"/>
                  </a:lnTo>
                  <a:lnTo>
                    <a:pt x="32951" y="31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23"/>
            <p:cNvSpPr/>
            <p:nvPr>
              <p:custDataLst>
                <p:tags r:id="rId182"/>
              </p:custDataLst>
            </p:nvPr>
          </p:nvSpPr>
          <p:spPr>
            <a:xfrm>
              <a:off x="9296515" y="5711928"/>
              <a:ext cx="306239" cy="136948"/>
            </a:xfrm>
            <a:custGeom>
              <a:avLst/>
              <a:gdLst/>
              <a:ahLst/>
              <a:cxnLst/>
              <a:rect l="0" t="0" r="0" b="0"/>
              <a:pathLst>
                <a:path w="306239" h="136948">
                  <a:moveTo>
                    <a:pt x="6235" y="34822"/>
                  </a:moveTo>
                  <a:lnTo>
                    <a:pt x="6235" y="34822"/>
                  </a:lnTo>
                  <a:lnTo>
                    <a:pt x="2864" y="31451"/>
                  </a:lnTo>
                  <a:lnTo>
                    <a:pt x="1872" y="31869"/>
                  </a:lnTo>
                  <a:lnTo>
                    <a:pt x="768" y="36098"/>
                  </a:lnTo>
                  <a:lnTo>
                    <a:pt x="0" y="70633"/>
                  </a:lnTo>
                  <a:lnTo>
                    <a:pt x="3682" y="106580"/>
                  </a:lnTo>
                  <a:lnTo>
                    <a:pt x="10039" y="123865"/>
                  </a:lnTo>
                  <a:lnTo>
                    <a:pt x="17568" y="133899"/>
                  </a:lnTo>
                  <a:lnTo>
                    <a:pt x="21550" y="136151"/>
                  </a:lnTo>
                  <a:lnTo>
                    <a:pt x="25618" y="136947"/>
                  </a:lnTo>
                  <a:lnTo>
                    <a:pt x="29740" y="136772"/>
                  </a:lnTo>
                  <a:lnTo>
                    <a:pt x="52398" y="116300"/>
                  </a:lnTo>
                  <a:lnTo>
                    <a:pt x="71340" y="83423"/>
                  </a:lnTo>
                  <a:lnTo>
                    <a:pt x="81785" y="50762"/>
                  </a:lnTo>
                  <a:lnTo>
                    <a:pt x="82002" y="51093"/>
                  </a:lnTo>
                  <a:lnTo>
                    <a:pt x="86187" y="94608"/>
                  </a:lnTo>
                  <a:lnTo>
                    <a:pt x="92568" y="104432"/>
                  </a:lnTo>
                  <a:lnTo>
                    <a:pt x="100110" y="111150"/>
                  </a:lnTo>
                  <a:lnTo>
                    <a:pt x="115690" y="112725"/>
                  </a:lnTo>
                  <a:lnTo>
                    <a:pt x="144499" y="107764"/>
                  </a:lnTo>
                  <a:lnTo>
                    <a:pt x="176146" y="93445"/>
                  </a:lnTo>
                  <a:lnTo>
                    <a:pt x="185939" y="81573"/>
                  </a:lnTo>
                  <a:lnTo>
                    <a:pt x="207037" y="45070"/>
                  </a:lnTo>
                  <a:lnTo>
                    <a:pt x="207130" y="45181"/>
                  </a:lnTo>
                  <a:lnTo>
                    <a:pt x="200385" y="65933"/>
                  </a:lnTo>
                  <a:lnTo>
                    <a:pt x="197055" y="112180"/>
                  </a:lnTo>
                  <a:lnTo>
                    <a:pt x="196762" y="122708"/>
                  </a:lnTo>
                  <a:lnTo>
                    <a:pt x="196744" y="120051"/>
                  </a:lnTo>
                  <a:lnTo>
                    <a:pt x="198619" y="116682"/>
                  </a:lnTo>
                  <a:lnTo>
                    <a:pt x="208944" y="98655"/>
                  </a:lnTo>
                  <a:lnTo>
                    <a:pt x="226690" y="57073"/>
                  </a:lnTo>
                  <a:lnTo>
                    <a:pt x="256326" y="13321"/>
                  </a:lnTo>
                  <a:lnTo>
                    <a:pt x="269894" y="1640"/>
                  </a:lnTo>
                  <a:lnTo>
                    <a:pt x="273025" y="0"/>
                  </a:lnTo>
                  <a:lnTo>
                    <a:pt x="277229" y="1024"/>
                  </a:lnTo>
                  <a:lnTo>
                    <a:pt x="287543" y="7805"/>
                  </a:lnTo>
                  <a:lnTo>
                    <a:pt x="295419" y="21639"/>
                  </a:lnTo>
                  <a:lnTo>
                    <a:pt x="306225" y="59264"/>
                  </a:lnTo>
                  <a:lnTo>
                    <a:pt x="306238" y="83457"/>
                  </a:lnTo>
                  <a:lnTo>
                    <a:pt x="301613" y="95478"/>
                  </a:lnTo>
                  <a:lnTo>
                    <a:pt x="285635" y="117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24"/>
            <p:cNvSpPr/>
            <p:nvPr>
              <p:custDataLst>
                <p:tags r:id="rId183"/>
              </p:custDataLst>
            </p:nvPr>
          </p:nvSpPr>
          <p:spPr>
            <a:xfrm>
              <a:off x="9676429" y="5525054"/>
              <a:ext cx="174147" cy="333547"/>
            </a:xfrm>
            <a:custGeom>
              <a:avLst/>
              <a:gdLst/>
              <a:ahLst/>
              <a:cxnLst/>
              <a:rect l="0" t="0" r="0" b="0"/>
              <a:pathLst>
                <a:path w="174147" h="333547">
                  <a:moveTo>
                    <a:pt x="83521" y="247096"/>
                  </a:moveTo>
                  <a:lnTo>
                    <a:pt x="83521" y="247096"/>
                  </a:lnTo>
                  <a:lnTo>
                    <a:pt x="83519" y="238257"/>
                  </a:lnTo>
                  <a:lnTo>
                    <a:pt x="81640" y="234231"/>
                  </a:lnTo>
                  <a:lnTo>
                    <a:pt x="80150" y="232169"/>
                  </a:lnTo>
                  <a:lnTo>
                    <a:pt x="71311" y="225897"/>
                  </a:lnTo>
                  <a:lnTo>
                    <a:pt x="53014" y="222940"/>
                  </a:lnTo>
                  <a:lnTo>
                    <a:pt x="39624" y="227894"/>
                  </a:lnTo>
                  <a:lnTo>
                    <a:pt x="26617" y="238562"/>
                  </a:lnTo>
                  <a:lnTo>
                    <a:pt x="8805" y="264402"/>
                  </a:lnTo>
                  <a:lnTo>
                    <a:pt x="1395" y="284186"/>
                  </a:lnTo>
                  <a:lnTo>
                    <a:pt x="0" y="311787"/>
                  </a:lnTo>
                  <a:lnTo>
                    <a:pt x="2440" y="318445"/>
                  </a:lnTo>
                  <a:lnTo>
                    <a:pt x="10796" y="327725"/>
                  </a:lnTo>
                  <a:lnTo>
                    <a:pt x="21566" y="332319"/>
                  </a:lnTo>
                  <a:lnTo>
                    <a:pt x="27402" y="333546"/>
                  </a:lnTo>
                  <a:lnTo>
                    <a:pt x="33407" y="332246"/>
                  </a:lnTo>
                  <a:lnTo>
                    <a:pt x="45726" y="325158"/>
                  </a:lnTo>
                  <a:lnTo>
                    <a:pt x="71302" y="299153"/>
                  </a:lnTo>
                  <a:lnTo>
                    <a:pt x="97853" y="254524"/>
                  </a:lnTo>
                  <a:lnTo>
                    <a:pt x="107187" y="232292"/>
                  </a:lnTo>
                  <a:lnTo>
                    <a:pt x="116937" y="206182"/>
                  </a:lnTo>
                  <a:lnTo>
                    <a:pt x="126964" y="177487"/>
                  </a:lnTo>
                  <a:lnTo>
                    <a:pt x="137177" y="147773"/>
                  </a:lnTo>
                  <a:lnTo>
                    <a:pt x="147516" y="117381"/>
                  </a:lnTo>
                  <a:lnTo>
                    <a:pt x="157934" y="86536"/>
                  </a:lnTo>
                  <a:lnTo>
                    <a:pt x="169510" y="44737"/>
                  </a:lnTo>
                  <a:lnTo>
                    <a:pt x="174146" y="10984"/>
                  </a:lnTo>
                  <a:lnTo>
                    <a:pt x="173571" y="5022"/>
                  </a:lnTo>
                  <a:lnTo>
                    <a:pt x="170365" y="1752"/>
                  </a:lnTo>
                  <a:lnTo>
                    <a:pt x="165405" y="277"/>
                  </a:lnTo>
                  <a:lnTo>
                    <a:pt x="159278" y="0"/>
                  </a:lnTo>
                  <a:lnTo>
                    <a:pt x="144941" y="10981"/>
                  </a:lnTo>
                  <a:lnTo>
                    <a:pt x="137168" y="19836"/>
                  </a:lnTo>
                  <a:lnTo>
                    <a:pt x="122884" y="50371"/>
                  </a:lnTo>
                  <a:lnTo>
                    <a:pt x="110895" y="89813"/>
                  </a:lnTo>
                  <a:lnTo>
                    <a:pt x="103214" y="133212"/>
                  </a:lnTo>
                  <a:lnTo>
                    <a:pt x="99330" y="176490"/>
                  </a:lnTo>
                  <a:lnTo>
                    <a:pt x="99014" y="217127"/>
                  </a:lnTo>
                  <a:lnTo>
                    <a:pt x="103578" y="251650"/>
                  </a:lnTo>
                  <a:lnTo>
                    <a:pt x="114078" y="285370"/>
                  </a:lnTo>
                  <a:lnTo>
                    <a:pt x="118710" y="289545"/>
                  </a:lnTo>
                  <a:lnTo>
                    <a:pt x="123914" y="290212"/>
                  </a:lnTo>
                  <a:lnTo>
                    <a:pt x="140671" y="285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25"/>
            <p:cNvSpPr/>
            <p:nvPr>
              <p:custDataLst>
                <p:tags r:id="rId184"/>
              </p:custDataLst>
            </p:nvPr>
          </p:nvSpPr>
          <p:spPr>
            <a:xfrm>
              <a:off x="8816650" y="5741972"/>
              <a:ext cx="136851" cy="123250"/>
            </a:xfrm>
            <a:custGeom>
              <a:avLst/>
              <a:gdLst/>
              <a:ahLst/>
              <a:cxnLst/>
              <a:rect l="0" t="0" r="0" b="0"/>
              <a:pathLst>
                <a:path w="136851" h="123250">
                  <a:moveTo>
                    <a:pt x="86050" y="23828"/>
                  </a:moveTo>
                  <a:lnTo>
                    <a:pt x="86050" y="23828"/>
                  </a:lnTo>
                  <a:lnTo>
                    <a:pt x="86050" y="9523"/>
                  </a:lnTo>
                  <a:lnTo>
                    <a:pt x="84169" y="5006"/>
                  </a:lnTo>
                  <a:lnTo>
                    <a:pt x="82679" y="2813"/>
                  </a:lnTo>
                  <a:lnTo>
                    <a:pt x="75380" y="377"/>
                  </a:lnTo>
                  <a:lnTo>
                    <a:pt x="65786" y="0"/>
                  </a:lnTo>
                  <a:lnTo>
                    <a:pt x="56818" y="2184"/>
                  </a:lnTo>
                  <a:lnTo>
                    <a:pt x="40463" y="10751"/>
                  </a:lnTo>
                  <a:lnTo>
                    <a:pt x="22214" y="28970"/>
                  </a:lnTo>
                  <a:lnTo>
                    <a:pt x="6771" y="52240"/>
                  </a:lnTo>
                  <a:lnTo>
                    <a:pt x="0" y="80381"/>
                  </a:lnTo>
                  <a:lnTo>
                    <a:pt x="2179" y="96941"/>
                  </a:lnTo>
                  <a:lnTo>
                    <a:pt x="4736" y="104318"/>
                  </a:lnTo>
                  <a:lnTo>
                    <a:pt x="13221" y="114400"/>
                  </a:lnTo>
                  <a:lnTo>
                    <a:pt x="23342" y="120526"/>
                  </a:lnTo>
                  <a:lnTo>
                    <a:pt x="32544" y="123249"/>
                  </a:lnTo>
                  <a:lnTo>
                    <a:pt x="45101" y="118816"/>
                  </a:lnTo>
                  <a:lnTo>
                    <a:pt x="59383" y="108377"/>
                  </a:lnTo>
                  <a:lnTo>
                    <a:pt x="72786" y="91980"/>
                  </a:lnTo>
                  <a:lnTo>
                    <a:pt x="87793" y="46097"/>
                  </a:lnTo>
                  <a:lnTo>
                    <a:pt x="92220" y="18677"/>
                  </a:lnTo>
                  <a:lnTo>
                    <a:pt x="92347" y="24575"/>
                  </a:lnTo>
                  <a:lnTo>
                    <a:pt x="110071" y="65039"/>
                  </a:lnTo>
                  <a:lnTo>
                    <a:pt x="136850" y="10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115"/>
          <p:cNvGrpSpPr/>
          <p:nvPr/>
        </p:nvGrpSpPr>
        <p:grpSpPr>
          <a:xfrm>
            <a:off x="6800850" y="5528368"/>
            <a:ext cx="1675269" cy="326333"/>
            <a:chOff x="6800850" y="5528368"/>
            <a:chExt cx="1675269" cy="326333"/>
          </a:xfrm>
        </p:grpSpPr>
        <p:sp>
          <p:nvSpPr>
            <p:cNvPr id="310" name="SMARTInkShape-526"/>
            <p:cNvSpPr/>
            <p:nvPr>
              <p:custDataLst>
                <p:tags r:id="rId169"/>
              </p:custDataLst>
            </p:nvPr>
          </p:nvSpPr>
          <p:spPr>
            <a:xfrm>
              <a:off x="7257134" y="5702639"/>
              <a:ext cx="89817" cy="147811"/>
            </a:xfrm>
            <a:custGeom>
              <a:avLst/>
              <a:gdLst/>
              <a:ahLst/>
              <a:cxnLst/>
              <a:rect l="0" t="0" r="0" b="0"/>
              <a:pathLst>
                <a:path w="89817" h="147811">
                  <a:moveTo>
                    <a:pt x="89816" y="12361"/>
                  </a:moveTo>
                  <a:lnTo>
                    <a:pt x="89816" y="12361"/>
                  </a:lnTo>
                  <a:lnTo>
                    <a:pt x="86445" y="8990"/>
                  </a:lnTo>
                  <a:lnTo>
                    <a:pt x="84790" y="5453"/>
                  </a:lnTo>
                  <a:lnTo>
                    <a:pt x="84348" y="3522"/>
                  </a:lnTo>
                  <a:lnTo>
                    <a:pt x="83348" y="2235"/>
                  </a:lnTo>
                  <a:lnTo>
                    <a:pt x="80356" y="805"/>
                  </a:lnTo>
                  <a:lnTo>
                    <a:pt x="71334" y="0"/>
                  </a:lnTo>
                  <a:lnTo>
                    <a:pt x="56353" y="6503"/>
                  </a:lnTo>
                  <a:lnTo>
                    <a:pt x="35137" y="24109"/>
                  </a:lnTo>
                  <a:lnTo>
                    <a:pt x="14348" y="53942"/>
                  </a:lnTo>
                  <a:lnTo>
                    <a:pt x="1525" y="86221"/>
                  </a:lnTo>
                  <a:lnTo>
                    <a:pt x="0" y="114757"/>
                  </a:lnTo>
                  <a:lnTo>
                    <a:pt x="6152" y="130541"/>
                  </a:lnTo>
                  <a:lnTo>
                    <a:pt x="10756" y="137716"/>
                  </a:lnTo>
                  <a:lnTo>
                    <a:pt x="17354" y="142497"/>
                  </a:lnTo>
                  <a:lnTo>
                    <a:pt x="34092" y="147810"/>
                  </a:lnTo>
                  <a:lnTo>
                    <a:pt x="53290" y="146409"/>
                  </a:lnTo>
                  <a:lnTo>
                    <a:pt x="83466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27"/>
            <p:cNvSpPr/>
            <p:nvPr>
              <p:custDataLst>
                <p:tags r:id="rId170"/>
              </p:custDataLst>
            </p:nvPr>
          </p:nvSpPr>
          <p:spPr>
            <a:xfrm>
              <a:off x="6800850" y="57467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0494"/>
                  </a:lnTo>
                  <a:lnTo>
                    <a:pt x="0" y="8485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28"/>
            <p:cNvSpPr/>
            <p:nvPr>
              <p:custDataLst>
                <p:tags r:id="rId171"/>
              </p:custDataLst>
            </p:nvPr>
          </p:nvSpPr>
          <p:spPr>
            <a:xfrm>
              <a:off x="7432681" y="5715736"/>
              <a:ext cx="85720" cy="117862"/>
            </a:xfrm>
            <a:custGeom>
              <a:avLst/>
              <a:gdLst/>
              <a:ahLst/>
              <a:cxnLst/>
              <a:rect l="0" t="0" r="0" b="0"/>
              <a:pathLst>
                <a:path w="85720" h="117862">
                  <a:moveTo>
                    <a:pt x="9519" y="43714"/>
                  </a:moveTo>
                  <a:lnTo>
                    <a:pt x="9519" y="43714"/>
                  </a:lnTo>
                  <a:lnTo>
                    <a:pt x="5860" y="43714"/>
                  </a:lnTo>
                  <a:lnTo>
                    <a:pt x="7423" y="43714"/>
                  </a:lnTo>
                  <a:lnTo>
                    <a:pt x="19011" y="47085"/>
                  </a:lnTo>
                  <a:lnTo>
                    <a:pt x="29965" y="44977"/>
                  </a:lnTo>
                  <a:lnTo>
                    <a:pt x="54244" y="32126"/>
                  </a:lnTo>
                  <a:lnTo>
                    <a:pt x="66359" y="20133"/>
                  </a:lnTo>
                  <a:lnTo>
                    <a:pt x="67874" y="15999"/>
                  </a:lnTo>
                  <a:lnTo>
                    <a:pt x="67675" y="7643"/>
                  </a:lnTo>
                  <a:lnTo>
                    <a:pt x="65929" y="4850"/>
                  </a:lnTo>
                  <a:lnTo>
                    <a:pt x="63352" y="2987"/>
                  </a:lnTo>
                  <a:lnTo>
                    <a:pt x="56022" y="919"/>
                  </a:lnTo>
                  <a:lnTo>
                    <a:pt x="45709" y="0"/>
                  </a:lnTo>
                  <a:lnTo>
                    <a:pt x="34070" y="3354"/>
                  </a:lnTo>
                  <a:lnTo>
                    <a:pt x="28002" y="6224"/>
                  </a:lnTo>
                  <a:lnTo>
                    <a:pt x="9351" y="27118"/>
                  </a:lnTo>
                  <a:lnTo>
                    <a:pt x="2388" y="45745"/>
                  </a:lnTo>
                  <a:lnTo>
                    <a:pt x="0" y="64373"/>
                  </a:lnTo>
                  <a:lnTo>
                    <a:pt x="1290" y="79707"/>
                  </a:lnTo>
                  <a:lnTo>
                    <a:pt x="7978" y="93577"/>
                  </a:lnTo>
                  <a:lnTo>
                    <a:pt x="18006" y="105387"/>
                  </a:lnTo>
                  <a:lnTo>
                    <a:pt x="29519" y="112987"/>
                  </a:lnTo>
                  <a:lnTo>
                    <a:pt x="51271" y="117861"/>
                  </a:lnTo>
                  <a:lnTo>
                    <a:pt x="65469" y="115238"/>
                  </a:lnTo>
                  <a:lnTo>
                    <a:pt x="85719" y="107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29"/>
            <p:cNvSpPr/>
            <p:nvPr>
              <p:custDataLst>
                <p:tags r:id="rId172"/>
              </p:custDataLst>
            </p:nvPr>
          </p:nvSpPr>
          <p:spPr>
            <a:xfrm>
              <a:off x="6807200" y="5670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30"/>
            <p:cNvSpPr/>
            <p:nvPr>
              <p:custDataLst>
                <p:tags r:id="rId173"/>
              </p:custDataLst>
            </p:nvPr>
          </p:nvSpPr>
          <p:spPr>
            <a:xfrm>
              <a:off x="7750909" y="5528368"/>
              <a:ext cx="46892" cy="325594"/>
            </a:xfrm>
            <a:custGeom>
              <a:avLst/>
              <a:gdLst/>
              <a:ahLst/>
              <a:cxnLst/>
              <a:rect l="0" t="0" r="0" b="0"/>
              <a:pathLst>
                <a:path w="46892" h="325594">
                  <a:moveTo>
                    <a:pt x="40541" y="15182"/>
                  </a:moveTo>
                  <a:lnTo>
                    <a:pt x="40541" y="15182"/>
                  </a:lnTo>
                  <a:lnTo>
                    <a:pt x="40541" y="876"/>
                  </a:lnTo>
                  <a:lnTo>
                    <a:pt x="39836" y="0"/>
                  </a:lnTo>
                  <a:lnTo>
                    <a:pt x="38660" y="122"/>
                  </a:lnTo>
                  <a:lnTo>
                    <a:pt x="37170" y="908"/>
                  </a:lnTo>
                  <a:lnTo>
                    <a:pt x="24640" y="39069"/>
                  </a:lnTo>
                  <a:lnTo>
                    <a:pt x="16775" y="70954"/>
                  </a:lnTo>
                  <a:lnTo>
                    <a:pt x="10458" y="111937"/>
                  </a:lnTo>
                  <a:lnTo>
                    <a:pt x="5298" y="157667"/>
                  </a:lnTo>
                  <a:lnTo>
                    <a:pt x="654" y="203863"/>
                  </a:lnTo>
                  <a:lnTo>
                    <a:pt x="0" y="246501"/>
                  </a:lnTo>
                  <a:lnTo>
                    <a:pt x="2767" y="283090"/>
                  </a:lnTo>
                  <a:lnTo>
                    <a:pt x="8700" y="308760"/>
                  </a:lnTo>
                  <a:lnTo>
                    <a:pt x="16041" y="322049"/>
                  </a:lnTo>
                  <a:lnTo>
                    <a:pt x="19974" y="325593"/>
                  </a:lnTo>
                  <a:lnTo>
                    <a:pt x="24714" y="325134"/>
                  </a:lnTo>
                  <a:lnTo>
                    <a:pt x="46891" y="30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31"/>
            <p:cNvSpPr/>
            <p:nvPr>
              <p:custDataLst>
                <p:tags r:id="rId174"/>
              </p:custDataLst>
            </p:nvPr>
          </p:nvSpPr>
          <p:spPr>
            <a:xfrm>
              <a:off x="7716132" y="5673529"/>
              <a:ext cx="132469" cy="9722"/>
            </a:xfrm>
            <a:custGeom>
              <a:avLst/>
              <a:gdLst/>
              <a:ahLst/>
              <a:cxnLst/>
              <a:rect l="0" t="0" r="0" b="0"/>
              <a:pathLst>
                <a:path w="132469" h="9722">
                  <a:moveTo>
                    <a:pt x="5468" y="3371"/>
                  </a:moveTo>
                  <a:lnTo>
                    <a:pt x="5468" y="3371"/>
                  </a:lnTo>
                  <a:lnTo>
                    <a:pt x="0" y="3371"/>
                  </a:lnTo>
                  <a:lnTo>
                    <a:pt x="2750" y="0"/>
                  </a:lnTo>
                  <a:lnTo>
                    <a:pt x="43411" y="2439"/>
                  </a:lnTo>
                  <a:lnTo>
                    <a:pt x="85385" y="4976"/>
                  </a:lnTo>
                  <a:lnTo>
                    <a:pt x="132468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32"/>
            <p:cNvSpPr/>
            <p:nvPr>
              <p:custDataLst>
                <p:tags r:id="rId175"/>
              </p:custDataLst>
            </p:nvPr>
          </p:nvSpPr>
          <p:spPr>
            <a:xfrm>
              <a:off x="7861300" y="5681757"/>
              <a:ext cx="120651" cy="150060"/>
            </a:xfrm>
            <a:custGeom>
              <a:avLst/>
              <a:gdLst/>
              <a:ahLst/>
              <a:cxnLst/>
              <a:rect l="0" t="0" r="0" b="0"/>
              <a:pathLst>
                <a:path w="120651" h="150060">
                  <a:moveTo>
                    <a:pt x="0" y="64993"/>
                  </a:moveTo>
                  <a:lnTo>
                    <a:pt x="0" y="64993"/>
                  </a:lnTo>
                  <a:lnTo>
                    <a:pt x="43324" y="52750"/>
                  </a:lnTo>
                  <a:lnTo>
                    <a:pt x="59707" y="43324"/>
                  </a:lnTo>
                  <a:lnTo>
                    <a:pt x="78055" y="22746"/>
                  </a:lnTo>
                  <a:lnTo>
                    <a:pt x="85686" y="8888"/>
                  </a:lnTo>
                  <a:lnTo>
                    <a:pt x="83935" y="5717"/>
                  </a:lnTo>
                  <a:lnTo>
                    <a:pt x="74464" y="313"/>
                  </a:lnTo>
                  <a:lnTo>
                    <a:pt x="68693" y="0"/>
                  </a:lnTo>
                  <a:lnTo>
                    <a:pt x="56635" y="3417"/>
                  </a:lnTo>
                  <a:lnTo>
                    <a:pt x="34576" y="23387"/>
                  </a:lnTo>
                  <a:lnTo>
                    <a:pt x="13538" y="55017"/>
                  </a:lnTo>
                  <a:lnTo>
                    <a:pt x="4011" y="87829"/>
                  </a:lnTo>
                  <a:lnTo>
                    <a:pt x="7931" y="119894"/>
                  </a:lnTo>
                  <a:lnTo>
                    <a:pt x="13049" y="128405"/>
                  </a:lnTo>
                  <a:lnTo>
                    <a:pt x="28142" y="141624"/>
                  </a:lnTo>
                  <a:lnTo>
                    <a:pt x="50373" y="148440"/>
                  </a:lnTo>
                  <a:lnTo>
                    <a:pt x="75304" y="150059"/>
                  </a:lnTo>
                  <a:lnTo>
                    <a:pt x="120650" y="141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33"/>
            <p:cNvSpPr/>
            <p:nvPr>
              <p:custDataLst>
                <p:tags r:id="rId176"/>
              </p:custDataLst>
            </p:nvPr>
          </p:nvSpPr>
          <p:spPr>
            <a:xfrm>
              <a:off x="8045450" y="5679548"/>
              <a:ext cx="133351" cy="165750"/>
            </a:xfrm>
            <a:custGeom>
              <a:avLst/>
              <a:gdLst/>
              <a:ahLst/>
              <a:cxnLst/>
              <a:rect l="0" t="0" r="0" b="0"/>
              <a:pathLst>
                <a:path w="133351" h="165750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705" y="529"/>
                  </a:lnTo>
                  <a:lnTo>
                    <a:pt x="16605" y="36495"/>
                  </a:lnTo>
                  <a:lnTo>
                    <a:pt x="32201" y="77703"/>
                  </a:lnTo>
                  <a:lnTo>
                    <a:pt x="44662" y="116645"/>
                  </a:lnTo>
                  <a:lnTo>
                    <a:pt x="48073" y="139742"/>
                  </a:lnTo>
                  <a:lnTo>
                    <a:pt x="45824" y="156121"/>
                  </a:lnTo>
                  <a:lnTo>
                    <a:pt x="43249" y="162466"/>
                  </a:lnTo>
                  <a:lnTo>
                    <a:pt x="40827" y="165282"/>
                  </a:lnTo>
                  <a:lnTo>
                    <a:pt x="38507" y="165749"/>
                  </a:lnTo>
                  <a:lnTo>
                    <a:pt x="36254" y="164651"/>
                  </a:lnTo>
                  <a:lnTo>
                    <a:pt x="34753" y="161802"/>
                  </a:lnTo>
                  <a:lnTo>
                    <a:pt x="33085" y="152991"/>
                  </a:lnTo>
                  <a:lnTo>
                    <a:pt x="37788" y="112761"/>
                  </a:lnTo>
                  <a:lnTo>
                    <a:pt x="49845" y="66590"/>
                  </a:lnTo>
                  <a:lnTo>
                    <a:pt x="73408" y="31429"/>
                  </a:lnTo>
                  <a:lnTo>
                    <a:pt x="87660" y="16966"/>
                  </a:lnTo>
                  <a:lnTo>
                    <a:pt x="101048" y="9597"/>
                  </a:lnTo>
                  <a:lnTo>
                    <a:pt x="133350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34"/>
            <p:cNvSpPr/>
            <p:nvPr>
              <p:custDataLst>
                <p:tags r:id="rId177"/>
              </p:custDataLst>
            </p:nvPr>
          </p:nvSpPr>
          <p:spPr>
            <a:xfrm>
              <a:off x="8157342" y="5533959"/>
              <a:ext cx="318777" cy="315146"/>
            </a:xfrm>
            <a:custGeom>
              <a:avLst/>
              <a:gdLst/>
              <a:ahLst/>
              <a:cxnLst/>
              <a:rect l="0" t="0" r="0" b="0"/>
              <a:pathLst>
                <a:path w="318777" h="315146">
                  <a:moveTo>
                    <a:pt x="8758" y="181041"/>
                  </a:moveTo>
                  <a:lnTo>
                    <a:pt x="8758" y="181041"/>
                  </a:lnTo>
                  <a:lnTo>
                    <a:pt x="3290" y="181041"/>
                  </a:lnTo>
                  <a:lnTo>
                    <a:pt x="27793" y="179630"/>
                  </a:lnTo>
                  <a:lnTo>
                    <a:pt x="63026" y="163397"/>
                  </a:lnTo>
                  <a:lnTo>
                    <a:pt x="63281" y="162222"/>
                  </a:lnTo>
                  <a:lnTo>
                    <a:pt x="61683" y="159037"/>
                  </a:lnTo>
                  <a:lnTo>
                    <a:pt x="58858" y="158610"/>
                  </a:lnTo>
                  <a:lnTo>
                    <a:pt x="50074" y="160018"/>
                  </a:lnTo>
                  <a:lnTo>
                    <a:pt x="29858" y="168148"/>
                  </a:lnTo>
                  <a:lnTo>
                    <a:pt x="9366" y="186236"/>
                  </a:lnTo>
                  <a:lnTo>
                    <a:pt x="1972" y="201460"/>
                  </a:lnTo>
                  <a:lnTo>
                    <a:pt x="0" y="209470"/>
                  </a:lnTo>
                  <a:lnTo>
                    <a:pt x="1573" y="225896"/>
                  </a:lnTo>
                  <a:lnTo>
                    <a:pt x="3968" y="234228"/>
                  </a:lnTo>
                  <a:lnTo>
                    <a:pt x="14155" y="247249"/>
                  </a:lnTo>
                  <a:lnTo>
                    <a:pt x="29501" y="257739"/>
                  </a:lnTo>
                  <a:lnTo>
                    <a:pt x="73847" y="274089"/>
                  </a:lnTo>
                  <a:lnTo>
                    <a:pt x="114591" y="283870"/>
                  </a:lnTo>
                  <a:lnTo>
                    <a:pt x="156769" y="290061"/>
                  </a:lnTo>
                  <a:lnTo>
                    <a:pt x="191607" y="285545"/>
                  </a:lnTo>
                  <a:lnTo>
                    <a:pt x="212085" y="277582"/>
                  </a:lnTo>
                  <a:lnTo>
                    <a:pt x="228242" y="264635"/>
                  </a:lnTo>
                  <a:lnTo>
                    <a:pt x="238715" y="243829"/>
                  </a:lnTo>
                  <a:lnTo>
                    <a:pt x="244311" y="221647"/>
                  </a:lnTo>
                  <a:lnTo>
                    <a:pt x="244447" y="207085"/>
                  </a:lnTo>
                  <a:lnTo>
                    <a:pt x="238392" y="195908"/>
                  </a:lnTo>
                  <a:lnTo>
                    <a:pt x="233813" y="190952"/>
                  </a:lnTo>
                  <a:lnTo>
                    <a:pt x="223083" y="185446"/>
                  </a:lnTo>
                  <a:lnTo>
                    <a:pt x="217258" y="183977"/>
                  </a:lnTo>
                  <a:lnTo>
                    <a:pt x="201377" y="187991"/>
                  </a:lnTo>
                  <a:lnTo>
                    <a:pt x="183972" y="197535"/>
                  </a:lnTo>
                  <a:lnTo>
                    <a:pt x="169181" y="211185"/>
                  </a:lnTo>
                  <a:lnTo>
                    <a:pt x="159315" y="230422"/>
                  </a:lnTo>
                  <a:lnTo>
                    <a:pt x="153988" y="252377"/>
                  </a:lnTo>
                  <a:lnTo>
                    <a:pt x="155662" y="283160"/>
                  </a:lnTo>
                  <a:lnTo>
                    <a:pt x="166631" y="309476"/>
                  </a:lnTo>
                  <a:lnTo>
                    <a:pt x="169040" y="313231"/>
                  </a:lnTo>
                  <a:lnTo>
                    <a:pt x="173468" y="315028"/>
                  </a:lnTo>
                  <a:lnTo>
                    <a:pt x="185915" y="315145"/>
                  </a:lnTo>
                  <a:lnTo>
                    <a:pt x="198971" y="307200"/>
                  </a:lnTo>
                  <a:lnTo>
                    <a:pt x="205417" y="301130"/>
                  </a:lnTo>
                  <a:lnTo>
                    <a:pt x="224601" y="265620"/>
                  </a:lnTo>
                  <a:lnTo>
                    <a:pt x="241096" y="222159"/>
                  </a:lnTo>
                  <a:lnTo>
                    <a:pt x="250432" y="195753"/>
                  </a:lnTo>
                  <a:lnTo>
                    <a:pt x="260891" y="165449"/>
                  </a:lnTo>
                  <a:lnTo>
                    <a:pt x="272097" y="132546"/>
                  </a:lnTo>
                  <a:lnTo>
                    <a:pt x="283801" y="97911"/>
                  </a:lnTo>
                  <a:lnTo>
                    <a:pt x="293014" y="71293"/>
                  </a:lnTo>
                  <a:lnTo>
                    <a:pt x="307014" y="32311"/>
                  </a:lnTo>
                  <a:lnTo>
                    <a:pt x="318776" y="0"/>
                  </a:lnTo>
                  <a:lnTo>
                    <a:pt x="312830" y="7925"/>
                  </a:lnTo>
                  <a:lnTo>
                    <a:pt x="295390" y="43904"/>
                  </a:lnTo>
                  <a:lnTo>
                    <a:pt x="284081" y="80816"/>
                  </a:lnTo>
                  <a:lnTo>
                    <a:pt x="275763" y="123796"/>
                  </a:lnTo>
                  <a:lnTo>
                    <a:pt x="272064" y="171121"/>
                  </a:lnTo>
                  <a:lnTo>
                    <a:pt x="272304" y="212851"/>
                  </a:lnTo>
                  <a:lnTo>
                    <a:pt x="276878" y="248096"/>
                  </a:lnTo>
                  <a:lnTo>
                    <a:pt x="300858" y="301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35"/>
            <p:cNvSpPr/>
            <p:nvPr>
              <p:custDataLst>
                <p:tags r:id="rId178"/>
              </p:custDataLst>
            </p:nvPr>
          </p:nvSpPr>
          <p:spPr>
            <a:xfrm>
              <a:off x="6851424" y="5696473"/>
              <a:ext cx="57377" cy="156201"/>
            </a:xfrm>
            <a:custGeom>
              <a:avLst/>
              <a:gdLst/>
              <a:ahLst/>
              <a:cxnLst/>
              <a:rect l="0" t="0" r="0" b="0"/>
              <a:pathLst>
                <a:path w="57377" h="156201">
                  <a:moveTo>
                    <a:pt x="57376" y="12177"/>
                  </a:moveTo>
                  <a:lnTo>
                    <a:pt x="57376" y="12177"/>
                  </a:lnTo>
                  <a:lnTo>
                    <a:pt x="50634" y="5435"/>
                  </a:lnTo>
                  <a:lnTo>
                    <a:pt x="41679" y="2126"/>
                  </a:lnTo>
                  <a:lnTo>
                    <a:pt x="18683" y="0"/>
                  </a:lnTo>
                  <a:lnTo>
                    <a:pt x="8194" y="3472"/>
                  </a:lnTo>
                  <a:lnTo>
                    <a:pt x="3421" y="6374"/>
                  </a:lnTo>
                  <a:lnTo>
                    <a:pt x="945" y="9719"/>
                  </a:lnTo>
                  <a:lnTo>
                    <a:pt x="0" y="13361"/>
                  </a:lnTo>
                  <a:lnTo>
                    <a:pt x="2041" y="27109"/>
                  </a:lnTo>
                  <a:lnTo>
                    <a:pt x="8993" y="44588"/>
                  </a:lnTo>
                  <a:lnTo>
                    <a:pt x="34070" y="88992"/>
                  </a:lnTo>
                  <a:lnTo>
                    <a:pt x="51048" y="118994"/>
                  </a:lnTo>
                  <a:lnTo>
                    <a:pt x="52682" y="132323"/>
                  </a:lnTo>
                  <a:lnTo>
                    <a:pt x="51056" y="143892"/>
                  </a:lnTo>
                  <a:lnTo>
                    <a:pt x="47982" y="151385"/>
                  </a:lnTo>
                  <a:lnTo>
                    <a:pt x="45468" y="153666"/>
                  </a:lnTo>
                  <a:lnTo>
                    <a:pt x="38913" y="156200"/>
                  </a:lnTo>
                  <a:lnTo>
                    <a:pt x="31295" y="155445"/>
                  </a:lnTo>
                  <a:lnTo>
                    <a:pt x="19276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36"/>
            <p:cNvSpPr/>
            <p:nvPr>
              <p:custDataLst>
                <p:tags r:id="rId179"/>
              </p:custDataLst>
            </p:nvPr>
          </p:nvSpPr>
          <p:spPr>
            <a:xfrm>
              <a:off x="7575607" y="5694049"/>
              <a:ext cx="83351" cy="147952"/>
            </a:xfrm>
            <a:custGeom>
              <a:avLst/>
              <a:gdLst/>
              <a:ahLst/>
              <a:cxnLst/>
              <a:rect l="0" t="0" r="0" b="0"/>
              <a:pathLst>
                <a:path w="83351" h="147952">
                  <a:moveTo>
                    <a:pt x="18993" y="8251"/>
                  </a:moveTo>
                  <a:lnTo>
                    <a:pt x="18993" y="8251"/>
                  </a:lnTo>
                  <a:lnTo>
                    <a:pt x="18991" y="4880"/>
                  </a:lnTo>
                  <a:lnTo>
                    <a:pt x="18288" y="4593"/>
                  </a:lnTo>
                  <a:lnTo>
                    <a:pt x="15622" y="6155"/>
                  </a:lnTo>
                  <a:lnTo>
                    <a:pt x="10154" y="17743"/>
                  </a:lnTo>
                  <a:lnTo>
                    <a:pt x="1775" y="60578"/>
                  </a:lnTo>
                  <a:lnTo>
                    <a:pt x="3676" y="101686"/>
                  </a:lnTo>
                  <a:lnTo>
                    <a:pt x="379" y="136511"/>
                  </a:lnTo>
                  <a:lnTo>
                    <a:pt x="233" y="136797"/>
                  </a:lnTo>
                  <a:lnTo>
                    <a:pt x="0" y="125443"/>
                  </a:lnTo>
                  <a:lnTo>
                    <a:pt x="10799" y="81129"/>
                  </a:lnTo>
                  <a:lnTo>
                    <a:pt x="25972" y="35020"/>
                  </a:lnTo>
                  <a:lnTo>
                    <a:pt x="39719" y="8186"/>
                  </a:lnTo>
                  <a:lnTo>
                    <a:pt x="48430" y="1167"/>
                  </a:lnTo>
                  <a:lnTo>
                    <a:pt x="52729" y="0"/>
                  </a:lnTo>
                  <a:lnTo>
                    <a:pt x="61269" y="586"/>
                  </a:lnTo>
                  <a:lnTo>
                    <a:pt x="69767" y="6961"/>
                  </a:lnTo>
                  <a:lnTo>
                    <a:pt x="74008" y="11624"/>
                  </a:lnTo>
                  <a:lnTo>
                    <a:pt x="83350" y="41785"/>
                  </a:lnTo>
                  <a:lnTo>
                    <a:pt x="80473" y="78629"/>
                  </a:lnTo>
                  <a:lnTo>
                    <a:pt x="64779" y="125974"/>
                  </a:lnTo>
                  <a:lnTo>
                    <a:pt x="57093" y="147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16"/>
          <p:cNvGrpSpPr/>
          <p:nvPr/>
        </p:nvGrpSpPr>
        <p:grpSpPr>
          <a:xfrm>
            <a:off x="6287562" y="5479264"/>
            <a:ext cx="189439" cy="400160"/>
            <a:chOff x="6287562" y="5479264"/>
            <a:chExt cx="189439" cy="400160"/>
          </a:xfrm>
        </p:grpSpPr>
        <p:sp>
          <p:nvSpPr>
            <p:cNvPr id="322" name="SMARTInkShape-537"/>
            <p:cNvSpPr/>
            <p:nvPr>
              <p:custDataLst>
                <p:tags r:id="rId167"/>
              </p:custDataLst>
            </p:nvPr>
          </p:nvSpPr>
          <p:spPr>
            <a:xfrm>
              <a:off x="6331082" y="5479264"/>
              <a:ext cx="88769" cy="127787"/>
            </a:xfrm>
            <a:custGeom>
              <a:avLst/>
              <a:gdLst/>
              <a:ahLst/>
              <a:cxnLst/>
              <a:rect l="0" t="0" r="0" b="0"/>
              <a:pathLst>
                <a:path w="88769" h="127787">
                  <a:moveTo>
                    <a:pt x="31618" y="19836"/>
                  </a:moveTo>
                  <a:lnTo>
                    <a:pt x="31618" y="19836"/>
                  </a:lnTo>
                  <a:lnTo>
                    <a:pt x="28247" y="19836"/>
                  </a:lnTo>
                  <a:lnTo>
                    <a:pt x="24711" y="25481"/>
                  </a:lnTo>
                  <a:lnTo>
                    <a:pt x="3257" y="70151"/>
                  </a:lnTo>
                  <a:lnTo>
                    <a:pt x="314" y="86835"/>
                  </a:lnTo>
                  <a:lnTo>
                    <a:pt x="166" y="87080"/>
                  </a:lnTo>
                  <a:lnTo>
                    <a:pt x="0" y="85470"/>
                  </a:lnTo>
                  <a:lnTo>
                    <a:pt x="10557" y="64157"/>
                  </a:lnTo>
                  <a:lnTo>
                    <a:pt x="42817" y="17238"/>
                  </a:lnTo>
                  <a:lnTo>
                    <a:pt x="57584" y="665"/>
                  </a:lnTo>
                  <a:lnTo>
                    <a:pt x="60219" y="0"/>
                  </a:lnTo>
                  <a:lnTo>
                    <a:pt x="62679" y="967"/>
                  </a:lnTo>
                  <a:lnTo>
                    <a:pt x="65026" y="3023"/>
                  </a:lnTo>
                  <a:lnTo>
                    <a:pt x="73860" y="32377"/>
                  </a:lnTo>
                  <a:lnTo>
                    <a:pt x="82400" y="78209"/>
                  </a:lnTo>
                  <a:lnTo>
                    <a:pt x="88768" y="127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38"/>
            <p:cNvSpPr/>
            <p:nvPr>
              <p:custDataLst>
                <p:tags r:id="rId168"/>
              </p:custDataLst>
            </p:nvPr>
          </p:nvSpPr>
          <p:spPr>
            <a:xfrm>
              <a:off x="6287562" y="5640169"/>
              <a:ext cx="189439" cy="239255"/>
            </a:xfrm>
            <a:custGeom>
              <a:avLst/>
              <a:gdLst/>
              <a:ahLst/>
              <a:cxnLst/>
              <a:rect l="0" t="0" r="0" b="0"/>
              <a:pathLst>
                <a:path w="189439" h="239255">
                  <a:moveTo>
                    <a:pt x="94188" y="43081"/>
                  </a:moveTo>
                  <a:lnTo>
                    <a:pt x="94188" y="43081"/>
                  </a:lnTo>
                  <a:lnTo>
                    <a:pt x="110075" y="16362"/>
                  </a:lnTo>
                  <a:lnTo>
                    <a:pt x="111832" y="10511"/>
                  </a:lnTo>
                  <a:lnTo>
                    <a:pt x="111595" y="7961"/>
                  </a:lnTo>
                  <a:lnTo>
                    <a:pt x="109451" y="3248"/>
                  </a:lnTo>
                  <a:lnTo>
                    <a:pt x="107184" y="1709"/>
                  </a:lnTo>
                  <a:lnTo>
                    <a:pt x="100906" y="0"/>
                  </a:lnTo>
                  <a:lnTo>
                    <a:pt x="79323" y="5777"/>
                  </a:lnTo>
                  <a:lnTo>
                    <a:pt x="53957" y="26541"/>
                  </a:lnTo>
                  <a:lnTo>
                    <a:pt x="25196" y="68519"/>
                  </a:lnTo>
                  <a:lnTo>
                    <a:pt x="10375" y="104952"/>
                  </a:lnTo>
                  <a:lnTo>
                    <a:pt x="1197" y="142546"/>
                  </a:lnTo>
                  <a:lnTo>
                    <a:pt x="0" y="189360"/>
                  </a:lnTo>
                  <a:lnTo>
                    <a:pt x="2467" y="212046"/>
                  </a:lnTo>
                  <a:lnTo>
                    <a:pt x="6229" y="220635"/>
                  </a:lnTo>
                  <a:lnTo>
                    <a:pt x="17936" y="233942"/>
                  </a:lnTo>
                  <a:lnTo>
                    <a:pt x="24303" y="237349"/>
                  </a:lnTo>
                  <a:lnTo>
                    <a:pt x="37023" y="239254"/>
                  </a:lnTo>
                  <a:lnTo>
                    <a:pt x="51613" y="233986"/>
                  </a:lnTo>
                  <a:lnTo>
                    <a:pt x="83975" y="209986"/>
                  </a:lnTo>
                  <a:lnTo>
                    <a:pt x="105743" y="179553"/>
                  </a:lnTo>
                  <a:lnTo>
                    <a:pt x="119080" y="148421"/>
                  </a:lnTo>
                  <a:lnTo>
                    <a:pt x="129240" y="112476"/>
                  </a:lnTo>
                  <a:lnTo>
                    <a:pt x="131403" y="77685"/>
                  </a:lnTo>
                  <a:lnTo>
                    <a:pt x="125283" y="43221"/>
                  </a:lnTo>
                  <a:lnTo>
                    <a:pt x="116475" y="28797"/>
                  </a:lnTo>
                  <a:lnTo>
                    <a:pt x="111163" y="22975"/>
                  </a:lnTo>
                  <a:lnTo>
                    <a:pt x="104799" y="19799"/>
                  </a:lnTo>
                  <a:lnTo>
                    <a:pt x="90201" y="18152"/>
                  </a:lnTo>
                  <a:lnTo>
                    <a:pt x="83065" y="20817"/>
                  </a:lnTo>
                  <a:lnTo>
                    <a:pt x="69490" y="31305"/>
                  </a:lnTo>
                  <a:lnTo>
                    <a:pt x="53317" y="53075"/>
                  </a:lnTo>
                  <a:lnTo>
                    <a:pt x="42959" y="80771"/>
                  </a:lnTo>
                  <a:lnTo>
                    <a:pt x="41551" y="95345"/>
                  </a:lnTo>
                  <a:lnTo>
                    <a:pt x="42162" y="101207"/>
                  </a:lnTo>
                  <a:lnTo>
                    <a:pt x="46606" y="111483"/>
                  </a:lnTo>
                  <a:lnTo>
                    <a:pt x="49767" y="116199"/>
                  </a:lnTo>
                  <a:lnTo>
                    <a:pt x="75857" y="117676"/>
                  </a:lnTo>
                  <a:lnTo>
                    <a:pt x="110735" y="114335"/>
                  </a:lnTo>
                  <a:lnTo>
                    <a:pt x="149498" y="107781"/>
                  </a:lnTo>
                  <a:lnTo>
                    <a:pt x="189438" y="93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SMARTInkShape-539"/>
          <p:cNvSpPr/>
          <p:nvPr>
            <p:custDataLst>
              <p:tags r:id="rId1"/>
            </p:custDataLst>
          </p:nvPr>
        </p:nvSpPr>
        <p:spPr>
          <a:xfrm>
            <a:off x="5338639" y="5549900"/>
            <a:ext cx="462250" cy="311151"/>
          </a:xfrm>
          <a:custGeom>
            <a:avLst/>
            <a:gdLst/>
            <a:ahLst/>
            <a:cxnLst/>
            <a:rect l="0" t="0" r="0" b="0"/>
            <a:pathLst>
              <a:path w="462250" h="311151">
                <a:moveTo>
                  <a:pt x="77911" y="0"/>
                </a:moveTo>
                <a:lnTo>
                  <a:pt x="77911" y="0"/>
                </a:lnTo>
                <a:lnTo>
                  <a:pt x="77205" y="47010"/>
                </a:lnTo>
                <a:lnTo>
                  <a:pt x="72842" y="90285"/>
                </a:lnTo>
                <a:lnTo>
                  <a:pt x="69073" y="127145"/>
                </a:lnTo>
                <a:lnTo>
                  <a:pt x="65046" y="167046"/>
                </a:lnTo>
                <a:lnTo>
                  <a:pt x="62315" y="206182"/>
                </a:lnTo>
                <a:lnTo>
                  <a:pt x="63454" y="240038"/>
                </a:lnTo>
                <a:lnTo>
                  <a:pt x="70639" y="285396"/>
                </a:lnTo>
                <a:lnTo>
                  <a:pt x="77266" y="298763"/>
                </a:lnTo>
                <a:lnTo>
                  <a:pt x="80303" y="302186"/>
                </a:lnTo>
                <a:lnTo>
                  <a:pt x="83034" y="303763"/>
                </a:lnTo>
                <a:lnTo>
                  <a:pt x="85559" y="304108"/>
                </a:lnTo>
                <a:lnTo>
                  <a:pt x="87948" y="302222"/>
                </a:lnTo>
                <a:lnTo>
                  <a:pt x="92485" y="294483"/>
                </a:lnTo>
                <a:lnTo>
                  <a:pt x="78780" y="254627"/>
                </a:lnTo>
                <a:lnTo>
                  <a:pt x="55747" y="218359"/>
                </a:lnTo>
                <a:lnTo>
                  <a:pt x="8264" y="171391"/>
                </a:lnTo>
                <a:lnTo>
                  <a:pt x="1566" y="164838"/>
                </a:lnTo>
                <a:lnTo>
                  <a:pt x="203" y="162103"/>
                </a:lnTo>
                <a:lnTo>
                  <a:pt x="0" y="159574"/>
                </a:lnTo>
                <a:lnTo>
                  <a:pt x="570" y="157183"/>
                </a:lnTo>
                <a:lnTo>
                  <a:pt x="2362" y="155589"/>
                </a:lnTo>
                <a:lnTo>
                  <a:pt x="49356" y="131245"/>
                </a:lnTo>
                <a:lnTo>
                  <a:pt x="83565" y="111954"/>
                </a:lnTo>
                <a:lnTo>
                  <a:pt x="125212" y="85931"/>
                </a:lnTo>
                <a:lnTo>
                  <a:pt x="170888" y="51245"/>
                </a:lnTo>
                <a:lnTo>
                  <a:pt x="181424" y="41995"/>
                </a:lnTo>
                <a:lnTo>
                  <a:pt x="182903" y="41402"/>
                </a:lnTo>
                <a:lnTo>
                  <a:pt x="183889" y="41712"/>
                </a:lnTo>
                <a:lnTo>
                  <a:pt x="184546" y="42625"/>
                </a:lnTo>
                <a:lnTo>
                  <a:pt x="183806" y="84391"/>
                </a:lnTo>
                <a:lnTo>
                  <a:pt x="180714" y="115119"/>
                </a:lnTo>
                <a:lnTo>
                  <a:pt x="176988" y="152294"/>
                </a:lnTo>
                <a:lnTo>
                  <a:pt x="171099" y="192334"/>
                </a:lnTo>
                <a:lnTo>
                  <a:pt x="164484" y="230121"/>
                </a:lnTo>
                <a:lnTo>
                  <a:pt x="154488" y="277479"/>
                </a:lnTo>
                <a:lnTo>
                  <a:pt x="149090" y="294308"/>
                </a:lnTo>
                <a:lnTo>
                  <a:pt x="148154" y="276997"/>
                </a:lnTo>
                <a:lnTo>
                  <a:pt x="155462" y="258342"/>
                </a:lnTo>
                <a:lnTo>
                  <a:pt x="161362" y="248427"/>
                </a:lnTo>
                <a:lnTo>
                  <a:pt x="168823" y="241818"/>
                </a:lnTo>
                <a:lnTo>
                  <a:pt x="186520" y="234474"/>
                </a:lnTo>
                <a:lnTo>
                  <a:pt x="194061" y="233928"/>
                </a:lnTo>
                <a:lnTo>
                  <a:pt x="206203" y="237082"/>
                </a:lnTo>
                <a:lnTo>
                  <a:pt x="244367" y="268463"/>
                </a:lnTo>
                <a:lnTo>
                  <a:pt x="253256" y="271012"/>
                </a:lnTo>
                <a:lnTo>
                  <a:pt x="263793" y="268381"/>
                </a:lnTo>
                <a:lnTo>
                  <a:pt x="287803" y="255195"/>
                </a:lnTo>
                <a:lnTo>
                  <a:pt x="296550" y="241596"/>
                </a:lnTo>
                <a:lnTo>
                  <a:pt x="303560" y="217869"/>
                </a:lnTo>
                <a:lnTo>
                  <a:pt x="304493" y="204076"/>
                </a:lnTo>
                <a:lnTo>
                  <a:pt x="302557" y="190888"/>
                </a:lnTo>
                <a:lnTo>
                  <a:pt x="300347" y="186526"/>
                </a:lnTo>
                <a:lnTo>
                  <a:pt x="297463" y="183617"/>
                </a:lnTo>
                <a:lnTo>
                  <a:pt x="294129" y="181678"/>
                </a:lnTo>
                <a:lnTo>
                  <a:pt x="291201" y="181091"/>
                </a:lnTo>
                <a:lnTo>
                  <a:pt x="288543" y="181405"/>
                </a:lnTo>
                <a:lnTo>
                  <a:pt x="286067" y="182319"/>
                </a:lnTo>
                <a:lnTo>
                  <a:pt x="275837" y="197091"/>
                </a:lnTo>
                <a:lnTo>
                  <a:pt x="270612" y="219342"/>
                </a:lnTo>
                <a:lnTo>
                  <a:pt x="272434" y="240439"/>
                </a:lnTo>
                <a:lnTo>
                  <a:pt x="277443" y="256724"/>
                </a:lnTo>
                <a:lnTo>
                  <a:pt x="280077" y="260049"/>
                </a:lnTo>
                <a:lnTo>
                  <a:pt x="286766" y="263744"/>
                </a:lnTo>
                <a:lnTo>
                  <a:pt x="305208" y="262453"/>
                </a:lnTo>
                <a:lnTo>
                  <a:pt x="325175" y="254231"/>
                </a:lnTo>
                <a:lnTo>
                  <a:pt x="353837" y="234447"/>
                </a:lnTo>
                <a:lnTo>
                  <a:pt x="368489" y="219982"/>
                </a:lnTo>
                <a:lnTo>
                  <a:pt x="374806" y="216706"/>
                </a:lnTo>
                <a:lnTo>
                  <a:pt x="370343" y="261434"/>
                </a:lnTo>
                <a:lnTo>
                  <a:pt x="370023" y="295620"/>
                </a:lnTo>
                <a:lnTo>
                  <a:pt x="370016" y="294134"/>
                </a:lnTo>
                <a:lnTo>
                  <a:pt x="375479" y="255651"/>
                </a:lnTo>
                <a:lnTo>
                  <a:pt x="382840" y="224228"/>
                </a:lnTo>
                <a:lnTo>
                  <a:pt x="393960" y="202690"/>
                </a:lnTo>
                <a:lnTo>
                  <a:pt x="406191" y="190740"/>
                </a:lnTo>
                <a:lnTo>
                  <a:pt x="414548" y="187079"/>
                </a:lnTo>
                <a:lnTo>
                  <a:pt x="431412" y="184728"/>
                </a:lnTo>
                <a:lnTo>
                  <a:pt x="435639" y="186653"/>
                </a:lnTo>
                <a:lnTo>
                  <a:pt x="444099" y="194433"/>
                </a:lnTo>
                <a:lnTo>
                  <a:pt x="453425" y="220828"/>
                </a:lnTo>
                <a:lnTo>
                  <a:pt x="458534" y="261898"/>
                </a:lnTo>
                <a:lnTo>
                  <a:pt x="462249" y="287776"/>
                </a:lnTo>
                <a:lnTo>
                  <a:pt x="458911" y="311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MARTInkShape-540"/>
          <p:cNvSpPr/>
          <p:nvPr>
            <p:custDataLst>
              <p:tags r:id="rId2"/>
            </p:custDataLst>
          </p:nvPr>
        </p:nvSpPr>
        <p:spPr>
          <a:xfrm>
            <a:off x="4428571" y="5549900"/>
            <a:ext cx="54530" cy="329421"/>
          </a:xfrm>
          <a:custGeom>
            <a:avLst/>
            <a:gdLst/>
            <a:ahLst/>
            <a:cxnLst/>
            <a:rect l="0" t="0" r="0" b="0"/>
            <a:pathLst>
              <a:path w="54530" h="329421">
                <a:moveTo>
                  <a:pt x="54529" y="0"/>
                </a:moveTo>
                <a:lnTo>
                  <a:pt x="54529" y="0"/>
                </a:lnTo>
                <a:lnTo>
                  <a:pt x="51158" y="3371"/>
                </a:lnTo>
                <a:lnTo>
                  <a:pt x="29901" y="47023"/>
                </a:lnTo>
                <a:lnTo>
                  <a:pt x="19829" y="80166"/>
                </a:lnTo>
                <a:lnTo>
                  <a:pt x="10650" y="119826"/>
                </a:lnTo>
                <a:lnTo>
                  <a:pt x="3277" y="162617"/>
                </a:lnTo>
                <a:lnTo>
                  <a:pt x="0" y="205155"/>
                </a:lnTo>
                <a:lnTo>
                  <a:pt x="425" y="243814"/>
                </a:lnTo>
                <a:lnTo>
                  <a:pt x="4632" y="289788"/>
                </a:lnTo>
                <a:lnTo>
                  <a:pt x="9069" y="310122"/>
                </a:lnTo>
                <a:lnTo>
                  <a:pt x="15745" y="323864"/>
                </a:lnTo>
                <a:lnTo>
                  <a:pt x="19501" y="327387"/>
                </a:lnTo>
                <a:lnTo>
                  <a:pt x="23416" y="329030"/>
                </a:lnTo>
                <a:lnTo>
                  <a:pt x="27437" y="329420"/>
                </a:lnTo>
                <a:lnTo>
                  <a:pt x="31528" y="327563"/>
                </a:lnTo>
                <a:lnTo>
                  <a:pt x="39838" y="319856"/>
                </a:lnTo>
                <a:lnTo>
                  <a:pt x="44471" y="307493"/>
                </a:lnTo>
                <a:lnTo>
                  <a:pt x="45707" y="300246"/>
                </a:lnTo>
                <a:lnTo>
                  <a:pt x="38963" y="258065"/>
                </a:lnTo>
                <a:lnTo>
                  <a:pt x="35479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119"/>
          <p:cNvGrpSpPr/>
          <p:nvPr/>
        </p:nvGrpSpPr>
        <p:grpSpPr>
          <a:xfrm>
            <a:off x="3912483" y="5657348"/>
            <a:ext cx="1084968" cy="235453"/>
            <a:chOff x="3912483" y="5657348"/>
            <a:chExt cx="1084968" cy="235453"/>
          </a:xfrm>
        </p:grpSpPr>
        <p:sp>
          <p:nvSpPr>
            <p:cNvPr id="327" name="SMARTInkShape-541"/>
            <p:cNvSpPr/>
            <p:nvPr>
              <p:custDataLst>
                <p:tags r:id="rId160"/>
              </p:custDataLst>
            </p:nvPr>
          </p:nvSpPr>
          <p:spPr>
            <a:xfrm>
              <a:off x="4946650" y="584835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42"/>
            <p:cNvSpPr/>
            <p:nvPr>
              <p:custDataLst>
                <p:tags r:id="rId161"/>
              </p:custDataLst>
            </p:nvPr>
          </p:nvSpPr>
          <p:spPr>
            <a:xfrm>
              <a:off x="4692989" y="5657348"/>
              <a:ext cx="247312" cy="153226"/>
            </a:xfrm>
            <a:custGeom>
              <a:avLst/>
              <a:gdLst/>
              <a:ahLst/>
              <a:cxnLst/>
              <a:rect l="0" t="0" r="0" b="0"/>
              <a:pathLst>
                <a:path w="247312" h="153226">
                  <a:moveTo>
                    <a:pt x="12361" y="25902"/>
                  </a:moveTo>
                  <a:lnTo>
                    <a:pt x="12361" y="25902"/>
                  </a:lnTo>
                  <a:lnTo>
                    <a:pt x="3522" y="25902"/>
                  </a:lnTo>
                  <a:lnTo>
                    <a:pt x="2235" y="28724"/>
                  </a:lnTo>
                  <a:lnTo>
                    <a:pt x="0" y="64626"/>
                  </a:lnTo>
                  <a:lnTo>
                    <a:pt x="6503" y="111302"/>
                  </a:lnTo>
                  <a:lnTo>
                    <a:pt x="17367" y="146220"/>
                  </a:lnTo>
                  <a:lnTo>
                    <a:pt x="21343" y="151270"/>
                  </a:lnTo>
                  <a:lnTo>
                    <a:pt x="25404" y="153225"/>
                  </a:lnTo>
                  <a:lnTo>
                    <a:pt x="29523" y="153117"/>
                  </a:lnTo>
                  <a:lnTo>
                    <a:pt x="37863" y="137946"/>
                  </a:lnTo>
                  <a:lnTo>
                    <a:pt x="48609" y="101433"/>
                  </a:lnTo>
                  <a:lnTo>
                    <a:pt x="61798" y="60725"/>
                  </a:lnTo>
                  <a:lnTo>
                    <a:pt x="62252" y="61817"/>
                  </a:lnTo>
                  <a:lnTo>
                    <a:pt x="71964" y="107980"/>
                  </a:lnTo>
                  <a:lnTo>
                    <a:pt x="88190" y="130733"/>
                  </a:lnTo>
                  <a:lnTo>
                    <a:pt x="104130" y="145236"/>
                  </a:lnTo>
                  <a:lnTo>
                    <a:pt x="117117" y="147613"/>
                  </a:lnTo>
                  <a:lnTo>
                    <a:pt x="145080" y="143391"/>
                  </a:lnTo>
                  <a:lnTo>
                    <a:pt x="158130" y="134093"/>
                  </a:lnTo>
                  <a:lnTo>
                    <a:pt x="170986" y="118437"/>
                  </a:lnTo>
                  <a:lnTo>
                    <a:pt x="189419" y="81151"/>
                  </a:lnTo>
                  <a:lnTo>
                    <a:pt x="202720" y="38195"/>
                  </a:lnTo>
                  <a:lnTo>
                    <a:pt x="206582" y="11906"/>
                  </a:lnTo>
                  <a:lnTo>
                    <a:pt x="204985" y="2513"/>
                  </a:lnTo>
                  <a:lnTo>
                    <a:pt x="202159" y="431"/>
                  </a:lnTo>
                  <a:lnTo>
                    <a:pt x="193377" y="0"/>
                  </a:lnTo>
                  <a:lnTo>
                    <a:pt x="184300" y="4042"/>
                  </a:lnTo>
                  <a:lnTo>
                    <a:pt x="179903" y="7095"/>
                  </a:lnTo>
                  <a:lnTo>
                    <a:pt x="166974" y="28247"/>
                  </a:lnTo>
                  <a:lnTo>
                    <a:pt x="160102" y="67000"/>
                  </a:lnTo>
                  <a:lnTo>
                    <a:pt x="160323" y="96014"/>
                  </a:lnTo>
                  <a:lnTo>
                    <a:pt x="165375" y="109038"/>
                  </a:lnTo>
                  <a:lnTo>
                    <a:pt x="176088" y="119532"/>
                  </a:lnTo>
                  <a:lnTo>
                    <a:pt x="202590" y="134393"/>
                  </a:lnTo>
                  <a:lnTo>
                    <a:pt x="219203" y="133857"/>
                  </a:lnTo>
                  <a:lnTo>
                    <a:pt x="247311" y="12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43"/>
            <p:cNvSpPr/>
            <p:nvPr>
              <p:custDataLst>
                <p:tags r:id="rId162"/>
              </p:custDataLst>
            </p:nvPr>
          </p:nvSpPr>
          <p:spPr>
            <a:xfrm>
              <a:off x="4552950" y="5683250"/>
              <a:ext cx="95251" cy="151485"/>
            </a:xfrm>
            <a:custGeom>
              <a:avLst/>
              <a:gdLst/>
              <a:ahLst/>
              <a:cxnLst/>
              <a:rect l="0" t="0" r="0" b="0"/>
              <a:pathLst>
                <a:path w="95251" h="151485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763" y="13814"/>
                  </a:lnTo>
                  <a:lnTo>
                    <a:pt x="39545" y="58920"/>
                  </a:lnTo>
                  <a:lnTo>
                    <a:pt x="53559" y="79103"/>
                  </a:lnTo>
                  <a:lnTo>
                    <a:pt x="62139" y="99833"/>
                  </a:lnTo>
                  <a:lnTo>
                    <a:pt x="64541" y="117042"/>
                  </a:lnTo>
                  <a:lnTo>
                    <a:pt x="63705" y="141967"/>
                  </a:lnTo>
                  <a:lnTo>
                    <a:pt x="62226" y="145444"/>
                  </a:lnTo>
                  <a:lnTo>
                    <a:pt x="59828" y="147763"/>
                  </a:lnTo>
                  <a:lnTo>
                    <a:pt x="51593" y="151026"/>
                  </a:lnTo>
                  <a:lnTo>
                    <a:pt x="49212" y="151484"/>
                  </a:lnTo>
                  <a:lnTo>
                    <a:pt x="46919" y="150378"/>
                  </a:lnTo>
                  <a:lnTo>
                    <a:pt x="42490" y="145387"/>
                  </a:lnTo>
                  <a:lnTo>
                    <a:pt x="39401" y="124530"/>
                  </a:lnTo>
                  <a:lnTo>
                    <a:pt x="48496" y="77855"/>
                  </a:lnTo>
                  <a:lnTo>
                    <a:pt x="60544" y="49722"/>
                  </a:lnTo>
                  <a:lnTo>
                    <a:pt x="76500" y="32528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44"/>
            <p:cNvSpPr/>
            <p:nvPr>
              <p:custDataLst>
                <p:tags r:id="rId163"/>
              </p:custDataLst>
            </p:nvPr>
          </p:nvSpPr>
          <p:spPr>
            <a:xfrm>
              <a:off x="4381500" y="56959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02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45"/>
            <p:cNvSpPr/>
            <p:nvPr>
              <p:custDataLst>
                <p:tags r:id="rId164"/>
              </p:custDataLst>
            </p:nvPr>
          </p:nvSpPr>
          <p:spPr>
            <a:xfrm>
              <a:off x="4000500" y="5712640"/>
              <a:ext cx="76201" cy="121454"/>
            </a:xfrm>
            <a:custGeom>
              <a:avLst/>
              <a:gdLst/>
              <a:ahLst/>
              <a:cxnLst/>
              <a:rect l="0" t="0" r="0" b="0"/>
              <a:pathLst>
                <a:path w="76201" h="121454">
                  <a:moveTo>
                    <a:pt x="76200" y="15060"/>
                  </a:moveTo>
                  <a:lnTo>
                    <a:pt x="76200" y="15060"/>
                  </a:lnTo>
                  <a:lnTo>
                    <a:pt x="40846" y="755"/>
                  </a:lnTo>
                  <a:lnTo>
                    <a:pt x="26620" y="0"/>
                  </a:lnTo>
                  <a:lnTo>
                    <a:pt x="15359" y="2016"/>
                  </a:lnTo>
                  <a:lnTo>
                    <a:pt x="12356" y="3542"/>
                  </a:lnTo>
                  <a:lnTo>
                    <a:pt x="10354" y="5264"/>
                  </a:lnTo>
                  <a:lnTo>
                    <a:pt x="4165" y="17802"/>
                  </a:lnTo>
                  <a:lnTo>
                    <a:pt x="5614" y="30859"/>
                  </a:lnTo>
                  <a:lnTo>
                    <a:pt x="11667" y="44660"/>
                  </a:lnTo>
                  <a:lnTo>
                    <a:pt x="45148" y="88093"/>
                  </a:lnTo>
                  <a:lnTo>
                    <a:pt x="49125" y="98161"/>
                  </a:lnTo>
                  <a:lnTo>
                    <a:pt x="50304" y="108984"/>
                  </a:lnTo>
                  <a:lnTo>
                    <a:pt x="49058" y="112249"/>
                  </a:lnTo>
                  <a:lnTo>
                    <a:pt x="43911" y="117757"/>
                  </a:lnTo>
                  <a:lnTo>
                    <a:pt x="35039" y="120676"/>
                  </a:lnTo>
                  <a:lnTo>
                    <a:pt x="29709" y="121453"/>
                  </a:lnTo>
                  <a:lnTo>
                    <a:pt x="18143" y="116674"/>
                  </a:lnTo>
                  <a:lnTo>
                    <a:pt x="0" y="10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46"/>
            <p:cNvSpPr/>
            <p:nvPr>
              <p:custDataLst>
                <p:tags r:id="rId165"/>
              </p:custDataLst>
            </p:nvPr>
          </p:nvSpPr>
          <p:spPr>
            <a:xfrm>
              <a:off x="3912483" y="5660542"/>
              <a:ext cx="5468" cy="10009"/>
            </a:xfrm>
            <a:custGeom>
              <a:avLst/>
              <a:gdLst/>
              <a:ahLst/>
              <a:cxnLst/>
              <a:rect l="0" t="0" r="0" b="0"/>
              <a:pathLst>
                <a:path w="5468" h="100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411" y="2966"/>
                  </a:lnTo>
                  <a:lnTo>
                    <a:pt x="5467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47"/>
            <p:cNvSpPr/>
            <p:nvPr>
              <p:custDataLst>
                <p:tags r:id="rId166"/>
              </p:custDataLst>
            </p:nvPr>
          </p:nvSpPr>
          <p:spPr>
            <a:xfrm>
              <a:off x="3917950" y="57531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467" y="4690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120"/>
          <p:cNvGrpSpPr/>
          <p:nvPr/>
        </p:nvGrpSpPr>
        <p:grpSpPr>
          <a:xfrm>
            <a:off x="3248208" y="5645411"/>
            <a:ext cx="299822" cy="277088"/>
            <a:chOff x="3248208" y="5645411"/>
            <a:chExt cx="299822" cy="277088"/>
          </a:xfrm>
        </p:grpSpPr>
        <p:sp>
          <p:nvSpPr>
            <p:cNvPr id="335" name="SMARTInkShape-548"/>
            <p:cNvSpPr/>
            <p:nvPr>
              <p:custDataLst>
                <p:tags r:id="rId158"/>
              </p:custDataLst>
            </p:nvPr>
          </p:nvSpPr>
          <p:spPr>
            <a:xfrm>
              <a:off x="3501137" y="5849233"/>
              <a:ext cx="46893" cy="73266"/>
            </a:xfrm>
            <a:custGeom>
              <a:avLst/>
              <a:gdLst/>
              <a:ahLst/>
              <a:cxnLst/>
              <a:rect l="0" t="0" r="0" b="0"/>
              <a:pathLst>
                <a:path w="46893" h="73266">
                  <a:moveTo>
                    <a:pt x="23113" y="5467"/>
                  </a:moveTo>
                  <a:lnTo>
                    <a:pt x="23113" y="5467"/>
                  </a:lnTo>
                  <a:lnTo>
                    <a:pt x="23113" y="2096"/>
                  </a:lnTo>
                  <a:lnTo>
                    <a:pt x="21701" y="1103"/>
                  </a:lnTo>
                  <a:lnTo>
                    <a:pt x="16371" y="0"/>
                  </a:lnTo>
                  <a:lnTo>
                    <a:pt x="5436" y="2749"/>
                  </a:lnTo>
                  <a:lnTo>
                    <a:pt x="2862" y="5772"/>
                  </a:lnTo>
                  <a:lnTo>
                    <a:pt x="0" y="14774"/>
                  </a:lnTo>
                  <a:lnTo>
                    <a:pt x="1762" y="35114"/>
                  </a:lnTo>
                  <a:lnTo>
                    <a:pt x="8685" y="48982"/>
                  </a:lnTo>
                  <a:lnTo>
                    <a:pt x="22601" y="64927"/>
                  </a:lnTo>
                  <a:lnTo>
                    <a:pt x="33779" y="72239"/>
                  </a:lnTo>
                  <a:lnTo>
                    <a:pt x="36574" y="73265"/>
                  </a:lnTo>
                  <a:lnTo>
                    <a:pt x="39142" y="72537"/>
                  </a:lnTo>
                  <a:lnTo>
                    <a:pt x="43878" y="67967"/>
                  </a:lnTo>
                  <a:lnTo>
                    <a:pt x="46453" y="59350"/>
                  </a:lnTo>
                  <a:lnTo>
                    <a:pt x="46892" y="49170"/>
                  </a:lnTo>
                  <a:lnTo>
                    <a:pt x="44735" y="39944"/>
                  </a:lnTo>
                  <a:lnTo>
                    <a:pt x="36183" y="26814"/>
                  </a:lnTo>
                  <a:lnTo>
                    <a:pt x="30568" y="22010"/>
                  </a:lnTo>
                  <a:lnTo>
                    <a:pt x="2311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49"/>
            <p:cNvSpPr/>
            <p:nvPr>
              <p:custDataLst>
                <p:tags r:id="rId159"/>
              </p:custDataLst>
            </p:nvPr>
          </p:nvSpPr>
          <p:spPr>
            <a:xfrm>
              <a:off x="3248208" y="5645411"/>
              <a:ext cx="180793" cy="260090"/>
            </a:xfrm>
            <a:custGeom>
              <a:avLst/>
              <a:gdLst/>
              <a:ahLst/>
              <a:cxnLst/>
              <a:rect l="0" t="0" r="0" b="0"/>
              <a:pathLst>
                <a:path w="180793" h="260090">
                  <a:moveTo>
                    <a:pt x="22042" y="6089"/>
                  </a:moveTo>
                  <a:lnTo>
                    <a:pt x="22042" y="6089"/>
                  </a:lnTo>
                  <a:lnTo>
                    <a:pt x="22042" y="0"/>
                  </a:lnTo>
                  <a:lnTo>
                    <a:pt x="23924" y="36811"/>
                  </a:lnTo>
                  <a:lnTo>
                    <a:pt x="27111" y="69837"/>
                  </a:lnTo>
                  <a:lnTo>
                    <a:pt x="30880" y="110386"/>
                  </a:lnTo>
                  <a:lnTo>
                    <a:pt x="34907" y="150516"/>
                  </a:lnTo>
                  <a:lnTo>
                    <a:pt x="38343" y="187400"/>
                  </a:lnTo>
                  <a:lnTo>
                    <a:pt x="40277" y="228440"/>
                  </a:lnTo>
                  <a:lnTo>
                    <a:pt x="40730" y="242024"/>
                  </a:lnTo>
                  <a:lnTo>
                    <a:pt x="39440" y="245223"/>
                  </a:lnTo>
                  <a:lnTo>
                    <a:pt x="37168" y="246650"/>
                  </a:lnTo>
                  <a:lnTo>
                    <a:pt x="34243" y="246897"/>
                  </a:lnTo>
                  <a:lnTo>
                    <a:pt x="27229" y="243406"/>
                  </a:lnTo>
                  <a:lnTo>
                    <a:pt x="18703" y="235035"/>
                  </a:lnTo>
                  <a:lnTo>
                    <a:pt x="7858" y="219557"/>
                  </a:lnTo>
                  <a:lnTo>
                    <a:pt x="1627" y="200917"/>
                  </a:lnTo>
                  <a:lnTo>
                    <a:pt x="0" y="174353"/>
                  </a:lnTo>
                  <a:lnTo>
                    <a:pt x="998" y="166949"/>
                  </a:lnTo>
                  <a:lnTo>
                    <a:pt x="7750" y="154959"/>
                  </a:lnTo>
                  <a:lnTo>
                    <a:pt x="19218" y="144925"/>
                  </a:lnTo>
                  <a:lnTo>
                    <a:pt x="55324" y="128868"/>
                  </a:lnTo>
                  <a:lnTo>
                    <a:pt x="99799" y="111951"/>
                  </a:lnTo>
                  <a:lnTo>
                    <a:pt x="141225" y="82014"/>
                  </a:lnTo>
                  <a:lnTo>
                    <a:pt x="161059" y="60205"/>
                  </a:lnTo>
                  <a:lnTo>
                    <a:pt x="164966" y="51072"/>
                  </a:lnTo>
                  <a:lnTo>
                    <a:pt x="167474" y="37082"/>
                  </a:lnTo>
                  <a:lnTo>
                    <a:pt x="165936" y="32094"/>
                  </a:lnTo>
                  <a:lnTo>
                    <a:pt x="164538" y="29776"/>
                  </a:lnTo>
                  <a:lnTo>
                    <a:pt x="163606" y="29641"/>
                  </a:lnTo>
                  <a:lnTo>
                    <a:pt x="162985" y="30962"/>
                  </a:lnTo>
                  <a:lnTo>
                    <a:pt x="157541" y="68762"/>
                  </a:lnTo>
                  <a:lnTo>
                    <a:pt x="156029" y="114108"/>
                  </a:lnTo>
                  <a:lnTo>
                    <a:pt x="155675" y="151699"/>
                  </a:lnTo>
                  <a:lnTo>
                    <a:pt x="157399" y="186281"/>
                  </a:lnTo>
                  <a:lnTo>
                    <a:pt x="164218" y="227872"/>
                  </a:lnTo>
                  <a:lnTo>
                    <a:pt x="173294" y="250543"/>
                  </a:lnTo>
                  <a:lnTo>
                    <a:pt x="180792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121"/>
          <p:cNvGrpSpPr/>
          <p:nvPr/>
        </p:nvGrpSpPr>
        <p:grpSpPr>
          <a:xfrm>
            <a:off x="1623485" y="5497379"/>
            <a:ext cx="1087966" cy="490672"/>
            <a:chOff x="1623485" y="5497379"/>
            <a:chExt cx="1087966" cy="490672"/>
          </a:xfrm>
        </p:grpSpPr>
        <p:sp>
          <p:nvSpPr>
            <p:cNvPr id="338" name="SMARTInkShape-550"/>
            <p:cNvSpPr/>
            <p:nvPr>
              <p:custDataLst>
                <p:tags r:id="rId150"/>
              </p:custDataLst>
            </p:nvPr>
          </p:nvSpPr>
          <p:spPr>
            <a:xfrm>
              <a:off x="1927744" y="5664200"/>
              <a:ext cx="138453" cy="323851"/>
            </a:xfrm>
            <a:custGeom>
              <a:avLst/>
              <a:gdLst/>
              <a:ahLst/>
              <a:cxnLst/>
              <a:rect l="0" t="0" r="0" b="0"/>
              <a:pathLst>
                <a:path w="138453" h="323851">
                  <a:moveTo>
                    <a:pt x="40756" y="0"/>
                  </a:moveTo>
                  <a:lnTo>
                    <a:pt x="40756" y="0"/>
                  </a:lnTo>
                  <a:lnTo>
                    <a:pt x="4618" y="10832"/>
                  </a:lnTo>
                  <a:lnTo>
                    <a:pt x="0" y="14927"/>
                  </a:lnTo>
                  <a:lnTo>
                    <a:pt x="180" y="17712"/>
                  </a:lnTo>
                  <a:lnTo>
                    <a:pt x="4143" y="24570"/>
                  </a:lnTo>
                  <a:lnTo>
                    <a:pt x="39759" y="58434"/>
                  </a:lnTo>
                  <a:lnTo>
                    <a:pt x="83499" y="94219"/>
                  </a:lnTo>
                  <a:lnTo>
                    <a:pt x="126799" y="140100"/>
                  </a:lnTo>
                  <a:lnTo>
                    <a:pt x="134101" y="152666"/>
                  </a:lnTo>
                  <a:lnTo>
                    <a:pt x="138452" y="176037"/>
                  </a:lnTo>
                  <a:lnTo>
                    <a:pt x="131086" y="212790"/>
                  </a:lnTo>
                  <a:lnTo>
                    <a:pt x="111735" y="253078"/>
                  </a:lnTo>
                  <a:lnTo>
                    <a:pt x="83704" y="294505"/>
                  </a:lnTo>
                  <a:lnTo>
                    <a:pt x="72506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51"/>
            <p:cNvSpPr/>
            <p:nvPr>
              <p:custDataLst>
                <p:tags r:id="rId151"/>
              </p:custDataLst>
            </p:nvPr>
          </p:nvSpPr>
          <p:spPr>
            <a:xfrm>
              <a:off x="1666287" y="5816600"/>
              <a:ext cx="346664" cy="75318"/>
            </a:xfrm>
            <a:custGeom>
              <a:avLst/>
              <a:gdLst/>
              <a:ahLst/>
              <a:cxnLst/>
              <a:rect l="0" t="0" r="0" b="0"/>
              <a:pathLst>
                <a:path w="346664" h="75318">
                  <a:moveTo>
                    <a:pt x="10113" y="69850"/>
                  </a:moveTo>
                  <a:lnTo>
                    <a:pt x="10113" y="69850"/>
                  </a:lnTo>
                  <a:lnTo>
                    <a:pt x="0" y="73221"/>
                  </a:lnTo>
                  <a:lnTo>
                    <a:pt x="37534" y="75317"/>
                  </a:lnTo>
                  <a:lnTo>
                    <a:pt x="78274" y="73926"/>
                  </a:lnTo>
                  <a:lnTo>
                    <a:pt x="122251" y="70956"/>
                  </a:lnTo>
                  <a:lnTo>
                    <a:pt x="167667" y="67284"/>
                  </a:lnTo>
                  <a:lnTo>
                    <a:pt x="209959" y="61419"/>
                  </a:lnTo>
                  <a:lnTo>
                    <a:pt x="248511" y="53403"/>
                  </a:lnTo>
                  <a:lnTo>
                    <a:pt x="282108" y="42785"/>
                  </a:lnTo>
                  <a:lnTo>
                    <a:pt x="322048" y="18165"/>
                  </a:lnTo>
                  <a:lnTo>
                    <a:pt x="3466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552"/>
            <p:cNvSpPr/>
            <p:nvPr>
              <p:custDataLst>
                <p:tags r:id="rId152"/>
              </p:custDataLst>
            </p:nvPr>
          </p:nvSpPr>
          <p:spPr>
            <a:xfrm>
              <a:off x="1623485" y="5784850"/>
              <a:ext cx="351366" cy="37524"/>
            </a:xfrm>
            <a:custGeom>
              <a:avLst/>
              <a:gdLst/>
              <a:ahLst/>
              <a:cxnLst/>
              <a:rect l="0" t="0" r="0" b="0"/>
              <a:pathLst>
                <a:path w="351366" h="37524">
                  <a:moveTo>
                    <a:pt x="33865" y="12700"/>
                  </a:moveTo>
                  <a:lnTo>
                    <a:pt x="33865" y="12700"/>
                  </a:lnTo>
                  <a:lnTo>
                    <a:pt x="7681" y="22134"/>
                  </a:lnTo>
                  <a:lnTo>
                    <a:pt x="1061" y="27005"/>
                  </a:lnTo>
                  <a:lnTo>
                    <a:pt x="1" y="29293"/>
                  </a:lnTo>
                  <a:lnTo>
                    <a:pt x="0" y="31522"/>
                  </a:lnTo>
                  <a:lnTo>
                    <a:pt x="705" y="33715"/>
                  </a:lnTo>
                  <a:lnTo>
                    <a:pt x="25294" y="36800"/>
                  </a:lnTo>
                  <a:lnTo>
                    <a:pt x="55926" y="37523"/>
                  </a:lnTo>
                  <a:lnTo>
                    <a:pt x="95881" y="36432"/>
                  </a:lnTo>
                  <a:lnTo>
                    <a:pt x="120365" y="34165"/>
                  </a:lnTo>
                  <a:lnTo>
                    <a:pt x="146565" y="31243"/>
                  </a:lnTo>
                  <a:lnTo>
                    <a:pt x="172498" y="27885"/>
                  </a:lnTo>
                  <a:lnTo>
                    <a:pt x="198254" y="24233"/>
                  </a:lnTo>
                  <a:lnTo>
                    <a:pt x="223891" y="20389"/>
                  </a:lnTo>
                  <a:lnTo>
                    <a:pt x="265547" y="14236"/>
                  </a:lnTo>
                  <a:lnTo>
                    <a:pt x="313002" y="6805"/>
                  </a:lnTo>
                  <a:lnTo>
                    <a:pt x="3513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553"/>
            <p:cNvSpPr/>
            <p:nvPr>
              <p:custDataLst>
                <p:tags r:id="rId153"/>
              </p:custDataLst>
            </p:nvPr>
          </p:nvSpPr>
          <p:spPr>
            <a:xfrm>
              <a:off x="2528183" y="5778500"/>
              <a:ext cx="183268" cy="50801"/>
            </a:xfrm>
            <a:custGeom>
              <a:avLst/>
              <a:gdLst/>
              <a:ahLst/>
              <a:cxnLst/>
              <a:rect l="0" t="0" r="0" b="0"/>
              <a:pathLst>
                <a:path w="1832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45333"/>
                  </a:lnTo>
                  <a:lnTo>
                    <a:pt x="6120" y="41340"/>
                  </a:lnTo>
                  <a:lnTo>
                    <a:pt x="44341" y="24711"/>
                  </a:lnTo>
                  <a:lnTo>
                    <a:pt x="83778" y="12496"/>
                  </a:lnTo>
                  <a:lnTo>
                    <a:pt x="122980" y="370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54"/>
            <p:cNvSpPr/>
            <p:nvPr>
              <p:custDataLst>
                <p:tags r:id="rId154"/>
              </p:custDataLst>
            </p:nvPr>
          </p:nvSpPr>
          <p:spPr>
            <a:xfrm>
              <a:off x="2572077" y="5497379"/>
              <a:ext cx="94924" cy="470731"/>
            </a:xfrm>
            <a:custGeom>
              <a:avLst/>
              <a:gdLst/>
              <a:ahLst/>
              <a:cxnLst/>
              <a:rect l="0" t="0" r="0" b="0"/>
              <a:pathLst>
                <a:path w="94924" h="470731">
                  <a:moveTo>
                    <a:pt x="94923" y="71571"/>
                  </a:moveTo>
                  <a:lnTo>
                    <a:pt x="94923" y="71571"/>
                  </a:lnTo>
                  <a:lnTo>
                    <a:pt x="93512" y="40475"/>
                  </a:lnTo>
                  <a:lnTo>
                    <a:pt x="84784" y="21670"/>
                  </a:lnTo>
                  <a:lnTo>
                    <a:pt x="73261" y="7554"/>
                  </a:lnTo>
                  <a:lnTo>
                    <a:pt x="65069" y="1256"/>
                  </a:lnTo>
                  <a:lnTo>
                    <a:pt x="60204" y="0"/>
                  </a:lnTo>
                  <a:lnTo>
                    <a:pt x="49153" y="485"/>
                  </a:lnTo>
                  <a:lnTo>
                    <a:pt x="37186" y="6817"/>
                  </a:lnTo>
                  <a:lnTo>
                    <a:pt x="24812" y="18096"/>
                  </a:lnTo>
                  <a:lnTo>
                    <a:pt x="12257" y="34869"/>
                  </a:lnTo>
                  <a:lnTo>
                    <a:pt x="3401" y="81001"/>
                  </a:lnTo>
                  <a:lnTo>
                    <a:pt x="1330" y="123034"/>
                  </a:lnTo>
                  <a:lnTo>
                    <a:pt x="410" y="169938"/>
                  </a:lnTo>
                  <a:lnTo>
                    <a:pt x="164" y="194300"/>
                  </a:lnTo>
                  <a:lnTo>
                    <a:pt x="0" y="219006"/>
                  </a:lnTo>
                  <a:lnTo>
                    <a:pt x="1700" y="265273"/>
                  </a:lnTo>
                  <a:lnTo>
                    <a:pt x="4807" y="309355"/>
                  </a:lnTo>
                  <a:lnTo>
                    <a:pt x="8540" y="352466"/>
                  </a:lnTo>
                  <a:lnTo>
                    <a:pt x="12551" y="387618"/>
                  </a:lnTo>
                  <a:lnTo>
                    <a:pt x="16894" y="429327"/>
                  </a:lnTo>
                  <a:lnTo>
                    <a:pt x="21733" y="464913"/>
                  </a:lnTo>
                  <a:lnTo>
                    <a:pt x="23588" y="470286"/>
                  </a:lnTo>
                  <a:lnTo>
                    <a:pt x="24083" y="470730"/>
                  </a:lnTo>
                  <a:lnTo>
                    <a:pt x="18723" y="44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555"/>
            <p:cNvSpPr/>
            <p:nvPr>
              <p:custDataLst>
                <p:tags r:id="rId155"/>
              </p:custDataLst>
            </p:nvPr>
          </p:nvSpPr>
          <p:spPr>
            <a:xfrm>
              <a:off x="2255133" y="5937250"/>
              <a:ext cx="221368" cy="38101"/>
            </a:xfrm>
            <a:custGeom>
              <a:avLst/>
              <a:gdLst/>
              <a:ahLst/>
              <a:cxnLst/>
              <a:rect l="0" t="0" r="0" b="0"/>
              <a:pathLst>
                <a:path w="2213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098"/>
                  </a:lnTo>
                  <a:lnTo>
                    <a:pt x="35822" y="38098"/>
                  </a:lnTo>
                  <a:lnTo>
                    <a:pt x="77177" y="38098"/>
                  </a:lnTo>
                  <a:lnTo>
                    <a:pt x="108835" y="36218"/>
                  </a:lnTo>
                  <a:lnTo>
                    <a:pt x="152746" y="29311"/>
                  </a:lnTo>
                  <a:lnTo>
                    <a:pt x="199189" y="10964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556"/>
            <p:cNvSpPr/>
            <p:nvPr>
              <p:custDataLst>
                <p:tags r:id="rId156"/>
              </p:custDataLst>
            </p:nvPr>
          </p:nvSpPr>
          <p:spPr>
            <a:xfrm>
              <a:off x="2185283" y="5565747"/>
              <a:ext cx="259468" cy="32262"/>
            </a:xfrm>
            <a:custGeom>
              <a:avLst/>
              <a:gdLst/>
              <a:ahLst/>
              <a:cxnLst/>
              <a:rect l="0" t="0" r="0" b="0"/>
              <a:pathLst>
                <a:path w="259468" h="32262">
                  <a:moveTo>
                    <a:pt x="5467" y="28603"/>
                  </a:moveTo>
                  <a:lnTo>
                    <a:pt x="5467" y="28603"/>
                  </a:lnTo>
                  <a:lnTo>
                    <a:pt x="0" y="28603"/>
                  </a:lnTo>
                  <a:lnTo>
                    <a:pt x="11785" y="30485"/>
                  </a:lnTo>
                  <a:lnTo>
                    <a:pt x="28031" y="32261"/>
                  </a:lnTo>
                  <a:lnTo>
                    <a:pt x="71027" y="27884"/>
                  </a:lnTo>
                  <a:lnTo>
                    <a:pt x="110569" y="19111"/>
                  </a:lnTo>
                  <a:lnTo>
                    <a:pt x="150251" y="10038"/>
                  </a:lnTo>
                  <a:lnTo>
                    <a:pt x="186938" y="2713"/>
                  </a:lnTo>
                  <a:lnTo>
                    <a:pt x="228569" y="0"/>
                  </a:lnTo>
                  <a:lnTo>
                    <a:pt x="259467" y="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557"/>
            <p:cNvSpPr/>
            <p:nvPr>
              <p:custDataLst>
                <p:tags r:id="rId157"/>
              </p:custDataLst>
            </p:nvPr>
          </p:nvSpPr>
          <p:spPr>
            <a:xfrm>
              <a:off x="2292350" y="5584342"/>
              <a:ext cx="38101" cy="371959"/>
            </a:xfrm>
            <a:custGeom>
              <a:avLst/>
              <a:gdLst/>
              <a:ahLst/>
              <a:cxnLst/>
              <a:rect l="0" t="0" r="0" b="0"/>
              <a:pathLst>
                <a:path w="38101" h="371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0831" y="48298"/>
                  </a:lnTo>
                  <a:lnTo>
                    <a:pt x="14927" y="82294"/>
                  </a:lnTo>
                  <a:lnTo>
                    <a:pt x="20980" y="122804"/>
                  </a:lnTo>
                  <a:lnTo>
                    <a:pt x="26964" y="167384"/>
                  </a:lnTo>
                  <a:lnTo>
                    <a:pt x="28559" y="191124"/>
                  </a:lnTo>
                  <a:lnTo>
                    <a:pt x="30332" y="237966"/>
                  </a:lnTo>
                  <a:lnTo>
                    <a:pt x="31120" y="279950"/>
                  </a:lnTo>
                  <a:lnTo>
                    <a:pt x="31470" y="314133"/>
                  </a:lnTo>
                  <a:lnTo>
                    <a:pt x="35066" y="357086"/>
                  </a:lnTo>
                  <a:lnTo>
                    <a:pt x="3810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122"/>
          <p:cNvGrpSpPr/>
          <p:nvPr/>
        </p:nvGrpSpPr>
        <p:grpSpPr>
          <a:xfrm>
            <a:off x="8869799" y="4735506"/>
            <a:ext cx="2224343" cy="604766"/>
            <a:chOff x="8869799" y="4735506"/>
            <a:chExt cx="2224343" cy="604766"/>
          </a:xfrm>
        </p:grpSpPr>
        <p:sp>
          <p:nvSpPr>
            <p:cNvPr id="347" name="SMARTInkShape-558"/>
            <p:cNvSpPr/>
            <p:nvPr>
              <p:custDataLst>
                <p:tags r:id="rId134"/>
              </p:custDataLst>
            </p:nvPr>
          </p:nvSpPr>
          <p:spPr>
            <a:xfrm>
              <a:off x="10325100" y="5314950"/>
              <a:ext cx="130298" cy="25322"/>
            </a:xfrm>
            <a:custGeom>
              <a:avLst/>
              <a:gdLst/>
              <a:ahLst/>
              <a:cxnLst/>
              <a:rect l="0" t="0" r="0" b="0"/>
              <a:pathLst>
                <a:path w="130298" h="2532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1248" y="10832"/>
                  </a:lnTo>
                  <a:lnTo>
                    <a:pt x="79877" y="17007"/>
                  </a:lnTo>
                  <a:lnTo>
                    <a:pt x="125427" y="24571"/>
                  </a:lnTo>
                  <a:lnTo>
                    <a:pt x="130297" y="25154"/>
                  </a:lnTo>
                  <a:lnTo>
                    <a:pt x="128935" y="25290"/>
                  </a:lnTo>
                  <a:lnTo>
                    <a:pt x="85075" y="16552"/>
                  </a:lnTo>
                  <a:lnTo>
                    <a:pt x="38750" y="12925"/>
                  </a:lnTo>
                  <a:lnTo>
                    <a:pt x="34861" y="12800"/>
                  </a:lnTo>
                  <a:lnTo>
                    <a:pt x="33824" y="13472"/>
                  </a:lnTo>
                  <a:lnTo>
                    <a:pt x="33133" y="14625"/>
                  </a:lnTo>
                  <a:lnTo>
                    <a:pt x="32672" y="16100"/>
                  </a:lnTo>
                  <a:lnTo>
                    <a:pt x="33775" y="17083"/>
                  </a:lnTo>
                  <a:lnTo>
                    <a:pt x="42071" y="18467"/>
                  </a:lnTo>
                  <a:lnTo>
                    <a:pt x="88462" y="24493"/>
                  </a:lnTo>
                  <a:lnTo>
                    <a:pt x="100448" y="25321"/>
                  </a:lnTo>
                  <a:lnTo>
                    <a:pt x="54072" y="13842"/>
                  </a:lnTo>
                  <a:lnTo>
                    <a:pt x="43398" y="12926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559"/>
            <p:cNvSpPr/>
            <p:nvPr>
              <p:custDataLst>
                <p:tags r:id="rId135"/>
              </p:custDataLst>
            </p:nvPr>
          </p:nvSpPr>
          <p:spPr>
            <a:xfrm>
              <a:off x="10706383" y="4942351"/>
              <a:ext cx="75918" cy="72204"/>
            </a:xfrm>
            <a:custGeom>
              <a:avLst/>
              <a:gdLst/>
              <a:ahLst/>
              <a:cxnLst/>
              <a:rect l="0" t="0" r="0" b="0"/>
              <a:pathLst>
                <a:path w="75918" h="72204">
                  <a:moveTo>
                    <a:pt x="6067" y="23349"/>
                  </a:moveTo>
                  <a:lnTo>
                    <a:pt x="6067" y="23349"/>
                  </a:lnTo>
                  <a:lnTo>
                    <a:pt x="12339" y="17077"/>
                  </a:lnTo>
                  <a:lnTo>
                    <a:pt x="8037" y="27859"/>
                  </a:lnTo>
                  <a:lnTo>
                    <a:pt x="0" y="72203"/>
                  </a:lnTo>
                  <a:lnTo>
                    <a:pt x="612" y="72146"/>
                  </a:lnTo>
                  <a:lnTo>
                    <a:pt x="3173" y="70202"/>
                  </a:lnTo>
                  <a:lnTo>
                    <a:pt x="4781" y="63223"/>
                  </a:lnTo>
                  <a:lnTo>
                    <a:pt x="9184" y="38124"/>
                  </a:lnTo>
                  <a:lnTo>
                    <a:pt x="21213" y="12470"/>
                  </a:lnTo>
                  <a:lnTo>
                    <a:pt x="26439" y="4873"/>
                  </a:lnTo>
                  <a:lnTo>
                    <a:pt x="29527" y="2565"/>
                  </a:lnTo>
                  <a:lnTo>
                    <a:pt x="36719" y="0"/>
                  </a:lnTo>
                  <a:lnTo>
                    <a:pt x="40613" y="728"/>
                  </a:lnTo>
                  <a:lnTo>
                    <a:pt x="48702" y="5299"/>
                  </a:lnTo>
                  <a:lnTo>
                    <a:pt x="55121" y="13916"/>
                  </a:lnTo>
                  <a:lnTo>
                    <a:pt x="59618" y="24801"/>
                  </a:lnTo>
                  <a:lnTo>
                    <a:pt x="66114" y="51919"/>
                  </a:lnTo>
                  <a:lnTo>
                    <a:pt x="75917" y="67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560"/>
            <p:cNvSpPr/>
            <p:nvPr>
              <p:custDataLst>
                <p:tags r:id="rId136"/>
              </p:custDataLst>
            </p:nvPr>
          </p:nvSpPr>
          <p:spPr>
            <a:xfrm>
              <a:off x="10972800" y="4921250"/>
              <a:ext cx="121342" cy="285751"/>
            </a:xfrm>
            <a:custGeom>
              <a:avLst/>
              <a:gdLst/>
              <a:ahLst/>
              <a:cxnLst/>
              <a:rect l="0" t="0" r="0" b="0"/>
              <a:pathLst>
                <a:path w="121342" h="285751">
                  <a:moveTo>
                    <a:pt x="101600" y="0"/>
                  </a:moveTo>
                  <a:lnTo>
                    <a:pt x="101600" y="0"/>
                  </a:lnTo>
                  <a:lnTo>
                    <a:pt x="115414" y="40181"/>
                  </a:lnTo>
                  <a:lnTo>
                    <a:pt x="121146" y="70775"/>
                  </a:lnTo>
                  <a:lnTo>
                    <a:pt x="121341" y="107891"/>
                  </a:lnTo>
                  <a:lnTo>
                    <a:pt x="113430" y="147905"/>
                  </a:lnTo>
                  <a:lnTo>
                    <a:pt x="98392" y="187091"/>
                  </a:lnTo>
                  <a:lnTo>
                    <a:pt x="75243" y="220970"/>
                  </a:lnTo>
                  <a:lnTo>
                    <a:pt x="31075" y="26106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61"/>
            <p:cNvSpPr/>
            <p:nvPr>
              <p:custDataLst>
                <p:tags r:id="rId137"/>
              </p:custDataLst>
            </p:nvPr>
          </p:nvSpPr>
          <p:spPr>
            <a:xfrm>
              <a:off x="10928350" y="4908811"/>
              <a:ext cx="44451" cy="82290"/>
            </a:xfrm>
            <a:custGeom>
              <a:avLst/>
              <a:gdLst/>
              <a:ahLst/>
              <a:cxnLst/>
              <a:rect l="0" t="0" r="0" b="0"/>
              <a:pathLst>
                <a:path w="44451" h="822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6741" y="0"/>
                  </a:lnTo>
                  <a:lnTo>
                    <a:pt x="21049" y="3187"/>
                  </a:lnTo>
                  <a:lnTo>
                    <a:pt x="35320" y="11971"/>
                  </a:lnTo>
                  <a:lnTo>
                    <a:pt x="40392" y="21403"/>
                  </a:lnTo>
                  <a:lnTo>
                    <a:pt x="41746" y="26882"/>
                  </a:lnTo>
                  <a:lnTo>
                    <a:pt x="41235" y="31946"/>
                  </a:lnTo>
                  <a:lnTo>
                    <a:pt x="36906" y="41335"/>
                  </a:lnTo>
                  <a:lnTo>
                    <a:pt x="14526" y="67407"/>
                  </a:lnTo>
                  <a:lnTo>
                    <a:pt x="8102" y="72148"/>
                  </a:lnTo>
                  <a:lnTo>
                    <a:pt x="1600" y="75190"/>
                  </a:lnTo>
                  <a:lnTo>
                    <a:pt x="10588" y="79088"/>
                  </a:lnTo>
                  <a:lnTo>
                    <a:pt x="44450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62"/>
            <p:cNvSpPr/>
            <p:nvPr>
              <p:custDataLst>
                <p:tags r:id="rId138"/>
              </p:custDataLst>
            </p:nvPr>
          </p:nvSpPr>
          <p:spPr>
            <a:xfrm>
              <a:off x="10858500" y="5079054"/>
              <a:ext cx="82551" cy="88094"/>
            </a:xfrm>
            <a:custGeom>
              <a:avLst/>
              <a:gdLst/>
              <a:ahLst/>
              <a:cxnLst/>
              <a:rect l="0" t="0" r="0" b="0"/>
              <a:pathLst>
                <a:path w="82551" h="88094">
                  <a:moveTo>
                    <a:pt x="0" y="58096"/>
                  </a:moveTo>
                  <a:lnTo>
                    <a:pt x="0" y="58096"/>
                  </a:lnTo>
                  <a:lnTo>
                    <a:pt x="3370" y="61467"/>
                  </a:lnTo>
                  <a:lnTo>
                    <a:pt x="6907" y="63122"/>
                  </a:lnTo>
                  <a:lnTo>
                    <a:pt x="18297" y="64184"/>
                  </a:lnTo>
                  <a:lnTo>
                    <a:pt x="26005" y="60566"/>
                  </a:lnTo>
                  <a:lnTo>
                    <a:pt x="33431" y="54256"/>
                  </a:lnTo>
                  <a:lnTo>
                    <a:pt x="39082" y="46746"/>
                  </a:lnTo>
                  <a:lnTo>
                    <a:pt x="46232" y="27844"/>
                  </a:lnTo>
                  <a:lnTo>
                    <a:pt x="46888" y="16193"/>
                  </a:lnTo>
                  <a:lnTo>
                    <a:pt x="44828" y="7017"/>
                  </a:lnTo>
                  <a:lnTo>
                    <a:pt x="41562" y="586"/>
                  </a:lnTo>
                  <a:lnTo>
                    <a:pt x="37586" y="0"/>
                  </a:lnTo>
                  <a:lnTo>
                    <a:pt x="25641" y="3113"/>
                  </a:lnTo>
                  <a:lnTo>
                    <a:pt x="14690" y="11081"/>
                  </a:lnTo>
                  <a:lnTo>
                    <a:pt x="9794" y="16169"/>
                  </a:lnTo>
                  <a:lnTo>
                    <a:pt x="4351" y="29349"/>
                  </a:lnTo>
                  <a:lnTo>
                    <a:pt x="860" y="57435"/>
                  </a:lnTo>
                  <a:lnTo>
                    <a:pt x="3625" y="73579"/>
                  </a:lnTo>
                  <a:lnTo>
                    <a:pt x="6651" y="77591"/>
                  </a:lnTo>
                  <a:lnTo>
                    <a:pt x="15656" y="83929"/>
                  </a:lnTo>
                  <a:lnTo>
                    <a:pt x="32627" y="88093"/>
                  </a:lnTo>
                  <a:lnTo>
                    <a:pt x="42958" y="87186"/>
                  </a:lnTo>
                  <a:lnTo>
                    <a:pt x="82550" y="70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63"/>
            <p:cNvSpPr/>
            <p:nvPr>
              <p:custDataLst>
                <p:tags r:id="rId139"/>
              </p:custDataLst>
            </p:nvPr>
          </p:nvSpPr>
          <p:spPr>
            <a:xfrm>
              <a:off x="10760543" y="5068183"/>
              <a:ext cx="59858" cy="144761"/>
            </a:xfrm>
            <a:custGeom>
              <a:avLst/>
              <a:gdLst/>
              <a:ahLst/>
              <a:cxnLst/>
              <a:rect l="0" t="0" r="0" b="0"/>
              <a:pathLst>
                <a:path w="59858" h="144761">
                  <a:moveTo>
                    <a:pt x="59857" y="5467"/>
                  </a:moveTo>
                  <a:lnTo>
                    <a:pt x="59857" y="5467"/>
                  </a:lnTo>
                  <a:lnTo>
                    <a:pt x="49718" y="1103"/>
                  </a:lnTo>
                  <a:lnTo>
                    <a:pt x="42180" y="0"/>
                  </a:lnTo>
                  <a:lnTo>
                    <a:pt x="30002" y="2749"/>
                  </a:lnTo>
                  <a:lnTo>
                    <a:pt x="20829" y="8033"/>
                  </a:lnTo>
                  <a:lnTo>
                    <a:pt x="7751" y="20503"/>
                  </a:lnTo>
                  <a:lnTo>
                    <a:pt x="4949" y="25790"/>
                  </a:lnTo>
                  <a:lnTo>
                    <a:pt x="0" y="42847"/>
                  </a:lnTo>
                  <a:lnTo>
                    <a:pt x="807" y="62403"/>
                  </a:lnTo>
                  <a:lnTo>
                    <a:pt x="5625" y="73340"/>
                  </a:lnTo>
                  <a:lnTo>
                    <a:pt x="37120" y="119324"/>
                  </a:lnTo>
                  <a:lnTo>
                    <a:pt x="40079" y="133242"/>
                  </a:lnTo>
                  <a:lnTo>
                    <a:pt x="38911" y="135806"/>
                  </a:lnTo>
                  <a:lnTo>
                    <a:pt x="33849" y="140536"/>
                  </a:lnTo>
                  <a:lnTo>
                    <a:pt x="26895" y="143109"/>
                  </a:lnTo>
                  <a:lnTo>
                    <a:pt x="14306" y="144760"/>
                  </a:lnTo>
                  <a:lnTo>
                    <a:pt x="12556" y="142779"/>
                  </a:lnTo>
                  <a:lnTo>
                    <a:pt x="9057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64"/>
            <p:cNvSpPr/>
            <p:nvPr>
              <p:custDataLst>
                <p:tags r:id="rId140"/>
              </p:custDataLst>
            </p:nvPr>
          </p:nvSpPr>
          <p:spPr>
            <a:xfrm>
              <a:off x="10547350" y="52641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6680" y="577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565"/>
            <p:cNvSpPr/>
            <p:nvPr>
              <p:custDataLst>
                <p:tags r:id="rId141"/>
              </p:custDataLst>
            </p:nvPr>
          </p:nvSpPr>
          <p:spPr>
            <a:xfrm>
              <a:off x="10391315" y="5018293"/>
              <a:ext cx="149686" cy="185590"/>
            </a:xfrm>
            <a:custGeom>
              <a:avLst/>
              <a:gdLst/>
              <a:ahLst/>
              <a:cxnLst/>
              <a:rect l="0" t="0" r="0" b="0"/>
              <a:pathLst>
                <a:path w="149686" h="185590">
                  <a:moveTo>
                    <a:pt x="73485" y="17257"/>
                  </a:moveTo>
                  <a:lnTo>
                    <a:pt x="73485" y="17257"/>
                  </a:lnTo>
                  <a:lnTo>
                    <a:pt x="70114" y="13886"/>
                  </a:lnTo>
                  <a:lnTo>
                    <a:pt x="66578" y="12231"/>
                  </a:lnTo>
                  <a:lnTo>
                    <a:pt x="58556" y="11169"/>
                  </a:lnTo>
                  <a:lnTo>
                    <a:pt x="54388" y="12905"/>
                  </a:lnTo>
                  <a:lnTo>
                    <a:pt x="42588" y="23139"/>
                  </a:lnTo>
                  <a:lnTo>
                    <a:pt x="14968" y="68083"/>
                  </a:lnTo>
                  <a:lnTo>
                    <a:pt x="1509" y="113061"/>
                  </a:lnTo>
                  <a:lnTo>
                    <a:pt x="0" y="152886"/>
                  </a:lnTo>
                  <a:lnTo>
                    <a:pt x="3430" y="167142"/>
                  </a:lnTo>
                  <a:lnTo>
                    <a:pt x="9659" y="178182"/>
                  </a:lnTo>
                  <a:lnTo>
                    <a:pt x="17131" y="184029"/>
                  </a:lnTo>
                  <a:lnTo>
                    <a:pt x="21100" y="185589"/>
                  </a:lnTo>
                  <a:lnTo>
                    <a:pt x="29271" y="185439"/>
                  </a:lnTo>
                  <a:lnTo>
                    <a:pt x="52757" y="176224"/>
                  </a:lnTo>
                  <a:lnTo>
                    <a:pt x="79502" y="159405"/>
                  </a:lnTo>
                  <a:lnTo>
                    <a:pt x="103290" y="130368"/>
                  </a:lnTo>
                  <a:lnTo>
                    <a:pt x="118412" y="97456"/>
                  </a:lnTo>
                  <a:lnTo>
                    <a:pt x="126783" y="65189"/>
                  </a:lnTo>
                  <a:lnTo>
                    <a:pt x="124635" y="48549"/>
                  </a:lnTo>
                  <a:lnTo>
                    <a:pt x="118824" y="34682"/>
                  </a:lnTo>
                  <a:lnTo>
                    <a:pt x="91540" y="3714"/>
                  </a:lnTo>
                  <a:lnTo>
                    <a:pt x="82921" y="655"/>
                  </a:lnTo>
                  <a:lnTo>
                    <a:pt x="72035" y="0"/>
                  </a:lnTo>
                  <a:lnTo>
                    <a:pt x="60142" y="2061"/>
                  </a:lnTo>
                  <a:lnTo>
                    <a:pt x="44914" y="10559"/>
                  </a:lnTo>
                  <a:lnTo>
                    <a:pt x="31466" y="28756"/>
                  </a:lnTo>
                  <a:lnTo>
                    <a:pt x="13789" y="69720"/>
                  </a:lnTo>
                  <a:lnTo>
                    <a:pt x="10736" y="90414"/>
                  </a:lnTo>
                  <a:lnTo>
                    <a:pt x="11190" y="93545"/>
                  </a:lnTo>
                  <a:lnTo>
                    <a:pt x="12201" y="95632"/>
                  </a:lnTo>
                  <a:lnTo>
                    <a:pt x="13578" y="97024"/>
                  </a:lnTo>
                  <a:lnTo>
                    <a:pt x="20754" y="96689"/>
                  </a:lnTo>
                  <a:lnTo>
                    <a:pt x="67375" y="86833"/>
                  </a:lnTo>
                  <a:lnTo>
                    <a:pt x="101543" y="84439"/>
                  </a:lnTo>
                  <a:lnTo>
                    <a:pt x="149685" y="8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66"/>
            <p:cNvSpPr/>
            <p:nvPr>
              <p:custDataLst>
                <p:tags r:id="rId142"/>
              </p:custDataLst>
            </p:nvPr>
          </p:nvSpPr>
          <p:spPr>
            <a:xfrm>
              <a:off x="10233766" y="4927600"/>
              <a:ext cx="142135" cy="323851"/>
            </a:xfrm>
            <a:custGeom>
              <a:avLst/>
              <a:gdLst/>
              <a:ahLst/>
              <a:cxnLst/>
              <a:rect l="0" t="0" r="0" b="0"/>
              <a:pathLst>
                <a:path w="142135" h="323851">
                  <a:moveTo>
                    <a:pt x="142134" y="0"/>
                  </a:moveTo>
                  <a:lnTo>
                    <a:pt x="142134" y="0"/>
                  </a:lnTo>
                  <a:lnTo>
                    <a:pt x="121085" y="0"/>
                  </a:lnTo>
                  <a:lnTo>
                    <a:pt x="103443" y="6742"/>
                  </a:lnTo>
                  <a:lnTo>
                    <a:pt x="81438" y="24419"/>
                  </a:lnTo>
                  <a:lnTo>
                    <a:pt x="53672" y="67756"/>
                  </a:lnTo>
                  <a:lnTo>
                    <a:pt x="33438" y="107254"/>
                  </a:lnTo>
                  <a:lnTo>
                    <a:pt x="15508" y="149268"/>
                  </a:lnTo>
                  <a:lnTo>
                    <a:pt x="5187" y="189108"/>
                  </a:lnTo>
                  <a:lnTo>
                    <a:pt x="130" y="226100"/>
                  </a:lnTo>
                  <a:lnTo>
                    <a:pt x="0" y="259238"/>
                  </a:lnTo>
                  <a:lnTo>
                    <a:pt x="6996" y="285726"/>
                  </a:lnTo>
                  <a:lnTo>
                    <a:pt x="19044" y="305495"/>
                  </a:lnTo>
                  <a:lnTo>
                    <a:pt x="26207" y="313730"/>
                  </a:lnTo>
                  <a:lnTo>
                    <a:pt x="33101" y="318514"/>
                  </a:lnTo>
                  <a:lnTo>
                    <a:pt x="5958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67"/>
            <p:cNvSpPr/>
            <p:nvPr>
              <p:custDataLst>
                <p:tags r:id="rId143"/>
              </p:custDataLst>
            </p:nvPr>
          </p:nvSpPr>
          <p:spPr>
            <a:xfrm>
              <a:off x="9982200" y="5105400"/>
              <a:ext cx="114301" cy="118007"/>
            </a:xfrm>
            <a:custGeom>
              <a:avLst/>
              <a:gdLst/>
              <a:ahLst/>
              <a:cxnLst/>
              <a:rect l="0" t="0" r="0" b="0"/>
              <a:pathLst>
                <a:path w="114301" h="118007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8872" y="45503"/>
                  </a:lnTo>
                  <a:lnTo>
                    <a:pt x="56910" y="75154"/>
                  </a:lnTo>
                  <a:lnTo>
                    <a:pt x="58689" y="88435"/>
                  </a:lnTo>
                  <a:lnTo>
                    <a:pt x="57239" y="117742"/>
                  </a:lnTo>
                  <a:lnTo>
                    <a:pt x="56504" y="118006"/>
                  </a:lnTo>
                  <a:lnTo>
                    <a:pt x="53805" y="116417"/>
                  </a:lnTo>
                  <a:lnTo>
                    <a:pt x="53509" y="113595"/>
                  </a:lnTo>
                  <a:lnTo>
                    <a:pt x="59901" y="77858"/>
                  </a:lnTo>
                  <a:lnTo>
                    <a:pt x="67545" y="60709"/>
                  </a:lnTo>
                  <a:lnTo>
                    <a:pt x="83749" y="41036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68"/>
            <p:cNvSpPr/>
            <p:nvPr>
              <p:custDataLst>
                <p:tags r:id="rId144"/>
              </p:custDataLst>
            </p:nvPr>
          </p:nvSpPr>
          <p:spPr>
            <a:xfrm>
              <a:off x="9901812" y="5119488"/>
              <a:ext cx="63116" cy="76167"/>
            </a:xfrm>
            <a:custGeom>
              <a:avLst/>
              <a:gdLst/>
              <a:ahLst/>
              <a:cxnLst/>
              <a:rect l="0" t="0" r="0" b="0"/>
              <a:pathLst>
                <a:path w="63116" h="76167">
                  <a:moveTo>
                    <a:pt x="48638" y="30362"/>
                  </a:moveTo>
                  <a:lnTo>
                    <a:pt x="48638" y="30362"/>
                  </a:lnTo>
                  <a:lnTo>
                    <a:pt x="32723" y="11495"/>
                  </a:lnTo>
                  <a:lnTo>
                    <a:pt x="18752" y="1751"/>
                  </a:lnTo>
                  <a:lnTo>
                    <a:pt x="13192" y="0"/>
                  </a:lnTo>
                  <a:lnTo>
                    <a:pt x="8779" y="243"/>
                  </a:lnTo>
                  <a:lnTo>
                    <a:pt x="5133" y="1816"/>
                  </a:lnTo>
                  <a:lnTo>
                    <a:pt x="2702" y="5687"/>
                  </a:lnTo>
                  <a:lnTo>
                    <a:pt x="0" y="17514"/>
                  </a:lnTo>
                  <a:lnTo>
                    <a:pt x="2561" y="32177"/>
                  </a:lnTo>
                  <a:lnTo>
                    <a:pt x="9109" y="47397"/>
                  </a:lnTo>
                  <a:lnTo>
                    <a:pt x="19075" y="61216"/>
                  </a:lnTo>
                  <a:lnTo>
                    <a:pt x="36586" y="74155"/>
                  </a:lnTo>
                  <a:lnTo>
                    <a:pt x="47044" y="76166"/>
                  </a:lnTo>
                  <a:lnTo>
                    <a:pt x="51809" y="75715"/>
                  </a:lnTo>
                  <a:lnTo>
                    <a:pt x="55691" y="74002"/>
                  </a:lnTo>
                  <a:lnTo>
                    <a:pt x="61886" y="68338"/>
                  </a:lnTo>
                  <a:lnTo>
                    <a:pt x="63115" y="63440"/>
                  </a:lnTo>
                  <a:lnTo>
                    <a:pt x="62598" y="50472"/>
                  </a:lnTo>
                  <a:lnTo>
                    <a:pt x="48638" y="1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569"/>
            <p:cNvSpPr/>
            <p:nvPr>
              <p:custDataLst>
                <p:tags r:id="rId145"/>
              </p:custDataLst>
            </p:nvPr>
          </p:nvSpPr>
          <p:spPr>
            <a:xfrm>
              <a:off x="9623568" y="4959833"/>
              <a:ext cx="281507" cy="274116"/>
            </a:xfrm>
            <a:custGeom>
              <a:avLst/>
              <a:gdLst/>
              <a:ahLst/>
              <a:cxnLst/>
              <a:rect l="0" t="0" r="0" b="0"/>
              <a:pathLst>
                <a:path w="281507" h="274116">
                  <a:moveTo>
                    <a:pt x="15732" y="31267"/>
                  </a:moveTo>
                  <a:lnTo>
                    <a:pt x="15732" y="31267"/>
                  </a:lnTo>
                  <a:lnTo>
                    <a:pt x="15732" y="77406"/>
                  </a:lnTo>
                  <a:lnTo>
                    <a:pt x="15732" y="122549"/>
                  </a:lnTo>
                  <a:lnTo>
                    <a:pt x="15732" y="155092"/>
                  </a:lnTo>
                  <a:lnTo>
                    <a:pt x="15732" y="188371"/>
                  </a:lnTo>
                  <a:lnTo>
                    <a:pt x="12361" y="232097"/>
                  </a:lnTo>
                  <a:lnTo>
                    <a:pt x="4175" y="273831"/>
                  </a:lnTo>
                  <a:lnTo>
                    <a:pt x="3090" y="274115"/>
                  </a:lnTo>
                  <a:lnTo>
                    <a:pt x="0" y="270668"/>
                  </a:lnTo>
                  <a:lnTo>
                    <a:pt x="1035" y="250681"/>
                  </a:lnTo>
                  <a:lnTo>
                    <a:pt x="5907" y="220978"/>
                  </a:lnTo>
                  <a:lnTo>
                    <a:pt x="14188" y="179083"/>
                  </a:lnTo>
                  <a:lnTo>
                    <a:pt x="20348" y="153094"/>
                  </a:lnTo>
                  <a:lnTo>
                    <a:pt x="27275" y="125185"/>
                  </a:lnTo>
                  <a:lnTo>
                    <a:pt x="42499" y="79123"/>
                  </a:lnTo>
                  <a:lnTo>
                    <a:pt x="57262" y="42659"/>
                  </a:lnTo>
                  <a:lnTo>
                    <a:pt x="73506" y="9087"/>
                  </a:lnTo>
                  <a:lnTo>
                    <a:pt x="82802" y="241"/>
                  </a:lnTo>
                  <a:lnTo>
                    <a:pt x="87256" y="0"/>
                  </a:lnTo>
                  <a:lnTo>
                    <a:pt x="91637" y="1955"/>
                  </a:lnTo>
                  <a:lnTo>
                    <a:pt x="95969" y="5376"/>
                  </a:lnTo>
                  <a:lnTo>
                    <a:pt x="118129" y="47764"/>
                  </a:lnTo>
                  <a:lnTo>
                    <a:pt x="130386" y="80227"/>
                  </a:lnTo>
                  <a:lnTo>
                    <a:pt x="142889" y="115822"/>
                  </a:lnTo>
                  <a:lnTo>
                    <a:pt x="155501" y="152103"/>
                  </a:lnTo>
                  <a:lnTo>
                    <a:pt x="168163" y="187042"/>
                  </a:lnTo>
                  <a:lnTo>
                    <a:pt x="183399" y="233069"/>
                  </a:lnTo>
                  <a:lnTo>
                    <a:pt x="188556" y="243959"/>
                  </a:lnTo>
                  <a:lnTo>
                    <a:pt x="190921" y="245733"/>
                  </a:lnTo>
                  <a:lnTo>
                    <a:pt x="193203" y="245506"/>
                  </a:lnTo>
                  <a:lnTo>
                    <a:pt x="195428" y="243944"/>
                  </a:lnTo>
                  <a:lnTo>
                    <a:pt x="220592" y="207081"/>
                  </a:lnTo>
                  <a:lnTo>
                    <a:pt x="239179" y="167165"/>
                  </a:lnTo>
                  <a:lnTo>
                    <a:pt x="254270" y="128590"/>
                  </a:lnTo>
                  <a:lnTo>
                    <a:pt x="266623" y="89338"/>
                  </a:lnTo>
                  <a:lnTo>
                    <a:pt x="277749" y="44710"/>
                  </a:lnTo>
                  <a:lnTo>
                    <a:pt x="281506" y="20360"/>
                  </a:lnTo>
                  <a:lnTo>
                    <a:pt x="281109" y="17646"/>
                  </a:lnTo>
                  <a:lnTo>
                    <a:pt x="280140" y="15837"/>
                  </a:lnTo>
                  <a:lnTo>
                    <a:pt x="273521" y="11408"/>
                  </a:lnTo>
                  <a:lnTo>
                    <a:pt x="263382" y="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570"/>
            <p:cNvSpPr/>
            <p:nvPr>
              <p:custDataLst>
                <p:tags r:id="rId146"/>
              </p:custDataLst>
            </p:nvPr>
          </p:nvSpPr>
          <p:spPr>
            <a:xfrm>
              <a:off x="9277434" y="5143500"/>
              <a:ext cx="184067" cy="74368"/>
            </a:xfrm>
            <a:custGeom>
              <a:avLst/>
              <a:gdLst/>
              <a:ahLst/>
              <a:cxnLst/>
              <a:rect l="0" t="0" r="0" b="0"/>
              <a:pathLst>
                <a:path w="184067" h="74368">
                  <a:moveTo>
                    <a:pt x="12616" y="69850"/>
                  </a:moveTo>
                  <a:lnTo>
                    <a:pt x="12616" y="69850"/>
                  </a:lnTo>
                  <a:lnTo>
                    <a:pt x="3156" y="69850"/>
                  </a:lnTo>
                  <a:lnTo>
                    <a:pt x="2076" y="69145"/>
                  </a:lnTo>
                  <a:lnTo>
                    <a:pt x="1357" y="67968"/>
                  </a:lnTo>
                  <a:lnTo>
                    <a:pt x="555" y="64075"/>
                  </a:lnTo>
                  <a:lnTo>
                    <a:pt x="0" y="46085"/>
                  </a:lnTo>
                  <a:lnTo>
                    <a:pt x="6684" y="30353"/>
                  </a:lnTo>
                  <a:lnTo>
                    <a:pt x="10071" y="26585"/>
                  </a:lnTo>
                  <a:lnTo>
                    <a:pt x="17599" y="22399"/>
                  </a:lnTo>
                  <a:lnTo>
                    <a:pt x="26399" y="20042"/>
                  </a:lnTo>
                  <a:lnTo>
                    <a:pt x="40218" y="22715"/>
                  </a:lnTo>
                  <a:lnTo>
                    <a:pt x="71938" y="40743"/>
                  </a:lnTo>
                  <a:lnTo>
                    <a:pt x="113849" y="67644"/>
                  </a:lnTo>
                  <a:lnTo>
                    <a:pt x="131275" y="73664"/>
                  </a:lnTo>
                  <a:lnTo>
                    <a:pt x="140848" y="74367"/>
                  </a:lnTo>
                  <a:lnTo>
                    <a:pt x="149805" y="72329"/>
                  </a:lnTo>
                  <a:lnTo>
                    <a:pt x="153464" y="69385"/>
                  </a:lnTo>
                  <a:lnTo>
                    <a:pt x="162691" y="53719"/>
                  </a:lnTo>
                  <a:lnTo>
                    <a:pt x="184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571"/>
            <p:cNvSpPr/>
            <p:nvPr>
              <p:custDataLst>
                <p:tags r:id="rId147"/>
              </p:custDataLst>
            </p:nvPr>
          </p:nvSpPr>
          <p:spPr>
            <a:xfrm>
              <a:off x="9245600" y="4997450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0" y="76200"/>
                  </a:moveTo>
                  <a:lnTo>
                    <a:pt x="0" y="76200"/>
                  </a:lnTo>
                  <a:lnTo>
                    <a:pt x="3370" y="45693"/>
                  </a:lnTo>
                  <a:lnTo>
                    <a:pt x="12209" y="25768"/>
                  </a:lnTo>
                  <a:lnTo>
                    <a:pt x="15902" y="21411"/>
                  </a:lnTo>
                  <a:lnTo>
                    <a:pt x="23764" y="16571"/>
                  </a:lnTo>
                  <a:lnTo>
                    <a:pt x="42868" y="13846"/>
                  </a:lnTo>
                  <a:lnTo>
                    <a:pt x="56447" y="16971"/>
                  </a:lnTo>
                  <a:lnTo>
                    <a:pt x="97069" y="40356"/>
                  </a:lnTo>
                  <a:lnTo>
                    <a:pt x="133458" y="63666"/>
                  </a:lnTo>
                  <a:lnTo>
                    <a:pt x="149154" y="67102"/>
                  </a:lnTo>
                  <a:lnTo>
                    <a:pt x="161778" y="66747"/>
                  </a:lnTo>
                  <a:lnTo>
                    <a:pt x="167118" y="65665"/>
                  </a:lnTo>
                  <a:lnTo>
                    <a:pt x="174934" y="60699"/>
                  </a:lnTo>
                  <a:lnTo>
                    <a:pt x="178007" y="57400"/>
                  </a:lnTo>
                  <a:lnTo>
                    <a:pt x="181419" y="4620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72"/>
            <p:cNvSpPr/>
            <p:nvPr>
              <p:custDataLst>
                <p:tags r:id="rId148"/>
              </p:custDataLst>
            </p:nvPr>
          </p:nvSpPr>
          <p:spPr>
            <a:xfrm>
              <a:off x="8928263" y="4735506"/>
              <a:ext cx="120488" cy="115895"/>
            </a:xfrm>
            <a:custGeom>
              <a:avLst/>
              <a:gdLst/>
              <a:ahLst/>
              <a:cxnLst/>
              <a:rect l="0" t="0" r="0" b="0"/>
              <a:pathLst>
                <a:path w="120488" h="115895">
                  <a:moveTo>
                    <a:pt x="18887" y="26994"/>
                  </a:moveTo>
                  <a:lnTo>
                    <a:pt x="18887" y="26994"/>
                  </a:lnTo>
                  <a:lnTo>
                    <a:pt x="18885" y="20905"/>
                  </a:lnTo>
                  <a:lnTo>
                    <a:pt x="15516" y="27463"/>
                  </a:lnTo>
                  <a:lnTo>
                    <a:pt x="9166" y="58318"/>
                  </a:lnTo>
                  <a:lnTo>
                    <a:pt x="2600" y="75786"/>
                  </a:lnTo>
                  <a:lnTo>
                    <a:pt x="383" y="87589"/>
                  </a:lnTo>
                  <a:lnTo>
                    <a:pt x="201" y="87852"/>
                  </a:lnTo>
                  <a:lnTo>
                    <a:pt x="0" y="86262"/>
                  </a:lnTo>
                  <a:lnTo>
                    <a:pt x="1790" y="83204"/>
                  </a:lnTo>
                  <a:lnTo>
                    <a:pt x="5644" y="76670"/>
                  </a:lnTo>
                  <a:lnTo>
                    <a:pt x="30349" y="33919"/>
                  </a:lnTo>
                  <a:lnTo>
                    <a:pt x="62835" y="1711"/>
                  </a:lnTo>
                  <a:lnTo>
                    <a:pt x="65824" y="262"/>
                  </a:lnTo>
                  <a:lnTo>
                    <a:pt x="68524" y="0"/>
                  </a:lnTo>
                  <a:lnTo>
                    <a:pt x="71028" y="531"/>
                  </a:lnTo>
                  <a:lnTo>
                    <a:pt x="75692" y="4885"/>
                  </a:lnTo>
                  <a:lnTo>
                    <a:pt x="80117" y="12934"/>
                  </a:lnTo>
                  <a:lnTo>
                    <a:pt x="92251" y="56546"/>
                  </a:lnTo>
                  <a:lnTo>
                    <a:pt x="98084" y="90204"/>
                  </a:lnTo>
                  <a:lnTo>
                    <a:pt x="105592" y="101184"/>
                  </a:lnTo>
                  <a:lnTo>
                    <a:pt x="120487" y="115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73"/>
            <p:cNvSpPr/>
            <p:nvPr>
              <p:custDataLst>
                <p:tags r:id="rId149"/>
              </p:custDataLst>
            </p:nvPr>
          </p:nvSpPr>
          <p:spPr>
            <a:xfrm>
              <a:off x="8869799" y="4913828"/>
              <a:ext cx="204352" cy="239765"/>
            </a:xfrm>
            <a:custGeom>
              <a:avLst/>
              <a:gdLst/>
              <a:ahLst/>
              <a:cxnLst/>
              <a:rect l="0" t="0" r="0" b="0"/>
              <a:pathLst>
                <a:path w="204352" h="239765">
                  <a:moveTo>
                    <a:pt x="83701" y="64572"/>
                  </a:moveTo>
                  <a:lnTo>
                    <a:pt x="83701" y="64572"/>
                  </a:lnTo>
                  <a:lnTo>
                    <a:pt x="88726" y="52639"/>
                  </a:lnTo>
                  <a:lnTo>
                    <a:pt x="89788" y="40186"/>
                  </a:lnTo>
                  <a:lnTo>
                    <a:pt x="88052" y="34213"/>
                  </a:lnTo>
                  <a:lnTo>
                    <a:pt x="84561" y="28001"/>
                  </a:lnTo>
                  <a:lnTo>
                    <a:pt x="70472" y="30296"/>
                  </a:lnTo>
                  <a:lnTo>
                    <a:pt x="58065" y="39225"/>
                  </a:lnTo>
                  <a:lnTo>
                    <a:pt x="32854" y="71325"/>
                  </a:lnTo>
                  <a:lnTo>
                    <a:pt x="8901" y="117411"/>
                  </a:lnTo>
                  <a:lnTo>
                    <a:pt x="0" y="158231"/>
                  </a:lnTo>
                  <a:lnTo>
                    <a:pt x="168" y="184515"/>
                  </a:lnTo>
                  <a:lnTo>
                    <a:pt x="6358" y="206545"/>
                  </a:lnTo>
                  <a:lnTo>
                    <a:pt x="16166" y="223626"/>
                  </a:lnTo>
                  <a:lnTo>
                    <a:pt x="27578" y="233571"/>
                  </a:lnTo>
                  <a:lnTo>
                    <a:pt x="43471" y="238460"/>
                  </a:lnTo>
                  <a:lnTo>
                    <a:pt x="52648" y="239764"/>
                  </a:lnTo>
                  <a:lnTo>
                    <a:pt x="85788" y="231486"/>
                  </a:lnTo>
                  <a:lnTo>
                    <a:pt x="115677" y="212257"/>
                  </a:lnTo>
                  <a:lnTo>
                    <a:pt x="139036" y="181944"/>
                  </a:lnTo>
                  <a:lnTo>
                    <a:pt x="155992" y="136037"/>
                  </a:lnTo>
                  <a:lnTo>
                    <a:pt x="163211" y="88960"/>
                  </a:lnTo>
                  <a:lnTo>
                    <a:pt x="157373" y="58713"/>
                  </a:lnTo>
                  <a:lnTo>
                    <a:pt x="145372" y="31629"/>
                  </a:lnTo>
                  <a:lnTo>
                    <a:pt x="130630" y="12536"/>
                  </a:lnTo>
                  <a:lnTo>
                    <a:pt x="114672" y="2639"/>
                  </a:lnTo>
                  <a:lnTo>
                    <a:pt x="106465" y="0"/>
                  </a:lnTo>
                  <a:lnTo>
                    <a:pt x="98171" y="357"/>
                  </a:lnTo>
                  <a:lnTo>
                    <a:pt x="81431" y="6399"/>
                  </a:lnTo>
                  <a:lnTo>
                    <a:pt x="68345" y="18021"/>
                  </a:lnTo>
                  <a:lnTo>
                    <a:pt x="48447" y="45107"/>
                  </a:lnTo>
                  <a:lnTo>
                    <a:pt x="45220" y="58038"/>
                  </a:lnTo>
                  <a:lnTo>
                    <a:pt x="45347" y="64449"/>
                  </a:lnTo>
                  <a:lnTo>
                    <a:pt x="47548" y="70134"/>
                  </a:lnTo>
                  <a:lnTo>
                    <a:pt x="55638" y="80215"/>
                  </a:lnTo>
                  <a:lnTo>
                    <a:pt x="70053" y="85635"/>
                  </a:lnTo>
                  <a:lnTo>
                    <a:pt x="103646" y="88687"/>
                  </a:lnTo>
                  <a:lnTo>
                    <a:pt x="143705" y="87710"/>
                  </a:lnTo>
                  <a:lnTo>
                    <a:pt x="166108" y="83322"/>
                  </a:lnTo>
                  <a:lnTo>
                    <a:pt x="204351" y="6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123"/>
          <p:cNvGrpSpPr/>
          <p:nvPr/>
        </p:nvGrpSpPr>
        <p:grpSpPr>
          <a:xfrm>
            <a:off x="7584208" y="4819650"/>
            <a:ext cx="1002087" cy="317501"/>
            <a:chOff x="7584208" y="4819650"/>
            <a:chExt cx="1002087" cy="317501"/>
          </a:xfrm>
        </p:grpSpPr>
        <p:sp>
          <p:nvSpPr>
            <p:cNvPr id="364" name="SMARTInkShape-574"/>
            <p:cNvSpPr/>
            <p:nvPr>
              <p:custDataLst>
                <p:tags r:id="rId128"/>
              </p:custDataLst>
            </p:nvPr>
          </p:nvSpPr>
          <p:spPr>
            <a:xfrm>
              <a:off x="8178800" y="5022850"/>
              <a:ext cx="304801" cy="11557"/>
            </a:xfrm>
            <a:custGeom>
              <a:avLst/>
              <a:gdLst/>
              <a:ahLst/>
              <a:cxnLst/>
              <a:rect l="0" t="0" r="0" b="0"/>
              <a:pathLst>
                <a:path w="304801" h="11557">
                  <a:moveTo>
                    <a:pt x="0" y="0"/>
                  </a:moveTo>
                  <a:lnTo>
                    <a:pt x="0" y="0"/>
                  </a:lnTo>
                  <a:lnTo>
                    <a:pt x="43351" y="5069"/>
                  </a:lnTo>
                  <a:lnTo>
                    <a:pt x="90299" y="10126"/>
                  </a:lnTo>
                  <a:lnTo>
                    <a:pt x="133266" y="11556"/>
                  </a:lnTo>
                  <a:lnTo>
                    <a:pt x="178703" y="10310"/>
                  </a:lnTo>
                  <a:lnTo>
                    <a:pt x="223357" y="7405"/>
                  </a:lnTo>
                  <a:lnTo>
                    <a:pt x="264370" y="3761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75"/>
            <p:cNvSpPr/>
            <p:nvPr>
              <p:custDataLst>
                <p:tags r:id="rId129"/>
              </p:custDataLst>
            </p:nvPr>
          </p:nvSpPr>
          <p:spPr>
            <a:xfrm>
              <a:off x="8175141" y="4959350"/>
              <a:ext cx="289410" cy="19051"/>
            </a:xfrm>
            <a:custGeom>
              <a:avLst/>
              <a:gdLst/>
              <a:ahLst/>
              <a:cxnLst/>
              <a:rect l="0" t="0" r="0" b="0"/>
              <a:pathLst>
                <a:path w="289410" h="190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7190" y="705"/>
                  </a:lnTo>
                  <a:lnTo>
                    <a:pt x="73360" y="3371"/>
                  </a:lnTo>
                  <a:lnTo>
                    <a:pt x="96693" y="5069"/>
                  </a:lnTo>
                  <a:lnTo>
                    <a:pt x="122832" y="6907"/>
                  </a:lnTo>
                  <a:lnTo>
                    <a:pt x="150840" y="8839"/>
                  </a:lnTo>
                  <a:lnTo>
                    <a:pt x="178686" y="10832"/>
                  </a:lnTo>
                  <a:lnTo>
                    <a:pt x="206421" y="12865"/>
                  </a:lnTo>
                  <a:lnTo>
                    <a:pt x="252526" y="16301"/>
                  </a:lnTo>
                  <a:lnTo>
                    <a:pt x="2894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76"/>
            <p:cNvSpPr/>
            <p:nvPr>
              <p:custDataLst>
                <p:tags r:id="rId130"/>
              </p:custDataLst>
            </p:nvPr>
          </p:nvSpPr>
          <p:spPr>
            <a:xfrm>
              <a:off x="7824715" y="4845050"/>
              <a:ext cx="182636" cy="223490"/>
            </a:xfrm>
            <a:custGeom>
              <a:avLst/>
              <a:gdLst/>
              <a:ahLst/>
              <a:cxnLst/>
              <a:rect l="0" t="0" r="0" b="0"/>
              <a:pathLst>
                <a:path w="182636" h="223490">
                  <a:moveTo>
                    <a:pt x="23885" y="95250"/>
                  </a:moveTo>
                  <a:lnTo>
                    <a:pt x="23885" y="95250"/>
                  </a:lnTo>
                  <a:lnTo>
                    <a:pt x="17143" y="101992"/>
                  </a:lnTo>
                  <a:lnTo>
                    <a:pt x="9579" y="123040"/>
                  </a:lnTo>
                  <a:lnTo>
                    <a:pt x="10842" y="165415"/>
                  </a:lnTo>
                  <a:lnTo>
                    <a:pt x="16513" y="207779"/>
                  </a:lnTo>
                  <a:lnTo>
                    <a:pt x="15199" y="217700"/>
                  </a:lnTo>
                  <a:lnTo>
                    <a:pt x="13861" y="221333"/>
                  </a:lnTo>
                  <a:lnTo>
                    <a:pt x="12262" y="223050"/>
                  </a:lnTo>
                  <a:lnTo>
                    <a:pt x="10493" y="223489"/>
                  </a:lnTo>
                  <a:lnTo>
                    <a:pt x="8607" y="223076"/>
                  </a:lnTo>
                  <a:lnTo>
                    <a:pt x="4630" y="216974"/>
                  </a:lnTo>
                  <a:lnTo>
                    <a:pt x="2582" y="212382"/>
                  </a:lnTo>
                  <a:lnTo>
                    <a:pt x="0" y="171069"/>
                  </a:lnTo>
                  <a:lnTo>
                    <a:pt x="2215" y="134121"/>
                  </a:lnTo>
                  <a:lnTo>
                    <a:pt x="9315" y="97474"/>
                  </a:lnTo>
                  <a:lnTo>
                    <a:pt x="21450" y="56398"/>
                  </a:lnTo>
                  <a:lnTo>
                    <a:pt x="24378" y="48182"/>
                  </a:lnTo>
                  <a:lnTo>
                    <a:pt x="28448" y="43410"/>
                  </a:lnTo>
                  <a:lnTo>
                    <a:pt x="33277" y="40934"/>
                  </a:lnTo>
                  <a:lnTo>
                    <a:pt x="38612" y="39989"/>
                  </a:lnTo>
                  <a:lnTo>
                    <a:pt x="43581" y="42182"/>
                  </a:lnTo>
                  <a:lnTo>
                    <a:pt x="52865" y="52143"/>
                  </a:lnTo>
                  <a:lnTo>
                    <a:pt x="69396" y="87103"/>
                  </a:lnTo>
                  <a:lnTo>
                    <a:pt x="87699" y="133209"/>
                  </a:lnTo>
                  <a:lnTo>
                    <a:pt x="106528" y="175876"/>
                  </a:lnTo>
                  <a:lnTo>
                    <a:pt x="128962" y="217203"/>
                  </a:lnTo>
                  <a:lnTo>
                    <a:pt x="131331" y="216064"/>
                  </a:lnTo>
                  <a:lnTo>
                    <a:pt x="137726" y="207271"/>
                  </a:lnTo>
                  <a:lnTo>
                    <a:pt x="148965" y="159894"/>
                  </a:lnTo>
                  <a:lnTo>
                    <a:pt x="156146" y="119042"/>
                  </a:lnTo>
                  <a:lnTo>
                    <a:pt x="165923" y="76426"/>
                  </a:lnTo>
                  <a:lnTo>
                    <a:pt x="175208" y="39611"/>
                  </a:lnTo>
                  <a:lnTo>
                    <a:pt x="182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77"/>
            <p:cNvSpPr/>
            <p:nvPr>
              <p:custDataLst>
                <p:tags r:id="rId131"/>
              </p:custDataLst>
            </p:nvPr>
          </p:nvSpPr>
          <p:spPr>
            <a:xfrm>
              <a:off x="7588250" y="50038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12700"/>
                  </a:lnTo>
                  <a:lnTo>
                    <a:pt x="78037" y="12700"/>
                  </a:lnTo>
                  <a:lnTo>
                    <a:pt x="119313" y="595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78"/>
            <p:cNvSpPr/>
            <p:nvPr>
              <p:custDataLst>
                <p:tags r:id="rId132"/>
              </p:custDataLst>
            </p:nvPr>
          </p:nvSpPr>
          <p:spPr>
            <a:xfrm>
              <a:off x="7584208" y="4906579"/>
              <a:ext cx="143590" cy="215669"/>
            </a:xfrm>
            <a:custGeom>
              <a:avLst/>
              <a:gdLst/>
              <a:ahLst/>
              <a:cxnLst/>
              <a:rect l="0" t="0" r="0" b="0"/>
              <a:pathLst>
                <a:path w="143590" h="215669">
                  <a:moveTo>
                    <a:pt x="54842" y="40071"/>
                  </a:moveTo>
                  <a:lnTo>
                    <a:pt x="54842" y="40071"/>
                  </a:lnTo>
                  <a:lnTo>
                    <a:pt x="42633" y="52280"/>
                  </a:lnTo>
                  <a:lnTo>
                    <a:pt x="34448" y="73949"/>
                  </a:lnTo>
                  <a:lnTo>
                    <a:pt x="27554" y="109454"/>
                  </a:lnTo>
                  <a:lnTo>
                    <a:pt x="17672" y="151253"/>
                  </a:lnTo>
                  <a:lnTo>
                    <a:pt x="5807" y="191547"/>
                  </a:lnTo>
                  <a:lnTo>
                    <a:pt x="97" y="213442"/>
                  </a:lnTo>
                  <a:lnTo>
                    <a:pt x="0" y="215624"/>
                  </a:lnTo>
                  <a:lnTo>
                    <a:pt x="642" y="215668"/>
                  </a:lnTo>
                  <a:lnTo>
                    <a:pt x="10112" y="198856"/>
                  </a:lnTo>
                  <a:lnTo>
                    <a:pt x="24890" y="162927"/>
                  </a:lnTo>
                  <a:lnTo>
                    <a:pt x="38473" y="125013"/>
                  </a:lnTo>
                  <a:lnTo>
                    <a:pt x="53916" y="82056"/>
                  </a:lnTo>
                  <a:lnTo>
                    <a:pt x="70188" y="41797"/>
                  </a:lnTo>
                  <a:lnTo>
                    <a:pt x="84945" y="17790"/>
                  </a:lnTo>
                  <a:lnTo>
                    <a:pt x="98560" y="5473"/>
                  </a:lnTo>
                  <a:lnTo>
                    <a:pt x="111666" y="0"/>
                  </a:lnTo>
                  <a:lnTo>
                    <a:pt x="117420" y="658"/>
                  </a:lnTo>
                  <a:lnTo>
                    <a:pt x="127575" y="7032"/>
                  </a:lnTo>
                  <a:lnTo>
                    <a:pt x="134910" y="20683"/>
                  </a:lnTo>
                  <a:lnTo>
                    <a:pt x="141125" y="50084"/>
                  </a:lnTo>
                  <a:lnTo>
                    <a:pt x="142967" y="85605"/>
                  </a:lnTo>
                  <a:lnTo>
                    <a:pt x="143589" y="128793"/>
                  </a:lnTo>
                  <a:lnTo>
                    <a:pt x="137392" y="16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579"/>
            <p:cNvSpPr/>
            <p:nvPr>
              <p:custDataLst>
                <p:tags r:id="rId133"/>
              </p:custDataLst>
            </p:nvPr>
          </p:nvSpPr>
          <p:spPr>
            <a:xfrm>
              <a:off x="8421865" y="4819650"/>
              <a:ext cx="164430" cy="317501"/>
            </a:xfrm>
            <a:custGeom>
              <a:avLst/>
              <a:gdLst/>
              <a:ahLst/>
              <a:cxnLst/>
              <a:rect l="0" t="0" r="0" b="0"/>
              <a:pathLst>
                <a:path w="164430" h="3175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8871" y="25040"/>
                  </a:lnTo>
                  <a:lnTo>
                    <a:pt x="47451" y="56504"/>
                  </a:lnTo>
                  <a:lnTo>
                    <a:pt x="91211" y="85730"/>
                  </a:lnTo>
                  <a:lnTo>
                    <a:pt x="132951" y="117437"/>
                  </a:lnTo>
                  <a:lnTo>
                    <a:pt x="151947" y="141094"/>
                  </a:lnTo>
                  <a:lnTo>
                    <a:pt x="161801" y="165719"/>
                  </a:lnTo>
                  <a:lnTo>
                    <a:pt x="164429" y="178214"/>
                  </a:lnTo>
                  <a:lnTo>
                    <a:pt x="161704" y="203384"/>
                  </a:lnTo>
                  <a:lnTo>
                    <a:pt x="158013" y="216023"/>
                  </a:lnTo>
                  <a:lnTo>
                    <a:pt x="132594" y="250665"/>
                  </a:lnTo>
                  <a:lnTo>
                    <a:pt x="86283" y="297114"/>
                  </a:lnTo>
                  <a:lnTo>
                    <a:pt x="61735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124"/>
          <p:cNvGrpSpPr/>
          <p:nvPr/>
        </p:nvGrpSpPr>
        <p:grpSpPr>
          <a:xfrm>
            <a:off x="7029450" y="4787900"/>
            <a:ext cx="266701" cy="306602"/>
            <a:chOff x="7029450" y="4787900"/>
            <a:chExt cx="266701" cy="306602"/>
          </a:xfrm>
        </p:grpSpPr>
        <p:sp>
          <p:nvSpPr>
            <p:cNvPr id="371" name="SMARTInkShape-580"/>
            <p:cNvSpPr/>
            <p:nvPr>
              <p:custDataLst>
                <p:tags r:id="rId126"/>
              </p:custDataLst>
            </p:nvPr>
          </p:nvSpPr>
          <p:spPr>
            <a:xfrm>
              <a:off x="7184824" y="4957580"/>
              <a:ext cx="111327" cy="136104"/>
            </a:xfrm>
            <a:custGeom>
              <a:avLst/>
              <a:gdLst/>
              <a:ahLst/>
              <a:cxnLst/>
              <a:rect l="0" t="0" r="0" b="0"/>
              <a:pathLst>
                <a:path w="111327" h="136104">
                  <a:moveTo>
                    <a:pt x="41476" y="58920"/>
                  </a:moveTo>
                  <a:lnTo>
                    <a:pt x="41476" y="58920"/>
                  </a:lnTo>
                  <a:lnTo>
                    <a:pt x="41476" y="64387"/>
                  </a:lnTo>
                  <a:lnTo>
                    <a:pt x="44846" y="61637"/>
                  </a:lnTo>
                  <a:lnTo>
                    <a:pt x="50314" y="52984"/>
                  </a:lnTo>
                  <a:lnTo>
                    <a:pt x="62675" y="11460"/>
                  </a:lnTo>
                  <a:lnTo>
                    <a:pt x="62664" y="6114"/>
                  </a:lnTo>
                  <a:lnTo>
                    <a:pt x="61247" y="2549"/>
                  </a:lnTo>
                  <a:lnTo>
                    <a:pt x="58890" y="172"/>
                  </a:lnTo>
                  <a:lnTo>
                    <a:pt x="55202" y="0"/>
                  </a:lnTo>
                  <a:lnTo>
                    <a:pt x="45459" y="3570"/>
                  </a:lnTo>
                  <a:lnTo>
                    <a:pt x="21333" y="20256"/>
                  </a:lnTo>
                  <a:lnTo>
                    <a:pt x="9475" y="40795"/>
                  </a:lnTo>
                  <a:lnTo>
                    <a:pt x="714" y="78244"/>
                  </a:lnTo>
                  <a:lnTo>
                    <a:pt x="0" y="110506"/>
                  </a:lnTo>
                  <a:lnTo>
                    <a:pt x="1126" y="118711"/>
                  </a:lnTo>
                  <a:lnTo>
                    <a:pt x="4698" y="124887"/>
                  </a:lnTo>
                  <a:lnTo>
                    <a:pt x="16192" y="133629"/>
                  </a:lnTo>
                  <a:lnTo>
                    <a:pt x="34473" y="136103"/>
                  </a:lnTo>
                  <a:lnTo>
                    <a:pt x="57413" y="133441"/>
                  </a:lnTo>
                  <a:lnTo>
                    <a:pt x="111326" y="11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81"/>
            <p:cNvSpPr/>
            <p:nvPr>
              <p:custDataLst>
                <p:tags r:id="rId127"/>
              </p:custDataLst>
            </p:nvPr>
          </p:nvSpPr>
          <p:spPr>
            <a:xfrm>
              <a:off x="7029450" y="4787900"/>
              <a:ext cx="114799" cy="306602"/>
            </a:xfrm>
            <a:custGeom>
              <a:avLst/>
              <a:gdLst/>
              <a:ahLst/>
              <a:cxnLst/>
              <a:rect l="0" t="0" r="0" b="0"/>
              <a:pathLst>
                <a:path w="114799" h="306602">
                  <a:moveTo>
                    <a:pt x="44450" y="0"/>
                  </a:moveTo>
                  <a:lnTo>
                    <a:pt x="44450" y="0"/>
                  </a:lnTo>
                  <a:lnTo>
                    <a:pt x="46331" y="43945"/>
                  </a:lnTo>
                  <a:lnTo>
                    <a:pt x="48107" y="80209"/>
                  </a:lnTo>
                  <a:lnTo>
                    <a:pt x="46546" y="122196"/>
                  </a:lnTo>
                  <a:lnTo>
                    <a:pt x="41618" y="168609"/>
                  </a:lnTo>
                  <a:lnTo>
                    <a:pt x="34724" y="214638"/>
                  </a:lnTo>
                  <a:lnTo>
                    <a:pt x="26956" y="253909"/>
                  </a:lnTo>
                  <a:lnTo>
                    <a:pt x="20611" y="297648"/>
                  </a:lnTo>
                  <a:lnTo>
                    <a:pt x="19513" y="306444"/>
                  </a:lnTo>
                  <a:lnTo>
                    <a:pt x="19359" y="306601"/>
                  </a:lnTo>
                  <a:lnTo>
                    <a:pt x="19255" y="306001"/>
                  </a:lnTo>
                  <a:lnTo>
                    <a:pt x="29747" y="268539"/>
                  </a:lnTo>
                  <a:lnTo>
                    <a:pt x="40032" y="248467"/>
                  </a:lnTo>
                  <a:lnTo>
                    <a:pt x="51658" y="234843"/>
                  </a:lnTo>
                  <a:lnTo>
                    <a:pt x="70104" y="222610"/>
                  </a:lnTo>
                  <a:lnTo>
                    <a:pt x="82662" y="220764"/>
                  </a:lnTo>
                  <a:lnTo>
                    <a:pt x="88976" y="221259"/>
                  </a:lnTo>
                  <a:lnTo>
                    <a:pt x="94594" y="224411"/>
                  </a:lnTo>
                  <a:lnTo>
                    <a:pt x="104601" y="235440"/>
                  </a:lnTo>
                  <a:lnTo>
                    <a:pt x="114798" y="257516"/>
                  </a:lnTo>
                  <a:lnTo>
                    <a:pt x="114286" y="271790"/>
                  </a:lnTo>
                  <a:lnTo>
                    <a:pt x="112174" y="278561"/>
                  </a:lnTo>
                  <a:lnTo>
                    <a:pt x="104182" y="289845"/>
                  </a:lnTo>
                  <a:lnTo>
                    <a:pt x="99089" y="294830"/>
                  </a:lnTo>
                  <a:lnTo>
                    <a:pt x="71693" y="305217"/>
                  </a:lnTo>
                  <a:lnTo>
                    <a:pt x="40136" y="30602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125"/>
          <p:cNvGrpSpPr/>
          <p:nvPr/>
        </p:nvGrpSpPr>
        <p:grpSpPr>
          <a:xfrm>
            <a:off x="6496933" y="4806950"/>
            <a:ext cx="178180" cy="326682"/>
            <a:chOff x="6496933" y="4806950"/>
            <a:chExt cx="178180" cy="326682"/>
          </a:xfrm>
        </p:grpSpPr>
        <p:sp>
          <p:nvSpPr>
            <p:cNvPr id="374" name="SMARTInkShape-582"/>
            <p:cNvSpPr/>
            <p:nvPr>
              <p:custDataLst>
                <p:tags r:id="rId124"/>
              </p:custDataLst>
            </p:nvPr>
          </p:nvSpPr>
          <p:spPr>
            <a:xfrm>
              <a:off x="6496933" y="4914900"/>
              <a:ext cx="176918" cy="25401"/>
            </a:xfrm>
            <a:custGeom>
              <a:avLst/>
              <a:gdLst/>
              <a:ahLst/>
              <a:cxnLst/>
              <a:rect l="0" t="0" r="0" b="0"/>
              <a:pathLst>
                <a:path w="1769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6120" y="22029"/>
                  </a:lnTo>
                  <a:lnTo>
                    <a:pt x="52659" y="14568"/>
                  </a:lnTo>
                  <a:lnTo>
                    <a:pt x="88765" y="10473"/>
                  </a:lnTo>
                  <a:lnTo>
                    <a:pt x="124567" y="6302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83"/>
            <p:cNvSpPr/>
            <p:nvPr>
              <p:custDataLst>
                <p:tags r:id="rId125"/>
              </p:custDataLst>
            </p:nvPr>
          </p:nvSpPr>
          <p:spPr>
            <a:xfrm>
              <a:off x="6529520" y="4806950"/>
              <a:ext cx="145593" cy="326682"/>
            </a:xfrm>
            <a:custGeom>
              <a:avLst/>
              <a:gdLst/>
              <a:ahLst/>
              <a:cxnLst/>
              <a:rect l="0" t="0" r="0" b="0"/>
              <a:pathLst>
                <a:path w="145593" h="326682">
                  <a:moveTo>
                    <a:pt x="68130" y="0"/>
                  </a:moveTo>
                  <a:lnTo>
                    <a:pt x="68130" y="0"/>
                  </a:lnTo>
                  <a:lnTo>
                    <a:pt x="61388" y="3371"/>
                  </a:lnTo>
                  <a:lnTo>
                    <a:pt x="47082" y="18952"/>
                  </a:lnTo>
                  <a:lnTo>
                    <a:pt x="29437" y="58296"/>
                  </a:lnTo>
                  <a:lnTo>
                    <a:pt x="18948" y="97876"/>
                  </a:lnTo>
                  <a:lnTo>
                    <a:pt x="10288" y="143690"/>
                  </a:lnTo>
                  <a:lnTo>
                    <a:pt x="6990" y="167760"/>
                  </a:lnTo>
                  <a:lnTo>
                    <a:pt x="2151" y="214260"/>
                  </a:lnTo>
                  <a:lnTo>
                    <a:pt x="0" y="253741"/>
                  </a:lnTo>
                  <a:lnTo>
                    <a:pt x="2160" y="297590"/>
                  </a:lnTo>
                  <a:lnTo>
                    <a:pt x="7295" y="315942"/>
                  </a:lnTo>
                  <a:lnTo>
                    <a:pt x="10640" y="322811"/>
                  </a:lnTo>
                  <a:lnTo>
                    <a:pt x="14988" y="325980"/>
                  </a:lnTo>
                  <a:lnTo>
                    <a:pt x="20001" y="326681"/>
                  </a:lnTo>
                  <a:lnTo>
                    <a:pt x="25461" y="325737"/>
                  </a:lnTo>
                  <a:lnTo>
                    <a:pt x="37171" y="317163"/>
                  </a:lnTo>
                  <a:lnTo>
                    <a:pt x="43258" y="310925"/>
                  </a:lnTo>
                  <a:lnTo>
                    <a:pt x="58565" y="278549"/>
                  </a:lnTo>
                  <a:lnTo>
                    <a:pt x="65296" y="230935"/>
                  </a:lnTo>
                  <a:lnTo>
                    <a:pt x="67880" y="197746"/>
                  </a:lnTo>
                  <a:lnTo>
                    <a:pt x="71479" y="239024"/>
                  </a:lnTo>
                  <a:lnTo>
                    <a:pt x="80993" y="281408"/>
                  </a:lnTo>
                  <a:lnTo>
                    <a:pt x="89328" y="301826"/>
                  </a:lnTo>
                  <a:lnTo>
                    <a:pt x="92846" y="304934"/>
                  </a:lnTo>
                  <a:lnTo>
                    <a:pt x="102398" y="308387"/>
                  </a:lnTo>
                  <a:lnTo>
                    <a:pt x="119676" y="306960"/>
                  </a:lnTo>
                  <a:lnTo>
                    <a:pt x="130080" y="300116"/>
                  </a:lnTo>
                  <a:lnTo>
                    <a:pt x="134828" y="295327"/>
                  </a:lnTo>
                  <a:lnTo>
                    <a:pt x="144886" y="271733"/>
                  </a:lnTo>
                  <a:lnTo>
                    <a:pt x="145592" y="239028"/>
                  </a:lnTo>
                  <a:lnTo>
                    <a:pt x="141128" y="222416"/>
                  </a:lnTo>
                  <a:lnTo>
                    <a:pt x="137961" y="216010"/>
                  </a:lnTo>
                  <a:lnTo>
                    <a:pt x="125037" y="207012"/>
                  </a:lnTo>
                  <a:lnTo>
                    <a:pt x="99808" y="199861"/>
                  </a:lnTo>
                  <a:lnTo>
                    <a:pt x="7448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126"/>
          <p:cNvGrpSpPr/>
          <p:nvPr/>
        </p:nvGrpSpPr>
        <p:grpSpPr>
          <a:xfrm>
            <a:off x="5966543" y="4736676"/>
            <a:ext cx="180258" cy="406085"/>
            <a:chOff x="5966543" y="4736676"/>
            <a:chExt cx="180258" cy="406085"/>
          </a:xfrm>
        </p:grpSpPr>
        <p:sp>
          <p:nvSpPr>
            <p:cNvPr id="377" name="SMARTInkShape-584"/>
            <p:cNvSpPr/>
            <p:nvPr>
              <p:custDataLst>
                <p:tags r:id="rId122"/>
              </p:custDataLst>
            </p:nvPr>
          </p:nvSpPr>
          <p:spPr>
            <a:xfrm>
              <a:off x="6001041" y="4736676"/>
              <a:ext cx="120360" cy="103369"/>
            </a:xfrm>
            <a:custGeom>
              <a:avLst/>
              <a:gdLst/>
              <a:ahLst/>
              <a:cxnLst/>
              <a:rect l="0" t="0" r="0" b="0"/>
              <a:pathLst>
                <a:path w="120360" h="103369">
                  <a:moveTo>
                    <a:pt x="18759" y="25824"/>
                  </a:moveTo>
                  <a:lnTo>
                    <a:pt x="18759" y="25824"/>
                  </a:lnTo>
                  <a:lnTo>
                    <a:pt x="18759" y="20357"/>
                  </a:lnTo>
                  <a:lnTo>
                    <a:pt x="15388" y="43970"/>
                  </a:lnTo>
                  <a:lnTo>
                    <a:pt x="7203" y="88362"/>
                  </a:lnTo>
                  <a:lnTo>
                    <a:pt x="4686" y="97834"/>
                  </a:lnTo>
                  <a:lnTo>
                    <a:pt x="1921" y="102984"/>
                  </a:lnTo>
                  <a:lnTo>
                    <a:pt x="1183" y="103368"/>
                  </a:lnTo>
                  <a:lnTo>
                    <a:pt x="691" y="102921"/>
                  </a:lnTo>
                  <a:lnTo>
                    <a:pt x="0" y="92177"/>
                  </a:lnTo>
                  <a:lnTo>
                    <a:pt x="6537" y="68846"/>
                  </a:lnTo>
                  <a:lnTo>
                    <a:pt x="24152" y="36219"/>
                  </a:lnTo>
                  <a:lnTo>
                    <a:pt x="47246" y="13225"/>
                  </a:lnTo>
                  <a:lnTo>
                    <a:pt x="65220" y="845"/>
                  </a:lnTo>
                  <a:lnTo>
                    <a:pt x="70900" y="0"/>
                  </a:lnTo>
                  <a:lnTo>
                    <a:pt x="82856" y="2822"/>
                  </a:lnTo>
                  <a:lnTo>
                    <a:pt x="93342" y="12543"/>
                  </a:lnTo>
                  <a:lnTo>
                    <a:pt x="105298" y="33883"/>
                  </a:lnTo>
                  <a:lnTo>
                    <a:pt x="120359" y="82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85"/>
            <p:cNvSpPr/>
            <p:nvPr>
              <p:custDataLst>
                <p:tags r:id="rId123"/>
              </p:custDataLst>
            </p:nvPr>
          </p:nvSpPr>
          <p:spPr>
            <a:xfrm>
              <a:off x="5966543" y="4903159"/>
              <a:ext cx="180258" cy="239602"/>
            </a:xfrm>
            <a:custGeom>
              <a:avLst/>
              <a:gdLst/>
              <a:ahLst/>
              <a:cxnLst/>
              <a:rect l="0" t="0" r="0" b="0"/>
              <a:pathLst>
                <a:path w="180258" h="239602">
                  <a:moveTo>
                    <a:pt x="116757" y="100641"/>
                  </a:moveTo>
                  <a:lnTo>
                    <a:pt x="116757" y="100641"/>
                  </a:lnTo>
                  <a:lnTo>
                    <a:pt x="120128" y="90528"/>
                  </a:lnTo>
                  <a:lnTo>
                    <a:pt x="119902" y="81800"/>
                  </a:lnTo>
                  <a:lnTo>
                    <a:pt x="117379" y="68071"/>
                  </a:lnTo>
                  <a:lnTo>
                    <a:pt x="111389" y="61234"/>
                  </a:lnTo>
                  <a:lnTo>
                    <a:pt x="106828" y="57437"/>
                  </a:lnTo>
                  <a:lnTo>
                    <a:pt x="96118" y="53217"/>
                  </a:lnTo>
                  <a:lnTo>
                    <a:pt x="90297" y="52091"/>
                  </a:lnTo>
                  <a:lnTo>
                    <a:pt x="84299" y="53457"/>
                  </a:lnTo>
                  <a:lnTo>
                    <a:pt x="65041" y="66200"/>
                  </a:lnTo>
                  <a:lnTo>
                    <a:pt x="21970" y="106889"/>
                  </a:lnTo>
                  <a:lnTo>
                    <a:pt x="9248" y="128818"/>
                  </a:lnTo>
                  <a:lnTo>
                    <a:pt x="0" y="164963"/>
                  </a:lnTo>
                  <a:lnTo>
                    <a:pt x="247" y="211733"/>
                  </a:lnTo>
                  <a:lnTo>
                    <a:pt x="5238" y="227862"/>
                  </a:lnTo>
                  <a:lnTo>
                    <a:pt x="8544" y="234138"/>
                  </a:lnTo>
                  <a:lnTo>
                    <a:pt x="13570" y="237617"/>
                  </a:lnTo>
                  <a:lnTo>
                    <a:pt x="26681" y="239601"/>
                  </a:lnTo>
                  <a:lnTo>
                    <a:pt x="41916" y="234367"/>
                  </a:lnTo>
                  <a:lnTo>
                    <a:pt x="58799" y="222869"/>
                  </a:lnTo>
                  <a:lnTo>
                    <a:pt x="96502" y="179113"/>
                  </a:lnTo>
                  <a:lnTo>
                    <a:pt x="118987" y="135651"/>
                  </a:lnTo>
                  <a:lnTo>
                    <a:pt x="129037" y="103501"/>
                  </a:lnTo>
                  <a:lnTo>
                    <a:pt x="135855" y="70397"/>
                  </a:lnTo>
                  <a:lnTo>
                    <a:pt x="133548" y="30140"/>
                  </a:lnTo>
                  <a:lnTo>
                    <a:pt x="123748" y="12627"/>
                  </a:lnTo>
                  <a:lnTo>
                    <a:pt x="117185" y="5982"/>
                  </a:lnTo>
                  <a:lnTo>
                    <a:pt x="108576" y="2257"/>
                  </a:lnTo>
                  <a:lnTo>
                    <a:pt x="87720" y="0"/>
                  </a:lnTo>
                  <a:lnTo>
                    <a:pt x="52180" y="6067"/>
                  </a:lnTo>
                  <a:lnTo>
                    <a:pt x="31141" y="18627"/>
                  </a:lnTo>
                  <a:lnTo>
                    <a:pt x="14500" y="35968"/>
                  </a:lnTo>
                  <a:lnTo>
                    <a:pt x="4752" y="55434"/>
                  </a:lnTo>
                  <a:lnTo>
                    <a:pt x="3281" y="63448"/>
                  </a:lnTo>
                  <a:lnTo>
                    <a:pt x="5411" y="76114"/>
                  </a:lnTo>
                  <a:lnTo>
                    <a:pt x="9364" y="80762"/>
                  </a:lnTo>
                  <a:lnTo>
                    <a:pt x="21285" y="87808"/>
                  </a:lnTo>
                  <a:lnTo>
                    <a:pt x="53975" y="88999"/>
                  </a:lnTo>
                  <a:lnTo>
                    <a:pt x="84621" y="82767"/>
                  </a:lnTo>
                  <a:lnTo>
                    <a:pt x="117996" y="72942"/>
                  </a:lnTo>
                  <a:lnTo>
                    <a:pt x="159614" y="57626"/>
                  </a:lnTo>
                  <a:lnTo>
                    <a:pt x="180257" y="4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27"/>
          <p:cNvGrpSpPr/>
          <p:nvPr/>
        </p:nvGrpSpPr>
        <p:grpSpPr>
          <a:xfrm>
            <a:off x="4533900" y="4921250"/>
            <a:ext cx="904706" cy="298868"/>
            <a:chOff x="4533900" y="4921250"/>
            <a:chExt cx="904706" cy="298868"/>
          </a:xfrm>
        </p:grpSpPr>
        <p:sp>
          <p:nvSpPr>
            <p:cNvPr id="380" name="SMARTInkShape-586"/>
            <p:cNvSpPr/>
            <p:nvPr>
              <p:custDataLst>
                <p:tags r:id="rId116"/>
              </p:custDataLst>
            </p:nvPr>
          </p:nvSpPr>
          <p:spPr>
            <a:xfrm>
              <a:off x="5264279" y="4943464"/>
              <a:ext cx="174327" cy="155979"/>
            </a:xfrm>
            <a:custGeom>
              <a:avLst/>
              <a:gdLst/>
              <a:ahLst/>
              <a:cxnLst/>
              <a:rect l="0" t="0" r="0" b="0"/>
              <a:pathLst>
                <a:path w="174327" h="155979">
                  <a:moveTo>
                    <a:pt x="31621" y="60336"/>
                  </a:moveTo>
                  <a:lnTo>
                    <a:pt x="31621" y="60336"/>
                  </a:lnTo>
                  <a:lnTo>
                    <a:pt x="55386" y="27733"/>
                  </a:lnTo>
                  <a:lnTo>
                    <a:pt x="68137" y="524"/>
                  </a:lnTo>
                  <a:lnTo>
                    <a:pt x="66548" y="0"/>
                  </a:lnTo>
                  <a:lnTo>
                    <a:pt x="59139" y="1299"/>
                  </a:lnTo>
                  <a:lnTo>
                    <a:pt x="43067" y="16111"/>
                  </a:lnTo>
                  <a:lnTo>
                    <a:pt x="15013" y="55834"/>
                  </a:lnTo>
                  <a:lnTo>
                    <a:pt x="1222" y="87067"/>
                  </a:lnTo>
                  <a:lnTo>
                    <a:pt x="0" y="105613"/>
                  </a:lnTo>
                  <a:lnTo>
                    <a:pt x="2074" y="113098"/>
                  </a:lnTo>
                  <a:lnTo>
                    <a:pt x="10022" y="125178"/>
                  </a:lnTo>
                  <a:lnTo>
                    <a:pt x="15811" y="128258"/>
                  </a:lnTo>
                  <a:lnTo>
                    <a:pt x="29768" y="129800"/>
                  </a:lnTo>
                  <a:lnTo>
                    <a:pt x="76941" y="121346"/>
                  </a:lnTo>
                  <a:lnTo>
                    <a:pt x="96919" y="112146"/>
                  </a:lnTo>
                  <a:lnTo>
                    <a:pt x="123327" y="87133"/>
                  </a:lnTo>
                  <a:lnTo>
                    <a:pt x="151413" y="43421"/>
                  </a:lnTo>
                  <a:lnTo>
                    <a:pt x="153536" y="35179"/>
                  </a:lnTo>
                  <a:lnTo>
                    <a:pt x="153114" y="32981"/>
                  </a:lnTo>
                  <a:lnTo>
                    <a:pt x="147002" y="28658"/>
                  </a:lnTo>
                  <a:lnTo>
                    <a:pt x="142408" y="26518"/>
                  </a:lnTo>
                  <a:lnTo>
                    <a:pt x="138640" y="25796"/>
                  </a:lnTo>
                  <a:lnTo>
                    <a:pt x="132572" y="26876"/>
                  </a:lnTo>
                  <a:lnTo>
                    <a:pt x="130671" y="28152"/>
                  </a:lnTo>
                  <a:lnTo>
                    <a:pt x="129405" y="29707"/>
                  </a:lnTo>
                  <a:lnTo>
                    <a:pt x="128560" y="31450"/>
                  </a:lnTo>
                  <a:lnTo>
                    <a:pt x="130742" y="44016"/>
                  </a:lnTo>
                  <a:lnTo>
                    <a:pt x="155444" y="90965"/>
                  </a:lnTo>
                  <a:lnTo>
                    <a:pt x="170144" y="114959"/>
                  </a:lnTo>
                  <a:lnTo>
                    <a:pt x="174326" y="129062"/>
                  </a:lnTo>
                  <a:lnTo>
                    <a:pt x="174303" y="140506"/>
                  </a:lnTo>
                  <a:lnTo>
                    <a:pt x="173309" y="145532"/>
                  </a:lnTo>
                  <a:lnTo>
                    <a:pt x="170530" y="149588"/>
                  </a:lnTo>
                  <a:lnTo>
                    <a:pt x="161797" y="155978"/>
                  </a:lnTo>
                  <a:lnTo>
                    <a:pt x="155799" y="155847"/>
                  </a:lnTo>
                  <a:lnTo>
                    <a:pt x="126871" y="14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87"/>
            <p:cNvSpPr/>
            <p:nvPr>
              <p:custDataLst>
                <p:tags r:id="rId117"/>
              </p:custDataLst>
            </p:nvPr>
          </p:nvSpPr>
          <p:spPr>
            <a:xfrm>
              <a:off x="5149850" y="4959350"/>
              <a:ext cx="95251" cy="142276"/>
            </a:xfrm>
            <a:custGeom>
              <a:avLst/>
              <a:gdLst/>
              <a:ahLst/>
              <a:cxnLst/>
              <a:rect l="0" t="0" r="0" b="0"/>
              <a:pathLst>
                <a:path w="95251" h="142276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10113"/>
                  </a:lnTo>
                  <a:lnTo>
                    <a:pt x="44159" y="36628"/>
                  </a:lnTo>
                  <a:lnTo>
                    <a:pt x="60043" y="74666"/>
                  </a:lnTo>
                  <a:lnTo>
                    <a:pt x="66944" y="110475"/>
                  </a:lnTo>
                  <a:lnTo>
                    <a:pt x="64127" y="142275"/>
                  </a:lnTo>
                  <a:lnTo>
                    <a:pt x="63213" y="141418"/>
                  </a:lnTo>
                  <a:lnTo>
                    <a:pt x="60315" y="134819"/>
                  </a:lnTo>
                  <a:lnTo>
                    <a:pt x="64475" y="89729"/>
                  </a:lnTo>
                  <a:lnTo>
                    <a:pt x="72020" y="56690"/>
                  </a:lnTo>
                  <a:lnTo>
                    <a:pt x="79281" y="42129"/>
                  </a:lnTo>
                  <a:lnTo>
                    <a:pt x="952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88"/>
            <p:cNvSpPr/>
            <p:nvPr>
              <p:custDataLst>
                <p:tags r:id="rId118"/>
              </p:custDataLst>
            </p:nvPr>
          </p:nvSpPr>
          <p:spPr>
            <a:xfrm>
              <a:off x="5092700" y="4921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89"/>
            <p:cNvSpPr/>
            <p:nvPr>
              <p:custDataLst>
                <p:tags r:id="rId119"/>
              </p:custDataLst>
            </p:nvPr>
          </p:nvSpPr>
          <p:spPr>
            <a:xfrm>
              <a:off x="5099050" y="49911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90"/>
            <p:cNvSpPr/>
            <p:nvPr>
              <p:custDataLst>
                <p:tags r:id="rId120"/>
              </p:custDataLst>
            </p:nvPr>
          </p:nvSpPr>
          <p:spPr>
            <a:xfrm>
              <a:off x="4717416" y="4955310"/>
              <a:ext cx="330835" cy="264808"/>
            </a:xfrm>
            <a:custGeom>
              <a:avLst/>
              <a:gdLst/>
              <a:ahLst/>
              <a:cxnLst/>
              <a:rect l="0" t="0" r="0" b="0"/>
              <a:pathLst>
                <a:path w="330835" h="264808">
                  <a:moveTo>
                    <a:pt x="634" y="80240"/>
                  </a:moveTo>
                  <a:lnTo>
                    <a:pt x="634" y="80240"/>
                  </a:lnTo>
                  <a:lnTo>
                    <a:pt x="4005" y="76869"/>
                  </a:lnTo>
                  <a:lnTo>
                    <a:pt x="7541" y="75214"/>
                  </a:lnTo>
                  <a:lnTo>
                    <a:pt x="9472" y="74773"/>
                  </a:lnTo>
                  <a:lnTo>
                    <a:pt x="25674" y="64038"/>
                  </a:lnTo>
                  <a:lnTo>
                    <a:pt x="41606" y="44082"/>
                  </a:lnTo>
                  <a:lnTo>
                    <a:pt x="51893" y="20294"/>
                  </a:lnTo>
                  <a:lnTo>
                    <a:pt x="52446" y="14170"/>
                  </a:lnTo>
                  <a:lnTo>
                    <a:pt x="51403" y="9382"/>
                  </a:lnTo>
                  <a:lnTo>
                    <a:pt x="49297" y="5485"/>
                  </a:lnTo>
                  <a:lnTo>
                    <a:pt x="46481" y="2887"/>
                  </a:lnTo>
                  <a:lnTo>
                    <a:pt x="39591" y="0"/>
                  </a:lnTo>
                  <a:lnTo>
                    <a:pt x="35071" y="1346"/>
                  </a:lnTo>
                  <a:lnTo>
                    <a:pt x="24406" y="8487"/>
                  </a:lnTo>
                  <a:lnTo>
                    <a:pt x="9873" y="34520"/>
                  </a:lnTo>
                  <a:lnTo>
                    <a:pt x="0" y="72416"/>
                  </a:lnTo>
                  <a:lnTo>
                    <a:pt x="2720" y="108182"/>
                  </a:lnTo>
                  <a:lnTo>
                    <a:pt x="12462" y="134380"/>
                  </a:lnTo>
                  <a:lnTo>
                    <a:pt x="27657" y="152177"/>
                  </a:lnTo>
                  <a:lnTo>
                    <a:pt x="34877" y="154304"/>
                  </a:lnTo>
                  <a:lnTo>
                    <a:pt x="52307" y="152904"/>
                  </a:lnTo>
                  <a:lnTo>
                    <a:pt x="81953" y="140811"/>
                  </a:lnTo>
                  <a:lnTo>
                    <a:pt x="127940" y="107623"/>
                  </a:lnTo>
                  <a:lnTo>
                    <a:pt x="172316" y="63402"/>
                  </a:lnTo>
                  <a:lnTo>
                    <a:pt x="181090" y="49537"/>
                  </a:lnTo>
                  <a:lnTo>
                    <a:pt x="180910" y="46366"/>
                  </a:lnTo>
                  <a:lnTo>
                    <a:pt x="179379" y="43546"/>
                  </a:lnTo>
                  <a:lnTo>
                    <a:pt x="176947" y="40961"/>
                  </a:lnTo>
                  <a:lnTo>
                    <a:pt x="166720" y="38088"/>
                  </a:lnTo>
                  <a:lnTo>
                    <a:pt x="160041" y="37322"/>
                  </a:lnTo>
                  <a:lnTo>
                    <a:pt x="146976" y="40234"/>
                  </a:lnTo>
                  <a:lnTo>
                    <a:pt x="140529" y="42986"/>
                  </a:lnTo>
                  <a:lnTo>
                    <a:pt x="129602" y="55452"/>
                  </a:lnTo>
                  <a:lnTo>
                    <a:pt x="121453" y="72045"/>
                  </a:lnTo>
                  <a:lnTo>
                    <a:pt x="117831" y="88827"/>
                  </a:lnTo>
                  <a:lnTo>
                    <a:pt x="119985" y="103812"/>
                  </a:lnTo>
                  <a:lnTo>
                    <a:pt x="129494" y="123937"/>
                  </a:lnTo>
                  <a:lnTo>
                    <a:pt x="131697" y="125600"/>
                  </a:lnTo>
                  <a:lnTo>
                    <a:pt x="133870" y="126002"/>
                  </a:lnTo>
                  <a:lnTo>
                    <a:pt x="136025" y="125566"/>
                  </a:lnTo>
                  <a:lnTo>
                    <a:pt x="140300" y="119434"/>
                  </a:lnTo>
                  <a:lnTo>
                    <a:pt x="160616" y="72368"/>
                  </a:lnTo>
                  <a:lnTo>
                    <a:pt x="164217" y="64502"/>
                  </a:lnTo>
                  <a:lnTo>
                    <a:pt x="164722" y="65515"/>
                  </a:lnTo>
                  <a:lnTo>
                    <a:pt x="164729" y="78465"/>
                  </a:lnTo>
                  <a:lnTo>
                    <a:pt x="160227" y="123733"/>
                  </a:lnTo>
                  <a:lnTo>
                    <a:pt x="152893" y="164780"/>
                  </a:lnTo>
                  <a:lnTo>
                    <a:pt x="141781" y="209319"/>
                  </a:lnTo>
                  <a:lnTo>
                    <a:pt x="131866" y="251290"/>
                  </a:lnTo>
                  <a:lnTo>
                    <a:pt x="132572" y="261625"/>
                  </a:lnTo>
                  <a:lnTo>
                    <a:pt x="133748" y="263958"/>
                  </a:lnTo>
                  <a:lnTo>
                    <a:pt x="135238" y="264807"/>
                  </a:lnTo>
                  <a:lnTo>
                    <a:pt x="136937" y="264668"/>
                  </a:lnTo>
                  <a:lnTo>
                    <a:pt x="161083" y="234528"/>
                  </a:lnTo>
                  <a:lnTo>
                    <a:pt x="178937" y="197294"/>
                  </a:lnTo>
                  <a:lnTo>
                    <a:pt x="191358" y="164720"/>
                  </a:lnTo>
                  <a:lnTo>
                    <a:pt x="204639" y="130487"/>
                  </a:lnTo>
                  <a:lnTo>
                    <a:pt x="225866" y="85564"/>
                  </a:lnTo>
                  <a:lnTo>
                    <a:pt x="239679" y="41674"/>
                  </a:lnTo>
                  <a:lnTo>
                    <a:pt x="241265" y="29693"/>
                  </a:lnTo>
                  <a:lnTo>
                    <a:pt x="240783" y="28902"/>
                  </a:lnTo>
                  <a:lnTo>
                    <a:pt x="239755" y="29788"/>
                  </a:lnTo>
                  <a:lnTo>
                    <a:pt x="238364" y="31788"/>
                  </a:lnTo>
                  <a:lnTo>
                    <a:pt x="234069" y="76708"/>
                  </a:lnTo>
                  <a:lnTo>
                    <a:pt x="232548" y="109062"/>
                  </a:lnTo>
                  <a:lnTo>
                    <a:pt x="235890" y="138024"/>
                  </a:lnTo>
                  <a:lnTo>
                    <a:pt x="237199" y="139929"/>
                  </a:lnTo>
                  <a:lnTo>
                    <a:pt x="238776" y="141199"/>
                  </a:lnTo>
                  <a:lnTo>
                    <a:pt x="246174" y="138848"/>
                  </a:lnTo>
                  <a:lnTo>
                    <a:pt x="251111" y="136245"/>
                  </a:lnTo>
                  <a:lnTo>
                    <a:pt x="260359" y="123945"/>
                  </a:lnTo>
                  <a:lnTo>
                    <a:pt x="277794" y="77193"/>
                  </a:lnTo>
                  <a:lnTo>
                    <a:pt x="292160" y="40336"/>
                  </a:lnTo>
                  <a:lnTo>
                    <a:pt x="294468" y="36704"/>
                  </a:lnTo>
                  <a:lnTo>
                    <a:pt x="296006" y="35694"/>
                  </a:lnTo>
                  <a:lnTo>
                    <a:pt x="297033" y="36431"/>
                  </a:lnTo>
                  <a:lnTo>
                    <a:pt x="309835" y="83138"/>
                  </a:lnTo>
                  <a:lnTo>
                    <a:pt x="322383" y="122270"/>
                  </a:lnTo>
                  <a:lnTo>
                    <a:pt x="326607" y="127142"/>
                  </a:lnTo>
                  <a:lnTo>
                    <a:pt x="328016" y="127030"/>
                  </a:lnTo>
                  <a:lnTo>
                    <a:pt x="328955" y="125545"/>
                  </a:lnTo>
                  <a:lnTo>
                    <a:pt x="330834" y="118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91"/>
            <p:cNvSpPr/>
            <p:nvPr>
              <p:custDataLst>
                <p:tags r:id="rId121"/>
              </p:custDataLst>
            </p:nvPr>
          </p:nvSpPr>
          <p:spPr>
            <a:xfrm>
              <a:off x="4533900" y="4991100"/>
              <a:ext cx="158751" cy="147173"/>
            </a:xfrm>
            <a:custGeom>
              <a:avLst/>
              <a:gdLst/>
              <a:ahLst/>
              <a:cxnLst/>
              <a:rect l="0" t="0" r="0" b="0"/>
              <a:pathLst>
                <a:path w="158751" h="147173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117" y="9042"/>
                  </a:lnTo>
                  <a:lnTo>
                    <a:pt x="15914" y="12714"/>
                  </a:lnTo>
                  <a:lnTo>
                    <a:pt x="29886" y="18821"/>
                  </a:lnTo>
                  <a:lnTo>
                    <a:pt x="53619" y="40306"/>
                  </a:lnTo>
                  <a:lnTo>
                    <a:pt x="76783" y="83534"/>
                  </a:lnTo>
                  <a:lnTo>
                    <a:pt x="88445" y="114670"/>
                  </a:lnTo>
                  <a:lnTo>
                    <a:pt x="88979" y="144871"/>
                  </a:lnTo>
                  <a:lnTo>
                    <a:pt x="88248" y="146675"/>
                  </a:lnTo>
                  <a:lnTo>
                    <a:pt x="87054" y="147172"/>
                  </a:lnTo>
                  <a:lnTo>
                    <a:pt x="85553" y="146798"/>
                  </a:lnTo>
                  <a:lnTo>
                    <a:pt x="76698" y="132788"/>
                  </a:lnTo>
                  <a:lnTo>
                    <a:pt x="71879" y="100650"/>
                  </a:lnTo>
                  <a:lnTo>
                    <a:pt x="77193" y="56476"/>
                  </a:lnTo>
                  <a:lnTo>
                    <a:pt x="87704" y="24493"/>
                  </a:lnTo>
                  <a:lnTo>
                    <a:pt x="94453" y="17741"/>
                  </a:lnTo>
                  <a:lnTo>
                    <a:pt x="113240" y="835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128"/>
          <p:cNvGrpSpPr/>
          <p:nvPr/>
        </p:nvGrpSpPr>
        <p:grpSpPr>
          <a:xfrm>
            <a:off x="3333750" y="4864100"/>
            <a:ext cx="666751" cy="298451"/>
            <a:chOff x="3333750" y="4864100"/>
            <a:chExt cx="666751" cy="298451"/>
          </a:xfrm>
        </p:grpSpPr>
        <p:sp>
          <p:nvSpPr>
            <p:cNvPr id="387" name="SMARTInkShape-592"/>
            <p:cNvSpPr/>
            <p:nvPr>
              <p:custDataLst>
                <p:tags r:id="rId110"/>
              </p:custDataLst>
            </p:nvPr>
          </p:nvSpPr>
          <p:spPr>
            <a:xfrm>
              <a:off x="3854450" y="50165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526" y="24842"/>
                  </a:lnTo>
                  <a:lnTo>
                    <a:pt x="48837" y="16823"/>
                  </a:lnTo>
                  <a:lnTo>
                    <a:pt x="84735" y="107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93"/>
            <p:cNvSpPr/>
            <p:nvPr>
              <p:custDataLst>
                <p:tags r:id="rId111"/>
              </p:custDataLst>
            </p:nvPr>
          </p:nvSpPr>
          <p:spPr>
            <a:xfrm>
              <a:off x="3916110" y="4864100"/>
              <a:ext cx="52641" cy="295957"/>
            </a:xfrm>
            <a:custGeom>
              <a:avLst/>
              <a:gdLst/>
              <a:ahLst/>
              <a:cxnLst/>
              <a:rect l="0" t="0" r="0" b="0"/>
              <a:pathLst>
                <a:path w="52641" h="295957">
                  <a:moveTo>
                    <a:pt x="52640" y="0"/>
                  </a:moveTo>
                  <a:lnTo>
                    <a:pt x="52640" y="0"/>
                  </a:lnTo>
                  <a:lnTo>
                    <a:pt x="49269" y="0"/>
                  </a:lnTo>
                  <a:lnTo>
                    <a:pt x="40430" y="6742"/>
                  </a:lnTo>
                  <a:lnTo>
                    <a:pt x="25504" y="27790"/>
                  </a:lnTo>
                  <a:lnTo>
                    <a:pt x="11047" y="69852"/>
                  </a:lnTo>
                  <a:lnTo>
                    <a:pt x="4050" y="108186"/>
                  </a:lnTo>
                  <a:lnTo>
                    <a:pt x="0" y="151799"/>
                  </a:lnTo>
                  <a:lnTo>
                    <a:pt x="552" y="199405"/>
                  </a:lnTo>
                  <a:lnTo>
                    <a:pt x="5031" y="237497"/>
                  </a:lnTo>
                  <a:lnTo>
                    <a:pt x="12430" y="266421"/>
                  </a:lnTo>
                  <a:lnTo>
                    <a:pt x="22774" y="286331"/>
                  </a:lnTo>
                  <a:lnTo>
                    <a:pt x="27791" y="291782"/>
                  </a:lnTo>
                  <a:lnTo>
                    <a:pt x="32546" y="294710"/>
                  </a:lnTo>
                  <a:lnTo>
                    <a:pt x="37127" y="295956"/>
                  </a:lnTo>
                  <a:lnTo>
                    <a:pt x="40887" y="295377"/>
                  </a:lnTo>
                  <a:lnTo>
                    <a:pt x="44099" y="293579"/>
                  </a:lnTo>
                  <a:lnTo>
                    <a:pt x="46946" y="290969"/>
                  </a:lnTo>
                  <a:lnTo>
                    <a:pt x="50110" y="278663"/>
                  </a:lnTo>
                  <a:lnTo>
                    <a:pt x="5264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94"/>
            <p:cNvSpPr/>
            <p:nvPr>
              <p:custDataLst>
                <p:tags r:id="rId112"/>
              </p:custDataLst>
            </p:nvPr>
          </p:nvSpPr>
          <p:spPr>
            <a:xfrm>
              <a:off x="3731193" y="5003800"/>
              <a:ext cx="59758" cy="118917"/>
            </a:xfrm>
            <a:custGeom>
              <a:avLst/>
              <a:gdLst/>
              <a:ahLst/>
              <a:cxnLst/>
              <a:rect l="0" t="0" r="0" b="0"/>
              <a:pathLst>
                <a:path w="59758" h="118917">
                  <a:moveTo>
                    <a:pt x="59757" y="0"/>
                  </a:moveTo>
                  <a:lnTo>
                    <a:pt x="59757" y="0"/>
                  </a:lnTo>
                  <a:lnTo>
                    <a:pt x="27775" y="8838"/>
                  </a:lnTo>
                  <a:lnTo>
                    <a:pt x="8888" y="21669"/>
                  </a:lnTo>
                  <a:lnTo>
                    <a:pt x="1871" y="31033"/>
                  </a:lnTo>
                  <a:lnTo>
                    <a:pt x="0" y="35505"/>
                  </a:lnTo>
                  <a:lnTo>
                    <a:pt x="869" y="40604"/>
                  </a:lnTo>
                  <a:lnTo>
                    <a:pt x="7479" y="51913"/>
                  </a:lnTo>
                  <a:lnTo>
                    <a:pt x="50987" y="94610"/>
                  </a:lnTo>
                  <a:lnTo>
                    <a:pt x="55859" y="104608"/>
                  </a:lnTo>
                  <a:lnTo>
                    <a:pt x="55747" y="108544"/>
                  </a:lnTo>
                  <a:lnTo>
                    <a:pt x="54262" y="111874"/>
                  </a:lnTo>
                  <a:lnTo>
                    <a:pt x="51860" y="114799"/>
                  </a:lnTo>
                  <a:lnTo>
                    <a:pt x="43548" y="118049"/>
                  </a:lnTo>
                  <a:lnTo>
                    <a:pt x="38367" y="118916"/>
                  </a:lnTo>
                  <a:lnTo>
                    <a:pt x="26967" y="116117"/>
                  </a:lnTo>
                  <a:lnTo>
                    <a:pt x="895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95"/>
            <p:cNvSpPr/>
            <p:nvPr>
              <p:custDataLst>
                <p:tags r:id="rId113"/>
              </p:custDataLst>
            </p:nvPr>
          </p:nvSpPr>
          <p:spPr>
            <a:xfrm>
              <a:off x="3583885" y="5034825"/>
              <a:ext cx="92766" cy="96068"/>
            </a:xfrm>
            <a:custGeom>
              <a:avLst/>
              <a:gdLst/>
              <a:ahLst/>
              <a:cxnLst/>
              <a:rect l="0" t="0" r="0" b="0"/>
              <a:pathLst>
                <a:path w="92766" h="96068">
                  <a:moveTo>
                    <a:pt x="10215" y="51525"/>
                  </a:moveTo>
                  <a:lnTo>
                    <a:pt x="10215" y="51525"/>
                  </a:lnTo>
                  <a:lnTo>
                    <a:pt x="31263" y="39316"/>
                  </a:lnTo>
                  <a:lnTo>
                    <a:pt x="42165" y="27759"/>
                  </a:lnTo>
                  <a:lnTo>
                    <a:pt x="45581" y="19561"/>
                  </a:lnTo>
                  <a:lnTo>
                    <a:pt x="46492" y="15399"/>
                  </a:lnTo>
                  <a:lnTo>
                    <a:pt x="45689" y="11213"/>
                  </a:lnTo>
                  <a:lnTo>
                    <a:pt x="41033" y="2799"/>
                  </a:lnTo>
                  <a:lnTo>
                    <a:pt x="37816" y="697"/>
                  </a:lnTo>
                  <a:lnTo>
                    <a:pt x="34260" y="0"/>
                  </a:lnTo>
                  <a:lnTo>
                    <a:pt x="30478" y="242"/>
                  </a:lnTo>
                  <a:lnTo>
                    <a:pt x="22513" y="6155"/>
                  </a:lnTo>
                  <a:lnTo>
                    <a:pt x="14270" y="17250"/>
                  </a:lnTo>
                  <a:lnTo>
                    <a:pt x="3107" y="41918"/>
                  </a:lnTo>
                  <a:lnTo>
                    <a:pt x="0" y="56427"/>
                  </a:lnTo>
                  <a:lnTo>
                    <a:pt x="2383" y="69932"/>
                  </a:lnTo>
                  <a:lnTo>
                    <a:pt x="4994" y="76496"/>
                  </a:lnTo>
                  <a:lnTo>
                    <a:pt x="15420" y="87553"/>
                  </a:lnTo>
                  <a:lnTo>
                    <a:pt x="22151" y="92477"/>
                  </a:lnTo>
                  <a:lnTo>
                    <a:pt x="37157" y="96067"/>
                  </a:lnTo>
                  <a:lnTo>
                    <a:pt x="53939" y="94605"/>
                  </a:lnTo>
                  <a:lnTo>
                    <a:pt x="92765" y="83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96"/>
            <p:cNvSpPr/>
            <p:nvPr>
              <p:custDataLst>
                <p:tags r:id="rId114"/>
              </p:custDataLst>
            </p:nvPr>
          </p:nvSpPr>
          <p:spPr>
            <a:xfrm>
              <a:off x="3333750" y="4933950"/>
              <a:ext cx="298451" cy="57151"/>
            </a:xfrm>
            <a:custGeom>
              <a:avLst/>
              <a:gdLst/>
              <a:ahLst/>
              <a:cxnLst/>
              <a:rect l="0" t="0" r="0" b="0"/>
              <a:pathLst>
                <a:path w="298451" h="57151">
                  <a:moveTo>
                    <a:pt x="0" y="57150"/>
                  </a:moveTo>
                  <a:lnTo>
                    <a:pt x="0" y="57150"/>
                  </a:lnTo>
                  <a:lnTo>
                    <a:pt x="43369" y="44941"/>
                  </a:lnTo>
                  <a:lnTo>
                    <a:pt x="82540" y="37377"/>
                  </a:lnTo>
                  <a:lnTo>
                    <a:pt x="129818" y="29311"/>
                  </a:lnTo>
                  <a:lnTo>
                    <a:pt x="154278" y="25186"/>
                  </a:lnTo>
                  <a:lnTo>
                    <a:pt x="201213" y="17543"/>
                  </a:lnTo>
                  <a:lnTo>
                    <a:pt x="240887" y="11795"/>
                  </a:lnTo>
                  <a:lnTo>
                    <a:pt x="284885" y="3061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97"/>
            <p:cNvSpPr/>
            <p:nvPr>
              <p:custDataLst>
                <p:tags r:id="rId115"/>
              </p:custDataLst>
            </p:nvPr>
          </p:nvSpPr>
          <p:spPr>
            <a:xfrm>
              <a:off x="3448050" y="4914900"/>
              <a:ext cx="31751" cy="247651"/>
            </a:xfrm>
            <a:custGeom>
              <a:avLst/>
              <a:gdLst/>
              <a:ahLst/>
              <a:cxnLst/>
              <a:rect l="0" t="0" r="0" b="0"/>
              <a:pathLst>
                <a:path w="31751" h="247651">
                  <a:moveTo>
                    <a:pt x="0" y="0"/>
                  </a:moveTo>
                  <a:lnTo>
                    <a:pt x="0" y="0"/>
                  </a:lnTo>
                  <a:lnTo>
                    <a:pt x="6907" y="35156"/>
                  </a:lnTo>
                  <a:lnTo>
                    <a:pt x="10831" y="65014"/>
                  </a:lnTo>
                  <a:lnTo>
                    <a:pt x="14927" y="101802"/>
                  </a:lnTo>
                  <a:lnTo>
                    <a:pt x="20980" y="141672"/>
                  </a:lnTo>
                  <a:lnTo>
                    <a:pt x="26963" y="180793"/>
                  </a:lnTo>
                  <a:lnTo>
                    <a:pt x="30332" y="225646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129"/>
          <p:cNvGrpSpPr/>
          <p:nvPr/>
        </p:nvGrpSpPr>
        <p:grpSpPr>
          <a:xfrm>
            <a:off x="2120900" y="4899086"/>
            <a:ext cx="913332" cy="315685"/>
            <a:chOff x="2120900" y="4899086"/>
            <a:chExt cx="913332" cy="315685"/>
          </a:xfrm>
        </p:grpSpPr>
        <p:sp>
          <p:nvSpPr>
            <p:cNvPr id="394" name="SMARTInkShape-598"/>
            <p:cNvSpPr/>
            <p:nvPr>
              <p:custDataLst>
                <p:tags r:id="rId105"/>
              </p:custDataLst>
            </p:nvPr>
          </p:nvSpPr>
          <p:spPr>
            <a:xfrm>
              <a:off x="2950584" y="5010150"/>
              <a:ext cx="83648" cy="133351"/>
            </a:xfrm>
            <a:custGeom>
              <a:avLst/>
              <a:gdLst/>
              <a:ahLst/>
              <a:cxnLst/>
              <a:rect l="0" t="0" r="0" b="0"/>
              <a:pathLst>
                <a:path w="83648" h="133351">
                  <a:moveTo>
                    <a:pt x="59316" y="0"/>
                  </a:moveTo>
                  <a:lnTo>
                    <a:pt x="59316" y="0"/>
                  </a:lnTo>
                  <a:lnTo>
                    <a:pt x="18108" y="706"/>
                  </a:lnTo>
                  <a:lnTo>
                    <a:pt x="9721" y="3371"/>
                  </a:lnTo>
                  <a:lnTo>
                    <a:pt x="3643" y="8788"/>
                  </a:lnTo>
                  <a:lnTo>
                    <a:pt x="1034" y="12209"/>
                  </a:lnTo>
                  <a:lnTo>
                    <a:pt x="0" y="15901"/>
                  </a:lnTo>
                  <a:lnTo>
                    <a:pt x="733" y="23765"/>
                  </a:lnTo>
                  <a:lnTo>
                    <a:pt x="4738" y="27132"/>
                  </a:lnTo>
                  <a:lnTo>
                    <a:pt x="51168" y="47183"/>
                  </a:lnTo>
                  <a:lnTo>
                    <a:pt x="67924" y="55307"/>
                  </a:lnTo>
                  <a:lnTo>
                    <a:pt x="79135" y="67385"/>
                  </a:lnTo>
                  <a:lnTo>
                    <a:pt x="83112" y="74556"/>
                  </a:lnTo>
                  <a:lnTo>
                    <a:pt x="83647" y="81454"/>
                  </a:lnTo>
                  <a:lnTo>
                    <a:pt x="78596" y="94763"/>
                  </a:lnTo>
                  <a:lnTo>
                    <a:pt x="67414" y="105852"/>
                  </a:lnTo>
                  <a:lnTo>
                    <a:pt x="2121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99"/>
            <p:cNvSpPr/>
            <p:nvPr>
              <p:custDataLst>
                <p:tags r:id="rId106"/>
              </p:custDataLst>
            </p:nvPr>
          </p:nvSpPr>
          <p:spPr>
            <a:xfrm>
              <a:off x="2889250" y="49530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600"/>
            <p:cNvSpPr/>
            <p:nvPr>
              <p:custDataLst>
                <p:tags r:id="rId107"/>
              </p:custDataLst>
            </p:nvPr>
          </p:nvSpPr>
          <p:spPr>
            <a:xfrm>
              <a:off x="2697555" y="4899086"/>
              <a:ext cx="121071" cy="269410"/>
            </a:xfrm>
            <a:custGeom>
              <a:avLst/>
              <a:gdLst/>
              <a:ahLst/>
              <a:cxnLst/>
              <a:rect l="0" t="0" r="0" b="0"/>
              <a:pathLst>
                <a:path w="121071" h="269410">
                  <a:moveTo>
                    <a:pt x="71045" y="193614"/>
                  </a:moveTo>
                  <a:lnTo>
                    <a:pt x="71045" y="193614"/>
                  </a:lnTo>
                  <a:lnTo>
                    <a:pt x="71045" y="190243"/>
                  </a:lnTo>
                  <a:lnTo>
                    <a:pt x="69163" y="186706"/>
                  </a:lnTo>
                  <a:lnTo>
                    <a:pt x="58803" y="172243"/>
                  </a:lnTo>
                  <a:lnTo>
                    <a:pt x="49376" y="166948"/>
                  </a:lnTo>
                  <a:lnTo>
                    <a:pt x="38131" y="166005"/>
                  </a:lnTo>
                  <a:lnTo>
                    <a:pt x="32169" y="166741"/>
                  </a:lnTo>
                  <a:lnTo>
                    <a:pt x="19900" y="173204"/>
                  </a:lnTo>
                  <a:lnTo>
                    <a:pt x="13665" y="177891"/>
                  </a:lnTo>
                  <a:lnTo>
                    <a:pt x="4856" y="192506"/>
                  </a:lnTo>
                  <a:lnTo>
                    <a:pt x="0" y="210055"/>
                  </a:lnTo>
                  <a:lnTo>
                    <a:pt x="193" y="227262"/>
                  </a:lnTo>
                  <a:lnTo>
                    <a:pt x="7640" y="252815"/>
                  </a:lnTo>
                  <a:lnTo>
                    <a:pt x="12547" y="259188"/>
                  </a:lnTo>
                  <a:lnTo>
                    <a:pt x="25525" y="268149"/>
                  </a:lnTo>
                  <a:lnTo>
                    <a:pt x="32938" y="269409"/>
                  </a:lnTo>
                  <a:lnTo>
                    <a:pt x="48699" y="267048"/>
                  </a:lnTo>
                  <a:lnTo>
                    <a:pt x="63230" y="257531"/>
                  </a:lnTo>
                  <a:lnTo>
                    <a:pt x="76744" y="241777"/>
                  </a:lnTo>
                  <a:lnTo>
                    <a:pt x="89805" y="218312"/>
                  </a:lnTo>
                  <a:lnTo>
                    <a:pt x="100785" y="178251"/>
                  </a:lnTo>
                  <a:lnTo>
                    <a:pt x="105688" y="153739"/>
                  </a:lnTo>
                  <a:lnTo>
                    <a:pt x="109663" y="128930"/>
                  </a:lnTo>
                  <a:lnTo>
                    <a:pt x="113018" y="103925"/>
                  </a:lnTo>
                  <a:lnTo>
                    <a:pt x="117922" y="59207"/>
                  </a:lnTo>
                  <a:lnTo>
                    <a:pt x="121070" y="13149"/>
                  </a:lnTo>
                  <a:lnTo>
                    <a:pt x="120795" y="4047"/>
                  </a:lnTo>
                  <a:lnTo>
                    <a:pt x="119734" y="1619"/>
                  </a:lnTo>
                  <a:lnTo>
                    <a:pt x="118321" y="0"/>
                  </a:lnTo>
                  <a:lnTo>
                    <a:pt x="116673" y="1744"/>
                  </a:lnTo>
                  <a:lnTo>
                    <a:pt x="110984" y="19799"/>
                  </a:lnTo>
                  <a:lnTo>
                    <a:pt x="105535" y="56192"/>
                  </a:lnTo>
                  <a:lnTo>
                    <a:pt x="103607" y="100999"/>
                  </a:lnTo>
                  <a:lnTo>
                    <a:pt x="104837" y="147255"/>
                  </a:lnTo>
                  <a:lnTo>
                    <a:pt x="109145" y="168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601"/>
            <p:cNvSpPr/>
            <p:nvPr>
              <p:custDataLst>
                <p:tags r:id="rId108"/>
              </p:custDataLst>
            </p:nvPr>
          </p:nvSpPr>
          <p:spPr>
            <a:xfrm>
              <a:off x="2403996" y="4915766"/>
              <a:ext cx="199505" cy="251757"/>
            </a:xfrm>
            <a:custGeom>
              <a:avLst/>
              <a:gdLst/>
              <a:ahLst/>
              <a:cxnLst/>
              <a:rect l="0" t="0" r="0" b="0"/>
              <a:pathLst>
                <a:path w="199505" h="251757">
                  <a:moveTo>
                    <a:pt x="34404" y="183284"/>
                  </a:moveTo>
                  <a:lnTo>
                    <a:pt x="34404" y="183284"/>
                  </a:lnTo>
                  <a:lnTo>
                    <a:pt x="33698" y="169486"/>
                  </a:lnTo>
                  <a:lnTo>
                    <a:pt x="31033" y="163510"/>
                  </a:lnTo>
                  <a:lnTo>
                    <a:pt x="29334" y="161635"/>
                  </a:lnTo>
                  <a:lnTo>
                    <a:pt x="25566" y="159551"/>
                  </a:lnTo>
                  <a:lnTo>
                    <a:pt x="19657" y="160507"/>
                  </a:lnTo>
                  <a:lnTo>
                    <a:pt x="16106" y="161749"/>
                  </a:lnTo>
                  <a:lnTo>
                    <a:pt x="10279" y="172537"/>
                  </a:lnTo>
                  <a:lnTo>
                    <a:pt x="0" y="212469"/>
                  </a:lnTo>
                  <a:lnTo>
                    <a:pt x="2259" y="231912"/>
                  </a:lnTo>
                  <a:lnTo>
                    <a:pt x="5536" y="239704"/>
                  </a:lnTo>
                  <a:lnTo>
                    <a:pt x="9344" y="243638"/>
                  </a:lnTo>
                  <a:lnTo>
                    <a:pt x="11347" y="244686"/>
                  </a:lnTo>
                  <a:lnTo>
                    <a:pt x="13388" y="244680"/>
                  </a:lnTo>
                  <a:lnTo>
                    <a:pt x="17538" y="242791"/>
                  </a:lnTo>
                  <a:lnTo>
                    <a:pt x="18926" y="241301"/>
                  </a:lnTo>
                  <a:lnTo>
                    <a:pt x="21338" y="235173"/>
                  </a:lnTo>
                  <a:lnTo>
                    <a:pt x="39348" y="248485"/>
                  </a:lnTo>
                  <a:lnTo>
                    <a:pt x="54919" y="251756"/>
                  </a:lnTo>
                  <a:lnTo>
                    <a:pt x="76309" y="245983"/>
                  </a:lnTo>
                  <a:lnTo>
                    <a:pt x="100521" y="228594"/>
                  </a:lnTo>
                  <a:lnTo>
                    <a:pt x="134692" y="185883"/>
                  </a:lnTo>
                  <a:lnTo>
                    <a:pt x="162975" y="141407"/>
                  </a:lnTo>
                  <a:lnTo>
                    <a:pt x="183271" y="96635"/>
                  </a:lnTo>
                  <a:lnTo>
                    <a:pt x="188815" y="53502"/>
                  </a:lnTo>
                  <a:lnTo>
                    <a:pt x="182147" y="19868"/>
                  </a:lnTo>
                  <a:lnTo>
                    <a:pt x="175092" y="5762"/>
                  </a:lnTo>
                  <a:lnTo>
                    <a:pt x="171940" y="2142"/>
                  </a:lnTo>
                  <a:lnTo>
                    <a:pt x="169134" y="434"/>
                  </a:lnTo>
                  <a:lnTo>
                    <a:pt x="166557" y="0"/>
                  </a:lnTo>
                  <a:lnTo>
                    <a:pt x="152818" y="26359"/>
                  </a:lnTo>
                  <a:lnTo>
                    <a:pt x="145123" y="58271"/>
                  </a:lnTo>
                  <a:lnTo>
                    <a:pt x="140763" y="95972"/>
                  </a:lnTo>
                  <a:lnTo>
                    <a:pt x="141176" y="136247"/>
                  </a:lnTo>
                  <a:lnTo>
                    <a:pt x="143712" y="170139"/>
                  </a:lnTo>
                  <a:lnTo>
                    <a:pt x="148602" y="197903"/>
                  </a:lnTo>
                  <a:lnTo>
                    <a:pt x="162550" y="227284"/>
                  </a:lnTo>
                  <a:lnTo>
                    <a:pt x="171556" y="237647"/>
                  </a:lnTo>
                  <a:lnTo>
                    <a:pt x="176639" y="239987"/>
                  </a:lnTo>
                  <a:lnTo>
                    <a:pt x="199504" y="240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602"/>
            <p:cNvSpPr/>
            <p:nvPr>
              <p:custDataLst>
                <p:tags r:id="rId109"/>
              </p:custDataLst>
            </p:nvPr>
          </p:nvSpPr>
          <p:spPr>
            <a:xfrm>
              <a:off x="2120900" y="4940561"/>
              <a:ext cx="222251" cy="274210"/>
            </a:xfrm>
            <a:custGeom>
              <a:avLst/>
              <a:gdLst/>
              <a:ahLst/>
              <a:cxnLst/>
              <a:rect l="0" t="0" r="0" b="0"/>
              <a:pathLst>
                <a:path w="222251" h="27421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60" y="0"/>
                  </a:lnTo>
                  <a:lnTo>
                    <a:pt x="13141" y="5500"/>
                  </a:lnTo>
                  <a:lnTo>
                    <a:pt x="15111" y="9929"/>
                  </a:lnTo>
                  <a:lnTo>
                    <a:pt x="18977" y="49573"/>
                  </a:lnTo>
                  <a:lnTo>
                    <a:pt x="22075" y="81154"/>
                  </a:lnTo>
                  <a:lnTo>
                    <a:pt x="27685" y="118238"/>
                  </a:lnTo>
                  <a:lnTo>
                    <a:pt x="34882" y="156827"/>
                  </a:lnTo>
                  <a:lnTo>
                    <a:pt x="42785" y="192793"/>
                  </a:lnTo>
                  <a:lnTo>
                    <a:pt x="58650" y="234410"/>
                  </a:lnTo>
                  <a:lnTo>
                    <a:pt x="68236" y="245680"/>
                  </a:lnTo>
                  <a:lnTo>
                    <a:pt x="81571" y="216391"/>
                  </a:lnTo>
                  <a:lnTo>
                    <a:pt x="86348" y="205389"/>
                  </a:lnTo>
                  <a:lnTo>
                    <a:pt x="90823" y="200500"/>
                  </a:lnTo>
                  <a:lnTo>
                    <a:pt x="93710" y="201313"/>
                  </a:lnTo>
                  <a:lnTo>
                    <a:pt x="100680" y="207861"/>
                  </a:lnTo>
                  <a:lnTo>
                    <a:pt x="128359" y="250309"/>
                  </a:lnTo>
                  <a:lnTo>
                    <a:pt x="153010" y="273861"/>
                  </a:lnTo>
                  <a:lnTo>
                    <a:pt x="156334" y="274209"/>
                  </a:lnTo>
                  <a:lnTo>
                    <a:pt x="163791" y="270833"/>
                  </a:lnTo>
                  <a:lnTo>
                    <a:pt x="169928" y="257103"/>
                  </a:lnTo>
                  <a:lnTo>
                    <a:pt x="179230" y="210521"/>
                  </a:lnTo>
                  <a:lnTo>
                    <a:pt x="182987" y="186827"/>
                  </a:lnTo>
                  <a:lnTo>
                    <a:pt x="186902" y="160447"/>
                  </a:lnTo>
                  <a:lnTo>
                    <a:pt x="190924" y="132278"/>
                  </a:lnTo>
                  <a:lnTo>
                    <a:pt x="195016" y="102915"/>
                  </a:lnTo>
                  <a:lnTo>
                    <a:pt x="201444" y="60882"/>
                  </a:lnTo>
                  <a:lnTo>
                    <a:pt x="208838" y="13547"/>
                  </a:lnTo>
                  <a:lnTo>
                    <a:pt x="209076" y="13178"/>
                  </a:lnTo>
                  <a:lnTo>
                    <a:pt x="222250" y="3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0" name="SMARTInkShape-603"/>
          <p:cNvSpPr/>
          <p:nvPr>
            <p:custDataLst>
              <p:tags r:id="rId3"/>
            </p:custDataLst>
          </p:nvPr>
        </p:nvSpPr>
        <p:spPr>
          <a:xfrm>
            <a:off x="2394473" y="4483719"/>
            <a:ext cx="5142978" cy="107332"/>
          </a:xfrm>
          <a:custGeom>
            <a:avLst/>
            <a:gdLst/>
            <a:ahLst/>
            <a:cxnLst/>
            <a:rect l="0" t="0" r="0" b="0"/>
            <a:pathLst>
              <a:path w="5142978" h="107332">
                <a:moveTo>
                  <a:pt x="12177" y="107331"/>
                </a:moveTo>
                <a:lnTo>
                  <a:pt x="12177" y="107331"/>
                </a:lnTo>
                <a:lnTo>
                  <a:pt x="0" y="95154"/>
                </a:lnTo>
                <a:lnTo>
                  <a:pt x="36583" y="94700"/>
                </a:lnTo>
                <a:lnTo>
                  <a:pt x="73118" y="95367"/>
                </a:lnTo>
                <a:lnTo>
                  <a:pt x="98666" y="96533"/>
                </a:lnTo>
                <a:lnTo>
                  <a:pt x="126986" y="98015"/>
                </a:lnTo>
                <a:lnTo>
                  <a:pt x="162094" y="98298"/>
                </a:lnTo>
                <a:lnTo>
                  <a:pt x="201727" y="97782"/>
                </a:lnTo>
                <a:lnTo>
                  <a:pt x="244377" y="96731"/>
                </a:lnTo>
                <a:lnTo>
                  <a:pt x="297505" y="93914"/>
                </a:lnTo>
                <a:lnTo>
                  <a:pt x="357618" y="89920"/>
                </a:lnTo>
                <a:lnTo>
                  <a:pt x="422387" y="85140"/>
                </a:lnTo>
                <a:lnTo>
                  <a:pt x="498023" y="79132"/>
                </a:lnTo>
                <a:lnTo>
                  <a:pt x="580902" y="72304"/>
                </a:lnTo>
                <a:lnTo>
                  <a:pt x="668610" y="64929"/>
                </a:lnTo>
                <a:lnTo>
                  <a:pt x="767299" y="57191"/>
                </a:lnTo>
                <a:lnTo>
                  <a:pt x="873308" y="49210"/>
                </a:lnTo>
                <a:lnTo>
                  <a:pt x="984198" y="41067"/>
                </a:lnTo>
                <a:lnTo>
                  <a:pt x="1103280" y="33522"/>
                </a:lnTo>
                <a:lnTo>
                  <a:pt x="1227823" y="26374"/>
                </a:lnTo>
                <a:lnTo>
                  <a:pt x="1356008" y="19493"/>
                </a:lnTo>
                <a:lnTo>
                  <a:pt x="1492970" y="14200"/>
                </a:lnTo>
                <a:lnTo>
                  <a:pt x="1635783" y="9966"/>
                </a:lnTo>
                <a:lnTo>
                  <a:pt x="1782498" y="6438"/>
                </a:lnTo>
                <a:lnTo>
                  <a:pt x="1933224" y="4085"/>
                </a:lnTo>
                <a:lnTo>
                  <a:pt x="2086625" y="2517"/>
                </a:lnTo>
                <a:lnTo>
                  <a:pt x="2241810" y="1472"/>
                </a:lnTo>
                <a:lnTo>
                  <a:pt x="2399593" y="775"/>
                </a:lnTo>
                <a:lnTo>
                  <a:pt x="2559110" y="310"/>
                </a:lnTo>
                <a:lnTo>
                  <a:pt x="2719781" y="0"/>
                </a:lnTo>
                <a:lnTo>
                  <a:pt x="2879108" y="499"/>
                </a:lnTo>
                <a:lnTo>
                  <a:pt x="3037537" y="1538"/>
                </a:lnTo>
                <a:lnTo>
                  <a:pt x="3195366" y="2935"/>
                </a:lnTo>
                <a:lnTo>
                  <a:pt x="3353503" y="5278"/>
                </a:lnTo>
                <a:lnTo>
                  <a:pt x="3511844" y="8252"/>
                </a:lnTo>
                <a:lnTo>
                  <a:pt x="3670321" y="11645"/>
                </a:lnTo>
                <a:lnTo>
                  <a:pt x="3821129" y="15318"/>
                </a:lnTo>
                <a:lnTo>
                  <a:pt x="3966824" y="19177"/>
                </a:lnTo>
                <a:lnTo>
                  <a:pt x="4109108" y="23162"/>
                </a:lnTo>
                <a:lnTo>
                  <a:pt x="4240653" y="27229"/>
                </a:lnTo>
                <a:lnTo>
                  <a:pt x="4365038" y="31352"/>
                </a:lnTo>
                <a:lnTo>
                  <a:pt x="4484651" y="35512"/>
                </a:lnTo>
                <a:lnTo>
                  <a:pt x="4592615" y="39696"/>
                </a:lnTo>
                <a:lnTo>
                  <a:pt x="4692814" y="43896"/>
                </a:lnTo>
                <a:lnTo>
                  <a:pt x="4787834" y="48108"/>
                </a:lnTo>
                <a:lnTo>
                  <a:pt x="4869526" y="51622"/>
                </a:lnTo>
                <a:lnTo>
                  <a:pt x="4942333" y="54669"/>
                </a:lnTo>
                <a:lnTo>
                  <a:pt x="5009213" y="57407"/>
                </a:lnTo>
                <a:lnTo>
                  <a:pt x="5053801" y="59230"/>
                </a:lnTo>
                <a:lnTo>
                  <a:pt x="5142977" y="628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" name="SMARTInkShape-Group131"/>
          <p:cNvGrpSpPr/>
          <p:nvPr/>
        </p:nvGrpSpPr>
        <p:grpSpPr>
          <a:xfrm>
            <a:off x="4657500" y="3607760"/>
            <a:ext cx="1584551" cy="335591"/>
            <a:chOff x="4657500" y="3607760"/>
            <a:chExt cx="1584551" cy="335591"/>
          </a:xfrm>
        </p:grpSpPr>
        <p:sp>
          <p:nvSpPr>
            <p:cNvPr id="401" name="SMARTInkShape-604"/>
            <p:cNvSpPr/>
            <p:nvPr>
              <p:custDataLst>
                <p:tags r:id="rId96"/>
              </p:custDataLst>
            </p:nvPr>
          </p:nvSpPr>
          <p:spPr>
            <a:xfrm>
              <a:off x="6178550" y="38862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47920" y="244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605"/>
            <p:cNvSpPr/>
            <p:nvPr>
              <p:custDataLst>
                <p:tags r:id="rId97"/>
              </p:custDataLst>
            </p:nvPr>
          </p:nvSpPr>
          <p:spPr>
            <a:xfrm>
              <a:off x="5899150" y="36639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6087" y="10081"/>
                  </a:lnTo>
                  <a:lnTo>
                    <a:pt x="86406" y="2987"/>
                  </a:lnTo>
                  <a:lnTo>
                    <a:pt x="129632" y="8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606"/>
            <p:cNvSpPr/>
            <p:nvPr>
              <p:custDataLst>
                <p:tags r:id="rId98"/>
              </p:custDataLst>
            </p:nvPr>
          </p:nvSpPr>
          <p:spPr>
            <a:xfrm>
              <a:off x="5867400" y="3687745"/>
              <a:ext cx="127001" cy="167143"/>
            </a:xfrm>
            <a:custGeom>
              <a:avLst/>
              <a:gdLst/>
              <a:ahLst/>
              <a:cxnLst/>
              <a:rect l="0" t="0" r="0" b="0"/>
              <a:pathLst>
                <a:path w="127001" h="167143">
                  <a:moveTo>
                    <a:pt x="127000" y="14305"/>
                  </a:moveTo>
                  <a:lnTo>
                    <a:pt x="127000" y="14305"/>
                  </a:lnTo>
                  <a:lnTo>
                    <a:pt x="82809" y="0"/>
                  </a:lnTo>
                  <a:lnTo>
                    <a:pt x="55738" y="32"/>
                  </a:lnTo>
                  <a:lnTo>
                    <a:pt x="29842" y="4510"/>
                  </a:lnTo>
                  <a:lnTo>
                    <a:pt x="18438" y="10187"/>
                  </a:lnTo>
                  <a:lnTo>
                    <a:pt x="14409" y="13676"/>
                  </a:lnTo>
                  <a:lnTo>
                    <a:pt x="12429" y="17414"/>
                  </a:lnTo>
                  <a:lnTo>
                    <a:pt x="11812" y="21316"/>
                  </a:lnTo>
                  <a:lnTo>
                    <a:pt x="12109" y="25329"/>
                  </a:lnTo>
                  <a:lnTo>
                    <a:pt x="22637" y="44461"/>
                  </a:lnTo>
                  <a:lnTo>
                    <a:pt x="61943" y="86384"/>
                  </a:lnTo>
                  <a:lnTo>
                    <a:pt x="103956" y="127226"/>
                  </a:lnTo>
                  <a:lnTo>
                    <a:pt x="109703" y="140692"/>
                  </a:lnTo>
                  <a:lnTo>
                    <a:pt x="108413" y="146541"/>
                  </a:lnTo>
                  <a:lnTo>
                    <a:pt x="99454" y="156803"/>
                  </a:lnTo>
                  <a:lnTo>
                    <a:pt x="75172" y="167142"/>
                  </a:lnTo>
                  <a:lnTo>
                    <a:pt x="48227" y="162901"/>
                  </a:lnTo>
                  <a:lnTo>
                    <a:pt x="0" y="147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607"/>
            <p:cNvSpPr/>
            <p:nvPr>
              <p:custDataLst>
                <p:tags r:id="rId99"/>
              </p:custDataLst>
            </p:nvPr>
          </p:nvSpPr>
          <p:spPr>
            <a:xfrm>
              <a:off x="5677288" y="3679516"/>
              <a:ext cx="146839" cy="175310"/>
            </a:xfrm>
            <a:custGeom>
              <a:avLst/>
              <a:gdLst/>
              <a:ahLst/>
              <a:cxnLst/>
              <a:rect l="0" t="0" r="0" b="0"/>
              <a:pathLst>
                <a:path w="146839" h="175310">
                  <a:moveTo>
                    <a:pt x="88512" y="9834"/>
                  </a:moveTo>
                  <a:lnTo>
                    <a:pt x="88512" y="9834"/>
                  </a:lnTo>
                  <a:lnTo>
                    <a:pt x="88512" y="6463"/>
                  </a:lnTo>
                  <a:lnTo>
                    <a:pt x="87807" y="5470"/>
                  </a:lnTo>
                  <a:lnTo>
                    <a:pt x="86630" y="4808"/>
                  </a:lnTo>
                  <a:lnTo>
                    <a:pt x="72611" y="0"/>
                  </a:lnTo>
                  <a:lnTo>
                    <a:pt x="64747" y="1465"/>
                  </a:lnTo>
                  <a:lnTo>
                    <a:pt x="49015" y="16370"/>
                  </a:lnTo>
                  <a:lnTo>
                    <a:pt x="16713" y="57535"/>
                  </a:lnTo>
                  <a:lnTo>
                    <a:pt x="4626" y="84186"/>
                  </a:lnTo>
                  <a:lnTo>
                    <a:pt x="0" y="123586"/>
                  </a:lnTo>
                  <a:lnTo>
                    <a:pt x="7311" y="145527"/>
                  </a:lnTo>
                  <a:lnTo>
                    <a:pt x="13211" y="155329"/>
                  </a:lnTo>
                  <a:lnTo>
                    <a:pt x="31055" y="168103"/>
                  </a:lnTo>
                  <a:lnTo>
                    <a:pt x="53098" y="174720"/>
                  </a:lnTo>
                  <a:lnTo>
                    <a:pt x="77005" y="175309"/>
                  </a:lnTo>
                  <a:lnTo>
                    <a:pt x="99861" y="167575"/>
                  </a:lnTo>
                  <a:lnTo>
                    <a:pt x="120367" y="154024"/>
                  </a:lnTo>
                  <a:lnTo>
                    <a:pt x="136537" y="136243"/>
                  </a:lnTo>
                  <a:lnTo>
                    <a:pt x="145133" y="110936"/>
                  </a:lnTo>
                  <a:lnTo>
                    <a:pt x="146838" y="83696"/>
                  </a:lnTo>
                  <a:lnTo>
                    <a:pt x="140540" y="62182"/>
                  </a:lnTo>
                  <a:lnTo>
                    <a:pt x="126924" y="46975"/>
                  </a:lnTo>
                  <a:lnTo>
                    <a:pt x="109111" y="36219"/>
                  </a:lnTo>
                  <a:lnTo>
                    <a:pt x="79249" y="26902"/>
                  </a:lnTo>
                  <a:lnTo>
                    <a:pt x="50882" y="24534"/>
                  </a:lnTo>
                  <a:lnTo>
                    <a:pt x="31362" y="288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608"/>
            <p:cNvSpPr/>
            <p:nvPr>
              <p:custDataLst>
                <p:tags r:id="rId100"/>
              </p:custDataLst>
            </p:nvPr>
          </p:nvSpPr>
          <p:spPr>
            <a:xfrm>
              <a:off x="5568950" y="3765550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19050" y="0"/>
                  </a:moveTo>
                  <a:lnTo>
                    <a:pt x="19050" y="0"/>
                  </a:lnTo>
                  <a:lnTo>
                    <a:pt x="7117" y="5026"/>
                  </a:lnTo>
                  <a:lnTo>
                    <a:pt x="4745" y="5467"/>
                  </a:lnTo>
                  <a:lnTo>
                    <a:pt x="3163" y="5056"/>
                  </a:lnTo>
                  <a:lnTo>
                    <a:pt x="2110" y="40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09"/>
            <p:cNvSpPr/>
            <p:nvPr>
              <p:custDataLst>
                <p:tags r:id="rId101"/>
              </p:custDataLst>
            </p:nvPr>
          </p:nvSpPr>
          <p:spPr>
            <a:xfrm>
              <a:off x="5323124" y="3671770"/>
              <a:ext cx="121837" cy="164354"/>
            </a:xfrm>
            <a:custGeom>
              <a:avLst/>
              <a:gdLst/>
              <a:ahLst/>
              <a:cxnLst/>
              <a:rect l="0" t="0" r="0" b="0"/>
              <a:pathLst>
                <a:path w="121837" h="164354">
                  <a:moveTo>
                    <a:pt x="93426" y="23930"/>
                  </a:moveTo>
                  <a:lnTo>
                    <a:pt x="93426" y="23930"/>
                  </a:lnTo>
                  <a:lnTo>
                    <a:pt x="84588" y="9624"/>
                  </a:lnTo>
                  <a:lnTo>
                    <a:pt x="81889" y="8748"/>
                  </a:lnTo>
                  <a:lnTo>
                    <a:pt x="56646" y="14135"/>
                  </a:lnTo>
                  <a:lnTo>
                    <a:pt x="33296" y="26672"/>
                  </a:lnTo>
                  <a:lnTo>
                    <a:pt x="20606" y="41611"/>
                  </a:lnTo>
                  <a:lnTo>
                    <a:pt x="10967" y="61422"/>
                  </a:lnTo>
                  <a:lnTo>
                    <a:pt x="2280" y="98930"/>
                  </a:lnTo>
                  <a:lnTo>
                    <a:pt x="0" y="121939"/>
                  </a:lnTo>
                  <a:lnTo>
                    <a:pt x="2214" y="131603"/>
                  </a:lnTo>
                  <a:lnTo>
                    <a:pt x="12201" y="147984"/>
                  </a:lnTo>
                  <a:lnTo>
                    <a:pt x="27928" y="158558"/>
                  </a:lnTo>
                  <a:lnTo>
                    <a:pt x="46677" y="164198"/>
                  </a:lnTo>
                  <a:lnTo>
                    <a:pt x="66769" y="164353"/>
                  </a:lnTo>
                  <a:lnTo>
                    <a:pt x="85576" y="156425"/>
                  </a:lnTo>
                  <a:lnTo>
                    <a:pt x="94543" y="150360"/>
                  </a:lnTo>
                  <a:lnTo>
                    <a:pt x="108269" y="130451"/>
                  </a:lnTo>
                  <a:lnTo>
                    <a:pt x="117662" y="103728"/>
                  </a:lnTo>
                  <a:lnTo>
                    <a:pt x="121836" y="70685"/>
                  </a:lnTo>
                  <a:lnTo>
                    <a:pt x="118047" y="42358"/>
                  </a:lnTo>
                  <a:lnTo>
                    <a:pt x="114073" y="29865"/>
                  </a:lnTo>
                  <a:lnTo>
                    <a:pt x="100252" y="12221"/>
                  </a:lnTo>
                  <a:lnTo>
                    <a:pt x="91626" y="5541"/>
                  </a:lnTo>
                  <a:lnTo>
                    <a:pt x="74517" y="0"/>
                  </a:lnTo>
                  <a:lnTo>
                    <a:pt x="58916" y="594"/>
                  </a:lnTo>
                  <a:lnTo>
                    <a:pt x="36276" y="112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10"/>
            <p:cNvSpPr/>
            <p:nvPr>
              <p:custDataLst>
                <p:tags r:id="rId102"/>
              </p:custDataLst>
            </p:nvPr>
          </p:nvSpPr>
          <p:spPr>
            <a:xfrm>
              <a:off x="5000142" y="3790950"/>
              <a:ext cx="130659" cy="6351"/>
            </a:xfrm>
            <a:custGeom>
              <a:avLst/>
              <a:gdLst/>
              <a:ahLst/>
              <a:cxnLst/>
              <a:rect l="0" t="0" r="0" b="0"/>
              <a:pathLst>
                <a:path w="1306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0419" y="6350"/>
                  </a:lnTo>
                  <a:lnTo>
                    <a:pt x="85811" y="4468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611"/>
            <p:cNvSpPr/>
            <p:nvPr>
              <p:custDataLst>
                <p:tags r:id="rId103"/>
              </p:custDataLst>
            </p:nvPr>
          </p:nvSpPr>
          <p:spPr>
            <a:xfrm>
              <a:off x="4979283" y="3721100"/>
              <a:ext cx="132468" cy="12701"/>
            </a:xfrm>
            <a:custGeom>
              <a:avLst/>
              <a:gdLst/>
              <a:ahLst/>
              <a:cxnLst/>
              <a:rect l="0" t="0" r="0" b="0"/>
              <a:pathLst>
                <a:path w="132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6179" y="2037"/>
                  </a:lnTo>
                  <a:lnTo>
                    <a:pt x="85890" y="60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612"/>
            <p:cNvSpPr/>
            <p:nvPr>
              <p:custDataLst>
                <p:tags r:id="rId104"/>
              </p:custDataLst>
            </p:nvPr>
          </p:nvSpPr>
          <p:spPr>
            <a:xfrm>
              <a:off x="4657500" y="3607760"/>
              <a:ext cx="193901" cy="221291"/>
            </a:xfrm>
            <a:custGeom>
              <a:avLst/>
              <a:gdLst/>
              <a:ahLst/>
              <a:cxnLst/>
              <a:rect l="0" t="0" r="0" b="0"/>
              <a:pathLst>
                <a:path w="193901" h="221291">
                  <a:moveTo>
                    <a:pt x="155800" y="11740"/>
                  </a:moveTo>
                  <a:lnTo>
                    <a:pt x="155800" y="11740"/>
                  </a:lnTo>
                  <a:lnTo>
                    <a:pt x="155800" y="2280"/>
                  </a:lnTo>
                  <a:lnTo>
                    <a:pt x="155094" y="1200"/>
                  </a:lnTo>
                  <a:lnTo>
                    <a:pt x="153918" y="480"/>
                  </a:lnTo>
                  <a:lnTo>
                    <a:pt x="152429" y="0"/>
                  </a:lnTo>
                  <a:lnTo>
                    <a:pt x="151436" y="1091"/>
                  </a:lnTo>
                  <a:lnTo>
                    <a:pt x="143849" y="37378"/>
                  </a:lnTo>
                  <a:lnTo>
                    <a:pt x="133601" y="75702"/>
                  </a:lnTo>
                  <a:lnTo>
                    <a:pt x="121627" y="116927"/>
                  </a:lnTo>
                  <a:lnTo>
                    <a:pt x="103058" y="161294"/>
                  </a:lnTo>
                  <a:lnTo>
                    <a:pt x="87257" y="183052"/>
                  </a:lnTo>
                  <a:lnTo>
                    <a:pt x="82587" y="187332"/>
                  </a:lnTo>
                  <a:lnTo>
                    <a:pt x="71756" y="192086"/>
                  </a:lnTo>
                  <a:lnTo>
                    <a:pt x="65904" y="193354"/>
                  </a:lnTo>
                  <a:lnTo>
                    <a:pt x="51875" y="191000"/>
                  </a:lnTo>
                  <a:lnTo>
                    <a:pt x="44184" y="188397"/>
                  </a:lnTo>
                  <a:lnTo>
                    <a:pt x="29993" y="176097"/>
                  </a:lnTo>
                  <a:lnTo>
                    <a:pt x="3688" y="136525"/>
                  </a:lnTo>
                  <a:lnTo>
                    <a:pt x="0" y="127642"/>
                  </a:lnTo>
                  <a:lnTo>
                    <a:pt x="428" y="124286"/>
                  </a:lnTo>
                  <a:lnTo>
                    <a:pt x="2124" y="121343"/>
                  </a:lnTo>
                  <a:lnTo>
                    <a:pt x="4666" y="118675"/>
                  </a:lnTo>
                  <a:lnTo>
                    <a:pt x="18356" y="111550"/>
                  </a:lnTo>
                  <a:lnTo>
                    <a:pt x="42562" y="108341"/>
                  </a:lnTo>
                  <a:lnTo>
                    <a:pt x="75446" y="114132"/>
                  </a:lnTo>
                  <a:lnTo>
                    <a:pt x="118003" y="133801"/>
                  </a:lnTo>
                  <a:lnTo>
                    <a:pt x="140603" y="152564"/>
                  </a:lnTo>
                  <a:lnTo>
                    <a:pt x="174579" y="199991"/>
                  </a:lnTo>
                  <a:lnTo>
                    <a:pt x="193900" y="2212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132"/>
          <p:cNvGrpSpPr/>
          <p:nvPr/>
        </p:nvGrpSpPr>
        <p:grpSpPr>
          <a:xfrm>
            <a:off x="3442039" y="3472135"/>
            <a:ext cx="698162" cy="496561"/>
            <a:chOff x="3442039" y="3472135"/>
            <a:chExt cx="698162" cy="496561"/>
          </a:xfrm>
        </p:grpSpPr>
        <p:sp>
          <p:nvSpPr>
            <p:cNvPr id="411" name="SMARTInkShape-613"/>
            <p:cNvSpPr/>
            <p:nvPr>
              <p:custDataLst>
                <p:tags r:id="rId90"/>
              </p:custDataLst>
            </p:nvPr>
          </p:nvSpPr>
          <p:spPr>
            <a:xfrm>
              <a:off x="4140200" y="3759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614"/>
            <p:cNvSpPr/>
            <p:nvPr>
              <p:custDataLst>
                <p:tags r:id="rId91"/>
              </p:custDataLst>
            </p:nvPr>
          </p:nvSpPr>
          <p:spPr>
            <a:xfrm>
              <a:off x="4102100" y="3619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615"/>
            <p:cNvSpPr/>
            <p:nvPr>
              <p:custDataLst>
                <p:tags r:id="rId92"/>
              </p:custDataLst>
            </p:nvPr>
          </p:nvSpPr>
          <p:spPr>
            <a:xfrm>
              <a:off x="3721100" y="38290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34531" y="34729"/>
                  </a:lnTo>
                  <a:lnTo>
                    <a:pt x="80787" y="25890"/>
                  </a:lnTo>
                  <a:lnTo>
                    <a:pt x="116339" y="20209"/>
                  </a:lnTo>
                  <a:lnTo>
                    <a:pt x="151189" y="1462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616"/>
            <p:cNvSpPr/>
            <p:nvPr>
              <p:custDataLst>
                <p:tags r:id="rId93"/>
              </p:custDataLst>
            </p:nvPr>
          </p:nvSpPr>
          <p:spPr>
            <a:xfrm>
              <a:off x="3476429" y="3822700"/>
              <a:ext cx="466922" cy="69851"/>
            </a:xfrm>
            <a:custGeom>
              <a:avLst/>
              <a:gdLst/>
              <a:ahLst/>
              <a:cxnLst/>
              <a:rect l="0" t="0" r="0" b="0"/>
              <a:pathLst>
                <a:path w="4669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6479"/>
                  </a:lnTo>
                  <a:lnTo>
                    <a:pt x="1123" y="64781"/>
                  </a:lnTo>
                  <a:lnTo>
                    <a:pt x="8016" y="61012"/>
                  </a:lnTo>
                  <a:lnTo>
                    <a:pt x="50765" y="51552"/>
                  </a:lnTo>
                  <a:lnTo>
                    <a:pt x="94755" y="43843"/>
                  </a:lnTo>
                  <a:lnTo>
                    <a:pt x="119327" y="39812"/>
                  </a:lnTo>
                  <a:lnTo>
                    <a:pt x="146998" y="35713"/>
                  </a:lnTo>
                  <a:lnTo>
                    <a:pt x="176733" y="31570"/>
                  </a:lnTo>
                  <a:lnTo>
                    <a:pt x="207846" y="27396"/>
                  </a:lnTo>
                  <a:lnTo>
                    <a:pt x="238465" y="23909"/>
                  </a:lnTo>
                  <a:lnTo>
                    <a:pt x="268756" y="20878"/>
                  </a:lnTo>
                  <a:lnTo>
                    <a:pt x="298828" y="18152"/>
                  </a:lnTo>
                  <a:lnTo>
                    <a:pt x="326637" y="15629"/>
                  </a:lnTo>
                  <a:lnTo>
                    <a:pt x="352936" y="13241"/>
                  </a:lnTo>
                  <a:lnTo>
                    <a:pt x="399327" y="8707"/>
                  </a:lnTo>
                  <a:lnTo>
                    <a:pt x="445011" y="2893"/>
                  </a:lnTo>
                  <a:lnTo>
                    <a:pt x="4669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617"/>
            <p:cNvSpPr/>
            <p:nvPr>
              <p:custDataLst>
                <p:tags r:id="rId94"/>
              </p:custDataLst>
            </p:nvPr>
          </p:nvSpPr>
          <p:spPr>
            <a:xfrm>
              <a:off x="3699371" y="3649101"/>
              <a:ext cx="108517" cy="319595"/>
            </a:xfrm>
            <a:custGeom>
              <a:avLst/>
              <a:gdLst/>
              <a:ahLst/>
              <a:cxnLst/>
              <a:rect l="0" t="0" r="0" b="0"/>
              <a:pathLst>
                <a:path w="108517" h="319595">
                  <a:moveTo>
                    <a:pt x="91579" y="21199"/>
                  </a:moveTo>
                  <a:lnTo>
                    <a:pt x="91579" y="21199"/>
                  </a:lnTo>
                  <a:lnTo>
                    <a:pt x="91579" y="17828"/>
                  </a:lnTo>
                  <a:lnTo>
                    <a:pt x="89697" y="14292"/>
                  </a:lnTo>
                  <a:lnTo>
                    <a:pt x="88208" y="12361"/>
                  </a:lnTo>
                  <a:lnTo>
                    <a:pt x="53508" y="0"/>
                  </a:lnTo>
                  <a:lnTo>
                    <a:pt x="31066" y="415"/>
                  </a:lnTo>
                  <a:lnTo>
                    <a:pt x="16707" y="8904"/>
                  </a:lnTo>
                  <a:lnTo>
                    <a:pt x="5386" y="21379"/>
                  </a:lnTo>
                  <a:lnTo>
                    <a:pt x="354" y="33979"/>
                  </a:lnTo>
                  <a:lnTo>
                    <a:pt x="0" y="46634"/>
                  </a:lnTo>
                  <a:lnTo>
                    <a:pt x="893" y="52972"/>
                  </a:lnTo>
                  <a:lnTo>
                    <a:pt x="4310" y="58609"/>
                  </a:lnTo>
                  <a:lnTo>
                    <a:pt x="15634" y="68635"/>
                  </a:lnTo>
                  <a:lnTo>
                    <a:pt x="30073" y="74031"/>
                  </a:lnTo>
                  <a:lnTo>
                    <a:pt x="37875" y="75471"/>
                  </a:lnTo>
                  <a:lnTo>
                    <a:pt x="52188" y="73307"/>
                  </a:lnTo>
                  <a:lnTo>
                    <a:pt x="65605" y="66936"/>
                  </a:lnTo>
                  <a:lnTo>
                    <a:pt x="82942" y="52860"/>
                  </a:lnTo>
                  <a:lnTo>
                    <a:pt x="89020" y="45005"/>
                  </a:lnTo>
                  <a:lnTo>
                    <a:pt x="89873" y="44831"/>
                  </a:lnTo>
                  <a:lnTo>
                    <a:pt x="90441" y="45420"/>
                  </a:lnTo>
                  <a:lnTo>
                    <a:pt x="92923" y="91279"/>
                  </a:lnTo>
                  <a:lnTo>
                    <a:pt x="100993" y="135881"/>
                  </a:lnTo>
                  <a:lnTo>
                    <a:pt x="105876" y="173298"/>
                  </a:lnTo>
                  <a:lnTo>
                    <a:pt x="108516" y="209684"/>
                  </a:lnTo>
                  <a:lnTo>
                    <a:pt x="108280" y="243964"/>
                  </a:lnTo>
                  <a:lnTo>
                    <a:pt x="100211" y="287503"/>
                  </a:lnTo>
                  <a:lnTo>
                    <a:pt x="92829" y="304421"/>
                  </a:lnTo>
                  <a:lnTo>
                    <a:pt x="82962" y="314762"/>
                  </a:lnTo>
                  <a:lnTo>
                    <a:pt x="77368" y="318508"/>
                  </a:lnTo>
                  <a:lnTo>
                    <a:pt x="72227" y="319594"/>
                  </a:lnTo>
                  <a:lnTo>
                    <a:pt x="67389" y="318907"/>
                  </a:lnTo>
                  <a:lnTo>
                    <a:pt x="62752" y="317038"/>
                  </a:lnTo>
                  <a:lnTo>
                    <a:pt x="49485" y="304293"/>
                  </a:lnTo>
                  <a:lnTo>
                    <a:pt x="47994" y="298829"/>
                  </a:lnTo>
                  <a:lnTo>
                    <a:pt x="50100" y="287112"/>
                  </a:lnTo>
                  <a:lnTo>
                    <a:pt x="61384" y="274849"/>
                  </a:lnTo>
                  <a:lnTo>
                    <a:pt x="85229" y="256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618"/>
            <p:cNvSpPr/>
            <p:nvPr>
              <p:custDataLst>
                <p:tags r:id="rId95"/>
              </p:custDataLst>
            </p:nvPr>
          </p:nvSpPr>
          <p:spPr>
            <a:xfrm>
              <a:off x="3442039" y="3472135"/>
              <a:ext cx="177462" cy="288738"/>
            </a:xfrm>
            <a:custGeom>
              <a:avLst/>
              <a:gdLst/>
              <a:ahLst/>
              <a:cxnLst/>
              <a:rect l="0" t="0" r="0" b="0"/>
              <a:pathLst>
                <a:path w="177462" h="288738">
                  <a:moveTo>
                    <a:pt x="12361" y="1315"/>
                  </a:moveTo>
                  <a:lnTo>
                    <a:pt x="12361" y="1315"/>
                  </a:lnTo>
                  <a:lnTo>
                    <a:pt x="3523" y="1315"/>
                  </a:lnTo>
                  <a:lnTo>
                    <a:pt x="2236" y="2020"/>
                  </a:lnTo>
                  <a:lnTo>
                    <a:pt x="1378" y="3196"/>
                  </a:lnTo>
                  <a:lnTo>
                    <a:pt x="425" y="7090"/>
                  </a:lnTo>
                  <a:lnTo>
                    <a:pt x="0" y="13524"/>
                  </a:lnTo>
                  <a:lnTo>
                    <a:pt x="2003" y="17216"/>
                  </a:lnTo>
                  <a:lnTo>
                    <a:pt x="9874" y="25080"/>
                  </a:lnTo>
                  <a:lnTo>
                    <a:pt x="26205" y="34070"/>
                  </a:lnTo>
                  <a:lnTo>
                    <a:pt x="65190" y="42018"/>
                  </a:lnTo>
                  <a:lnTo>
                    <a:pt x="96296" y="39089"/>
                  </a:lnTo>
                  <a:lnTo>
                    <a:pt x="122289" y="29597"/>
                  </a:lnTo>
                  <a:lnTo>
                    <a:pt x="134361" y="21881"/>
                  </a:lnTo>
                  <a:lnTo>
                    <a:pt x="140666" y="13748"/>
                  </a:lnTo>
                  <a:lnTo>
                    <a:pt x="142348" y="9604"/>
                  </a:lnTo>
                  <a:lnTo>
                    <a:pt x="142058" y="6135"/>
                  </a:lnTo>
                  <a:lnTo>
                    <a:pt x="140453" y="3117"/>
                  </a:lnTo>
                  <a:lnTo>
                    <a:pt x="137973" y="400"/>
                  </a:lnTo>
                  <a:lnTo>
                    <a:pt x="132791" y="0"/>
                  </a:lnTo>
                  <a:lnTo>
                    <a:pt x="117626" y="3317"/>
                  </a:lnTo>
                  <a:lnTo>
                    <a:pt x="79851" y="27084"/>
                  </a:lnTo>
                  <a:lnTo>
                    <a:pt x="55249" y="50735"/>
                  </a:lnTo>
                  <a:lnTo>
                    <a:pt x="46004" y="67259"/>
                  </a:lnTo>
                  <a:lnTo>
                    <a:pt x="43306" y="84010"/>
                  </a:lnTo>
                  <a:lnTo>
                    <a:pt x="43574" y="92429"/>
                  </a:lnTo>
                  <a:lnTo>
                    <a:pt x="51398" y="107427"/>
                  </a:lnTo>
                  <a:lnTo>
                    <a:pt x="71670" y="125888"/>
                  </a:lnTo>
                  <a:lnTo>
                    <a:pt x="100578" y="144092"/>
                  </a:lnTo>
                  <a:lnTo>
                    <a:pt x="104485" y="148968"/>
                  </a:lnTo>
                  <a:lnTo>
                    <a:pt x="102705" y="151961"/>
                  </a:lnTo>
                  <a:lnTo>
                    <a:pt x="65241" y="174346"/>
                  </a:lnTo>
                  <a:lnTo>
                    <a:pt x="24348" y="199183"/>
                  </a:lnTo>
                  <a:lnTo>
                    <a:pt x="8515" y="214375"/>
                  </a:lnTo>
                  <a:lnTo>
                    <a:pt x="4153" y="222377"/>
                  </a:lnTo>
                  <a:lnTo>
                    <a:pt x="1187" y="238794"/>
                  </a:lnTo>
                  <a:lnTo>
                    <a:pt x="4102" y="253617"/>
                  </a:lnTo>
                  <a:lnTo>
                    <a:pt x="6855" y="260533"/>
                  </a:lnTo>
                  <a:lnTo>
                    <a:pt x="19321" y="271980"/>
                  </a:lnTo>
                  <a:lnTo>
                    <a:pt x="38032" y="281066"/>
                  </a:lnTo>
                  <a:lnTo>
                    <a:pt x="77038" y="288737"/>
                  </a:lnTo>
                  <a:lnTo>
                    <a:pt x="122619" y="286463"/>
                  </a:lnTo>
                  <a:lnTo>
                    <a:pt x="177461" y="2743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133"/>
          <p:cNvGrpSpPr/>
          <p:nvPr/>
        </p:nvGrpSpPr>
        <p:grpSpPr>
          <a:xfrm>
            <a:off x="10103534" y="2758790"/>
            <a:ext cx="291330" cy="227175"/>
            <a:chOff x="10103534" y="2758790"/>
            <a:chExt cx="291330" cy="227175"/>
          </a:xfrm>
        </p:grpSpPr>
        <p:sp>
          <p:nvSpPr>
            <p:cNvPr id="418" name="SMARTInkShape-619"/>
            <p:cNvSpPr/>
            <p:nvPr>
              <p:custDataLst>
                <p:tags r:id="rId88"/>
              </p:custDataLst>
            </p:nvPr>
          </p:nvSpPr>
          <p:spPr>
            <a:xfrm>
              <a:off x="10292238" y="2923692"/>
              <a:ext cx="102626" cy="62273"/>
            </a:xfrm>
            <a:custGeom>
              <a:avLst/>
              <a:gdLst/>
              <a:ahLst/>
              <a:cxnLst/>
              <a:rect l="0" t="0" r="0" b="0"/>
              <a:pathLst>
                <a:path w="102626" h="62273">
                  <a:moveTo>
                    <a:pt x="70962" y="3658"/>
                  </a:moveTo>
                  <a:lnTo>
                    <a:pt x="70962" y="3658"/>
                  </a:lnTo>
                  <a:lnTo>
                    <a:pt x="47024" y="0"/>
                  </a:lnTo>
                  <a:lnTo>
                    <a:pt x="33512" y="1562"/>
                  </a:lnTo>
                  <a:lnTo>
                    <a:pt x="14005" y="9779"/>
                  </a:lnTo>
                  <a:lnTo>
                    <a:pt x="4961" y="17197"/>
                  </a:lnTo>
                  <a:lnTo>
                    <a:pt x="1562" y="21151"/>
                  </a:lnTo>
                  <a:lnTo>
                    <a:pt x="0" y="26609"/>
                  </a:lnTo>
                  <a:lnTo>
                    <a:pt x="148" y="40199"/>
                  </a:lnTo>
                  <a:lnTo>
                    <a:pt x="3996" y="45658"/>
                  </a:lnTo>
                  <a:lnTo>
                    <a:pt x="17679" y="53604"/>
                  </a:lnTo>
                  <a:lnTo>
                    <a:pt x="41848" y="62044"/>
                  </a:lnTo>
                  <a:lnTo>
                    <a:pt x="70253" y="62272"/>
                  </a:lnTo>
                  <a:lnTo>
                    <a:pt x="84993" y="57696"/>
                  </a:lnTo>
                  <a:lnTo>
                    <a:pt x="90899" y="54500"/>
                  </a:lnTo>
                  <a:lnTo>
                    <a:pt x="99344" y="45305"/>
                  </a:lnTo>
                  <a:lnTo>
                    <a:pt x="102584" y="39889"/>
                  </a:lnTo>
                  <a:lnTo>
                    <a:pt x="102625" y="34162"/>
                  </a:lnTo>
                  <a:lnTo>
                    <a:pt x="97029" y="22154"/>
                  </a:lnTo>
                  <a:lnTo>
                    <a:pt x="77312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620"/>
            <p:cNvSpPr/>
            <p:nvPr>
              <p:custDataLst>
                <p:tags r:id="rId89"/>
              </p:custDataLst>
            </p:nvPr>
          </p:nvSpPr>
          <p:spPr>
            <a:xfrm>
              <a:off x="10103534" y="2758790"/>
              <a:ext cx="189238" cy="211614"/>
            </a:xfrm>
            <a:custGeom>
              <a:avLst/>
              <a:gdLst/>
              <a:ahLst/>
              <a:cxnLst/>
              <a:rect l="0" t="0" r="0" b="0"/>
              <a:pathLst>
                <a:path w="189238" h="211614">
                  <a:moveTo>
                    <a:pt x="62816" y="3460"/>
                  </a:moveTo>
                  <a:lnTo>
                    <a:pt x="62816" y="3460"/>
                  </a:lnTo>
                  <a:lnTo>
                    <a:pt x="58453" y="21490"/>
                  </a:lnTo>
                  <a:lnTo>
                    <a:pt x="56348" y="56937"/>
                  </a:lnTo>
                  <a:lnTo>
                    <a:pt x="52276" y="102169"/>
                  </a:lnTo>
                  <a:lnTo>
                    <a:pt x="49345" y="147164"/>
                  </a:lnTo>
                  <a:lnTo>
                    <a:pt x="39460" y="188248"/>
                  </a:lnTo>
                  <a:lnTo>
                    <a:pt x="29152" y="204592"/>
                  </a:lnTo>
                  <a:lnTo>
                    <a:pt x="24851" y="208809"/>
                  </a:lnTo>
                  <a:lnTo>
                    <a:pt x="21278" y="210915"/>
                  </a:lnTo>
                  <a:lnTo>
                    <a:pt x="18190" y="211613"/>
                  </a:lnTo>
                  <a:lnTo>
                    <a:pt x="14722" y="209257"/>
                  </a:lnTo>
                  <a:lnTo>
                    <a:pt x="7102" y="199112"/>
                  </a:lnTo>
                  <a:lnTo>
                    <a:pt x="1625" y="177534"/>
                  </a:lnTo>
                  <a:lnTo>
                    <a:pt x="0" y="160009"/>
                  </a:lnTo>
                  <a:lnTo>
                    <a:pt x="1889" y="155803"/>
                  </a:lnTo>
                  <a:lnTo>
                    <a:pt x="9631" y="149250"/>
                  </a:lnTo>
                  <a:lnTo>
                    <a:pt x="50855" y="131485"/>
                  </a:lnTo>
                  <a:lnTo>
                    <a:pt x="90191" y="100924"/>
                  </a:lnTo>
                  <a:lnTo>
                    <a:pt x="134485" y="61877"/>
                  </a:lnTo>
                  <a:lnTo>
                    <a:pt x="176028" y="16940"/>
                  </a:lnTo>
                  <a:lnTo>
                    <a:pt x="187860" y="0"/>
                  </a:lnTo>
                  <a:lnTo>
                    <a:pt x="189237" y="14821"/>
                  </a:lnTo>
                  <a:lnTo>
                    <a:pt x="184632" y="62279"/>
                  </a:lnTo>
                  <a:lnTo>
                    <a:pt x="179656" y="108220"/>
                  </a:lnTo>
                  <a:lnTo>
                    <a:pt x="177869" y="151309"/>
                  </a:lnTo>
                  <a:lnTo>
                    <a:pt x="177116" y="19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134"/>
          <p:cNvGrpSpPr/>
          <p:nvPr/>
        </p:nvGrpSpPr>
        <p:grpSpPr>
          <a:xfrm>
            <a:off x="8797086" y="2754187"/>
            <a:ext cx="1058115" cy="389064"/>
            <a:chOff x="8797086" y="2754187"/>
            <a:chExt cx="1058115" cy="389064"/>
          </a:xfrm>
        </p:grpSpPr>
        <p:sp>
          <p:nvSpPr>
            <p:cNvPr id="421" name="SMARTInkShape-621"/>
            <p:cNvSpPr/>
            <p:nvPr>
              <p:custDataLst>
                <p:tags r:id="rId82"/>
              </p:custDataLst>
            </p:nvPr>
          </p:nvSpPr>
          <p:spPr>
            <a:xfrm>
              <a:off x="9709150" y="2838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36882" y="15275"/>
                  </a:lnTo>
                  <a:lnTo>
                    <a:pt x="77642" y="12052"/>
                  </a:lnTo>
                  <a:lnTo>
                    <a:pt x="122959" y="419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22"/>
            <p:cNvSpPr/>
            <p:nvPr>
              <p:custDataLst>
                <p:tags r:id="rId83"/>
              </p:custDataLst>
            </p:nvPr>
          </p:nvSpPr>
          <p:spPr>
            <a:xfrm>
              <a:off x="9468733" y="2754187"/>
              <a:ext cx="348368" cy="215015"/>
            </a:xfrm>
            <a:custGeom>
              <a:avLst/>
              <a:gdLst/>
              <a:ahLst/>
              <a:cxnLst/>
              <a:rect l="0" t="0" r="0" b="0"/>
              <a:pathLst>
                <a:path w="348368" h="215015">
                  <a:moveTo>
                    <a:pt x="5467" y="154113"/>
                  </a:moveTo>
                  <a:lnTo>
                    <a:pt x="5467" y="154113"/>
                  </a:lnTo>
                  <a:lnTo>
                    <a:pt x="0" y="159580"/>
                  </a:lnTo>
                  <a:lnTo>
                    <a:pt x="6120" y="163572"/>
                  </a:lnTo>
                  <a:lnTo>
                    <a:pt x="16811" y="163491"/>
                  </a:lnTo>
                  <a:lnTo>
                    <a:pt x="43298" y="157690"/>
                  </a:lnTo>
                  <a:lnTo>
                    <a:pt x="62537" y="148431"/>
                  </a:lnTo>
                  <a:lnTo>
                    <a:pt x="71519" y="138888"/>
                  </a:lnTo>
                  <a:lnTo>
                    <a:pt x="76449" y="129002"/>
                  </a:lnTo>
                  <a:lnTo>
                    <a:pt x="76778" y="125378"/>
                  </a:lnTo>
                  <a:lnTo>
                    <a:pt x="76291" y="122256"/>
                  </a:lnTo>
                  <a:lnTo>
                    <a:pt x="75261" y="120175"/>
                  </a:lnTo>
                  <a:lnTo>
                    <a:pt x="73868" y="118788"/>
                  </a:lnTo>
                  <a:lnTo>
                    <a:pt x="72235" y="117863"/>
                  </a:lnTo>
                  <a:lnTo>
                    <a:pt x="69734" y="119363"/>
                  </a:lnTo>
                  <a:lnTo>
                    <a:pt x="59473" y="132293"/>
                  </a:lnTo>
                  <a:lnTo>
                    <a:pt x="48906" y="153684"/>
                  </a:lnTo>
                  <a:lnTo>
                    <a:pt x="44270" y="187810"/>
                  </a:lnTo>
                  <a:lnTo>
                    <a:pt x="45447" y="191394"/>
                  </a:lnTo>
                  <a:lnTo>
                    <a:pt x="47642" y="193784"/>
                  </a:lnTo>
                  <a:lnTo>
                    <a:pt x="53139" y="196439"/>
                  </a:lnTo>
                  <a:lnTo>
                    <a:pt x="57934" y="197619"/>
                  </a:lnTo>
                  <a:lnTo>
                    <a:pt x="92092" y="180804"/>
                  </a:lnTo>
                  <a:lnTo>
                    <a:pt x="132724" y="153447"/>
                  </a:lnTo>
                  <a:lnTo>
                    <a:pt x="159643" y="135323"/>
                  </a:lnTo>
                  <a:lnTo>
                    <a:pt x="163988" y="133825"/>
                  </a:lnTo>
                  <a:lnTo>
                    <a:pt x="167593" y="133532"/>
                  </a:lnTo>
                  <a:lnTo>
                    <a:pt x="178446" y="134761"/>
                  </a:lnTo>
                  <a:lnTo>
                    <a:pt x="180052" y="135567"/>
                  </a:lnTo>
                  <a:lnTo>
                    <a:pt x="181124" y="136810"/>
                  </a:lnTo>
                  <a:lnTo>
                    <a:pt x="182843" y="140504"/>
                  </a:lnTo>
                  <a:lnTo>
                    <a:pt x="183228" y="146800"/>
                  </a:lnTo>
                  <a:lnTo>
                    <a:pt x="181368" y="145454"/>
                  </a:lnTo>
                  <a:lnTo>
                    <a:pt x="179885" y="144107"/>
                  </a:lnTo>
                  <a:lnTo>
                    <a:pt x="174474" y="142610"/>
                  </a:lnTo>
                  <a:lnTo>
                    <a:pt x="171055" y="142211"/>
                  </a:lnTo>
                  <a:lnTo>
                    <a:pt x="143769" y="150321"/>
                  </a:lnTo>
                  <a:lnTo>
                    <a:pt x="133727" y="158072"/>
                  </a:lnTo>
                  <a:lnTo>
                    <a:pt x="125265" y="168573"/>
                  </a:lnTo>
                  <a:lnTo>
                    <a:pt x="119154" y="180295"/>
                  </a:lnTo>
                  <a:lnTo>
                    <a:pt x="117847" y="190679"/>
                  </a:lnTo>
                  <a:lnTo>
                    <a:pt x="118487" y="195424"/>
                  </a:lnTo>
                  <a:lnTo>
                    <a:pt x="122961" y="204459"/>
                  </a:lnTo>
                  <a:lnTo>
                    <a:pt x="126131" y="208843"/>
                  </a:lnTo>
                  <a:lnTo>
                    <a:pt x="130360" y="211766"/>
                  </a:lnTo>
                  <a:lnTo>
                    <a:pt x="140704" y="215014"/>
                  </a:lnTo>
                  <a:lnTo>
                    <a:pt x="165168" y="213472"/>
                  </a:lnTo>
                  <a:lnTo>
                    <a:pt x="191388" y="205176"/>
                  </a:lnTo>
                  <a:lnTo>
                    <a:pt x="217032" y="190409"/>
                  </a:lnTo>
                  <a:lnTo>
                    <a:pt x="239133" y="162515"/>
                  </a:lnTo>
                  <a:lnTo>
                    <a:pt x="256308" y="131977"/>
                  </a:lnTo>
                  <a:lnTo>
                    <a:pt x="274997" y="94886"/>
                  </a:lnTo>
                  <a:lnTo>
                    <a:pt x="292709" y="54882"/>
                  </a:lnTo>
                  <a:lnTo>
                    <a:pt x="311163" y="9315"/>
                  </a:lnTo>
                  <a:lnTo>
                    <a:pt x="315001" y="203"/>
                  </a:lnTo>
                  <a:lnTo>
                    <a:pt x="315540" y="0"/>
                  </a:lnTo>
                  <a:lnTo>
                    <a:pt x="315898" y="571"/>
                  </a:lnTo>
                  <a:lnTo>
                    <a:pt x="304345" y="47079"/>
                  </a:lnTo>
                  <a:lnTo>
                    <a:pt x="296205" y="94647"/>
                  </a:lnTo>
                  <a:lnTo>
                    <a:pt x="292694" y="138846"/>
                  </a:lnTo>
                  <a:lnTo>
                    <a:pt x="291655" y="175381"/>
                  </a:lnTo>
                  <a:lnTo>
                    <a:pt x="297056" y="192023"/>
                  </a:lnTo>
                  <a:lnTo>
                    <a:pt x="306512" y="203418"/>
                  </a:lnTo>
                  <a:lnTo>
                    <a:pt x="317769" y="210833"/>
                  </a:lnTo>
                  <a:lnTo>
                    <a:pt x="323031" y="210976"/>
                  </a:lnTo>
                  <a:lnTo>
                    <a:pt x="327949" y="208955"/>
                  </a:lnTo>
                  <a:lnTo>
                    <a:pt x="332639" y="205491"/>
                  </a:lnTo>
                  <a:lnTo>
                    <a:pt x="339731" y="194116"/>
                  </a:lnTo>
                  <a:lnTo>
                    <a:pt x="348367" y="17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623"/>
            <p:cNvSpPr/>
            <p:nvPr>
              <p:custDataLst>
                <p:tags r:id="rId84"/>
              </p:custDataLst>
            </p:nvPr>
          </p:nvSpPr>
          <p:spPr>
            <a:xfrm>
              <a:off x="9391650" y="2825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624"/>
            <p:cNvSpPr/>
            <p:nvPr>
              <p:custDataLst>
                <p:tags r:id="rId85"/>
              </p:custDataLst>
            </p:nvPr>
          </p:nvSpPr>
          <p:spPr>
            <a:xfrm>
              <a:off x="9315450" y="2868363"/>
              <a:ext cx="113784" cy="274888"/>
            </a:xfrm>
            <a:custGeom>
              <a:avLst/>
              <a:gdLst/>
              <a:ahLst/>
              <a:cxnLst/>
              <a:rect l="0" t="0" r="0" b="0"/>
              <a:pathLst>
                <a:path w="113784" h="274888">
                  <a:moveTo>
                    <a:pt x="0" y="52637"/>
                  </a:moveTo>
                  <a:lnTo>
                    <a:pt x="0" y="52637"/>
                  </a:lnTo>
                  <a:lnTo>
                    <a:pt x="0" y="56295"/>
                  </a:lnTo>
                  <a:lnTo>
                    <a:pt x="0" y="54733"/>
                  </a:lnTo>
                  <a:lnTo>
                    <a:pt x="1881" y="51687"/>
                  </a:lnTo>
                  <a:lnTo>
                    <a:pt x="17891" y="31064"/>
                  </a:lnTo>
                  <a:lnTo>
                    <a:pt x="23176" y="15671"/>
                  </a:lnTo>
                  <a:lnTo>
                    <a:pt x="23706" y="7280"/>
                  </a:lnTo>
                  <a:lnTo>
                    <a:pt x="21589" y="1199"/>
                  </a:lnTo>
                  <a:lnTo>
                    <a:pt x="19331" y="0"/>
                  </a:lnTo>
                  <a:lnTo>
                    <a:pt x="13060" y="550"/>
                  </a:lnTo>
                  <a:lnTo>
                    <a:pt x="10118" y="3801"/>
                  </a:lnTo>
                  <a:lnTo>
                    <a:pt x="4967" y="14940"/>
                  </a:lnTo>
                  <a:lnTo>
                    <a:pt x="1472" y="37077"/>
                  </a:lnTo>
                  <a:lnTo>
                    <a:pt x="3806" y="61510"/>
                  </a:lnTo>
                  <a:lnTo>
                    <a:pt x="12746" y="76337"/>
                  </a:lnTo>
                  <a:lnTo>
                    <a:pt x="19080" y="83254"/>
                  </a:lnTo>
                  <a:lnTo>
                    <a:pt x="33644" y="90939"/>
                  </a:lnTo>
                  <a:lnTo>
                    <a:pt x="48819" y="93649"/>
                  </a:lnTo>
                  <a:lnTo>
                    <a:pt x="62618" y="92502"/>
                  </a:lnTo>
                  <a:lnTo>
                    <a:pt x="75807" y="85877"/>
                  </a:lnTo>
                  <a:lnTo>
                    <a:pt x="82287" y="81147"/>
                  </a:lnTo>
                  <a:lnTo>
                    <a:pt x="91371" y="68365"/>
                  </a:lnTo>
                  <a:lnTo>
                    <a:pt x="98570" y="47184"/>
                  </a:lnTo>
                  <a:lnTo>
                    <a:pt x="101001" y="31177"/>
                  </a:lnTo>
                  <a:lnTo>
                    <a:pt x="100494" y="31275"/>
                  </a:lnTo>
                  <a:lnTo>
                    <a:pt x="98051" y="35146"/>
                  </a:lnTo>
                  <a:lnTo>
                    <a:pt x="100964" y="74870"/>
                  </a:lnTo>
                  <a:lnTo>
                    <a:pt x="108424" y="120040"/>
                  </a:lnTo>
                  <a:lnTo>
                    <a:pt x="112560" y="155393"/>
                  </a:lnTo>
                  <a:lnTo>
                    <a:pt x="113783" y="192679"/>
                  </a:lnTo>
                  <a:lnTo>
                    <a:pt x="111954" y="217184"/>
                  </a:lnTo>
                  <a:lnTo>
                    <a:pt x="99730" y="248696"/>
                  </a:lnTo>
                  <a:lnTo>
                    <a:pt x="91126" y="262306"/>
                  </a:lnTo>
                  <a:lnTo>
                    <a:pt x="86151" y="266499"/>
                  </a:lnTo>
                  <a:lnTo>
                    <a:pt x="63500" y="274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625"/>
            <p:cNvSpPr/>
            <p:nvPr>
              <p:custDataLst>
                <p:tags r:id="rId86"/>
              </p:custDataLst>
            </p:nvPr>
          </p:nvSpPr>
          <p:spPr>
            <a:xfrm>
              <a:off x="9188450" y="2870200"/>
              <a:ext cx="88901" cy="136280"/>
            </a:xfrm>
            <a:custGeom>
              <a:avLst/>
              <a:gdLst/>
              <a:ahLst/>
              <a:cxnLst/>
              <a:rect l="0" t="0" r="0" b="0"/>
              <a:pathLst>
                <a:path w="88901" h="136280">
                  <a:moveTo>
                    <a:pt x="0" y="0"/>
                  </a:moveTo>
                  <a:lnTo>
                    <a:pt x="0" y="0"/>
                  </a:lnTo>
                  <a:lnTo>
                    <a:pt x="13484" y="3371"/>
                  </a:lnTo>
                  <a:lnTo>
                    <a:pt x="35354" y="18951"/>
                  </a:lnTo>
                  <a:lnTo>
                    <a:pt x="45817" y="35469"/>
                  </a:lnTo>
                  <a:lnTo>
                    <a:pt x="58282" y="78189"/>
                  </a:lnTo>
                  <a:lnTo>
                    <a:pt x="58583" y="108147"/>
                  </a:lnTo>
                  <a:lnTo>
                    <a:pt x="54022" y="122384"/>
                  </a:lnTo>
                  <a:lnTo>
                    <a:pt x="50833" y="128156"/>
                  </a:lnTo>
                  <a:lnTo>
                    <a:pt x="47294" y="132004"/>
                  </a:lnTo>
                  <a:lnTo>
                    <a:pt x="39598" y="136279"/>
                  </a:lnTo>
                  <a:lnTo>
                    <a:pt x="35571" y="135303"/>
                  </a:lnTo>
                  <a:lnTo>
                    <a:pt x="27333" y="128574"/>
                  </a:lnTo>
                  <a:lnTo>
                    <a:pt x="22731" y="118527"/>
                  </a:lnTo>
                  <a:lnTo>
                    <a:pt x="21392" y="104184"/>
                  </a:lnTo>
                  <a:lnTo>
                    <a:pt x="26015" y="69048"/>
                  </a:lnTo>
                  <a:lnTo>
                    <a:pt x="40163" y="34335"/>
                  </a:lnTo>
                  <a:lnTo>
                    <a:pt x="51715" y="19728"/>
                  </a:lnTo>
                  <a:lnTo>
                    <a:pt x="65789" y="12296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626"/>
            <p:cNvSpPr/>
            <p:nvPr>
              <p:custDataLst>
                <p:tags r:id="rId87"/>
              </p:custDataLst>
            </p:nvPr>
          </p:nvSpPr>
          <p:spPr>
            <a:xfrm>
              <a:off x="8797086" y="2763133"/>
              <a:ext cx="133201" cy="228604"/>
            </a:xfrm>
            <a:custGeom>
              <a:avLst/>
              <a:gdLst/>
              <a:ahLst/>
              <a:cxnLst/>
              <a:rect l="0" t="0" r="0" b="0"/>
              <a:pathLst>
                <a:path w="133201" h="228604">
                  <a:moveTo>
                    <a:pt x="42114" y="5467"/>
                  </a:moveTo>
                  <a:lnTo>
                    <a:pt x="42114" y="5467"/>
                  </a:lnTo>
                  <a:lnTo>
                    <a:pt x="36647" y="0"/>
                  </a:lnTo>
                  <a:lnTo>
                    <a:pt x="29100" y="35822"/>
                  </a:lnTo>
                  <a:lnTo>
                    <a:pt x="18112" y="77177"/>
                  </a:lnTo>
                  <a:lnTo>
                    <a:pt x="10044" y="108835"/>
                  </a:lnTo>
                  <a:lnTo>
                    <a:pt x="3167" y="141014"/>
                  </a:lnTo>
                  <a:lnTo>
                    <a:pt x="0" y="184075"/>
                  </a:lnTo>
                  <a:lnTo>
                    <a:pt x="3216" y="209376"/>
                  </a:lnTo>
                  <a:lnTo>
                    <a:pt x="6715" y="216038"/>
                  </a:lnTo>
                  <a:lnTo>
                    <a:pt x="9344" y="217109"/>
                  </a:lnTo>
                  <a:lnTo>
                    <a:pt x="16025" y="216417"/>
                  </a:lnTo>
                  <a:lnTo>
                    <a:pt x="27720" y="208690"/>
                  </a:lnTo>
                  <a:lnTo>
                    <a:pt x="32189" y="199505"/>
                  </a:lnTo>
                  <a:lnTo>
                    <a:pt x="35059" y="183104"/>
                  </a:lnTo>
                  <a:lnTo>
                    <a:pt x="34588" y="181042"/>
                  </a:lnTo>
                  <a:lnTo>
                    <a:pt x="33567" y="179666"/>
                  </a:lnTo>
                  <a:lnTo>
                    <a:pt x="32184" y="178750"/>
                  </a:lnTo>
                  <a:lnTo>
                    <a:pt x="31260" y="179550"/>
                  </a:lnTo>
                  <a:lnTo>
                    <a:pt x="29962" y="187418"/>
                  </a:lnTo>
                  <a:lnTo>
                    <a:pt x="29657" y="194754"/>
                  </a:lnTo>
                  <a:lnTo>
                    <a:pt x="33285" y="202719"/>
                  </a:lnTo>
                  <a:lnTo>
                    <a:pt x="40306" y="210962"/>
                  </a:lnTo>
                  <a:lnTo>
                    <a:pt x="50482" y="219329"/>
                  </a:lnTo>
                  <a:lnTo>
                    <a:pt x="74854" y="228603"/>
                  </a:lnTo>
                  <a:lnTo>
                    <a:pt x="92412" y="227876"/>
                  </a:lnTo>
                  <a:lnTo>
                    <a:pt x="116284" y="219532"/>
                  </a:lnTo>
                  <a:lnTo>
                    <a:pt x="123311" y="215911"/>
                  </a:lnTo>
                  <a:lnTo>
                    <a:pt x="127995" y="211379"/>
                  </a:lnTo>
                  <a:lnTo>
                    <a:pt x="133200" y="200701"/>
                  </a:lnTo>
                  <a:lnTo>
                    <a:pt x="132471" y="194184"/>
                  </a:lnTo>
                  <a:lnTo>
                    <a:pt x="126017" y="179417"/>
                  </a:lnTo>
                  <a:lnTo>
                    <a:pt x="114212" y="169091"/>
                  </a:lnTo>
                  <a:lnTo>
                    <a:pt x="98852" y="162855"/>
                  </a:lnTo>
                  <a:lnTo>
                    <a:pt x="72487" y="160051"/>
                  </a:lnTo>
                  <a:lnTo>
                    <a:pt x="55505" y="163374"/>
                  </a:lnTo>
                  <a:lnTo>
                    <a:pt x="42114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135"/>
          <p:cNvGrpSpPr/>
          <p:nvPr/>
        </p:nvGrpSpPr>
        <p:grpSpPr>
          <a:xfrm>
            <a:off x="8140700" y="2723052"/>
            <a:ext cx="762001" cy="280499"/>
            <a:chOff x="8140700" y="2723052"/>
            <a:chExt cx="762001" cy="280499"/>
          </a:xfrm>
        </p:grpSpPr>
        <p:sp>
          <p:nvSpPr>
            <p:cNvPr id="428" name="SMARTInkShape-627"/>
            <p:cNvSpPr/>
            <p:nvPr>
              <p:custDataLst>
                <p:tags r:id="rId75"/>
              </p:custDataLst>
            </p:nvPr>
          </p:nvSpPr>
          <p:spPr>
            <a:xfrm>
              <a:off x="8729430" y="2851150"/>
              <a:ext cx="173271" cy="3659"/>
            </a:xfrm>
            <a:custGeom>
              <a:avLst/>
              <a:gdLst/>
              <a:ahLst/>
              <a:cxnLst/>
              <a:rect l="0" t="0" r="0" b="0"/>
              <a:pathLst>
                <a:path w="173271" h="3659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35526" y="3658"/>
                  </a:lnTo>
                  <a:lnTo>
                    <a:pt x="71598" y="2096"/>
                  </a:lnTo>
                  <a:lnTo>
                    <a:pt x="111619" y="931"/>
                  </a:lnTo>
                  <a:lnTo>
                    <a:pt x="173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628"/>
            <p:cNvSpPr/>
            <p:nvPr>
              <p:custDataLst>
                <p:tags r:id="rId76"/>
              </p:custDataLst>
            </p:nvPr>
          </p:nvSpPr>
          <p:spPr>
            <a:xfrm>
              <a:off x="8510468" y="2730500"/>
              <a:ext cx="11233" cy="273051"/>
            </a:xfrm>
            <a:custGeom>
              <a:avLst/>
              <a:gdLst/>
              <a:ahLst/>
              <a:cxnLst/>
              <a:rect l="0" t="0" r="0" b="0"/>
              <a:pathLst>
                <a:path w="11233" h="273051">
                  <a:moveTo>
                    <a:pt x="11232" y="0"/>
                  </a:moveTo>
                  <a:lnTo>
                    <a:pt x="11232" y="0"/>
                  </a:lnTo>
                  <a:lnTo>
                    <a:pt x="4324" y="19459"/>
                  </a:lnTo>
                  <a:lnTo>
                    <a:pt x="247" y="53978"/>
                  </a:lnTo>
                  <a:lnTo>
                    <a:pt x="0" y="86785"/>
                  </a:lnTo>
                  <a:lnTo>
                    <a:pt x="2242" y="122532"/>
                  </a:lnTo>
                  <a:lnTo>
                    <a:pt x="5590" y="161468"/>
                  </a:lnTo>
                  <a:lnTo>
                    <a:pt x="8724" y="200880"/>
                  </a:lnTo>
                  <a:lnTo>
                    <a:pt x="10117" y="237211"/>
                  </a:lnTo>
                  <a:lnTo>
                    <a:pt x="11232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629"/>
            <p:cNvSpPr/>
            <p:nvPr>
              <p:custDataLst>
                <p:tags r:id="rId77"/>
              </p:custDataLst>
            </p:nvPr>
          </p:nvSpPr>
          <p:spPr>
            <a:xfrm>
              <a:off x="8426450" y="2800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630"/>
            <p:cNvSpPr/>
            <p:nvPr>
              <p:custDataLst>
                <p:tags r:id="rId78"/>
              </p:custDataLst>
            </p:nvPr>
          </p:nvSpPr>
          <p:spPr>
            <a:xfrm>
              <a:off x="8426450" y="29019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7840" y="49855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31"/>
            <p:cNvSpPr/>
            <p:nvPr>
              <p:custDataLst>
                <p:tags r:id="rId79"/>
              </p:custDataLst>
            </p:nvPr>
          </p:nvSpPr>
          <p:spPr>
            <a:xfrm>
              <a:off x="8274641" y="2892704"/>
              <a:ext cx="120060" cy="92500"/>
            </a:xfrm>
            <a:custGeom>
              <a:avLst/>
              <a:gdLst/>
              <a:ahLst/>
              <a:cxnLst/>
              <a:rect l="0" t="0" r="0" b="0"/>
              <a:pathLst>
                <a:path w="120060" h="92500">
                  <a:moveTo>
                    <a:pt x="88309" y="15596"/>
                  </a:moveTo>
                  <a:lnTo>
                    <a:pt x="88309" y="15596"/>
                  </a:lnTo>
                  <a:lnTo>
                    <a:pt x="47832" y="2731"/>
                  </a:lnTo>
                  <a:lnTo>
                    <a:pt x="33630" y="0"/>
                  </a:lnTo>
                  <a:lnTo>
                    <a:pt x="22615" y="1139"/>
                  </a:lnTo>
                  <a:lnTo>
                    <a:pt x="5109" y="12488"/>
                  </a:lnTo>
                  <a:lnTo>
                    <a:pt x="1797" y="18463"/>
                  </a:lnTo>
                  <a:lnTo>
                    <a:pt x="0" y="32628"/>
                  </a:lnTo>
                  <a:lnTo>
                    <a:pt x="2955" y="56469"/>
                  </a:lnTo>
                  <a:lnTo>
                    <a:pt x="8275" y="69274"/>
                  </a:lnTo>
                  <a:lnTo>
                    <a:pt x="11669" y="74665"/>
                  </a:lnTo>
                  <a:lnTo>
                    <a:pt x="16050" y="78258"/>
                  </a:lnTo>
                  <a:lnTo>
                    <a:pt x="26560" y="82252"/>
                  </a:lnTo>
                  <a:lnTo>
                    <a:pt x="38286" y="80263"/>
                  </a:lnTo>
                  <a:lnTo>
                    <a:pt x="49849" y="73970"/>
                  </a:lnTo>
                  <a:lnTo>
                    <a:pt x="66888" y="54565"/>
                  </a:lnTo>
                  <a:lnTo>
                    <a:pt x="75099" y="41790"/>
                  </a:lnTo>
                  <a:lnTo>
                    <a:pt x="90335" y="72715"/>
                  </a:lnTo>
                  <a:lnTo>
                    <a:pt x="105642" y="89673"/>
                  </a:lnTo>
                  <a:lnTo>
                    <a:pt x="109036" y="91792"/>
                  </a:lnTo>
                  <a:lnTo>
                    <a:pt x="112005" y="92499"/>
                  </a:lnTo>
                  <a:lnTo>
                    <a:pt x="120059" y="9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32"/>
            <p:cNvSpPr/>
            <p:nvPr>
              <p:custDataLst>
                <p:tags r:id="rId80"/>
              </p:custDataLst>
            </p:nvPr>
          </p:nvSpPr>
          <p:spPr>
            <a:xfrm>
              <a:off x="8140700" y="29019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47530" y="11095"/>
                  </a:lnTo>
                  <a:lnTo>
                    <a:pt x="94052" y="194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33"/>
            <p:cNvSpPr/>
            <p:nvPr>
              <p:custDataLst>
                <p:tags r:id="rId81"/>
              </p:custDataLst>
            </p:nvPr>
          </p:nvSpPr>
          <p:spPr>
            <a:xfrm>
              <a:off x="8165771" y="2723052"/>
              <a:ext cx="63830" cy="274149"/>
            </a:xfrm>
            <a:custGeom>
              <a:avLst/>
              <a:gdLst/>
              <a:ahLst/>
              <a:cxnLst/>
              <a:rect l="0" t="0" r="0" b="0"/>
              <a:pathLst>
                <a:path w="63830" h="274149">
                  <a:moveTo>
                    <a:pt x="63829" y="51898"/>
                  </a:moveTo>
                  <a:lnTo>
                    <a:pt x="63829" y="51898"/>
                  </a:lnTo>
                  <a:lnTo>
                    <a:pt x="61948" y="31176"/>
                  </a:lnTo>
                  <a:lnTo>
                    <a:pt x="54990" y="10489"/>
                  </a:lnTo>
                  <a:lnTo>
                    <a:pt x="49081" y="3390"/>
                  </a:lnTo>
                  <a:lnTo>
                    <a:pt x="45531" y="509"/>
                  </a:lnTo>
                  <a:lnTo>
                    <a:pt x="41753" y="0"/>
                  </a:lnTo>
                  <a:lnTo>
                    <a:pt x="33792" y="3197"/>
                  </a:lnTo>
                  <a:lnTo>
                    <a:pt x="18005" y="23043"/>
                  </a:lnTo>
                  <a:lnTo>
                    <a:pt x="3293" y="58008"/>
                  </a:lnTo>
                  <a:lnTo>
                    <a:pt x="0" y="89186"/>
                  </a:lnTo>
                  <a:lnTo>
                    <a:pt x="889" y="123504"/>
                  </a:lnTo>
                  <a:lnTo>
                    <a:pt x="3635" y="157571"/>
                  </a:lnTo>
                  <a:lnTo>
                    <a:pt x="9149" y="205113"/>
                  </a:lnTo>
                  <a:lnTo>
                    <a:pt x="15251" y="247107"/>
                  </a:lnTo>
                  <a:lnTo>
                    <a:pt x="19379" y="27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136"/>
          <p:cNvGrpSpPr/>
          <p:nvPr/>
        </p:nvGrpSpPr>
        <p:grpSpPr>
          <a:xfrm>
            <a:off x="7162630" y="2730500"/>
            <a:ext cx="482771" cy="336551"/>
            <a:chOff x="7162630" y="2730500"/>
            <a:chExt cx="482771" cy="336551"/>
          </a:xfrm>
        </p:grpSpPr>
        <p:sp>
          <p:nvSpPr>
            <p:cNvPr id="436" name="SMARTInkShape-634"/>
            <p:cNvSpPr/>
            <p:nvPr>
              <p:custDataLst>
                <p:tags r:id="rId70"/>
              </p:custDataLst>
            </p:nvPr>
          </p:nvSpPr>
          <p:spPr>
            <a:xfrm>
              <a:off x="7620000" y="30480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635"/>
            <p:cNvSpPr/>
            <p:nvPr>
              <p:custDataLst>
                <p:tags r:id="rId71"/>
              </p:custDataLst>
            </p:nvPr>
          </p:nvSpPr>
          <p:spPr>
            <a:xfrm>
              <a:off x="7526354" y="2873091"/>
              <a:ext cx="55547" cy="105060"/>
            </a:xfrm>
            <a:custGeom>
              <a:avLst/>
              <a:gdLst/>
              <a:ahLst/>
              <a:cxnLst/>
              <a:rect l="0" t="0" r="0" b="0"/>
              <a:pathLst>
                <a:path w="55547" h="105060">
                  <a:moveTo>
                    <a:pt x="11096" y="47909"/>
                  </a:moveTo>
                  <a:lnTo>
                    <a:pt x="11096" y="47909"/>
                  </a:lnTo>
                  <a:lnTo>
                    <a:pt x="14466" y="47909"/>
                  </a:lnTo>
                  <a:lnTo>
                    <a:pt x="18003" y="46027"/>
                  </a:lnTo>
                  <a:lnTo>
                    <a:pt x="32295" y="32982"/>
                  </a:lnTo>
                  <a:lnTo>
                    <a:pt x="38621" y="23339"/>
                  </a:lnTo>
                  <a:lnTo>
                    <a:pt x="41595" y="8173"/>
                  </a:lnTo>
                  <a:lnTo>
                    <a:pt x="40600" y="4485"/>
                  </a:lnTo>
                  <a:lnTo>
                    <a:pt x="38526" y="2027"/>
                  </a:lnTo>
                  <a:lnTo>
                    <a:pt x="35733" y="387"/>
                  </a:lnTo>
                  <a:lnTo>
                    <a:pt x="32459" y="0"/>
                  </a:lnTo>
                  <a:lnTo>
                    <a:pt x="25059" y="1451"/>
                  </a:lnTo>
                  <a:lnTo>
                    <a:pt x="17067" y="8211"/>
                  </a:lnTo>
                  <a:lnTo>
                    <a:pt x="12959" y="12977"/>
                  </a:lnTo>
                  <a:lnTo>
                    <a:pt x="3809" y="36540"/>
                  </a:lnTo>
                  <a:lnTo>
                    <a:pt x="0" y="62493"/>
                  </a:lnTo>
                  <a:lnTo>
                    <a:pt x="2872" y="77674"/>
                  </a:lnTo>
                  <a:lnTo>
                    <a:pt x="5613" y="84686"/>
                  </a:lnTo>
                  <a:lnTo>
                    <a:pt x="14304" y="94358"/>
                  </a:lnTo>
                  <a:lnTo>
                    <a:pt x="19585" y="97925"/>
                  </a:lnTo>
                  <a:lnTo>
                    <a:pt x="55546" y="105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636"/>
            <p:cNvSpPr/>
            <p:nvPr>
              <p:custDataLst>
                <p:tags r:id="rId72"/>
              </p:custDataLst>
            </p:nvPr>
          </p:nvSpPr>
          <p:spPr>
            <a:xfrm>
              <a:off x="7426361" y="2866081"/>
              <a:ext cx="56190" cy="118420"/>
            </a:xfrm>
            <a:custGeom>
              <a:avLst/>
              <a:gdLst/>
              <a:ahLst/>
              <a:cxnLst/>
              <a:rect l="0" t="0" r="0" b="0"/>
              <a:pathLst>
                <a:path w="56190" h="118420">
                  <a:moveTo>
                    <a:pt x="41239" y="23169"/>
                  </a:moveTo>
                  <a:lnTo>
                    <a:pt x="41239" y="23169"/>
                  </a:lnTo>
                  <a:lnTo>
                    <a:pt x="37868" y="16427"/>
                  </a:lnTo>
                  <a:lnTo>
                    <a:pt x="25659" y="5492"/>
                  </a:lnTo>
                  <a:lnTo>
                    <a:pt x="16441" y="1202"/>
                  </a:lnTo>
                  <a:lnTo>
                    <a:pt x="12005" y="57"/>
                  </a:lnTo>
                  <a:lnTo>
                    <a:pt x="9050" y="0"/>
                  </a:lnTo>
                  <a:lnTo>
                    <a:pt x="7081" y="667"/>
                  </a:lnTo>
                  <a:lnTo>
                    <a:pt x="4185" y="3996"/>
                  </a:lnTo>
                  <a:lnTo>
                    <a:pt x="545" y="10179"/>
                  </a:lnTo>
                  <a:lnTo>
                    <a:pt x="0" y="13803"/>
                  </a:lnTo>
                  <a:lnTo>
                    <a:pt x="5957" y="37284"/>
                  </a:lnTo>
                  <a:lnTo>
                    <a:pt x="15184" y="51967"/>
                  </a:lnTo>
                  <a:lnTo>
                    <a:pt x="26601" y="59016"/>
                  </a:lnTo>
                  <a:lnTo>
                    <a:pt x="46815" y="69291"/>
                  </a:lnTo>
                  <a:lnTo>
                    <a:pt x="55199" y="79325"/>
                  </a:lnTo>
                  <a:lnTo>
                    <a:pt x="56189" y="83184"/>
                  </a:lnTo>
                  <a:lnTo>
                    <a:pt x="55409" y="91235"/>
                  </a:lnTo>
                  <a:lnTo>
                    <a:pt x="47633" y="103701"/>
                  </a:lnTo>
                  <a:lnTo>
                    <a:pt x="22189" y="118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37"/>
            <p:cNvSpPr/>
            <p:nvPr>
              <p:custDataLst>
                <p:tags r:id="rId73"/>
              </p:custDataLst>
            </p:nvPr>
          </p:nvSpPr>
          <p:spPr>
            <a:xfrm>
              <a:off x="7359650" y="2730500"/>
              <a:ext cx="44451" cy="222251"/>
            </a:xfrm>
            <a:custGeom>
              <a:avLst/>
              <a:gdLst/>
              <a:ahLst/>
              <a:cxnLst/>
              <a:rect l="0" t="0" r="0" b="0"/>
              <a:pathLst>
                <a:path w="44451" h="222251">
                  <a:moveTo>
                    <a:pt x="44450" y="0"/>
                  </a:moveTo>
                  <a:lnTo>
                    <a:pt x="44450" y="0"/>
                  </a:lnTo>
                  <a:lnTo>
                    <a:pt x="37708" y="0"/>
                  </a:lnTo>
                  <a:lnTo>
                    <a:pt x="30635" y="5644"/>
                  </a:lnTo>
                  <a:lnTo>
                    <a:pt x="26774" y="10113"/>
                  </a:lnTo>
                  <a:lnTo>
                    <a:pt x="14596" y="39999"/>
                  </a:lnTo>
                  <a:lnTo>
                    <a:pt x="8793" y="80134"/>
                  </a:lnTo>
                  <a:lnTo>
                    <a:pt x="7435" y="112521"/>
                  </a:lnTo>
                  <a:lnTo>
                    <a:pt x="6125" y="148081"/>
                  </a:lnTo>
                  <a:lnTo>
                    <a:pt x="3193" y="18505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38"/>
            <p:cNvSpPr/>
            <p:nvPr>
              <p:custDataLst>
                <p:tags r:id="rId74"/>
              </p:custDataLst>
            </p:nvPr>
          </p:nvSpPr>
          <p:spPr>
            <a:xfrm>
              <a:off x="7162630" y="2852075"/>
              <a:ext cx="120821" cy="154195"/>
            </a:xfrm>
            <a:custGeom>
              <a:avLst/>
              <a:gdLst/>
              <a:ahLst/>
              <a:cxnLst/>
              <a:rect l="0" t="0" r="0" b="0"/>
              <a:pathLst>
                <a:path w="120821" h="154195">
                  <a:moveTo>
                    <a:pt x="25570" y="75275"/>
                  </a:moveTo>
                  <a:lnTo>
                    <a:pt x="25570" y="75275"/>
                  </a:lnTo>
                  <a:lnTo>
                    <a:pt x="37813" y="74569"/>
                  </a:lnTo>
                  <a:lnTo>
                    <a:pt x="61075" y="66437"/>
                  </a:lnTo>
                  <a:lnTo>
                    <a:pt x="74111" y="56977"/>
                  </a:lnTo>
                  <a:lnTo>
                    <a:pt x="78893" y="49268"/>
                  </a:lnTo>
                  <a:lnTo>
                    <a:pt x="80169" y="45237"/>
                  </a:lnTo>
                  <a:lnTo>
                    <a:pt x="78592" y="26080"/>
                  </a:lnTo>
                  <a:lnTo>
                    <a:pt x="70287" y="5901"/>
                  </a:lnTo>
                  <a:lnTo>
                    <a:pt x="65963" y="2214"/>
                  </a:lnTo>
                  <a:lnTo>
                    <a:pt x="60966" y="462"/>
                  </a:lnTo>
                  <a:lnTo>
                    <a:pt x="55518" y="0"/>
                  </a:lnTo>
                  <a:lnTo>
                    <a:pt x="43818" y="5130"/>
                  </a:lnTo>
                  <a:lnTo>
                    <a:pt x="25332" y="21801"/>
                  </a:lnTo>
                  <a:lnTo>
                    <a:pt x="13469" y="38103"/>
                  </a:lnTo>
                  <a:lnTo>
                    <a:pt x="3492" y="59460"/>
                  </a:lnTo>
                  <a:lnTo>
                    <a:pt x="0" y="81181"/>
                  </a:lnTo>
                  <a:lnTo>
                    <a:pt x="3883" y="113243"/>
                  </a:lnTo>
                  <a:lnTo>
                    <a:pt x="10992" y="132366"/>
                  </a:lnTo>
                  <a:lnTo>
                    <a:pt x="21207" y="145569"/>
                  </a:lnTo>
                  <a:lnTo>
                    <a:pt x="36565" y="152378"/>
                  </a:lnTo>
                  <a:lnTo>
                    <a:pt x="45601" y="154194"/>
                  </a:lnTo>
                  <a:lnTo>
                    <a:pt x="65047" y="150567"/>
                  </a:lnTo>
                  <a:lnTo>
                    <a:pt x="108875" y="127236"/>
                  </a:lnTo>
                  <a:lnTo>
                    <a:pt x="120820" y="119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137"/>
          <p:cNvGrpSpPr/>
          <p:nvPr/>
        </p:nvGrpSpPr>
        <p:grpSpPr>
          <a:xfrm>
            <a:off x="10052933" y="1939185"/>
            <a:ext cx="258429" cy="286731"/>
            <a:chOff x="10052933" y="1939185"/>
            <a:chExt cx="258429" cy="286731"/>
          </a:xfrm>
        </p:grpSpPr>
        <p:sp>
          <p:nvSpPr>
            <p:cNvPr id="442" name="SMARTInkShape-639"/>
            <p:cNvSpPr/>
            <p:nvPr>
              <p:custDataLst>
                <p:tags r:id="rId67"/>
              </p:custDataLst>
            </p:nvPr>
          </p:nvSpPr>
          <p:spPr>
            <a:xfrm>
              <a:off x="10225705" y="2133600"/>
              <a:ext cx="85657" cy="92316"/>
            </a:xfrm>
            <a:custGeom>
              <a:avLst/>
              <a:gdLst/>
              <a:ahLst/>
              <a:cxnLst/>
              <a:rect l="0" t="0" r="0" b="0"/>
              <a:pathLst>
                <a:path w="85657" h="92316">
                  <a:moveTo>
                    <a:pt x="35895" y="25400"/>
                  </a:moveTo>
                  <a:lnTo>
                    <a:pt x="35895" y="25400"/>
                  </a:lnTo>
                  <a:lnTo>
                    <a:pt x="35895" y="22029"/>
                  </a:lnTo>
                  <a:lnTo>
                    <a:pt x="34014" y="18492"/>
                  </a:lnTo>
                  <a:lnTo>
                    <a:pt x="32525" y="16562"/>
                  </a:lnTo>
                  <a:lnTo>
                    <a:pt x="27106" y="14416"/>
                  </a:lnTo>
                  <a:lnTo>
                    <a:pt x="23686" y="13844"/>
                  </a:lnTo>
                  <a:lnTo>
                    <a:pt x="18002" y="15090"/>
                  </a:lnTo>
                  <a:lnTo>
                    <a:pt x="15502" y="16410"/>
                  </a:lnTo>
                  <a:lnTo>
                    <a:pt x="5235" y="28381"/>
                  </a:lnTo>
                  <a:lnTo>
                    <a:pt x="1103" y="41306"/>
                  </a:lnTo>
                  <a:lnTo>
                    <a:pt x="0" y="48704"/>
                  </a:lnTo>
                  <a:lnTo>
                    <a:pt x="2538" y="62568"/>
                  </a:lnTo>
                  <a:lnTo>
                    <a:pt x="5190" y="69229"/>
                  </a:lnTo>
                  <a:lnTo>
                    <a:pt x="15663" y="80392"/>
                  </a:lnTo>
                  <a:lnTo>
                    <a:pt x="29725" y="88647"/>
                  </a:lnTo>
                  <a:lnTo>
                    <a:pt x="45381" y="92315"/>
                  </a:lnTo>
                  <a:lnTo>
                    <a:pt x="61748" y="88301"/>
                  </a:lnTo>
                  <a:lnTo>
                    <a:pt x="76312" y="80167"/>
                  </a:lnTo>
                  <a:lnTo>
                    <a:pt x="85139" y="71848"/>
                  </a:lnTo>
                  <a:lnTo>
                    <a:pt x="85656" y="66243"/>
                  </a:lnTo>
                  <a:lnTo>
                    <a:pt x="80589" y="52490"/>
                  </a:lnTo>
                  <a:lnTo>
                    <a:pt x="62465" y="28879"/>
                  </a:lnTo>
                  <a:lnTo>
                    <a:pt x="23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640"/>
            <p:cNvSpPr/>
            <p:nvPr>
              <p:custDataLst>
                <p:tags r:id="rId68"/>
              </p:custDataLst>
            </p:nvPr>
          </p:nvSpPr>
          <p:spPr>
            <a:xfrm>
              <a:off x="10052933" y="1939185"/>
              <a:ext cx="188636" cy="226166"/>
            </a:xfrm>
            <a:custGeom>
              <a:avLst/>
              <a:gdLst/>
              <a:ahLst/>
              <a:cxnLst/>
              <a:rect l="0" t="0" r="0" b="0"/>
              <a:pathLst>
                <a:path w="188636" h="226166">
                  <a:moveTo>
                    <a:pt x="5467" y="143615"/>
                  </a:moveTo>
                  <a:lnTo>
                    <a:pt x="5467" y="143615"/>
                  </a:lnTo>
                  <a:lnTo>
                    <a:pt x="0" y="132680"/>
                  </a:lnTo>
                  <a:lnTo>
                    <a:pt x="410" y="132092"/>
                  </a:lnTo>
                  <a:lnTo>
                    <a:pt x="2749" y="131438"/>
                  </a:lnTo>
                  <a:lnTo>
                    <a:pt x="35114" y="127590"/>
                  </a:lnTo>
                  <a:lnTo>
                    <a:pt x="77410" y="109954"/>
                  </a:lnTo>
                  <a:lnTo>
                    <a:pt x="122766" y="84206"/>
                  </a:lnTo>
                  <a:lnTo>
                    <a:pt x="159322" y="48781"/>
                  </a:lnTo>
                  <a:lnTo>
                    <a:pt x="184651" y="9893"/>
                  </a:lnTo>
                  <a:lnTo>
                    <a:pt x="188635" y="0"/>
                  </a:lnTo>
                  <a:lnTo>
                    <a:pt x="185956" y="5028"/>
                  </a:lnTo>
                  <a:lnTo>
                    <a:pt x="174831" y="51639"/>
                  </a:lnTo>
                  <a:lnTo>
                    <a:pt x="167525" y="83686"/>
                  </a:lnTo>
                  <a:lnTo>
                    <a:pt x="159572" y="116745"/>
                  </a:lnTo>
                  <a:lnTo>
                    <a:pt x="150533" y="163719"/>
                  </a:lnTo>
                  <a:lnTo>
                    <a:pt x="146227" y="210171"/>
                  </a:lnTo>
                  <a:lnTo>
                    <a:pt x="145167" y="22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641"/>
            <p:cNvSpPr/>
            <p:nvPr>
              <p:custDataLst>
                <p:tags r:id="rId69"/>
              </p:custDataLst>
            </p:nvPr>
          </p:nvSpPr>
          <p:spPr>
            <a:xfrm>
              <a:off x="10077450" y="1943100"/>
              <a:ext cx="44451" cy="247651"/>
            </a:xfrm>
            <a:custGeom>
              <a:avLst/>
              <a:gdLst/>
              <a:ahLst/>
              <a:cxnLst/>
              <a:rect l="0" t="0" r="0" b="0"/>
              <a:pathLst>
                <a:path w="44451" h="2476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28870" y="10113"/>
                  </a:lnTo>
                  <a:lnTo>
                    <a:pt x="18588" y="39999"/>
                  </a:lnTo>
                  <a:lnTo>
                    <a:pt x="11073" y="86876"/>
                  </a:lnTo>
                  <a:lnTo>
                    <a:pt x="6568" y="122572"/>
                  </a:lnTo>
                  <a:lnTo>
                    <a:pt x="2918" y="158193"/>
                  </a:lnTo>
                  <a:lnTo>
                    <a:pt x="865" y="20389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138"/>
          <p:cNvGrpSpPr/>
          <p:nvPr/>
        </p:nvGrpSpPr>
        <p:grpSpPr>
          <a:xfrm>
            <a:off x="9027214" y="1903770"/>
            <a:ext cx="720037" cy="433031"/>
            <a:chOff x="9027214" y="1903770"/>
            <a:chExt cx="720037" cy="433031"/>
          </a:xfrm>
        </p:grpSpPr>
        <p:sp>
          <p:nvSpPr>
            <p:cNvPr id="446" name="SMARTInkShape-642"/>
            <p:cNvSpPr/>
            <p:nvPr>
              <p:custDataLst>
                <p:tags r:id="rId63"/>
              </p:custDataLst>
            </p:nvPr>
          </p:nvSpPr>
          <p:spPr>
            <a:xfrm>
              <a:off x="9563983" y="2012950"/>
              <a:ext cx="183268" cy="31751"/>
            </a:xfrm>
            <a:custGeom>
              <a:avLst/>
              <a:gdLst/>
              <a:ahLst/>
              <a:cxnLst/>
              <a:rect l="0" t="0" r="0" b="0"/>
              <a:pathLst>
                <a:path w="1832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2507" y="27987"/>
                  </a:lnTo>
                  <a:lnTo>
                    <a:pt x="75098" y="19816"/>
                  </a:lnTo>
                  <a:lnTo>
                    <a:pt x="109792" y="14452"/>
                  </a:lnTo>
                  <a:lnTo>
                    <a:pt x="146379" y="7364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643"/>
            <p:cNvSpPr/>
            <p:nvPr>
              <p:custDataLst>
                <p:tags r:id="rId64"/>
              </p:custDataLst>
            </p:nvPr>
          </p:nvSpPr>
          <p:spPr>
            <a:xfrm>
              <a:off x="9353550" y="1903770"/>
              <a:ext cx="336551" cy="259555"/>
            </a:xfrm>
            <a:custGeom>
              <a:avLst/>
              <a:gdLst/>
              <a:ahLst/>
              <a:cxnLst/>
              <a:rect l="0" t="0" r="0" b="0"/>
              <a:pathLst>
                <a:path w="336551" h="259555">
                  <a:moveTo>
                    <a:pt x="0" y="198080"/>
                  </a:moveTo>
                  <a:lnTo>
                    <a:pt x="0" y="198080"/>
                  </a:lnTo>
                  <a:lnTo>
                    <a:pt x="0" y="201451"/>
                  </a:lnTo>
                  <a:lnTo>
                    <a:pt x="3763" y="204987"/>
                  </a:lnTo>
                  <a:lnTo>
                    <a:pt x="6741" y="206918"/>
                  </a:lnTo>
                  <a:lnTo>
                    <a:pt x="10139" y="207500"/>
                  </a:lnTo>
                  <a:lnTo>
                    <a:pt x="17676" y="206265"/>
                  </a:lnTo>
                  <a:lnTo>
                    <a:pt x="29855" y="201603"/>
                  </a:lnTo>
                  <a:lnTo>
                    <a:pt x="32603" y="199017"/>
                  </a:lnTo>
                  <a:lnTo>
                    <a:pt x="35655" y="192382"/>
                  </a:lnTo>
                  <a:lnTo>
                    <a:pt x="34005" y="173970"/>
                  </a:lnTo>
                  <a:lnTo>
                    <a:pt x="30871" y="166198"/>
                  </a:lnTo>
                  <a:lnTo>
                    <a:pt x="29048" y="164125"/>
                  </a:lnTo>
                  <a:lnTo>
                    <a:pt x="26419" y="163449"/>
                  </a:lnTo>
                  <a:lnTo>
                    <a:pt x="19738" y="164579"/>
                  </a:lnTo>
                  <a:lnTo>
                    <a:pt x="4673" y="192779"/>
                  </a:lnTo>
                  <a:lnTo>
                    <a:pt x="430" y="213833"/>
                  </a:lnTo>
                  <a:lnTo>
                    <a:pt x="288" y="223399"/>
                  </a:lnTo>
                  <a:lnTo>
                    <a:pt x="3012" y="231892"/>
                  </a:lnTo>
                  <a:lnTo>
                    <a:pt x="13570" y="246974"/>
                  </a:lnTo>
                  <a:lnTo>
                    <a:pt x="25786" y="255089"/>
                  </a:lnTo>
                  <a:lnTo>
                    <a:pt x="32007" y="257252"/>
                  </a:lnTo>
                  <a:lnTo>
                    <a:pt x="38977" y="256578"/>
                  </a:lnTo>
                  <a:lnTo>
                    <a:pt x="54246" y="250185"/>
                  </a:lnTo>
                  <a:lnTo>
                    <a:pt x="82683" y="223058"/>
                  </a:lnTo>
                  <a:lnTo>
                    <a:pt x="104384" y="193879"/>
                  </a:lnTo>
                  <a:lnTo>
                    <a:pt x="119128" y="147564"/>
                  </a:lnTo>
                  <a:lnTo>
                    <a:pt x="119974" y="143879"/>
                  </a:lnTo>
                  <a:lnTo>
                    <a:pt x="120590" y="167704"/>
                  </a:lnTo>
                  <a:lnTo>
                    <a:pt x="114377" y="209937"/>
                  </a:lnTo>
                  <a:lnTo>
                    <a:pt x="105467" y="193029"/>
                  </a:lnTo>
                  <a:lnTo>
                    <a:pt x="102062" y="190479"/>
                  </a:lnTo>
                  <a:lnTo>
                    <a:pt x="92633" y="187647"/>
                  </a:lnTo>
                  <a:lnTo>
                    <a:pt x="87861" y="188302"/>
                  </a:lnTo>
                  <a:lnTo>
                    <a:pt x="78795" y="192793"/>
                  </a:lnTo>
                  <a:lnTo>
                    <a:pt x="65760" y="206627"/>
                  </a:lnTo>
                  <a:lnTo>
                    <a:pt x="63594" y="212244"/>
                  </a:lnTo>
                  <a:lnTo>
                    <a:pt x="63071" y="224131"/>
                  </a:lnTo>
                  <a:lnTo>
                    <a:pt x="70114" y="242723"/>
                  </a:lnTo>
                  <a:lnTo>
                    <a:pt x="79139" y="251553"/>
                  </a:lnTo>
                  <a:lnTo>
                    <a:pt x="90912" y="257123"/>
                  </a:lnTo>
                  <a:lnTo>
                    <a:pt x="114112" y="259554"/>
                  </a:lnTo>
                  <a:lnTo>
                    <a:pt x="143015" y="254708"/>
                  </a:lnTo>
                  <a:lnTo>
                    <a:pt x="163516" y="245826"/>
                  </a:lnTo>
                  <a:lnTo>
                    <a:pt x="194889" y="215441"/>
                  </a:lnTo>
                  <a:lnTo>
                    <a:pt x="215971" y="181572"/>
                  </a:lnTo>
                  <a:lnTo>
                    <a:pt x="237098" y="138532"/>
                  </a:lnTo>
                  <a:lnTo>
                    <a:pt x="247671" y="113226"/>
                  </a:lnTo>
                  <a:lnTo>
                    <a:pt x="258247" y="86477"/>
                  </a:lnTo>
                  <a:lnTo>
                    <a:pt x="271880" y="45467"/>
                  </a:lnTo>
                  <a:lnTo>
                    <a:pt x="283011" y="1501"/>
                  </a:lnTo>
                  <a:lnTo>
                    <a:pt x="281808" y="0"/>
                  </a:lnTo>
                  <a:lnTo>
                    <a:pt x="278888" y="1821"/>
                  </a:lnTo>
                  <a:lnTo>
                    <a:pt x="274826" y="5857"/>
                  </a:lnTo>
                  <a:lnTo>
                    <a:pt x="262365" y="38506"/>
                  </a:lnTo>
                  <a:lnTo>
                    <a:pt x="255837" y="70008"/>
                  </a:lnTo>
                  <a:lnTo>
                    <a:pt x="251288" y="104470"/>
                  </a:lnTo>
                  <a:lnTo>
                    <a:pt x="249266" y="138602"/>
                  </a:lnTo>
                  <a:lnTo>
                    <a:pt x="251500" y="186180"/>
                  </a:lnTo>
                  <a:lnTo>
                    <a:pt x="263372" y="221443"/>
                  </a:lnTo>
                  <a:lnTo>
                    <a:pt x="276273" y="236921"/>
                  </a:lnTo>
                  <a:lnTo>
                    <a:pt x="290709" y="247093"/>
                  </a:lnTo>
                  <a:lnTo>
                    <a:pt x="304182" y="251613"/>
                  </a:lnTo>
                  <a:lnTo>
                    <a:pt x="317226" y="249860"/>
                  </a:lnTo>
                  <a:lnTo>
                    <a:pt x="323667" y="247417"/>
                  </a:lnTo>
                  <a:lnTo>
                    <a:pt x="327961" y="242965"/>
                  </a:lnTo>
                  <a:lnTo>
                    <a:pt x="336550" y="21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644"/>
            <p:cNvSpPr/>
            <p:nvPr>
              <p:custDataLst>
                <p:tags r:id="rId65"/>
              </p:custDataLst>
            </p:nvPr>
          </p:nvSpPr>
          <p:spPr>
            <a:xfrm>
              <a:off x="9245600" y="2025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645"/>
            <p:cNvSpPr/>
            <p:nvPr>
              <p:custDataLst>
                <p:tags r:id="rId66"/>
              </p:custDataLst>
            </p:nvPr>
          </p:nvSpPr>
          <p:spPr>
            <a:xfrm>
              <a:off x="9027214" y="1909865"/>
              <a:ext cx="285872" cy="426936"/>
            </a:xfrm>
            <a:custGeom>
              <a:avLst/>
              <a:gdLst/>
              <a:ahLst/>
              <a:cxnLst/>
              <a:rect l="0" t="0" r="0" b="0"/>
              <a:pathLst>
                <a:path w="285872" h="426936">
                  <a:moveTo>
                    <a:pt x="27886" y="109435"/>
                  </a:moveTo>
                  <a:lnTo>
                    <a:pt x="27886" y="109435"/>
                  </a:lnTo>
                  <a:lnTo>
                    <a:pt x="27886" y="103968"/>
                  </a:lnTo>
                  <a:lnTo>
                    <a:pt x="27886" y="148309"/>
                  </a:lnTo>
                  <a:lnTo>
                    <a:pt x="27886" y="187746"/>
                  </a:lnTo>
                  <a:lnTo>
                    <a:pt x="26005" y="230710"/>
                  </a:lnTo>
                  <a:lnTo>
                    <a:pt x="19097" y="269076"/>
                  </a:lnTo>
                  <a:lnTo>
                    <a:pt x="9995" y="290792"/>
                  </a:lnTo>
                  <a:lnTo>
                    <a:pt x="7491" y="293839"/>
                  </a:lnTo>
                  <a:lnTo>
                    <a:pt x="5118" y="294460"/>
                  </a:lnTo>
                  <a:lnTo>
                    <a:pt x="2829" y="293463"/>
                  </a:lnTo>
                  <a:lnTo>
                    <a:pt x="598" y="291387"/>
                  </a:lnTo>
                  <a:lnTo>
                    <a:pt x="0" y="281554"/>
                  </a:lnTo>
                  <a:lnTo>
                    <a:pt x="5366" y="238762"/>
                  </a:lnTo>
                  <a:lnTo>
                    <a:pt x="14820" y="202662"/>
                  </a:lnTo>
                  <a:lnTo>
                    <a:pt x="28429" y="159336"/>
                  </a:lnTo>
                  <a:lnTo>
                    <a:pt x="36011" y="134941"/>
                  </a:lnTo>
                  <a:lnTo>
                    <a:pt x="43885" y="109506"/>
                  </a:lnTo>
                  <a:lnTo>
                    <a:pt x="62044" y="66192"/>
                  </a:lnTo>
                  <a:lnTo>
                    <a:pt x="86454" y="21363"/>
                  </a:lnTo>
                  <a:lnTo>
                    <a:pt x="100743" y="2906"/>
                  </a:lnTo>
                  <a:lnTo>
                    <a:pt x="103974" y="316"/>
                  </a:lnTo>
                  <a:lnTo>
                    <a:pt x="106833" y="0"/>
                  </a:lnTo>
                  <a:lnTo>
                    <a:pt x="109446" y="1200"/>
                  </a:lnTo>
                  <a:lnTo>
                    <a:pt x="111893" y="3412"/>
                  </a:lnTo>
                  <a:lnTo>
                    <a:pt x="114612" y="13395"/>
                  </a:lnTo>
                  <a:lnTo>
                    <a:pt x="116357" y="49542"/>
                  </a:lnTo>
                  <a:lnTo>
                    <a:pt x="109068" y="69175"/>
                  </a:lnTo>
                  <a:lnTo>
                    <a:pt x="84765" y="101404"/>
                  </a:lnTo>
                  <a:lnTo>
                    <a:pt x="65905" y="114895"/>
                  </a:lnTo>
                  <a:lnTo>
                    <a:pt x="50709" y="120705"/>
                  </a:lnTo>
                  <a:lnTo>
                    <a:pt x="45555" y="121499"/>
                  </a:lnTo>
                  <a:lnTo>
                    <a:pt x="43899" y="123122"/>
                  </a:lnTo>
                  <a:lnTo>
                    <a:pt x="42058" y="128688"/>
                  </a:lnTo>
                  <a:lnTo>
                    <a:pt x="44392" y="143127"/>
                  </a:lnTo>
                  <a:lnTo>
                    <a:pt x="60415" y="181980"/>
                  </a:lnTo>
                  <a:lnTo>
                    <a:pt x="85269" y="226781"/>
                  </a:lnTo>
                  <a:lnTo>
                    <a:pt x="103714" y="251069"/>
                  </a:lnTo>
                  <a:lnTo>
                    <a:pt x="108071" y="254658"/>
                  </a:lnTo>
                  <a:lnTo>
                    <a:pt x="113092" y="256345"/>
                  </a:lnTo>
                  <a:lnTo>
                    <a:pt x="124317" y="256338"/>
                  </a:lnTo>
                  <a:lnTo>
                    <a:pt x="142536" y="252367"/>
                  </a:lnTo>
                  <a:lnTo>
                    <a:pt x="153160" y="243045"/>
                  </a:lnTo>
                  <a:lnTo>
                    <a:pt x="161879" y="228790"/>
                  </a:lnTo>
                  <a:lnTo>
                    <a:pt x="172208" y="190786"/>
                  </a:lnTo>
                  <a:lnTo>
                    <a:pt x="171373" y="186953"/>
                  </a:lnTo>
                  <a:lnTo>
                    <a:pt x="169404" y="184397"/>
                  </a:lnTo>
                  <a:lnTo>
                    <a:pt x="166681" y="182693"/>
                  </a:lnTo>
                  <a:lnTo>
                    <a:pt x="162751" y="182968"/>
                  </a:lnTo>
                  <a:lnTo>
                    <a:pt x="152737" y="187037"/>
                  </a:lnTo>
                  <a:lnTo>
                    <a:pt x="138570" y="200632"/>
                  </a:lnTo>
                  <a:lnTo>
                    <a:pt x="133522" y="215819"/>
                  </a:lnTo>
                  <a:lnTo>
                    <a:pt x="132691" y="234328"/>
                  </a:lnTo>
                  <a:lnTo>
                    <a:pt x="137024" y="254313"/>
                  </a:lnTo>
                  <a:lnTo>
                    <a:pt x="147418" y="271192"/>
                  </a:lnTo>
                  <a:lnTo>
                    <a:pt x="154140" y="278656"/>
                  </a:lnTo>
                  <a:lnTo>
                    <a:pt x="171018" y="286950"/>
                  </a:lnTo>
                  <a:lnTo>
                    <a:pt x="189572" y="289225"/>
                  </a:lnTo>
                  <a:lnTo>
                    <a:pt x="207225" y="285532"/>
                  </a:lnTo>
                  <a:lnTo>
                    <a:pt x="233031" y="272149"/>
                  </a:lnTo>
                  <a:lnTo>
                    <a:pt x="244415" y="257011"/>
                  </a:lnTo>
                  <a:lnTo>
                    <a:pt x="261246" y="215259"/>
                  </a:lnTo>
                  <a:lnTo>
                    <a:pt x="261071" y="213851"/>
                  </a:lnTo>
                  <a:lnTo>
                    <a:pt x="260248" y="212912"/>
                  </a:lnTo>
                  <a:lnTo>
                    <a:pt x="258994" y="212286"/>
                  </a:lnTo>
                  <a:lnTo>
                    <a:pt x="258158" y="212575"/>
                  </a:lnTo>
                  <a:lnTo>
                    <a:pt x="257600" y="213473"/>
                  </a:lnTo>
                  <a:lnTo>
                    <a:pt x="256982" y="217763"/>
                  </a:lnTo>
                  <a:lnTo>
                    <a:pt x="258465" y="239645"/>
                  </a:lnTo>
                  <a:lnTo>
                    <a:pt x="268713" y="277678"/>
                  </a:lnTo>
                  <a:lnTo>
                    <a:pt x="280257" y="313566"/>
                  </a:lnTo>
                  <a:lnTo>
                    <a:pt x="285871" y="351011"/>
                  </a:lnTo>
                  <a:lnTo>
                    <a:pt x="284164" y="388917"/>
                  </a:lnTo>
                  <a:lnTo>
                    <a:pt x="279136" y="406745"/>
                  </a:lnTo>
                  <a:lnTo>
                    <a:pt x="272197" y="417962"/>
                  </a:lnTo>
                  <a:lnTo>
                    <a:pt x="256486" y="426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139"/>
          <p:cNvGrpSpPr/>
          <p:nvPr/>
        </p:nvGrpSpPr>
        <p:grpSpPr>
          <a:xfrm>
            <a:off x="7943850" y="1855776"/>
            <a:ext cx="800101" cy="404825"/>
            <a:chOff x="7943850" y="1855776"/>
            <a:chExt cx="800101" cy="404825"/>
          </a:xfrm>
        </p:grpSpPr>
        <p:sp>
          <p:nvSpPr>
            <p:cNvPr id="451" name="SMARTInkShape-646"/>
            <p:cNvSpPr/>
            <p:nvPr>
              <p:custDataLst>
                <p:tags r:id="rId58"/>
              </p:custDataLst>
            </p:nvPr>
          </p:nvSpPr>
          <p:spPr>
            <a:xfrm>
              <a:off x="8731250" y="2241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647"/>
            <p:cNvSpPr/>
            <p:nvPr>
              <p:custDataLst>
                <p:tags r:id="rId59"/>
              </p:custDataLst>
            </p:nvPr>
          </p:nvSpPr>
          <p:spPr>
            <a:xfrm>
              <a:off x="8573382" y="2140910"/>
              <a:ext cx="88019" cy="81164"/>
            </a:xfrm>
            <a:custGeom>
              <a:avLst/>
              <a:gdLst/>
              <a:ahLst/>
              <a:cxnLst/>
              <a:rect l="0" t="0" r="0" b="0"/>
              <a:pathLst>
                <a:path w="88019" h="81164">
                  <a:moveTo>
                    <a:pt x="5468" y="11740"/>
                  </a:moveTo>
                  <a:lnTo>
                    <a:pt x="5468" y="11740"/>
                  </a:lnTo>
                  <a:lnTo>
                    <a:pt x="0" y="6273"/>
                  </a:lnTo>
                  <a:lnTo>
                    <a:pt x="6121" y="2280"/>
                  </a:lnTo>
                  <a:lnTo>
                    <a:pt x="16872" y="0"/>
                  </a:lnTo>
                  <a:lnTo>
                    <a:pt x="28994" y="2696"/>
                  </a:lnTo>
                  <a:lnTo>
                    <a:pt x="41522" y="7963"/>
                  </a:lnTo>
                  <a:lnTo>
                    <a:pt x="48069" y="13824"/>
                  </a:lnTo>
                  <a:lnTo>
                    <a:pt x="50801" y="17363"/>
                  </a:lnTo>
                  <a:lnTo>
                    <a:pt x="51918" y="21133"/>
                  </a:lnTo>
                  <a:lnTo>
                    <a:pt x="51277" y="29085"/>
                  </a:lnTo>
                  <a:lnTo>
                    <a:pt x="41199" y="57480"/>
                  </a:lnTo>
                  <a:lnTo>
                    <a:pt x="35224" y="65700"/>
                  </a:lnTo>
                  <a:lnTo>
                    <a:pt x="29277" y="71706"/>
                  </a:lnTo>
                  <a:lnTo>
                    <a:pt x="25144" y="80149"/>
                  </a:lnTo>
                  <a:lnTo>
                    <a:pt x="25641" y="80629"/>
                  </a:lnTo>
                  <a:lnTo>
                    <a:pt x="28074" y="81163"/>
                  </a:lnTo>
                  <a:lnTo>
                    <a:pt x="65591" y="73734"/>
                  </a:lnTo>
                  <a:lnTo>
                    <a:pt x="72406" y="71043"/>
                  </a:lnTo>
                  <a:lnTo>
                    <a:pt x="88018" y="68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648"/>
            <p:cNvSpPr/>
            <p:nvPr>
              <p:custDataLst>
                <p:tags r:id="rId60"/>
              </p:custDataLst>
            </p:nvPr>
          </p:nvSpPr>
          <p:spPr>
            <a:xfrm>
              <a:off x="8458200" y="2041042"/>
              <a:ext cx="107951" cy="194159"/>
            </a:xfrm>
            <a:custGeom>
              <a:avLst/>
              <a:gdLst/>
              <a:ahLst/>
              <a:cxnLst/>
              <a:rect l="0" t="0" r="0" b="0"/>
              <a:pathLst>
                <a:path w="107951" h="194159">
                  <a:moveTo>
                    <a:pt x="107950" y="3658"/>
                  </a:moveTo>
                  <a:lnTo>
                    <a:pt x="107950" y="3658"/>
                  </a:lnTo>
                  <a:lnTo>
                    <a:pt x="107948" y="0"/>
                  </a:lnTo>
                  <a:lnTo>
                    <a:pt x="107948" y="1562"/>
                  </a:lnTo>
                  <a:lnTo>
                    <a:pt x="92370" y="40102"/>
                  </a:lnTo>
                  <a:lnTo>
                    <a:pt x="64211" y="87135"/>
                  </a:lnTo>
                  <a:lnTo>
                    <a:pt x="40506" y="124583"/>
                  </a:lnTo>
                  <a:lnTo>
                    <a:pt x="15058" y="169518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49"/>
            <p:cNvSpPr/>
            <p:nvPr>
              <p:custDataLst>
                <p:tags r:id="rId61"/>
              </p:custDataLst>
            </p:nvPr>
          </p:nvSpPr>
          <p:spPr>
            <a:xfrm>
              <a:off x="8320501" y="2058283"/>
              <a:ext cx="169450" cy="107068"/>
            </a:xfrm>
            <a:custGeom>
              <a:avLst/>
              <a:gdLst/>
              <a:ahLst/>
              <a:cxnLst/>
              <a:rect l="0" t="0" r="0" b="0"/>
              <a:pathLst>
                <a:path w="169450" h="107068">
                  <a:moveTo>
                    <a:pt x="169449" y="5467"/>
                  </a:moveTo>
                  <a:lnTo>
                    <a:pt x="169449" y="5467"/>
                  </a:lnTo>
                  <a:lnTo>
                    <a:pt x="159310" y="1103"/>
                  </a:lnTo>
                  <a:lnTo>
                    <a:pt x="151773" y="0"/>
                  </a:lnTo>
                  <a:lnTo>
                    <a:pt x="136225" y="2749"/>
                  </a:lnTo>
                  <a:lnTo>
                    <a:pt x="118212" y="14775"/>
                  </a:lnTo>
                  <a:lnTo>
                    <a:pt x="78052" y="50864"/>
                  </a:lnTo>
                  <a:lnTo>
                    <a:pt x="37722" y="77229"/>
                  </a:lnTo>
                  <a:lnTo>
                    <a:pt x="16432" y="84820"/>
                  </a:lnTo>
                  <a:lnTo>
                    <a:pt x="11698" y="84475"/>
                  </a:lnTo>
                  <a:lnTo>
                    <a:pt x="7837" y="82833"/>
                  </a:lnTo>
                  <a:lnTo>
                    <a:pt x="4558" y="80328"/>
                  </a:lnTo>
                  <a:lnTo>
                    <a:pt x="915" y="71900"/>
                  </a:lnTo>
                  <a:lnTo>
                    <a:pt x="0" y="61804"/>
                  </a:lnTo>
                  <a:lnTo>
                    <a:pt x="1945" y="52613"/>
                  </a:lnTo>
                  <a:lnTo>
                    <a:pt x="7044" y="45706"/>
                  </a:lnTo>
                  <a:lnTo>
                    <a:pt x="14719" y="40284"/>
                  </a:lnTo>
                  <a:lnTo>
                    <a:pt x="25185" y="35523"/>
                  </a:lnTo>
                  <a:lnTo>
                    <a:pt x="38774" y="34818"/>
                  </a:lnTo>
                  <a:lnTo>
                    <a:pt x="54220" y="38267"/>
                  </a:lnTo>
                  <a:lnTo>
                    <a:pt x="85253" y="57729"/>
                  </a:lnTo>
                  <a:lnTo>
                    <a:pt x="119043" y="94061"/>
                  </a:lnTo>
                  <a:lnTo>
                    <a:pt x="122352" y="99640"/>
                  </a:lnTo>
                  <a:lnTo>
                    <a:pt x="124999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650"/>
            <p:cNvSpPr/>
            <p:nvPr>
              <p:custDataLst>
                <p:tags r:id="rId62"/>
              </p:custDataLst>
            </p:nvPr>
          </p:nvSpPr>
          <p:spPr>
            <a:xfrm>
              <a:off x="7943850" y="1855776"/>
              <a:ext cx="304801" cy="263328"/>
            </a:xfrm>
            <a:custGeom>
              <a:avLst/>
              <a:gdLst/>
              <a:ahLst/>
              <a:cxnLst/>
              <a:rect l="0" t="0" r="0" b="0"/>
              <a:pathLst>
                <a:path w="304801" h="263328">
                  <a:moveTo>
                    <a:pt x="0" y="30174"/>
                  </a:moveTo>
                  <a:lnTo>
                    <a:pt x="0" y="30174"/>
                  </a:lnTo>
                  <a:lnTo>
                    <a:pt x="35156" y="25148"/>
                  </a:lnTo>
                  <a:lnTo>
                    <a:pt x="65015" y="23001"/>
                  </a:lnTo>
                  <a:lnTo>
                    <a:pt x="101802" y="17343"/>
                  </a:lnTo>
                  <a:lnTo>
                    <a:pt x="139789" y="12007"/>
                  </a:lnTo>
                  <a:lnTo>
                    <a:pt x="175723" y="7283"/>
                  </a:lnTo>
                  <a:lnTo>
                    <a:pt x="218342" y="1362"/>
                  </a:lnTo>
                  <a:lnTo>
                    <a:pt x="247354" y="0"/>
                  </a:lnTo>
                  <a:lnTo>
                    <a:pt x="257631" y="2182"/>
                  </a:lnTo>
                  <a:lnTo>
                    <a:pt x="259242" y="5868"/>
                  </a:lnTo>
                  <a:lnTo>
                    <a:pt x="257271" y="17490"/>
                  </a:lnTo>
                  <a:lnTo>
                    <a:pt x="238114" y="46642"/>
                  </a:lnTo>
                  <a:lnTo>
                    <a:pt x="199982" y="85461"/>
                  </a:lnTo>
                  <a:lnTo>
                    <a:pt x="152936" y="128243"/>
                  </a:lnTo>
                  <a:lnTo>
                    <a:pt x="118066" y="157486"/>
                  </a:lnTo>
                  <a:lnTo>
                    <a:pt x="83519" y="184829"/>
                  </a:lnTo>
                  <a:lnTo>
                    <a:pt x="43090" y="215384"/>
                  </a:lnTo>
                  <a:lnTo>
                    <a:pt x="27147" y="231023"/>
                  </a:lnTo>
                  <a:lnTo>
                    <a:pt x="23037" y="237451"/>
                  </a:lnTo>
                  <a:lnTo>
                    <a:pt x="20351" y="248356"/>
                  </a:lnTo>
                  <a:lnTo>
                    <a:pt x="22739" y="252534"/>
                  </a:lnTo>
                  <a:lnTo>
                    <a:pt x="32919" y="259058"/>
                  </a:lnTo>
                  <a:lnTo>
                    <a:pt x="64629" y="263327"/>
                  </a:lnTo>
                  <a:lnTo>
                    <a:pt x="96927" y="262444"/>
                  </a:lnTo>
                  <a:lnTo>
                    <a:pt x="135506" y="259699"/>
                  </a:lnTo>
                  <a:lnTo>
                    <a:pt x="178523" y="256128"/>
                  </a:lnTo>
                  <a:lnTo>
                    <a:pt x="217868" y="252189"/>
                  </a:lnTo>
                  <a:lnTo>
                    <a:pt x="252051" y="248086"/>
                  </a:lnTo>
                  <a:lnTo>
                    <a:pt x="304800" y="239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7" name="SMARTInkShape-651"/>
          <p:cNvSpPr/>
          <p:nvPr>
            <p:custDataLst>
              <p:tags r:id="rId4"/>
            </p:custDataLst>
          </p:nvPr>
        </p:nvSpPr>
        <p:spPr>
          <a:xfrm>
            <a:off x="7334327" y="1822450"/>
            <a:ext cx="317362" cy="342901"/>
          </a:xfrm>
          <a:custGeom>
            <a:avLst/>
            <a:gdLst/>
            <a:ahLst/>
            <a:cxnLst/>
            <a:rect l="0" t="0" r="0" b="0"/>
            <a:pathLst>
              <a:path w="317362" h="342901">
                <a:moveTo>
                  <a:pt x="6273" y="0"/>
                </a:moveTo>
                <a:lnTo>
                  <a:pt x="6273" y="0"/>
                </a:lnTo>
                <a:lnTo>
                  <a:pt x="0" y="0"/>
                </a:lnTo>
                <a:lnTo>
                  <a:pt x="30431" y="27136"/>
                </a:lnTo>
                <a:lnTo>
                  <a:pt x="63839" y="44964"/>
                </a:lnTo>
                <a:lnTo>
                  <a:pt x="94652" y="61141"/>
                </a:lnTo>
                <a:lnTo>
                  <a:pt x="130219" y="78679"/>
                </a:lnTo>
                <a:lnTo>
                  <a:pt x="169545" y="93530"/>
                </a:lnTo>
                <a:lnTo>
                  <a:pt x="204898" y="107185"/>
                </a:lnTo>
                <a:lnTo>
                  <a:pt x="250686" y="123010"/>
                </a:lnTo>
                <a:lnTo>
                  <a:pt x="293970" y="134679"/>
                </a:lnTo>
                <a:lnTo>
                  <a:pt x="312058" y="139413"/>
                </a:lnTo>
                <a:lnTo>
                  <a:pt x="313846" y="140920"/>
                </a:lnTo>
                <a:lnTo>
                  <a:pt x="317361" y="145961"/>
                </a:lnTo>
                <a:lnTo>
                  <a:pt x="314033" y="149395"/>
                </a:lnTo>
                <a:lnTo>
                  <a:pt x="295751" y="178651"/>
                </a:lnTo>
                <a:lnTo>
                  <a:pt x="250581" y="221596"/>
                </a:lnTo>
                <a:lnTo>
                  <a:pt x="209206" y="255987"/>
                </a:lnTo>
                <a:lnTo>
                  <a:pt x="163460" y="298067"/>
                </a:lnTo>
                <a:lnTo>
                  <a:pt x="145795" y="318705"/>
                </a:lnTo>
                <a:lnTo>
                  <a:pt x="141452" y="331341"/>
                </a:lnTo>
                <a:lnTo>
                  <a:pt x="139623" y="34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141"/>
          <p:cNvGrpSpPr/>
          <p:nvPr/>
        </p:nvGrpSpPr>
        <p:grpSpPr>
          <a:xfrm>
            <a:off x="5562600" y="1447717"/>
            <a:ext cx="1181101" cy="884373"/>
            <a:chOff x="5562600" y="1447717"/>
            <a:chExt cx="1181101" cy="884373"/>
          </a:xfrm>
        </p:grpSpPr>
        <p:sp>
          <p:nvSpPr>
            <p:cNvPr id="458" name="SMARTInkShape-652"/>
            <p:cNvSpPr/>
            <p:nvPr>
              <p:custDataLst>
                <p:tags r:id="rId47"/>
              </p:custDataLst>
            </p:nvPr>
          </p:nvSpPr>
          <p:spPr>
            <a:xfrm>
              <a:off x="6714641" y="1479550"/>
              <a:ext cx="29060" cy="717551"/>
            </a:xfrm>
            <a:custGeom>
              <a:avLst/>
              <a:gdLst/>
              <a:ahLst/>
              <a:cxnLst/>
              <a:rect l="0" t="0" r="0" b="0"/>
              <a:pathLst>
                <a:path w="29060" h="717551">
                  <a:moveTo>
                    <a:pt x="3659" y="0"/>
                  </a:moveTo>
                  <a:lnTo>
                    <a:pt x="3659" y="0"/>
                  </a:lnTo>
                  <a:lnTo>
                    <a:pt x="0" y="24511"/>
                  </a:lnTo>
                  <a:lnTo>
                    <a:pt x="1563" y="55579"/>
                  </a:lnTo>
                  <a:lnTo>
                    <a:pt x="6491" y="100431"/>
                  </a:lnTo>
                  <a:lnTo>
                    <a:pt x="9780" y="126221"/>
                  </a:lnTo>
                  <a:lnTo>
                    <a:pt x="12679" y="156114"/>
                  </a:lnTo>
                  <a:lnTo>
                    <a:pt x="15316" y="188743"/>
                  </a:lnTo>
                  <a:lnTo>
                    <a:pt x="17781" y="223195"/>
                  </a:lnTo>
                  <a:lnTo>
                    <a:pt x="20129" y="260980"/>
                  </a:lnTo>
                  <a:lnTo>
                    <a:pt x="22400" y="300987"/>
                  </a:lnTo>
                  <a:lnTo>
                    <a:pt x="24621" y="342474"/>
                  </a:lnTo>
                  <a:lnTo>
                    <a:pt x="26099" y="382127"/>
                  </a:lnTo>
                  <a:lnTo>
                    <a:pt x="27085" y="420557"/>
                  </a:lnTo>
                  <a:lnTo>
                    <a:pt x="27744" y="458171"/>
                  </a:lnTo>
                  <a:lnTo>
                    <a:pt x="28182" y="493831"/>
                  </a:lnTo>
                  <a:lnTo>
                    <a:pt x="28475" y="528187"/>
                  </a:lnTo>
                  <a:lnTo>
                    <a:pt x="28668" y="561675"/>
                  </a:lnTo>
                  <a:lnTo>
                    <a:pt x="28800" y="591055"/>
                  </a:lnTo>
                  <a:lnTo>
                    <a:pt x="28885" y="617698"/>
                  </a:lnTo>
                  <a:lnTo>
                    <a:pt x="28981" y="661882"/>
                  </a:lnTo>
                  <a:lnTo>
                    <a:pt x="29059" y="71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653"/>
            <p:cNvSpPr/>
            <p:nvPr>
              <p:custDataLst>
                <p:tags r:id="rId48"/>
              </p:custDataLst>
            </p:nvPr>
          </p:nvSpPr>
          <p:spPr>
            <a:xfrm>
              <a:off x="6191252" y="2028716"/>
              <a:ext cx="133349" cy="106381"/>
            </a:xfrm>
            <a:custGeom>
              <a:avLst/>
              <a:gdLst/>
              <a:ahLst/>
              <a:cxnLst/>
              <a:rect l="0" t="0" r="0" b="0"/>
              <a:pathLst>
                <a:path w="133349" h="106381">
                  <a:moveTo>
                    <a:pt x="6348" y="41384"/>
                  </a:moveTo>
                  <a:lnTo>
                    <a:pt x="6348" y="41384"/>
                  </a:lnTo>
                  <a:lnTo>
                    <a:pt x="881" y="35917"/>
                  </a:lnTo>
                  <a:lnTo>
                    <a:pt x="260" y="42037"/>
                  </a:lnTo>
                  <a:lnTo>
                    <a:pt x="8" y="86107"/>
                  </a:lnTo>
                  <a:lnTo>
                    <a:pt x="0" y="106380"/>
                  </a:lnTo>
                  <a:lnTo>
                    <a:pt x="0" y="105881"/>
                  </a:lnTo>
                  <a:lnTo>
                    <a:pt x="14746" y="58470"/>
                  </a:lnTo>
                  <a:lnTo>
                    <a:pt x="36396" y="12458"/>
                  </a:lnTo>
                  <a:lnTo>
                    <a:pt x="39080" y="7283"/>
                  </a:lnTo>
                  <a:lnTo>
                    <a:pt x="42280" y="3834"/>
                  </a:lnTo>
                  <a:lnTo>
                    <a:pt x="49599" y="0"/>
                  </a:lnTo>
                  <a:lnTo>
                    <a:pt x="54232" y="1095"/>
                  </a:lnTo>
                  <a:lnTo>
                    <a:pt x="76876" y="18060"/>
                  </a:lnTo>
                  <a:lnTo>
                    <a:pt x="122784" y="59281"/>
                  </a:lnTo>
                  <a:lnTo>
                    <a:pt x="133348" y="66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654"/>
            <p:cNvSpPr/>
            <p:nvPr>
              <p:custDataLst>
                <p:tags r:id="rId49"/>
              </p:custDataLst>
            </p:nvPr>
          </p:nvSpPr>
          <p:spPr>
            <a:xfrm>
              <a:off x="6204026" y="2195062"/>
              <a:ext cx="120575" cy="103532"/>
            </a:xfrm>
            <a:custGeom>
              <a:avLst/>
              <a:gdLst/>
              <a:ahLst/>
              <a:cxnLst/>
              <a:rect l="0" t="0" r="0" b="0"/>
              <a:pathLst>
                <a:path w="120575" h="103532">
                  <a:moveTo>
                    <a:pt x="31674" y="52838"/>
                  </a:moveTo>
                  <a:lnTo>
                    <a:pt x="31674" y="52838"/>
                  </a:lnTo>
                  <a:lnTo>
                    <a:pt x="28017" y="52838"/>
                  </a:lnTo>
                  <a:lnTo>
                    <a:pt x="37795" y="52838"/>
                  </a:lnTo>
                  <a:lnTo>
                    <a:pt x="58282" y="42699"/>
                  </a:lnTo>
                  <a:lnTo>
                    <a:pt x="75071" y="31176"/>
                  </a:lnTo>
                  <a:lnTo>
                    <a:pt x="82240" y="22984"/>
                  </a:lnTo>
                  <a:lnTo>
                    <a:pt x="85899" y="14640"/>
                  </a:lnTo>
                  <a:lnTo>
                    <a:pt x="86873" y="10439"/>
                  </a:lnTo>
                  <a:lnTo>
                    <a:pt x="85406" y="6933"/>
                  </a:lnTo>
                  <a:lnTo>
                    <a:pt x="78132" y="1156"/>
                  </a:lnTo>
                  <a:lnTo>
                    <a:pt x="65965" y="0"/>
                  </a:lnTo>
                  <a:lnTo>
                    <a:pt x="50441" y="3249"/>
                  </a:lnTo>
                  <a:lnTo>
                    <a:pt x="31784" y="11748"/>
                  </a:lnTo>
                  <a:lnTo>
                    <a:pt x="17377" y="24463"/>
                  </a:lnTo>
                  <a:lnTo>
                    <a:pt x="6976" y="40227"/>
                  </a:lnTo>
                  <a:lnTo>
                    <a:pt x="0" y="58992"/>
                  </a:lnTo>
                  <a:lnTo>
                    <a:pt x="193" y="75329"/>
                  </a:lnTo>
                  <a:lnTo>
                    <a:pt x="2220" y="82648"/>
                  </a:lnTo>
                  <a:lnTo>
                    <a:pt x="11998" y="94544"/>
                  </a:lnTo>
                  <a:lnTo>
                    <a:pt x="18557" y="99692"/>
                  </a:lnTo>
                  <a:lnTo>
                    <a:pt x="35251" y="103531"/>
                  </a:lnTo>
                  <a:lnTo>
                    <a:pt x="78085" y="100246"/>
                  </a:lnTo>
                  <a:lnTo>
                    <a:pt x="120574" y="8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655"/>
            <p:cNvSpPr/>
            <p:nvPr>
              <p:custDataLst>
                <p:tags r:id="rId50"/>
              </p:custDataLst>
            </p:nvPr>
          </p:nvSpPr>
          <p:spPr>
            <a:xfrm>
              <a:off x="6075253" y="2190974"/>
              <a:ext cx="96714" cy="141116"/>
            </a:xfrm>
            <a:custGeom>
              <a:avLst/>
              <a:gdLst/>
              <a:ahLst/>
              <a:cxnLst/>
              <a:rect l="0" t="0" r="0" b="0"/>
              <a:pathLst>
                <a:path w="96714" h="141116">
                  <a:moveTo>
                    <a:pt x="90597" y="31526"/>
                  </a:moveTo>
                  <a:lnTo>
                    <a:pt x="90597" y="31526"/>
                  </a:lnTo>
                  <a:lnTo>
                    <a:pt x="79752" y="17023"/>
                  </a:lnTo>
                  <a:lnTo>
                    <a:pt x="69549" y="8382"/>
                  </a:lnTo>
                  <a:lnTo>
                    <a:pt x="56077" y="3601"/>
                  </a:lnTo>
                  <a:lnTo>
                    <a:pt x="11627" y="0"/>
                  </a:lnTo>
                  <a:lnTo>
                    <a:pt x="7611" y="1336"/>
                  </a:lnTo>
                  <a:lnTo>
                    <a:pt x="1268" y="6584"/>
                  </a:lnTo>
                  <a:lnTo>
                    <a:pt x="0" y="9959"/>
                  </a:lnTo>
                  <a:lnTo>
                    <a:pt x="473" y="17472"/>
                  </a:lnTo>
                  <a:lnTo>
                    <a:pt x="11447" y="33006"/>
                  </a:lnTo>
                  <a:lnTo>
                    <a:pt x="28104" y="44273"/>
                  </a:lnTo>
                  <a:lnTo>
                    <a:pt x="74124" y="71070"/>
                  </a:lnTo>
                  <a:lnTo>
                    <a:pt x="92459" y="85733"/>
                  </a:lnTo>
                  <a:lnTo>
                    <a:pt x="95366" y="90947"/>
                  </a:lnTo>
                  <a:lnTo>
                    <a:pt x="96713" y="102385"/>
                  </a:lnTo>
                  <a:lnTo>
                    <a:pt x="91199" y="114524"/>
                  </a:lnTo>
                  <a:lnTo>
                    <a:pt x="86763" y="120725"/>
                  </a:lnTo>
                  <a:lnTo>
                    <a:pt x="74311" y="129496"/>
                  </a:lnTo>
                  <a:lnTo>
                    <a:pt x="43321" y="140876"/>
                  </a:lnTo>
                  <a:lnTo>
                    <a:pt x="36502" y="141115"/>
                  </a:lnTo>
                  <a:lnTo>
                    <a:pt x="14397" y="133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656"/>
            <p:cNvSpPr/>
            <p:nvPr>
              <p:custDataLst>
                <p:tags r:id="rId51"/>
              </p:custDataLst>
            </p:nvPr>
          </p:nvSpPr>
          <p:spPr>
            <a:xfrm>
              <a:off x="5829300" y="1981200"/>
              <a:ext cx="596901" cy="44451"/>
            </a:xfrm>
            <a:custGeom>
              <a:avLst/>
              <a:gdLst/>
              <a:ahLst/>
              <a:cxnLst/>
              <a:rect l="0" t="0" r="0" b="0"/>
              <a:pathLst>
                <a:path w="596901" h="44451">
                  <a:moveTo>
                    <a:pt x="0" y="44450"/>
                  </a:moveTo>
                  <a:lnTo>
                    <a:pt x="0" y="44450"/>
                  </a:lnTo>
                  <a:lnTo>
                    <a:pt x="47072" y="44450"/>
                  </a:lnTo>
                  <a:lnTo>
                    <a:pt x="79482" y="43039"/>
                  </a:lnTo>
                  <a:lnTo>
                    <a:pt x="124459" y="37708"/>
                  </a:lnTo>
                  <a:lnTo>
                    <a:pt x="151412" y="35016"/>
                  </a:lnTo>
                  <a:lnTo>
                    <a:pt x="180670" y="32516"/>
                  </a:lnTo>
                  <a:lnTo>
                    <a:pt x="211463" y="30144"/>
                  </a:lnTo>
                  <a:lnTo>
                    <a:pt x="246808" y="27152"/>
                  </a:lnTo>
                  <a:lnTo>
                    <a:pt x="285189" y="23746"/>
                  </a:lnTo>
                  <a:lnTo>
                    <a:pt x="325592" y="20064"/>
                  </a:lnTo>
                  <a:lnTo>
                    <a:pt x="364522" y="16198"/>
                  </a:lnTo>
                  <a:lnTo>
                    <a:pt x="402470" y="12210"/>
                  </a:lnTo>
                  <a:lnTo>
                    <a:pt x="439764" y="8140"/>
                  </a:lnTo>
                  <a:lnTo>
                    <a:pt x="471681" y="5426"/>
                  </a:lnTo>
                  <a:lnTo>
                    <a:pt x="500015" y="3618"/>
                  </a:lnTo>
                  <a:lnTo>
                    <a:pt x="545373" y="1608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57"/>
            <p:cNvSpPr/>
            <p:nvPr>
              <p:custDataLst>
                <p:tags r:id="rId52"/>
              </p:custDataLst>
            </p:nvPr>
          </p:nvSpPr>
          <p:spPr>
            <a:xfrm>
              <a:off x="6477985" y="1785494"/>
              <a:ext cx="91241" cy="80984"/>
            </a:xfrm>
            <a:custGeom>
              <a:avLst/>
              <a:gdLst/>
              <a:ahLst/>
              <a:cxnLst/>
              <a:rect l="0" t="0" r="0" b="0"/>
              <a:pathLst>
                <a:path w="91241" h="80984">
                  <a:moveTo>
                    <a:pt x="43465" y="11556"/>
                  </a:moveTo>
                  <a:lnTo>
                    <a:pt x="43465" y="11556"/>
                  </a:lnTo>
                  <a:lnTo>
                    <a:pt x="43465" y="8185"/>
                  </a:lnTo>
                  <a:lnTo>
                    <a:pt x="39702" y="4648"/>
                  </a:lnTo>
                  <a:lnTo>
                    <a:pt x="33325" y="1430"/>
                  </a:lnTo>
                  <a:lnTo>
                    <a:pt x="25789" y="0"/>
                  </a:lnTo>
                  <a:lnTo>
                    <a:pt x="10241" y="2566"/>
                  </a:lnTo>
                  <a:lnTo>
                    <a:pt x="6498" y="4857"/>
                  </a:lnTo>
                  <a:lnTo>
                    <a:pt x="4003" y="7796"/>
                  </a:lnTo>
                  <a:lnTo>
                    <a:pt x="2342" y="11166"/>
                  </a:lnTo>
                  <a:lnTo>
                    <a:pt x="0" y="29393"/>
                  </a:lnTo>
                  <a:lnTo>
                    <a:pt x="3216" y="42767"/>
                  </a:lnTo>
                  <a:lnTo>
                    <a:pt x="10758" y="55766"/>
                  </a:lnTo>
                  <a:lnTo>
                    <a:pt x="23520" y="68599"/>
                  </a:lnTo>
                  <a:lnTo>
                    <a:pt x="46570" y="80983"/>
                  </a:lnTo>
                  <a:lnTo>
                    <a:pt x="62955" y="80983"/>
                  </a:lnTo>
                  <a:lnTo>
                    <a:pt x="71275" y="79007"/>
                  </a:lnTo>
                  <a:lnTo>
                    <a:pt x="78233" y="73457"/>
                  </a:lnTo>
                  <a:lnTo>
                    <a:pt x="89727" y="56001"/>
                  </a:lnTo>
                  <a:lnTo>
                    <a:pt x="91240" y="47536"/>
                  </a:lnTo>
                  <a:lnTo>
                    <a:pt x="90131" y="39776"/>
                  </a:lnTo>
                  <a:lnTo>
                    <a:pt x="87275" y="32486"/>
                  </a:lnTo>
                  <a:lnTo>
                    <a:pt x="81138" y="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58"/>
            <p:cNvSpPr/>
            <p:nvPr>
              <p:custDataLst>
                <p:tags r:id="rId53"/>
              </p:custDataLst>
            </p:nvPr>
          </p:nvSpPr>
          <p:spPr>
            <a:xfrm>
              <a:off x="6303772" y="1583304"/>
              <a:ext cx="192279" cy="219542"/>
            </a:xfrm>
            <a:custGeom>
              <a:avLst/>
              <a:gdLst/>
              <a:ahLst/>
              <a:cxnLst/>
              <a:rect l="0" t="0" r="0" b="0"/>
              <a:pathLst>
                <a:path w="192279" h="219542">
                  <a:moveTo>
                    <a:pt x="77978" y="54996"/>
                  </a:moveTo>
                  <a:lnTo>
                    <a:pt x="77978" y="54996"/>
                  </a:lnTo>
                  <a:lnTo>
                    <a:pt x="77978" y="51625"/>
                  </a:lnTo>
                  <a:lnTo>
                    <a:pt x="76097" y="48088"/>
                  </a:lnTo>
                  <a:lnTo>
                    <a:pt x="74607" y="46158"/>
                  </a:lnTo>
                  <a:lnTo>
                    <a:pt x="72203" y="45576"/>
                  </a:lnTo>
                  <a:lnTo>
                    <a:pt x="65769" y="46811"/>
                  </a:lnTo>
                  <a:lnTo>
                    <a:pt x="58204" y="55356"/>
                  </a:lnTo>
                  <a:lnTo>
                    <a:pt x="28938" y="97638"/>
                  </a:lnTo>
                  <a:lnTo>
                    <a:pt x="14920" y="133247"/>
                  </a:lnTo>
                  <a:lnTo>
                    <a:pt x="11553" y="172648"/>
                  </a:lnTo>
                  <a:lnTo>
                    <a:pt x="15765" y="193599"/>
                  </a:lnTo>
                  <a:lnTo>
                    <a:pt x="24222" y="208554"/>
                  </a:lnTo>
                  <a:lnTo>
                    <a:pt x="29441" y="214518"/>
                  </a:lnTo>
                  <a:lnTo>
                    <a:pt x="37153" y="217789"/>
                  </a:lnTo>
                  <a:lnTo>
                    <a:pt x="57011" y="219541"/>
                  </a:lnTo>
                  <a:lnTo>
                    <a:pt x="76185" y="214205"/>
                  </a:lnTo>
                  <a:lnTo>
                    <a:pt x="102847" y="197419"/>
                  </a:lnTo>
                  <a:lnTo>
                    <a:pt x="119369" y="180384"/>
                  </a:lnTo>
                  <a:lnTo>
                    <a:pt x="133769" y="156350"/>
                  </a:lnTo>
                  <a:lnTo>
                    <a:pt x="137817" y="121679"/>
                  </a:lnTo>
                  <a:lnTo>
                    <a:pt x="134913" y="83222"/>
                  </a:lnTo>
                  <a:lnTo>
                    <a:pt x="128917" y="49667"/>
                  </a:lnTo>
                  <a:lnTo>
                    <a:pt x="114023" y="25816"/>
                  </a:lnTo>
                  <a:lnTo>
                    <a:pt x="93293" y="9572"/>
                  </a:lnTo>
                  <a:lnTo>
                    <a:pt x="69968" y="0"/>
                  </a:lnTo>
                  <a:lnTo>
                    <a:pt x="47372" y="920"/>
                  </a:lnTo>
                  <a:lnTo>
                    <a:pt x="36407" y="4128"/>
                  </a:lnTo>
                  <a:lnTo>
                    <a:pt x="18579" y="17101"/>
                  </a:lnTo>
                  <a:lnTo>
                    <a:pt x="5717" y="33215"/>
                  </a:lnTo>
                  <a:lnTo>
                    <a:pt x="0" y="47432"/>
                  </a:lnTo>
                  <a:lnTo>
                    <a:pt x="1299" y="54892"/>
                  </a:lnTo>
                  <a:lnTo>
                    <a:pt x="10266" y="70707"/>
                  </a:lnTo>
                  <a:lnTo>
                    <a:pt x="25542" y="83381"/>
                  </a:lnTo>
                  <a:lnTo>
                    <a:pt x="45501" y="93011"/>
                  </a:lnTo>
                  <a:lnTo>
                    <a:pt x="85915" y="100989"/>
                  </a:lnTo>
                  <a:lnTo>
                    <a:pt x="119606" y="100602"/>
                  </a:lnTo>
                  <a:lnTo>
                    <a:pt x="164160" y="99788"/>
                  </a:lnTo>
                  <a:lnTo>
                    <a:pt x="192278" y="9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59"/>
            <p:cNvSpPr/>
            <p:nvPr>
              <p:custDataLst>
                <p:tags r:id="rId54"/>
              </p:custDataLst>
            </p:nvPr>
          </p:nvSpPr>
          <p:spPr>
            <a:xfrm>
              <a:off x="6032500" y="17018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8988" y="25975"/>
                  </a:lnTo>
                  <a:lnTo>
                    <a:pt x="79597" y="16555"/>
                  </a:lnTo>
                  <a:lnTo>
                    <a:pt x="125999" y="669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660"/>
            <p:cNvSpPr/>
            <p:nvPr>
              <p:custDataLst>
                <p:tags r:id="rId55"/>
              </p:custDataLst>
            </p:nvPr>
          </p:nvSpPr>
          <p:spPr>
            <a:xfrm>
              <a:off x="5791310" y="1447717"/>
              <a:ext cx="82441" cy="85975"/>
            </a:xfrm>
            <a:custGeom>
              <a:avLst/>
              <a:gdLst/>
              <a:ahLst/>
              <a:cxnLst/>
              <a:rect l="0" t="0" r="0" b="0"/>
              <a:pathLst>
                <a:path w="82441" h="85975">
                  <a:moveTo>
                    <a:pt x="25290" y="12783"/>
                  </a:moveTo>
                  <a:lnTo>
                    <a:pt x="25290" y="12783"/>
                  </a:lnTo>
                  <a:lnTo>
                    <a:pt x="21919" y="6041"/>
                  </a:lnTo>
                  <a:lnTo>
                    <a:pt x="20220" y="4760"/>
                  </a:lnTo>
                  <a:lnTo>
                    <a:pt x="18383" y="4612"/>
                  </a:lnTo>
                  <a:lnTo>
                    <a:pt x="16451" y="5219"/>
                  </a:lnTo>
                  <a:lnTo>
                    <a:pt x="12425" y="11538"/>
                  </a:lnTo>
                  <a:lnTo>
                    <a:pt x="4090" y="39583"/>
                  </a:lnTo>
                  <a:lnTo>
                    <a:pt x="0" y="85974"/>
                  </a:lnTo>
                  <a:lnTo>
                    <a:pt x="669" y="85566"/>
                  </a:lnTo>
                  <a:lnTo>
                    <a:pt x="3294" y="81349"/>
                  </a:lnTo>
                  <a:lnTo>
                    <a:pt x="14820" y="38004"/>
                  </a:lnTo>
                  <a:lnTo>
                    <a:pt x="27560" y="9063"/>
                  </a:lnTo>
                  <a:lnTo>
                    <a:pt x="32884" y="1017"/>
                  </a:lnTo>
                  <a:lnTo>
                    <a:pt x="35997" y="0"/>
                  </a:lnTo>
                  <a:lnTo>
                    <a:pt x="39483" y="733"/>
                  </a:lnTo>
                  <a:lnTo>
                    <a:pt x="43218" y="2633"/>
                  </a:lnTo>
                  <a:lnTo>
                    <a:pt x="55218" y="15420"/>
                  </a:lnTo>
                  <a:lnTo>
                    <a:pt x="82440" y="5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661"/>
            <p:cNvSpPr/>
            <p:nvPr>
              <p:custDataLst>
                <p:tags r:id="rId56"/>
              </p:custDataLst>
            </p:nvPr>
          </p:nvSpPr>
          <p:spPr>
            <a:xfrm>
              <a:off x="5775320" y="1639083"/>
              <a:ext cx="149231" cy="201567"/>
            </a:xfrm>
            <a:custGeom>
              <a:avLst/>
              <a:gdLst/>
              <a:ahLst/>
              <a:cxnLst/>
              <a:rect l="0" t="0" r="0" b="0"/>
              <a:pathLst>
                <a:path w="149231" h="201567">
                  <a:moveTo>
                    <a:pt x="98430" y="62717"/>
                  </a:moveTo>
                  <a:lnTo>
                    <a:pt x="98430" y="62717"/>
                  </a:lnTo>
                  <a:lnTo>
                    <a:pt x="78036" y="15840"/>
                  </a:lnTo>
                  <a:lnTo>
                    <a:pt x="74250" y="13121"/>
                  </a:lnTo>
                  <a:lnTo>
                    <a:pt x="69610" y="12014"/>
                  </a:lnTo>
                  <a:lnTo>
                    <a:pt x="64400" y="11982"/>
                  </a:lnTo>
                  <a:lnTo>
                    <a:pt x="52967" y="17590"/>
                  </a:lnTo>
                  <a:lnTo>
                    <a:pt x="46955" y="22049"/>
                  </a:lnTo>
                  <a:lnTo>
                    <a:pt x="31751" y="51921"/>
                  </a:lnTo>
                  <a:lnTo>
                    <a:pt x="21680" y="92052"/>
                  </a:lnTo>
                  <a:lnTo>
                    <a:pt x="17598" y="135222"/>
                  </a:lnTo>
                  <a:lnTo>
                    <a:pt x="22288" y="160794"/>
                  </a:lnTo>
                  <a:lnTo>
                    <a:pt x="32134" y="181801"/>
                  </a:lnTo>
                  <a:lnTo>
                    <a:pt x="45917" y="195841"/>
                  </a:lnTo>
                  <a:lnTo>
                    <a:pt x="53543" y="199444"/>
                  </a:lnTo>
                  <a:lnTo>
                    <a:pt x="69543" y="201566"/>
                  </a:lnTo>
                  <a:lnTo>
                    <a:pt x="86062" y="196394"/>
                  </a:lnTo>
                  <a:lnTo>
                    <a:pt x="94417" y="192052"/>
                  </a:lnTo>
                  <a:lnTo>
                    <a:pt x="109346" y="175938"/>
                  </a:lnTo>
                  <a:lnTo>
                    <a:pt x="116291" y="165714"/>
                  </a:lnTo>
                  <a:lnTo>
                    <a:pt x="126065" y="120987"/>
                  </a:lnTo>
                  <a:lnTo>
                    <a:pt x="126470" y="85793"/>
                  </a:lnTo>
                  <a:lnTo>
                    <a:pt x="122181" y="52512"/>
                  </a:lnTo>
                  <a:lnTo>
                    <a:pt x="110868" y="28313"/>
                  </a:lnTo>
                  <a:lnTo>
                    <a:pt x="94551" y="11913"/>
                  </a:lnTo>
                  <a:lnTo>
                    <a:pt x="85260" y="5564"/>
                  </a:lnTo>
                  <a:lnTo>
                    <a:pt x="65531" y="392"/>
                  </a:lnTo>
                  <a:lnTo>
                    <a:pt x="55330" y="0"/>
                  </a:lnTo>
                  <a:lnTo>
                    <a:pt x="34590" y="7091"/>
                  </a:lnTo>
                  <a:lnTo>
                    <a:pt x="15728" y="20355"/>
                  </a:lnTo>
                  <a:lnTo>
                    <a:pt x="2642" y="38010"/>
                  </a:lnTo>
                  <a:lnTo>
                    <a:pt x="0" y="46951"/>
                  </a:lnTo>
                  <a:lnTo>
                    <a:pt x="825" y="64412"/>
                  </a:lnTo>
                  <a:lnTo>
                    <a:pt x="5138" y="71608"/>
                  </a:lnTo>
                  <a:lnTo>
                    <a:pt x="19338" y="83367"/>
                  </a:lnTo>
                  <a:lnTo>
                    <a:pt x="39289" y="87652"/>
                  </a:lnTo>
                  <a:lnTo>
                    <a:pt x="76203" y="84216"/>
                  </a:lnTo>
                  <a:lnTo>
                    <a:pt x="102662" y="75800"/>
                  </a:lnTo>
                  <a:lnTo>
                    <a:pt x="149230" y="43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662"/>
            <p:cNvSpPr/>
            <p:nvPr>
              <p:custDataLst>
                <p:tags r:id="rId57"/>
              </p:custDataLst>
            </p:nvPr>
          </p:nvSpPr>
          <p:spPr>
            <a:xfrm>
              <a:off x="5562600" y="1574800"/>
              <a:ext cx="69851" cy="673101"/>
            </a:xfrm>
            <a:custGeom>
              <a:avLst/>
              <a:gdLst/>
              <a:ahLst/>
              <a:cxnLst/>
              <a:rect l="0" t="0" r="0" b="0"/>
              <a:pathLst>
                <a:path w="69851" h="673101">
                  <a:moveTo>
                    <a:pt x="0" y="0"/>
                  </a:moveTo>
                  <a:lnTo>
                    <a:pt x="0" y="0"/>
                  </a:lnTo>
                  <a:lnTo>
                    <a:pt x="4364" y="18736"/>
                  </a:lnTo>
                  <a:lnTo>
                    <a:pt x="6467" y="60663"/>
                  </a:lnTo>
                  <a:lnTo>
                    <a:pt x="9459" y="102456"/>
                  </a:lnTo>
                  <a:lnTo>
                    <a:pt x="11951" y="129687"/>
                  </a:lnTo>
                  <a:lnTo>
                    <a:pt x="15022" y="160541"/>
                  </a:lnTo>
                  <a:lnTo>
                    <a:pt x="18481" y="193811"/>
                  </a:lnTo>
                  <a:lnTo>
                    <a:pt x="21492" y="228691"/>
                  </a:lnTo>
                  <a:lnTo>
                    <a:pt x="24207" y="264644"/>
                  </a:lnTo>
                  <a:lnTo>
                    <a:pt x="26721" y="301312"/>
                  </a:lnTo>
                  <a:lnTo>
                    <a:pt x="29809" y="337753"/>
                  </a:lnTo>
                  <a:lnTo>
                    <a:pt x="33277" y="374041"/>
                  </a:lnTo>
                  <a:lnTo>
                    <a:pt x="37002" y="410227"/>
                  </a:lnTo>
                  <a:lnTo>
                    <a:pt x="40191" y="444935"/>
                  </a:lnTo>
                  <a:lnTo>
                    <a:pt x="43021" y="478657"/>
                  </a:lnTo>
                  <a:lnTo>
                    <a:pt x="45614" y="511721"/>
                  </a:lnTo>
                  <a:lnTo>
                    <a:pt x="48048" y="540820"/>
                  </a:lnTo>
                  <a:lnTo>
                    <a:pt x="50376" y="567274"/>
                  </a:lnTo>
                  <a:lnTo>
                    <a:pt x="55550" y="611955"/>
                  </a:lnTo>
                  <a:lnTo>
                    <a:pt x="64986" y="653415"/>
                  </a:lnTo>
                  <a:lnTo>
                    <a:pt x="69850" y="67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142"/>
          <p:cNvGrpSpPr/>
          <p:nvPr/>
        </p:nvGrpSpPr>
        <p:grpSpPr>
          <a:xfrm>
            <a:off x="4160544" y="1695450"/>
            <a:ext cx="906757" cy="425451"/>
            <a:chOff x="4160544" y="1695450"/>
            <a:chExt cx="906757" cy="425451"/>
          </a:xfrm>
        </p:grpSpPr>
        <p:sp>
          <p:nvSpPr>
            <p:cNvPr id="470" name="SMARTInkShape-663"/>
            <p:cNvSpPr/>
            <p:nvPr>
              <p:custDataLst>
                <p:tags r:id="rId42"/>
              </p:custDataLst>
            </p:nvPr>
          </p:nvSpPr>
          <p:spPr>
            <a:xfrm>
              <a:off x="4898542" y="1987550"/>
              <a:ext cx="168759" cy="19051"/>
            </a:xfrm>
            <a:custGeom>
              <a:avLst/>
              <a:gdLst/>
              <a:ahLst/>
              <a:cxnLst/>
              <a:rect l="0" t="0" r="0" b="0"/>
              <a:pathLst>
                <a:path w="1687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43564" y="14024"/>
                  </a:lnTo>
                  <a:lnTo>
                    <a:pt x="88625" y="11211"/>
                  </a:lnTo>
                  <a:lnTo>
                    <a:pt x="132079" y="5909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664"/>
            <p:cNvSpPr/>
            <p:nvPr>
              <p:custDataLst>
                <p:tags r:id="rId43"/>
              </p:custDataLst>
            </p:nvPr>
          </p:nvSpPr>
          <p:spPr>
            <a:xfrm>
              <a:off x="4889500" y="19113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8156" y="8219"/>
                  </a:lnTo>
                  <a:lnTo>
                    <a:pt x="65414" y="2749"/>
                  </a:lnTo>
                  <a:lnTo>
                    <a:pt x="109065" y="8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665"/>
            <p:cNvSpPr/>
            <p:nvPr>
              <p:custDataLst>
                <p:tags r:id="rId44"/>
              </p:custDataLst>
            </p:nvPr>
          </p:nvSpPr>
          <p:spPr>
            <a:xfrm>
              <a:off x="4663592" y="1695450"/>
              <a:ext cx="10009" cy="406401"/>
            </a:xfrm>
            <a:custGeom>
              <a:avLst/>
              <a:gdLst/>
              <a:ahLst/>
              <a:cxnLst/>
              <a:rect l="0" t="0" r="0" b="0"/>
              <a:pathLst>
                <a:path w="10009" h="406401">
                  <a:moveTo>
                    <a:pt x="3658" y="0"/>
                  </a:moveTo>
                  <a:lnTo>
                    <a:pt x="3658" y="0"/>
                  </a:lnTo>
                  <a:lnTo>
                    <a:pt x="0" y="23806"/>
                  </a:lnTo>
                  <a:lnTo>
                    <a:pt x="2260" y="69378"/>
                  </a:lnTo>
                  <a:lnTo>
                    <a:pt x="3037" y="107270"/>
                  </a:lnTo>
                  <a:lnTo>
                    <a:pt x="3381" y="153274"/>
                  </a:lnTo>
                  <a:lnTo>
                    <a:pt x="3474" y="178383"/>
                  </a:lnTo>
                  <a:lnTo>
                    <a:pt x="4241" y="202883"/>
                  </a:lnTo>
                  <a:lnTo>
                    <a:pt x="5458" y="226977"/>
                  </a:lnTo>
                  <a:lnTo>
                    <a:pt x="7280" y="273034"/>
                  </a:lnTo>
                  <a:lnTo>
                    <a:pt x="5738" y="314671"/>
                  </a:lnTo>
                  <a:lnTo>
                    <a:pt x="4582" y="348698"/>
                  </a:lnTo>
                  <a:lnTo>
                    <a:pt x="7210" y="391553"/>
                  </a:lnTo>
                  <a:lnTo>
                    <a:pt x="10008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666"/>
            <p:cNvSpPr/>
            <p:nvPr>
              <p:custDataLst>
                <p:tags r:id="rId45"/>
              </p:custDataLst>
            </p:nvPr>
          </p:nvSpPr>
          <p:spPr>
            <a:xfrm>
              <a:off x="4286357" y="1828800"/>
              <a:ext cx="242800" cy="228006"/>
            </a:xfrm>
            <a:custGeom>
              <a:avLst/>
              <a:gdLst/>
              <a:ahLst/>
              <a:cxnLst/>
              <a:rect l="0" t="0" r="0" b="0"/>
              <a:pathLst>
                <a:path w="242800" h="228006">
                  <a:moveTo>
                    <a:pt x="18943" y="50800"/>
                  </a:moveTo>
                  <a:lnTo>
                    <a:pt x="18943" y="50800"/>
                  </a:lnTo>
                  <a:lnTo>
                    <a:pt x="13874" y="45025"/>
                  </a:lnTo>
                  <a:lnTo>
                    <a:pt x="1115" y="21416"/>
                  </a:lnTo>
                  <a:lnTo>
                    <a:pt x="134" y="15859"/>
                  </a:lnTo>
                  <a:lnTo>
                    <a:pt x="0" y="17161"/>
                  </a:lnTo>
                  <a:lnTo>
                    <a:pt x="22267" y="57221"/>
                  </a:lnTo>
                  <a:lnTo>
                    <a:pt x="38978" y="95663"/>
                  </a:lnTo>
                  <a:lnTo>
                    <a:pt x="58040" y="138333"/>
                  </a:lnTo>
                  <a:lnTo>
                    <a:pt x="79132" y="180139"/>
                  </a:lnTo>
                  <a:lnTo>
                    <a:pt x="96267" y="222889"/>
                  </a:lnTo>
                  <a:lnTo>
                    <a:pt x="98714" y="226204"/>
                  </a:lnTo>
                  <a:lnTo>
                    <a:pt x="101051" y="227708"/>
                  </a:lnTo>
                  <a:lnTo>
                    <a:pt x="103315" y="228005"/>
                  </a:lnTo>
                  <a:lnTo>
                    <a:pt x="105530" y="226087"/>
                  </a:lnTo>
                  <a:lnTo>
                    <a:pt x="109872" y="218311"/>
                  </a:lnTo>
                  <a:lnTo>
                    <a:pt x="113340" y="177910"/>
                  </a:lnTo>
                  <a:lnTo>
                    <a:pt x="115906" y="146202"/>
                  </a:lnTo>
                  <a:lnTo>
                    <a:pt x="117452" y="141918"/>
                  </a:lnTo>
                  <a:lnTo>
                    <a:pt x="119893" y="139062"/>
                  </a:lnTo>
                  <a:lnTo>
                    <a:pt x="126369" y="135889"/>
                  </a:lnTo>
                  <a:lnTo>
                    <a:pt x="130777" y="137159"/>
                  </a:lnTo>
                  <a:lnTo>
                    <a:pt x="170404" y="166697"/>
                  </a:lnTo>
                  <a:lnTo>
                    <a:pt x="208343" y="199064"/>
                  </a:lnTo>
                  <a:lnTo>
                    <a:pt x="214354" y="201854"/>
                  </a:lnTo>
                  <a:lnTo>
                    <a:pt x="224796" y="203072"/>
                  </a:lnTo>
                  <a:lnTo>
                    <a:pt x="228850" y="200998"/>
                  </a:lnTo>
                  <a:lnTo>
                    <a:pt x="235237" y="193049"/>
                  </a:lnTo>
                  <a:lnTo>
                    <a:pt x="242799" y="166561"/>
                  </a:lnTo>
                  <a:lnTo>
                    <a:pt x="239396" y="121788"/>
                  </a:lnTo>
                  <a:lnTo>
                    <a:pt x="234984" y="88465"/>
                  </a:lnTo>
                  <a:lnTo>
                    <a:pt x="228535" y="45497"/>
                  </a:lnTo>
                  <a:lnTo>
                    <a:pt x="223405" y="15807"/>
                  </a:lnTo>
                  <a:lnTo>
                    <a:pt x="224585" y="8672"/>
                  </a:lnTo>
                  <a:lnTo>
                    <a:pt x="228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667"/>
            <p:cNvSpPr/>
            <p:nvPr>
              <p:custDataLst>
                <p:tags r:id="rId46"/>
              </p:custDataLst>
            </p:nvPr>
          </p:nvSpPr>
          <p:spPr>
            <a:xfrm>
              <a:off x="4160544" y="1778000"/>
              <a:ext cx="5057" cy="342901"/>
            </a:xfrm>
            <a:custGeom>
              <a:avLst/>
              <a:gdLst/>
              <a:ahLst/>
              <a:cxnLst/>
              <a:rect l="0" t="0" r="0" b="0"/>
              <a:pathLst>
                <a:path w="5057" h="34290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38987"/>
                  </a:lnTo>
                  <a:lnTo>
                    <a:pt x="3244" y="83832"/>
                  </a:lnTo>
                  <a:lnTo>
                    <a:pt x="4251" y="123807"/>
                  </a:lnTo>
                  <a:lnTo>
                    <a:pt x="4698" y="167444"/>
                  </a:lnTo>
                  <a:lnTo>
                    <a:pt x="4897" y="211297"/>
                  </a:lnTo>
                  <a:lnTo>
                    <a:pt x="4985" y="251954"/>
                  </a:lnTo>
                  <a:lnTo>
                    <a:pt x="5025" y="287428"/>
                  </a:lnTo>
                  <a:lnTo>
                    <a:pt x="5052" y="334445"/>
                  </a:lnTo>
                  <a:lnTo>
                    <a:pt x="505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SMARTInkShape-668"/>
          <p:cNvSpPr/>
          <p:nvPr>
            <p:custDataLst>
              <p:tags r:id="rId5"/>
            </p:custDataLst>
          </p:nvPr>
        </p:nvSpPr>
        <p:spPr>
          <a:xfrm>
            <a:off x="2849078" y="1812450"/>
            <a:ext cx="402123" cy="489307"/>
          </a:xfrm>
          <a:custGeom>
            <a:avLst/>
            <a:gdLst/>
            <a:ahLst/>
            <a:cxnLst/>
            <a:rect l="0" t="0" r="0" b="0"/>
            <a:pathLst>
              <a:path w="402123" h="489307">
                <a:moveTo>
                  <a:pt x="27472" y="137000"/>
                </a:moveTo>
                <a:lnTo>
                  <a:pt x="27472" y="137000"/>
                </a:lnTo>
                <a:lnTo>
                  <a:pt x="15539" y="142026"/>
                </a:lnTo>
                <a:lnTo>
                  <a:pt x="13166" y="142467"/>
                </a:lnTo>
                <a:lnTo>
                  <a:pt x="10879" y="141351"/>
                </a:lnTo>
                <a:lnTo>
                  <a:pt x="6457" y="136346"/>
                </a:lnTo>
                <a:lnTo>
                  <a:pt x="0" y="122225"/>
                </a:lnTo>
                <a:lnTo>
                  <a:pt x="360" y="97893"/>
                </a:lnTo>
                <a:lnTo>
                  <a:pt x="6803" y="55113"/>
                </a:lnTo>
                <a:lnTo>
                  <a:pt x="21151" y="10968"/>
                </a:lnTo>
                <a:lnTo>
                  <a:pt x="23258" y="6412"/>
                </a:lnTo>
                <a:lnTo>
                  <a:pt x="26074" y="3375"/>
                </a:lnTo>
                <a:lnTo>
                  <a:pt x="32965" y="0"/>
                </a:lnTo>
                <a:lnTo>
                  <a:pt x="36779" y="1217"/>
                </a:lnTo>
                <a:lnTo>
                  <a:pt x="44779" y="8213"/>
                </a:lnTo>
                <a:lnTo>
                  <a:pt x="65621" y="51697"/>
                </a:lnTo>
                <a:lnTo>
                  <a:pt x="76405" y="89147"/>
                </a:lnTo>
                <a:lnTo>
                  <a:pt x="82381" y="119260"/>
                </a:lnTo>
                <a:lnTo>
                  <a:pt x="89740" y="156162"/>
                </a:lnTo>
                <a:lnTo>
                  <a:pt x="93952" y="194200"/>
                </a:lnTo>
                <a:lnTo>
                  <a:pt x="94413" y="232272"/>
                </a:lnTo>
                <a:lnTo>
                  <a:pt x="89914" y="270360"/>
                </a:lnTo>
                <a:lnTo>
                  <a:pt x="83211" y="304691"/>
                </a:lnTo>
                <a:lnTo>
                  <a:pt x="71504" y="348023"/>
                </a:lnTo>
                <a:lnTo>
                  <a:pt x="55274" y="394631"/>
                </a:lnTo>
                <a:lnTo>
                  <a:pt x="54473" y="395537"/>
                </a:lnTo>
                <a:lnTo>
                  <a:pt x="53346" y="383329"/>
                </a:lnTo>
                <a:lnTo>
                  <a:pt x="64516" y="338711"/>
                </a:lnTo>
                <a:lnTo>
                  <a:pt x="86112" y="296093"/>
                </a:lnTo>
                <a:lnTo>
                  <a:pt x="107156" y="264388"/>
                </a:lnTo>
                <a:lnTo>
                  <a:pt x="130620" y="231482"/>
                </a:lnTo>
                <a:lnTo>
                  <a:pt x="154454" y="198042"/>
                </a:lnTo>
                <a:lnTo>
                  <a:pt x="176806" y="164365"/>
                </a:lnTo>
                <a:lnTo>
                  <a:pt x="194738" y="128701"/>
                </a:lnTo>
                <a:lnTo>
                  <a:pt x="209057" y="94506"/>
                </a:lnTo>
                <a:lnTo>
                  <a:pt x="225984" y="49453"/>
                </a:lnTo>
                <a:lnTo>
                  <a:pt x="227882" y="38118"/>
                </a:lnTo>
                <a:lnTo>
                  <a:pt x="227401" y="35095"/>
                </a:lnTo>
                <a:lnTo>
                  <a:pt x="226375" y="33080"/>
                </a:lnTo>
                <a:lnTo>
                  <a:pt x="224985" y="33854"/>
                </a:lnTo>
                <a:lnTo>
                  <a:pt x="218953" y="47877"/>
                </a:lnTo>
                <a:lnTo>
                  <a:pt x="209247" y="83468"/>
                </a:lnTo>
                <a:lnTo>
                  <a:pt x="203981" y="116030"/>
                </a:lnTo>
                <a:lnTo>
                  <a:pt x="197408" y="155432"/>
                </a:lnTo>
                <a:lnTo>
                  <a:pt x="190488" y="198814"/>
                </a:lnTo>
                <a:lnTo>
                  <a:pt x="185060" y="243966"/>
                </a:lnTo>
                <a:lnTo>
                  <a:pt x="180296" y="288022"/>
                </a:lnTo>
                <a:lnTo>
                  <a:pt x="177239" y="330415"/>
                </a:lnTo>
                <a:lnTo>
                  <a:pt x="178231" y="370423"/>
                </a:lnTo>
                <a:lnTo>
                  <a:pt x="184787" y="405609"/>
                </a:lnTo>
                <a:lnTo>
                  <a:pt x="200379" y="449421"/>
                </a:lnTo>
                <a:lnTo>
                  <a:pt x="212975" y="471293"/>
                </a:lnTo>
                <a:lnTo>
                  <a:pt x="227981" y="485717"/>
                </a:lnTo>
                <a:lnTo>
                  <a:pt x="235228" y="488717"/>
                </a:lnTo>
                <a:lnTo>
                  <a:pt x="242176" y="489306"/>
                </a:lnTo>
                <a:lnTo>
                  <a:pt x="248925" y="488287"/>
                </a:lnTo>
                <a:lnTo>
                  <a:pt x="263950" y="477748"/>
                </a:lnTo>
                <a:lnTo>
                  <a:pt x="271907" y="469999"/>
                </a:lnTo>
                <a:lnTo>
                  <a:pt x="282630" y="444455"/>
                </a:lnTo>
                <a:lnTo>
                  <a:pt x="289042" y="411230"/>
                </a:lnTo>
                <a:lnTo>
                  <a:pt x="291892" y="372945"/>
                </a:lnTo>
                <a:lnTo>
                  <a:pt x="296867" y="328579"/>
                </a:lnTo>
                <a:lnTo>
                  <a:pt x="294731" y="287758"/>
                </a:lnTo>
                <a:lnTo>
                  <a:pt x="289477" y="267512"/>
                </a:lnTo>
                <a:lnTo>
                  <a:pt x="282665" y="258949"/>
                </a:lnTo>
                <a:lnTo>
                  <a:pt x="285197" y="261406"/>
                </a:lnTo>
                <a:lnTo>
                  <a:pt x="300528" y="263231"/>
                </a:lnTo>
                <a:lnTo>
                  <a:pt x="346201" y="253709"/>
                </a:lnTo>
                <a:lnTo>
                  <a:pt x="402122" y="23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3" name="SMARTInkShape-Group144"/>
          <p:cNvGrpSpPr/>
          <p:nvPr/>
        </p:nvGrpSpPr>
        <p:grpSpPr>
          <a:xfrm>
            <a:off x="8974692" y="628650"/>
            <a:ext cx="972227" cy="380367"/>
            <a:chOff x="8974692" y="628650"/>
            <a:chExt cx="972227" cy="380367"/>
          </a:xfrm>
        </p:grpSpPr>
        <p:sp>
          <p:nvSpPr>
            <p:cNvPr id="477" name="SMARTInkShape-669"/>
            <p:cNvSpPr/>
            <p:nvPr>
              <p:custDataLst>
                <p:tags r:id="rId36"/>
              </p:custDataLst>
            </p:nvPr>
          </p:nvSpPr>
          <p:spPr>
            <a:xfrm>
              <a:off x="9852725" y="920750"/>
              <a:ext cx="94194" cy="88267"/>
            </a:xfrm>
            <a:custGeom>
              <a:avLst/>
              <a:gdLst/>
              <a:ahLst/>
              <a:cxnLst/>
              <a:rect l="0" t="0" r="0" b="0"/>
              <a:pathLst>
                <a:path w="94194" h="88267">
                  <a:moveTo>
                    <a:pt x="40575" y="31750"/>
                  </a:moveTo>
                  <a:lnTo>
                    <a:pt x="40575" y="31750"/>
                  </a:lnTo>
                  <a:lnTo>
                    <a:pt x="40573" y="25008"/>
                  </a:lnTo>
                  <a:lnTo>
                    <a:pt x="38694" y="19816"/>
                  </a:lnTo>
                  <a:lnTo>
                    <a:pt x="36212" y="15157"/>
                  </a:lnTo>
                  <a:lnTo>
                    <a:pt x="35108" y="10735"/>
                  </a:lnTo>
                  <a:lnTo>
                    <a:pt x="34107" y="9273"/>
                  </a:lnTo>
                  <a:lnTo>
                    <a:pt x="32734" y="8299"/>
                  </a:lnTo>
                  <a:lnTo>
                    <a:pt x="29330" y="7216"/>
                  </a:lnTo>
                  <a:lnTo>
                    <a:pt x="25465" y="6735"/>
                  </a:lnTo>
                  <a:lnTo>
                    <a:pt x="19513" y="12165"/>
                  </a:lnTo>
                  <a:lnTo>
                    <a:pt x="10111" y="27123"/>
                  </a:lnTo>
                  <a:lnTo>
                    <a:pt x="612" y="51140"/>
                  </a:lnTo>
                  <a:lnTo>
                    <a:pt x="0" y="63651"/>
                  </a:lnTo>
                  <a:lnTo>
                    <a:pt x="824" y="69951"/>
                  </a:lnTo>
                  <a:lnTo>
                    <a:pt x="7386" y="80713"/>
                  </a:lnTo>
                  <a:lnTo>
                    <a:pt x="12099" y="85559"/>
                  </a:lnTo>
                  <a:lnTo>
                    <a:pt x="18769" y="88084"/>
                  </a:lnTo>
                  <a:lnTo>
                    <a:pt x="45010" y="88266"/>
                  </a:lnTo>
                  <a:lnTo>
                    <a:pt x="64889" y="85561"/>
                  </a:lnTo>
                  <a:lnTo>
                    <a:pt x="79838" y="78244"/>
                  </a:lnTo>
                  <a:lnTo>
                    <a:pt x="85801" y="73329"/>
                  </a:lnTo>
                  <a:lnTo>
                    <a:pt x="92425" y="60343"/>
                  </a:lnTo>
                  <a:lnTo>
                    <a:pt x="94193" y="52928"/>
                  </a:lnTo>
                  <a:lnTo>
                    <a:pt x="90510" y="37164"/>
                  </a:lnTo>
                  <a:lnTo>
                    <a:pt x="81113" y="22162"/>
                  </a:lnTo>
                  <a:lnTo>
                    <a:pt x="53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670"/>
            <p:cNvSpPr/>
            <p:nvPr>
              <p:custDataLst>
                <p:tags r:id="rId37"/>
              </p:custDataLst>
            </p:nvPr>
          </p:nvSpPr>
          <p:spPr>
            <a:xfrm>
              <a:off x="9677767" y="657844"/>
              <a:ext cx="234584" cy="234008"/>
            </a:xfrm>
            <a:custGeom>
              <a:avLst/>
              <a:gdLst/>
              <a:ahLst/>
              <a:cxnLst/>
              <a:rect l="0" t="0" r="0" b="0"/>
              <a:pathLst>
                <a:path w="234584" h="234008">
                  <a:moveTo>
                    <a:pt x="120283" y="53356"/>
                  </a:moveTo>
                  <a:lnTo>
                    <a:pt x="120283" y="53356"/>
                  </a:lnTo>
                  <a:lnTo>
                    <a:pt x="135209" y="23502"/>
                  </a:lnTo>
                  <a:lnTo>
                    <a:pt x="135878" y="20048"/>
                  </a:lnTo>
                  <a:lnTo>
                    <a:pt x="135621" y="17040"/>
                  </a:lnTo>
                  <a:lnTo>
                    <a:pt x="134741" y="14328"/>
                  </a:lnTo>
                  <a:lnTo>
                    <a:pt x="130003" y="9434"/>
                  </a:lnTo>
                  <a:lnTo>
                    <a:pt x="126761" y="7142"/>
                  </a:lnTo>
                  <a:lnTo>
                    <a:pt x="121780" y="7024"/>
                  </a:lnTo>
                  <a:lnTo>
                    <a:pt x="100579" y="14306"/>
                  </a:lnTo>
                  <a:lnTo>
                    <a:pt x="72268" y="31673"/>
                  </a:lnTo>
                  <a:lnTo>
                    <a:pt x="32979" y="76276"/>
                  </a:lnTo>
                  <a:lnTo>
                    <a:pt x="10218" y="118003"/>
                  </a:lnTo>
                  <a:lnTo>
                    <a:pt x="1515" y="146293"/>
                  </a:lnTo>
                  <a:lnTo>
                    <a:pt x="0" y="172978"/>
                  </a:lnTo>
                  <a:lnTo>
                    <a:pt x="7320" y="195186"/>
                  </a:lnTo>
                  <a:lnTo>
                    <a:pt x="13224" y="205059"/>
                  </a:lnTo>
                  <a:lnTo>
                    <a:pt x="31074" y="219793"/>
                  </a:lnTo>
                  <a:lnTo>
                    <a:pt x="52411" y="229633"/>
                  </a:lnTo>
                  <a:lnTo>
                    <a:pt x="73654" y="234007"/>
                  </a:lnTo>
                  <a:lnTo>
                    <a:pt x="94856" y="230306"/>
                  </a:lnTo>
                  <a:lnTo>
                    <a:pt x="116038" y="220195"/>
                  </a:lnTo>
                  <a:lnTo>
                    <a:pt x="137210" y="203942"/>
                  </a:lnTo>
                  <a:lnTo>
                    <a:pt x="162224" y="161474"/>
                  </a:lnTo>
                  <a:lnTo>
                    <a:pt x="170671" y="128690"/>
                  </a:lnTo>
                  <a:lnTo>
                    <a:pt x="173549" y="82262"/>
                  </a:lnTo>
                  <a:lnTo>
                    <a:pt x="172727" y="68394"/>
                  </a:lnTo>
                  <a:lnTo>
                    <a:pt x="162407" y="43576"/>
                  </a:lnTo>
                  <a:lnTo>
                    <a:pt x="154715" y="32020"/>
                  </a:lnTo>
                  <a:lnTo>
                    <a:pt x="132998" y="15416"/>
                  </a:lnTo>
                  <a:lnTo>
                    <a:pt x="107590" y="4744"/>
                  </a:lnTo>
                  <a:lnTo>
                    <a:pt x="82186" y="0"/>
                  </a:lnTo>
                  <a:lnTo>
                    <a:pt x="44085" y="4072"/>
                  </a:lnTo>
                  <a:lnTo>
                    <a:pt x="16096" y="17587"/>
                  </a:lnTo>
                  <a:lnTo>
                    <a:pt x="10608" y="23865"/>
                  </a:lnTo>
                  <a:lnTo>
                    <a:pt x="4510" y="38368"/>
                  </a:lnTo>
                  <a:lnTo>
                    <a:pt x="5001" y="44775"/>
                  </a:lnTo>
                  <a:lnTo>
                    <a:pt x="11190" y="55657"/>
                  </a:lnTo>
                  <a:lnTo>
                    <a:pt x="36689" y="73088"/>
                  </a:lnTo>
                  <a:lnTo>
                    <a:pt x="77796" y="84916"/>
                  </a:lnTo>
                  <a:lnTo>
                    <a:pt x="115041" y="88549"/>
                  </a:lnTo>
                  <a:lnTo>
                    <a:pt x="156054" y="90164"/>
                  </a:lnTo>
                  <a:lnTo>
                    <a:pt x="195447" y="90882"/>
                  </a:lnTo>
                  <a:lnTo>
                    <a:pt x="234583" y="9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671"/>
            <p:cNvSpPr/>
            <p:nvPr>
              <p:custDataLst>
                <p:tags r:id="rId38"/>
              </p:custDataLst>
            </p:nvPr>
          </p:nvSpPr>
          <p:spPr>
            <a:xfrm>
              <a:off x="9372600" y="628650"/>
              <a:ext cx="133351" cy="311151"/>
            </a:xfrm>
            <a:custGeom>
              <a:avLst/>
              <a:gdLst/>
              <a:ahLst/>
              <a:cxnLst/>
              <a:rect l="0" t="0" r="0" b="0"/>
              <a:pathLst>
                <a:path w="133351" h="311151">
                  <a:moveTo>
                    <a:pt x="133350" y="0"/>
                  </a:moveTo>
                  <a:lnTo>
                    <a:pt x="133350" y="0"/>
                  </a:lnTo>
                  <a:lnTo>
                    <a:pt x="126607" y="0"/>
                  </a:lnTo>
                  <a:lnTo>
                    <a:pt x="119536" y="3763"/>
                  </a:lnTo>
                  <a:lnTo>
                    <a:pt x="110982" y="12256"/>
                  </a:lnTo>
                  <a:lnTo>
                    <a:pt x="94266" y="39693"/>
                  </a:lnTo>
                  <a:lnTo>
                    <a:pt x="82113" y="69852"/>
                  </a:lnTo>
                  <a:lnTo>
                    <a:pt x="71537" y="106305"/>
                  </a:lnTo>
                  <a:lnTo>
                    <a:pt x="61426" y="146024"/>
                  </a:lnTo>
                  <a:lnTo>
                    <a:pt x="49878" y="187196"/>
                  </a:lnTo>
                  <a:lnTo>
                    <a:pt x="35809" y="223369"/>
                  </a:lnTo>
                  <a:lnTo>
                    <a:pt x="17666" y="26773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672"/>
            <p:cNvSpPr/>
            <p:nvPr>
              <p:custDataLst>
                <p:tags r:id="rId39"/>
              </p:custDataLst>
            </p:nvPr>
          </p:nvSpPr>
          <p:spPr>
            <a:xfrm>
              <a:off x="9347200" y="787400"/>
              <a:ext cx="234951" cy="41245"/>
            </a:xfrm>
            <a:custGeom>
              <a:avLst/>
              <a:gdLst/>
              <a:ahLst/>
              <a:cxnLst/>
              <a:rect l="0" t="0" r="0" b="0"/>
              <a:pathLst>
                <a:path w="234951" h="41245">
                  <a:moveTo>
                    <a:pt x="0" y="38100"/>
                  </a:moveTo>
                  <a:lnTo>
                    <a:pt x="0" y="38100"/>
                  </a:lnTo>
                  <a:lnTo>
                    <a:pt x="45209" y="41244"/>
                  </a:lnTo>
                  <a:lnTo>
                    <a:pt x="76536" y="38792"/>
                  </a:lnTo>
                  <a:lnTo>
                    <a:pt x="113980" y="35350"/>
                  </a:lnTo>
                  <a:lnTo>
                    <a:pt x="148496" y="29587"/>
                  </a:lnTo>
                  <a:lnTo>
                    <a:pt x="193810" y="16528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673"/>
            <p:cNvSpPr/>
            <p:nvPr>
              <p:custDataLst>
                <p:tags r:id="rId40"/>
              </p:custDataLst>
            </p:nvPr>
          </p:nvSpPr>
          <p:spPr>
            <a:xfrm>
              <a:off x="9348083" y="742950"/>
              <a:ext cx="189618" cy="25401"/>
            </a:xfrm>
            <a:custGeom>
              <a:avLst/>
              <a:gdLst/>
              <a:ahLst/>
              <a:cxnLst/>
              <a:rect l="0" t="0" r="0" b="0"/>
              <a:pathLst>
                <a:path w="1896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7531" y="18492"/>
                  </a:lnTo>
                  <a:lnTo>
                    <a:pt x="82936" y="12535"/>
                  </a:lnTo>
                  <a:lnTo>
                    <a:pt x="119625" y="8393"/>
                  </a:lnTo>
                  <a:lnTo>
                    <a:pt x="166371" y="2800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674"/>
            <p:cNvSpPr/>
            <p:nvPr>
              <p:custDataLst>
                <p:tags r:id="rId41"/>
              </p:custDataLst>
            </p:nvPr>
          </p:nvSpPr>
          <p:spPr>
            <a:xfrm>
              <a:off x="8974692" y="654781"/>
              <a:ext cx="245509" cy="244097"/>
            </a:xfrm>
            <a:custGeom>
              <a:avLst/>
              <a:gdLst/>
              <a:ahLst/>
              <a:cxnLst/>
              <a:rect l="0" t="0" r="0" b="0"/>
              <a:pathLst>
                <a:path w="245509" h="244097">
                  <a:moveTo>
                    <a:pt x="105808" y="31019"/>
                  </a:moveTo>
                  <a:lnTo>
                    <a:pt x="105808" y="31019"/>
                  </a:lnTo>
                  <a:lnTo>
                    <a:pt x="105806" y="27648"/>
                  </a:lnTo>
                  <a:lnTo>
                    <a:pt x="102437" y="18810"/>
                  </a:lnTo>
                  <a:lnTo>
                    <a:pt x="93599" y="7254"/>
                  </a:lnTo>
                  <a:lnTo>
                    <a:pt x="86036" y="2818"/>
                  </a:lnTo>
                  <a:lnTo>
                    <a:pt x="82043" y="1635"/>
                  </a:lnTo>
                  <a:lnTo>
                    <a:pt x="66310" y="3341"/>
                  </a:lnTo>
                  <a:lnTo>
                    <a:pt x="41502" y="21799"/>
                  </a:lnTo>
                  <a:lnTo>
                    <a:pt x="18549" y="59724"/>
                  </a:lnTo>
                  <a:lnTo>
                    <a:pt x="5086" y="103338"/>
                  </a:lnTo>
                  <a:lnTo>
                    <a:pt x="0" y="150911"/>
                  </a:lnTo>
                  <a:lnTo>
                    <a:pt x="4454" y="178378"/>
                  </a:lnTo>
                  <a:lnTo>
                    <a:pt x="24562" y="221386"/>
                  </a:lnTo>
                  <a:lnTo>
                    <a:pt x="40301" y="235806"/>
                  </a:lnTo>
                  <a:lnTo>
                    <a:pt x="49435" y="241627"/>
                  </a:lnTo>
                  <a:lnTo>
                    <a:pt x="59053" y="244096"/>
                  </a:lnTo>
                  <a:lnTo>
                    <a:pt x="79148" y="243078"/>
                  </a:lnTo>
                  <a:lnTo>
                    <a:pt x="110295" y="231199"/>
                  </a:lnTo>
                  <a:lnTo>
                    <a:pt x="141865" y="200790"/>
                  </a:lnTo>
                  <a:lnTo>
                    <a:pt x="155465" y="168797"/>
                  </a:lnTo>
                  <a:lnTo>
                    <a:pt x="163154" y="132470"/>
                  </a:lnTo>
                  <a:lnTo>
                    <a:pt x="166573" y="97510"/>
                  </a:lnTo>
                  <a:lnTo>
                    <a:pt x="158685" y="68802"/>
                  </a:lnTo>
                  <a:lnTo>
                    <a:pt x="142714" y="44989"/>
                  </a:lnTo>
                  <a:lnTo>
                    <a:pt x="110629" y="17127"/>
                  </a:lnTo>
                  <a:lnTo>
                    <a:pt x="89135" y="4619"/>
                  </a:lnTo>
                  <a:lnTo>
                    <a:pt x="65943" y="0"/>
                  </a:lnTo>
                  <a:lnTo>
                    <a:pt x="43639" y="1005"/>
                  </a:lnTo>
                  <a:lnTo>
                    <a:pt x="26672" y="6155"/>
                  </a:lnTo>
                  <a:lnTo>
                    <a:pt x="21301" y="10915"/>
                  </a:lnTo>
                  <a:lnTo>
                    <a:pt x="15333" y="23730"/>
                  </a:lnTo>
                  <a:lnTo>
                    <a:pt x="15858" y="31099"/>
                  </a:lnTo>
                  <a:lnTo>
                    <a:pt x="22086" y="46812"/>
                  </a:lnTo>
                  <a:lnTo>
                    <a:pt x="41318" y="61321"/>
                  </a:lnTo>
                  <a:lnTo>
                    <a:pt x="70087" y="73414"/>
                  </a:lnTo>
                  <a:lnTo>
                    <a:pt x="106396" y="81141"/>
                  </a:lnTo>
                  <a:lnTo>
                    <a:pt x="146051" y="85045"/>
                  </a:lnTo>
                  <a:lnTo>
                    <a:pt x="184371" y="86075"/>
                  </a:lnTo>
                  <a:lnTo>
                    <a:pt x="225512" y="83394"/>
                  </a:lnTo>
                  <a:lnTo>
                    <a:pt x="245508" y="8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145"/>
          <p:cNvGrpSpPr/>
          <p:nvPr/>
        </p:nvGrpSpPr>
        <p:grpSpPr>
          <a:xfrm>
            <a:off x="8319878" y="628650"/>
            <a:ext cx="411373" cy="304801"/>
            <a:chOff x="8319878" y="628650"/>
            <a:chExt cx="411373" cy="304801"/>
          </a:xfrm>
        </p:grpSpPr>
        <p:sp>
          <p:nvSpPr>
            <p:cNvPr id="484" name="SMARTInkShape-675"/>
            <p:cNvSpPr/>
            <p:nvPr>
              <p:custDataLst>
                <p:tags r:id="rId32"/>
              </p:custDataLst>
            </p:nvPr>
          </p:nvSpPr>
          <p:spPr>
            <a:xfrm>
              <a:off x="8718550" y="914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676"/>
            <p:cNvSpPr/>
            <p:nvPr>
              <p:custDataLst>
                <p:tags r:id="rId33"/>
              </p:custDataLst>
            </p:nvPr>
          </p:nvSpPr>
          <p:spPr>
            <a:xfrm>
              <a:off x="8724900" y="6921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677"/>
            <p:cNvSpPr/>
            <p:nvPr>
              <p:custDataLst>
                <p:tags r:id="rId34"/>
              </p:custDataLst>
            </p:nvPr>
          </p:nvSpPr>
          <p:spPr>
            <a:xfrm>
              <a:off x="8604250" y="8255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2979" y="15580"/>
                  </a:lnTo>
                  <a:lnTo>
                    <a:pt x="2358" y="5989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78"/>
            <p:cNvSpPr/>
            <p:nvPr>
              <p:custDataLst>
                <p:tags r:id="rId35"/>
              </p:custDataLst>
            </p:nvPr>
          </p:nvSpPr>
          <p:spPr>
            <a:xfrm>
              <a:off x="8319878" y="628650"/>
              <a:ext cx="201823" cy="291107"/>
            </a:xfrm>
            <a:custGeom>
              <a:avLst/>
              <a:gdLst/>
              <a:ahLst/>
              <a:cxnLst/>
              <a:rect l="0" t="0" r="0" b="0"/>
              <a:pathLst>
                <a:path w="201823" h="291107">
                  <a:moveTo>
                    <a:pt x="30372" y="0"/>
                  </a:moveTo>
                  <a:lnTo>
                    <a:pt x="30372" y="0"/>
                  </a:lnTo>
                  <a:lnTo>
                    <a:pt x="32253" y="37037"/>
                  </a:lnTo>
                  <a:lnTo>
                    <a:pt x="36147" y="69378"/>
                  </a:lnTo>
                  <a:lnTo>
                    <a:pt x="42581" y="107270"/>
                  </a:lnTo>
                  <a:lnTo>
                    <a:pt x="48263" y="147629"/>
                  </a:lnTo>
                  <a:lnTo>
                    <a:pt x="53141" y="188380"/>
                  </a:lnTo>
                  <a:lnTo>
                    <a:pt x="57659" y="227658"/>
                  </a:lnTo>
                  <a:lnTo>
                    <a:pt x="54057" y="271987"/>
                  </a:lnTo>
                  <a:lnTo>
                    <a:pt x="49600" y="286689"/>
                  </a:lnTo>
                  <a:lnTo>
                    <a:pt x="47424" y="290609"/>
                  </a:lnTo>
                  <a:lnTo>
                    <a:pt x="43856" y="291106"/>
                  </a:lnTo>
                  <a:lnTo>
                    <a:pt x="34249" y="286014"/>
                  </a:lnTo>
                  <a:lnTo>
                    <a:pt x="20309" y="257763"/>
                  </a:lnTo>
                  <a:lnTo>
                    <a:pt x="10614" y="218112"/>
                  </a:lnTo>
                  <a:lnTo>
                    <a:pt x="0" y="178618"/>
                  </a:lnTo>
                  <a:lnTo>
                    <a:pt x="951" y="175523"/>
                  </a:lnTo>
                  <a:lnTo>
                    <a:pt x="5772" y="170203"/>
                  </a:lnTo>
                  <a:lnTo>
                    <a:pt x="19790" y="163241"/>
                  </a:lnTo>
                  <a:lnTo>
                    <a:pt x="65398" y="148671"/>
                  </a:lnTo>
                  <a:lnTo>
                    <a:pt x="97429" y="130364"/>
                  </a:lnTo>
                  <a:lnTo>
                    <a:pt x="141482" y="90623"/>
                  </a:lnTo>
                  <a:lnTo>
                    <a:pt x="176002" y="48632"/>
                  </a:lnTo>
                  <a:lnTo>
                    <a:pt x="197446" y="17014"/>
                  </a:lnTo>
                  <a:lnTo>
                    <a:pt x="200958" y="5085"/>
                  </a:lnTo>
                  <a:lnTo>
                    <a:pt x="200540" y="5507"/>
                  </a:lnTo>
                  <a:lnTo>
                    <a:pt x="196581" y="19741"/>
                  </a:lnTo>
                  <a:lnTo>
                    <a:pt x="191645" y="58844"/>
                  </a:lnTo>
                  <a:lnTo>
                    <a:pt x="190244" y="92475"/>
                  </a:lnTo>
                  <a:lnTo>
                    <a:pt x="189620" y="128589"/>
                  </a:lnTo>
                  <a:lnTo>
                    <a:pt x="190049" y="164395"/>
                  </a:lnTo>
                  <a:lnTo>
                    <a:pt x="194258" y="209498"/>
                  </a:lnTo>
                  <a:lnTo>
                    <a:pt x="20182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146"/>
          <p:cNvGrpSpPr/>
          <p:nvPr/>
        </p:nvGrpSpPr>
        <p:grpSpPr>
          <a:xfrm>
            <a:off x="7397750" y="720730"/>
            <a:ext cx="248839" cy="201738"/>
            <a:chOff x="7397750" y="720730"/>
            <a:chExt cx="248839" cy="201738"/>
          </a:xfrm>
        </p:grpSpPr>
        <p:sp>
          <p:nvSpPr>
            <p:cNvPr id="489" name="SMARTInkShape-679"/>
            <p:cNvSpPr/>
            <p:nvPr>
              <p:custDataLst>
                <p:tags r:id="rId30"/>
              </p:custDataLst>
            </p:nvPr>
          </p:nvSpPr>
          <p:spPr>
            <a:xfrm>
              <a:off x="7563071" y="720730"/>
              <a:ext cx="83518" cy="201738"/>
            </a:xfrm>
            <a:custGeom>
              <a:avLst/>
              <a:gdLst/>
              <a:ahLst/>
              <a:cxnLst/>
              <a:rect l="0" t="0" r="0" b="0"/>
              <a:pathLst>
                <a:path w="83518" h="201738">
                  <a:moveTo>
                    <a:pt x="63279" y="66670"/>
                  </a:moveTo>
                  <a:lnTo>
                    <a:pt x="63279" y="66670"/>
                  </a:lnTo>
                  <a:lnTo>
                    <a:pt x="73392" y="59928"/>
                  </a:lnTo>
                  <a:lnTo>
                    <a:pt x="80238" y="50974"/>
                  </a:lnTo>
                  <a:lnTo>
                    <a:pt x="83052" y="45622"/>
                  </a:lnTo>
                  <a:lnTo>
                    <a:pt x="83517" y="39938"/>
                  </a:lnTo>
                  <a:lnTo>
                    <a:pt x="80269" y="27978"/>
                  </a:lnTo>
                  <a:lnTo>
                    <a:pt x="67138" y="9345"/>
                  </a:lnTo>
                  <a:lnTo>
                    <a:pt x="53940" y="2387"/>
                  </a:lnTo>
                  <a:lnTo>
                    <a:pt x="38667" y="0"/>
                  </a:lnTo>
                  <a:lnTo>
                    <a:pt x="22471" y="1291"/>
                  </a:lnTo>
                  <a:lnTo>
                    <a:pt x="9630" y="7979"/>
                  </a:lnTo>
                  <a:lnTo>
                    <a:pt x="4230" y="12726"/>
                  </a:lnTo>
                  <a:lnTo>
                    <a:pt x="1335" y="18713"/>
                  </a:lnTo>
                  <a:lnTo>
                    <a:pt x="0" y="32891"/>
                  </a:lnTo>
                  <a:lnTo>
                    <a:pt x="5597" y="64989"/>
                  </a:lnTo>
                  <a:lnTo>
                    <a:pt x="21441" y="98506"/>
                  </a:lnTo>
                  <a:lnTo>
                    <a:pt x="42416" y="123845"/>
                  </a:lnTo>
                  <a:lnTo>
                    <a:pt x="74367" y="154321"/>
                  </a:lnTo>
                  <a:lnTo>
                    <a:pt x="78432" y="161087"/>
                  </a:lnTo>
                  <a:lnTo>
                    <a:pt x="81067" y="174250"/>
                  </a:lnTo>
                  <a:lnTo>
                    <a:pt x="79371" y="180018"/>
                  </a:lnTo>
                  <a:lnTo>
                    <a:pt x="71842" y="190189"/>
                  </a:lnTo>
                  <a:lnTo>
                    <a:pt x="59560" y="197532"/>
                  </a:lnTo>
                  <a:lnTo>
                    <a:pt x="44692" y="201737"/>
                  </a:lnTo>
                  <a:lnTo>
                    <a:pt x="28678" y="201253"/>
                  </a:lnTo>
                  <a:lnTo>
                    <a:pt x="22573" y="198726"/>
                  </a:lnTo>
                  <a:lnTo>
                    <a:pt x="6129" y="180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680"/>
            <p:cNvSpPr/>
            <p:nvPr>
              <p:custDataLst>
                <p:tags r:id="rId31"/>
              </p:custDataLst>
            </p:nvPr>
          </p:nvSpPr>
          <p:spPr>
            <a:xfrm>
              <a:off x="7397750" y="735970"/>
              <a:ext cx="83649" cy="177091"/>
            </a:xfrm>
            <a:custGeom>
              <a:avLst/>
              <a:gdLst/>
              <a:ahLst/>
              <a:cxnLst/>
              <a:rect l="0" t="0" r="0" b="0"/>
              <a:pathLst>
                <a:path w="83649" h="177091">
                  <a:moveTo>
                    <a:pt x="0" y="38730"/>
                  </a:moveTo>
                  <a:lnTo>
                    <a:pt x="0" y="38730"/>
                  </a:lnTo>
                  <a:lnTo>
                    <a:pt x="705" y="45211"/>
                  </a:lnTo>
                  <a:lnTo>
                    <a:pt x="15901" y="92608"/>
                  </a:lnTo>
                  <a:lnTo>
                    <a:pt x="31964" y="137175"/>
                  </a:lnTo>
                  <a:lnTo>
                    <a:pt x="48726" y="170202"/>
                  </a:lnTo>
                  <a:lnTo>
                    <a:pt x="52944" y="174356"/>
                  </a:lnTo>
                  <a:lnTo>
                    <a:pt x="57169" y="176420"/>
                  </a:lnTo>
                  <a:lnTo>
                    <a:pt x="61395" y="177090"/>
                  </a:lnTo>
                  <a:lnTo>
                    <a:pt x="64919" y="175420"/>
                  </a:lnTo>
                  <a:lnTo>
                    <a:pt x="70716" y="167920"/>
                  </a:lnTo>
                  <a:lnTo>
                    <a:pt x="81317" y="138313"/>
                  </a:lnTo>
                  <a:lnTo>
                    <a:pt x="83648" y="104626"/>
                  </a:lnTo>
                  <a:lnTo>
                    <a:pt x="83038" y="67312"/>
                  </a:lnTo>
                  <a:lnTo>
                    <a:pt x="82693" y="26032"/>
                  </a:lnTo>
                  <a:lnTo>
                    <a:pt x="82561" y="0"/>
                  </a:lnTo>
                  <a:lnTo>
                    <a:pt x="82550" y="6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147"/>
          <p:cNvGrpSpPr/>
          <p:nvPr/>
        </p:nvGrpSpPr>
        <p:grpSpPr>
          <a:xfrm>
            <a:off x="5435335" y="625690"/>
            <a:ext cx="991689" cy="312113"/>
            <a:chOff x="5435335" y="625690"/>
            <a:chExt cx="991689" cy="312113"/>
          </a:xfrm>
        </p:grpSpPr>
        <p:sp>
          <p:nvSpPr>
            <p:cNvPr id="492" name="SMARTInkShape-681"/>
            <p:cNvSpPr/>
            <p:nvPr>
              <p:custDataLst>
                <p:tags r:id="rId25"/>
              </p:custDataLst>
            </p:nvPr>
          </p:nvSpPr>
          <p:spPr>
            <a:xfrm>
              <a:off x="6342500" y="863600"/>
              <a:ext cx="84524" cy="74203"/>
            </a:xfrm>
            <a:custGeom>
              <a:avLst/>
              <a:gdLst/>
              <a:ahLst/>
              <a:cxnLst/>
              <a:rect l="0" t="0" r="0" b="0"/>
              <a:pathLst>
                <a:path w="84524" h="74203">
                  <a:moveTo>
                    <a:pt x="45600" y="6350"/>
                  </a:moveTo>
                  <a:lnTo>
                    <a:pt x="45600" y="6350"/>
                  </a:lnTo>
                  <a:lnTo>
                    <a:pt x="38859" y="2979"/>
                  </a:lnTo>
                  <a:lnTo>
                    <a:pt x="24552" y="883"/>
                  </a:lnTo>
                  <a:lnTo>
                    <a:pt x="10280" y="3633"/>
                  </a:lnTo>
                  <a:lnTo>
                    <a:pt x="6531" y="7361"/>
                  </a:lnTo>
                  <a:lnTo>
                    <a:pt x="485" y="19029"/>
                  </a:lnTo>
                  <a:lnTo>
                    <a:pt x="0" y="25386"/>
                  </a:lnTo>
                  <a:lnTo>
                    <a:pt x="3225" y="38094"/>
                  </a:lnTo>
                  <a:lnTo>
                    <a:pt x="19718" y="57148"/>
                  </a:lnTo>
                  <a:lnTo>
                    <a:pt x="45850" y="69457"/>
                  </a:lnTo>
                  <a:lnTo>
                    <a:pt x="69191" y="74202"/>
                  </a:lnTo>
                  <a:lnTo>
                    <a:pt x="74733" y="72751"/>
                  </a:lnTo>
                  <a:lnTo>
                    <a:pt x="79134" y="69668"/>
                  </a:lnTo>
                  <a:lnTo>
                    <a:pt x="82772" y="65495"/>
                  </a:lnTo>
                  <a:lnTo>
                    <a:pt x="84492" y="60597"/>
                  </a:lnTo>
                  <a:lnTo>
                    <a:pt x="84523" y="49510"/>
                  </a:lnTo>
                  <a:lnTo>
                    <a:pt x="73830" y="27997"/>
                  </a:lnTo>
                  <a:lnTo>
                    <a:pt x="4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682"/>
            <p:cNvSpPr/>
            <p:nvPr>
              <p:custDataLst>
                <p:tags r:id="rId26"/>
              </p:custDataLst>
            </p:nvPr>
          </p:nvSpPr>
          <p:spPr>
            <a:xfrm>
              <a:off x="6128874" y="631930"/>
              <a:ext cx="259227" cy="218446"/>
            </a:xfrm>
            <a:custGeom>
              <a:avLst/>
              <a:gdLst/>
              <a:ahLst/>
              <a:cxnLst/>
              <a:rect l="0" t="0" r="0" b="0"/>
              <a:pathLst>
                <a:path w="259227" h="218446">
                  <a:moveTo>
                    <a:pt x="157626" y="9420"/>
                  </a:moveTo>
                  <a:lnTo>
                    <a:pt x="157626" y="9420"/>
                  </a:lnTo>
                  <a:lnTo>
                    <a:pt x="138167" y="2512"/>
                  </a:lnTo>
                  <a:lnTo>
                    <a:pt x="120755" y="0"/>
                  </a:lnTo>
                  <a:lnTo>
                    <a:pt x="101257" y="1235"/>
                  </a:lnTo>
                  <a:lnTo>
                    <a:pt x="70447" y="12639"/>
                  </a:lnTo>
                  <a:lnTo>
                    <a:pt x="38975" y="36166"/>
                  </a:lnTo>
                  <a:lnTo>
                    <a:pt x="14049" y="75592"/>
                  </a:lnTo>
                  <a:lnTo>
                    <a:pt x="0" y="119651"/>
                  </a:lnTo>
                  <a:lnTo>
                    <a:pt x="1482" y="160614"/>
                  </a:lnTo>
                  <a:lnTo>
                    <a:pt x="12970" y="182921"/>
                  </a:lnTo>
                  <a:lnTo>
                    <a:pt x="20972" y="192821"/>
                  </a:lnTo>
                  <a:lnTo>
                    <a:pt x="43033" y="207583"/>
                  </a:lnTo>
                  <a:lnTo>
                    <a:pt x="68595" y="216731"/>
                  </a:lnTo>
                  <a:lnTo>
                    <a:pt x="94068" y="218445"/>
                  </a:lnTo>
                  <a:lnTo>
                    <a:pt x="132209" y="208702"/>
                  </a:lnTo>
                  <a:lnTo>
                    <a:pt x="153856" y="192534"/>
                  </a:lnTo>
                  <a:lnTo>
                    <a:pt x="163579" y="182296"/>
                  </a:lnTo>
                  <a:lnTo>
                    <a:pt x="178146" y="150224"/>
                  </a:lnTo>
                  <a:lnTo>
                    <a:pt x="187207" y="112216"/>
                  </a:lnTo>
                  <a:lnTo>
                    <a:pt x="188883" y="76509"/>
                  </a:lnTo>
                  <a:lnTo>
                    <a:pt x="179749" y="49350"/>
                  </a:lnTo>
                  <a:lnTo>
                    <a:pt x="163226" y="29283"/>
                  </a:lnTo>
                  <a:lnTo>
                    <a:pt x="141770" y="15661"/>
                  </a:lnTo>
                  <a:lnTo>
                    <a:pt x="114360" y="10547"/>
                  </a:lnTo>
                  <a:lnTo>
                    <a:pt x="72839" y="13517"/>
                  </a:lnTo>
                  <a:lnTo>
                    <a:pt x="50799" y="21119"/>
                  </a:lnTo>
                  <a:lnTo>
                    <a:pt x="33947" y="33905"/>
                  </a:lnTo>
                  <a:lnTo>
                    <a:pt x="25046" y="48995"/>
                  </a:lnTo>
                  <a:lnTo>
                    <a:pt x="22673" y="56970"/>
                  </a:lnTo>
                  <a:lnTo>
                    <a:pt x="24619" y="65109"/>
                  </a:lnTo>
                  <a:lnTo>
                    <a:pt x="36187" y="81678"/>
                  </a:lnTo>
                  <a:lnTo>
                    <a:pt x="65905" y="100131"/>
                  </a:lnTo>
                  <a:lnTo>
                    <a:pt x="108263" y="107794"/>
                  </a:lnTo>
                  <a:lnTo>
                    <a:pt x="145800" y="109586"/>
                  </a:lnTo>
                  <a:lnTo>
                    <a:pt x="186237" y="109677"/>
                  </a:lnTo>
                  <a:lnTo>
                    <a:pt x="259226" y="104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683"/>
            <p:cNvSpPr/>
            <p:nvPr>
              <p:custDataLst>
                <p:tags r:id="rId27"/>
              </p:custDataLst>
            </p:nvPr>
          </p:nvSpPr>
          <p:spPr>
            <a:xfrm>
              <a:off x="5829300" y="8128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35156" y="1881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684"/>
            <p:cNvSpPr/>
            <p:nvPr>
              <p:custDataLst>
                <p:tags r:id="rId28"/>
              </p:custDataLst>
            </p:nvPr>
          </p:nvSpPr>
          <p:spPr>
            <a:xfrm>
              <a:off x="5861048" y="717550"/>
              <a:ext cx="76203" cy="19051"/>
            </a:xfrm>
            <a:custGeom>
              <a:avLst/>
              <a:gdLst/>
              <a:ahLst/>
              <a:cxnLst/>
              <a:rect l="0" t="0" r="0" b="0"/>
              <a:pathLst>
                <a:path w="7620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5647" y="12142"/>
                  </a:lnTo>
                  <a:lnTo>
                    <a:pt x="33260" y="4123"/>
                  </a:lnTo>
                  <a:lnTo>
                    <a:pt x="76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685"/>
            <p:cNvSpPr/>
            <p:nvPr>
              <p:custDataLst>
                <p:tags r:id="rId29"/>
              </p:custDataLst>
            </p:nvPr>
          </p:nvSpPr>
          <p:spPr>
            <a:xfrm>
              <a:off x="5435335" y="625690"/>
              <a:ext cx="254266" cy="244270"/>
            </a:xfrm>
            <a:custGeom>
              <a:avLst/>
              <a:gdLst/>
              <a:ahLst/>
              <a:cxnLst/>
              <a:rect l="0" t="0" r="0" b="0"/>
              <a:pathLst>
                <a:path w="254266" h="244270">
                  <a:moveTo>
                    <a:pt x="108215" y="47410"/>
                  </a:moveTo>
                  <a:lnTo>
                    <a:pt x="108215" y="47410"/>
                  </a:lnTo>
                  <a:lnTo>
                    <a:pt x="104844" y="40668"/>
                  </a:lnTo>
                  <a:lnTo>
                    <a:pt x="102440" y="38682"/>
                  </a:lnTo>
                  <a:lnTo>
                    <a:pt x="96006" y="36475"/>
                  </a:lnTo>
                  <a:lnTo>
                    <a:pt x="92314" y="37298"/>
                  </a:lnTo>
                  <a:lnTo>
                    <a:pt x="84449" y="41975"/>
                  </a:lnTo>
                  <a:lnTo>
                    <a:pt x="68717" y="59284"/>
                  </a:lnTo>
                  <a:lnTo>
                    <a:pt x="50651" y="92399"/>
                  </a:lnTo>
                  <a:lnTo>
                    <a:pt x="38634" y="136862"/>
                  </a:lnTo>
                  <a:lnTo>
                    <a:pt x="37348" y="182413"/>
                  </a:lnTo>
                  <a:lnTo>
                    <a:pt x="48177" y="220447"/>
                  </a:lnTo>
                  <a:lnTo>
                    <a:pt x="54784" y="229090"/>
                  </a:lnTo>
                  <a:lnTo>
                    <a:pt x="71533" y="240575"/>
                  </a:lnTo>
                  <a:lnTo>
                    <a:pt x="90736" y="244269"/>
                  </a:lnTo>
                  <a:lnTo>
                    <a:pt x="111030" y="242147"/>
                  </a:lnTo>
                  <a:lnTo>
                    <a:pt x="131809" y="234149"/>
                  </a:lnTo>
                  <a:lnTo>
                    <a:pt x="159969" y="207633"/>
                  </a:lnTo>
                  <a:lnTo>
                    <a:pt x="179445" y="166223"/>
                  </a:lnTo>
                  <a:lnTo>
                    <a:pt x="185734" y="130790"/>
                  </a:lnTo>
                  <a:lnTo>
                    <a:pt x="187823" y="93640"/>
                  </a:lnTo>
                  <a:lnTo>
                    <a:pt x="186401" y="60666"/>
                  </a:lnTo>
                  <a:lnTo>
                    <a:pt x="181505" y="47781"/>
                  </a:lnTo>
                  <a:lnTo>
                    <a:pt x="164777" y="27819"/>
                  </a:lnTo>
                  <a:lnTo>
                    <a:pt x="131559" y="8052"/>
                  </a:lnTo>
                  <a:lnTo>
                    <a:pt x="91535" y="0"/>
                  </a:lnTo>
                  <a:lnTo>
                    <a:pt x="48397" y="7727"/>
                  </a:lnTo>
                  <a:lnTo>
                    <a:pt x="14448" y="26794"/>
                  </a:lnTo>
                  <a:lnTo>
                    <a:pt x="7604" y="35782"/>
                  </a:lnTo>
                  <a:lnTo>
                    <a:pt x="0" y="57059"/>
                  </a:lnTo>
                  <a:lnTo>
                    <a:pt x="88" y="66543"/>
                  </a:lnTo>
                  <a:lnTo>
                    <a:pt x="5831" y="82724"/>
                  </a:lnTo>
                  <a:lnTo>
                    <a:pt x="21083" y="96972"/>
                  </a:lnTo>
                  <a:lnTo>
                    <a:pt x="31077" y="103735"/>
                  </a:lnTo>
                  <a:lnTo>
                    <a:pt x="60997" y="113130"/>
                  </a:lnTo>
                  <a:lnTo>
                    <a:pt x="99224" y="118247"/>
                  </a:lnTo>
                  <a:lnTo>
                    <a:pt x="144435" y="118169"/>
                  </a:lnTo>
                  <a:lnTo>
                    <a:pt x="188990" y="113901"/>
                  </a:lnTo>
                  <a:lnTo>
                    <a:pt x="254265" y="10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148"/>
          <p:cNvGrpSpPr/>
          <p:nvPr/>
        </p:nvGrpSpPr>
        <p:grpSpPr>
          <a:xfrm>
            <a:off x="4705350" y="598567"/>
            <a:ext cx="473076" cy="391438"/>
            <a:chOff x="4705350" y="598567"/>
            <a:chExt cx="473076" cy="391438"/>
          </a:xfrm>
        </p:grpSpPr>
        <p:sp>
          <p:nvSpPr>
            <p:cNvPr id="498" name="SMARTInkShape-686"/>
            <p:cNvSpPr/>
            <p:nvPr>
              <p:custDataLst>
                <p:tags r:id="rId21"/>
              </p:custDataLst>
            </p:nvPr>
          </p:nvSpPr>
          <p:spPr>
            <a:xfrm>
              <a:off x="5168900" y="863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687"/>
            <p:cNvSpPr/>
            <p:nvPr>
              <p:custDataLst>
                <p:tags r:id="rId22"/>
              </p:custDataLst>
            </p:nvPr>
          </p:nvSpPr>
          <p:spPr>
            <a:xfrm>
              <a:off x="5168900" y="70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688"/>
            <p:cNvSpPr/>
            <p:nvPr>
              <p:custDataLst>
                <p:tags r:id="rId23"/>
              </p:custDataLst>
            </p:nvPr>
          </p:nvSpPr>
          <p:spPr>
            <a:xfrm>
              <a:off x="4968529" y="869950"/>
              <a:ext cx="88110" cy="120055"/>
            </a:xfrm>
            <a:custGeom>
              <a:avLst/>
              <a:gdLst/>
              <a:ahLst/>
              <a:cxnLst/>
              <a:rect l="0" t="0" r="0" b="0"/>
              <a:pathLst>
                <a:path w="88110" h="120055">
                  <a:moveTo>
                    <a:pt x="60671" y="0"/>
                  </a:moveTo>
                  <a:lnTo>
                    <a:pt x="60671" y="0"/>
                  </a:lnTo>
                  <a:lnTo>
                    <a:pt x="49826" y="706"/>
                  </a:lnTo>
                  <a:lnTo>
                    <a:pt x="39623" y="3371"/>
                  </a:lnTo>
                  <a:lnTo>
                    <a:pt x="21978" y="15580"/>
                  </a:lnTo>
                  <a:lnTo>
                    <a:pt x="6716" y="35974"/>
                  </a:lnTo>
                  <a:lnTo>
                    <a:pt x="0" y="63262"/>
                  </a:lnTo>
                  <a:lnTo>
                    <a:pt x="4072" y="83385"/>
                  </a:lnTo>
                  <a:lnTo>
                    <a:pt x="16384" y="108903"/>
                  </a:lnTo>
                  <a:lnTo>
                    <a:pt x="20563" y="114935"/>
                  </a:lnTo>
                  <a:lnTo>
                    <a:pt x="25465" y="118251"/>
                  </a:lnTo>
                  <a:lnTo>
                    <a:pt x="36558" y="120054"/>
                  </a:lnTo>
                  <a:lnTo>
                    <a:pt x="61444" y="110361"/>
                  </a:lnTo>
                  <a:lnTo>
                    <a:pt x="73480" y="97968"/>
                  </a:lnTo>
                  <a:lnTo>
                    <a:pt x="86955" y="67016"/>
                  </a:lnTo>
                  <a:lnTo>
                    <a:pt x="88109" y="52363"/>
                  </a:lnTo>
                  <a:lnTo>
                    <a:pt x="85566" y="39500"/>
                  </a:lnTo>
                  <a:lnTo>
                    <a:pt x="733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689"/>
            <p:cNvSpPr/>
            <p:nvPr>
              <p:custDataLst>
                <p:tags r:id="rId24"/>
              </p:custDataLst>
            </p:nvPr>
          </p:nvSpPr>
          <p:spPr>
            <a:xfrm>
              <a:off x="4705350" y="598567"/>
              <a:ext cx="209551" cy="333804"/>
            </a:xfrm>
            <a:custGeom>
              <a:avLst/>
              <a:gdLst/>
              <a:ahLst/>
              <a:cxnLst/>
              <a:rect l="0" t="0" r="0" b="0"/>
              <a:pathLst>
                <a:path w="209551" h="333804">
                  <a:moveTo>
                    <a:pt x="0" y="4683"/>
                  </a:moveTo>
                  <a:lnTo>
                    <a:pt x="0" y="4683"/>
                  </a:lnTo>
                  <a:lnTo>
                    <a:pt x="8789" y="48628"/>
                  </a:lnTo>
                  <a:lnTo>
                    <a:pt x="15901" y="85597"/>
                  </a:lnTo>
                  <a:lnTo>
                    <a:pt x="23765" y="130250"/>
                  </a:lnTo>
                  <a:lnTo>
                    <a:pt x="28544" y="154011"/>
                  </a:lnTo>
                  <a:lnTo>
                    <a:pt x="33846" y="178319"/>
                  </a:lnTo>
                  <a:lnTo>
                    <a:pt x="39497" y="202990"/>
                  </a:lnTo>
                  <a:lnTo>
                    <a:pt x="47658" y="249218"/>
                  </a:lnTo>
                  <a:lnTo>
                    <a:pt x="52931" y="289048"/>
                  </a:lnTo>
                  <a:lnTo>
                    <a:pt x="56594" y="333803"/>
                  </a:lnTo>
                  <a:lnTo>
                    <a:pt x="56074" y="333458"/>
                  </a:lnTo>
                  <a:lnTo>
                    <a:pt x="44891" y="291743"/>
                  </a:lnTo>
                  <a:lnTo>
                    <a:pt x="35474" y="256208"/>
                  </a:lnTo>
                  <a:lnTo>
                    <a:pt x="26350" y="220189"/>
                  </a:lnTo>
                  <a:lnTo>
                    <a:pt x="20011" y="182353"/>
                  </a:lnTo>
                  <a:lnTo>
                    <a:pt x="21101" y="180985"/>
                  </a:lnTo>
                  <a:lnTo>
                    <a:pt x="23240" y="180779"/>
                  </a:lnTo>
                  <a:lnTo>
                    <a:pt x="69976" y="182383"/>
                  </a:lnTo>
                  <a:lnTo>
                    <a:pt x="100148" y="175712"/>
                  </a:lnTo>
                  <a:lnTo>
                    <a:pt x="131430" y="158056"/>
                  </a:lnTo>
                  <a:lnTo>
                    <a:pt x="156300" y="128208"/>
                  </a:lnTo>
                  <a:lnTo>
                    <a:pt x="180445" y="85811"/>
                  </a:lnTo>
                  <a:lnTo>
                    <a:pt x="193322" y="53910"/>
                  </a:lnTo>
                  <a:lnTo>
                    <a:pt x="206344" y="7665"/>
                  </a:lnTo>
                  <a:lnTo>
                    <a:pt x="208125" y="834"/>
                  </a:lnTo>
                  <a:lnTo>
                    <a:pt x="208600" y="0"/>
                  </a:lnTo>
                  <a:lnTo>
                    <a:pt x="204399" y="40616"/>
                  </a:lnTo>
                  <a:lnTo>
                    <a:pt x="203733" y="73570"/>
                  </a:lnTo>
                  <a:lnTo>
                    <a:pt x="203436" y="111735"/>
                  </a:lnTo>
                  <a:lnTo>
                    <a:pt x="201425" y="154097"/>
                  </a:lnTo>
                  <a:lnTo>
                    <a:pt x="199588" y="196678"/>
                  </a:lnTo>
                  <a:lnTo>
                    <a:pt x="201125" y="234418"/>
                  </a:lnTo>
                  <a:lnTo>
                    <a:pt x="204159" y="268124"/>
                  </a:lnTo>
                  <a:lnTo>
                    <a:pt x="209550" y="31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149"/>
          <p:cNvGrpSpPr/>
          <p:nvPr/>
        </p:nvGrpSpPr>
        <p:grpSpPr>
          <a:xfrm>
            <a:off x="1066800" y="412750"/>
            <a:ext cx="2349501" cy="831851"/>
            <a:chOff x="1066800" y="412750"/>
            <a:chExt cx="2349501" cy="831851"/>
          </a:xfrm>
        </p:grpSpPr>
        <p:sp>
          <p:nvSpPr>
            <p:cNvPr id="503" name="SMARTInkShape-690"/>
            <p:cNvSpPr/>
            <p:nvPr>
              <p:custDataLst>
                <p:tags r:id="rId11"/>
              </p:custDataLst>
            </p:nvPr>
          </p:nvSpPr>
          <p:spPr>
            <a:xfrm>
              <a:off x="3409950" y="717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691"/>
            <p:cNvSpPr/>
            <p:nvPr>
              <p:custDataLst>
                <p:tags r:id="rId12"/>
              </p:custDataLst>
            </p:nvPr>
          </p:nvSpPr>
          <p:spPr>
            <a:xfrm>
              <a:off x="3327400" y="6413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692"/>
            <p:cNvSpPr/>
            <p:nvPr>
              <p:custDataLst>
                <p:tags r:id="rId13"/>
              </p:custDataLst>
            </p:nvPr>
          </p:nvSpPr>
          <p:spPr>
            <a:xfrm>
              <a:off x="1282700" y="1073150"/>
              <a:ext cx="1701801" cy="171451"/>
            </a:xfrm>
            <a:custGeom>
              <a:avLst/>
              <a:gdLst/>
              <a:ahLst/>
              <a:cxnLst/>
              <a:rect l="0" t="0" r="0" b="0"/>
              <a:pathLst>
                <a:path w="1701801" h="171451">
                  <a:moveTo>
                    <a:pt x="0" y="171450"/>
                  </a:moveTo>
                  <a:lnTo>
                    <a:pt x="0" y="171450"/>
                  </a:lnTo>
                  <a:lnTo>
                    <a:pt x="0" y="168079"/>
                  </a:lnTo>
                  <a:lnTo>
                    <a:pt x="26968" y="165983"/>
                  </a:lnTo>
                  <a:lnTo>
                    <a:pt x="48317" y="164983"/>
                  </a:lnTo>
                  <a:lnTo>
                    <a:pt x="75956" y="163611"/>
                  </a:lnTo>
                  <a:lnTo>
                    <a:pt x="107787" y="161991"/>
                  </a:lnTo>
                  <a:lnTo>
                    <a:pt x="148764" y="159499"/>
                  </a:lnTo>
                  <a:lnTo>
                    <a:pt x="195837" y="156427"/>
                  </a:lnTo>
                  <a:lnTo>
                    <a:pt x="246975" y="152968"/>
                  </a:lnTo>
                  <a:lnTo>
                    <a:pt x="305761" y="148545"/>
                  </a:lnTo>
                  <a:lnTo>
                    <a:pt x="369646" y="143480"/>
                  </a:lnTo>
                  <a:lnTo>
                    <a:pt x="436931" y="137987"/>
                  </a:lnTo>
                  <a:lnTo>
                    <a:pt x="510009" y="131502"/>
                  </a:lnTo>
                  <a:lnTo>
                    <a:pt x="586951" y="124357"/>
                  </a:lnTo>
                  <a:lnTo>
                    <a:pt x="666467" y="116771"/>
                  </a:lnTo>
                  <a:lnTo>
                    <a:pt x="749111" y="109598"/>
                  </a:lnTo>
                  <a:lnTo>
                    <a:pt x="833841" y="102698"/>
                  </a:lnTo>
                  <a:lnTo>
                    <a:pt x="919961" y="95982"/>
                  </a:lnTo>
                  <a:lnTo>
                    <a:pt x="1004185" y="88683"/>
                  </a:lnTo>
                  <a:lnTo>
                    <a:pt x="1087145" y="80994"/>
                  </a:lnTo>
                  <a:lnTo>
                    <a:pt x="1169264" y="73046"/>
                  </a:lnTo>
                  <a:lnTo>
                    <a:pt x="1246587" y="64925"/>
                  </a:lnTo>
                  <a:lnTo>
                    <a:pt x="1320714" y="56689"/>
                  </a:lnTo>
                  <a:lnTo>
                    <a:pt x="1392709" y="48376"/>
                  </a:lnTo>
                  <a:lnTo>
                    <a:pt x="1459051" y="39306"/>
                  </a:lnTo>
                  <a:lnTo>
                    <a:pt x="1521622" y="29732"/>
                  </a:lnTo>
                  <a:lnTo>
                    <a:pt x="1581682" y="19821"/>
                  </a:lnTo>
                  <a:lnTo>
                    <a:pt x="1621721" y="13214"/>
                  </a:lnTo>
                  <a:lnTo>
                    <a:pt x="170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693"/>
            <p:cNvSpPr/>
            <p:nvPr>
              <p:custDataLst>
                <p:tags r:id="rId14"/>
              </p:custDataLst>
            </p:nvPr>
          </p:nvSpPr>
          <p:spPr>
            <a:xfrm>
              <a:off x="1066800" y="863600"/>
              <a:ext cx="2101851" cy="228601"/>
            </a:xfrm>
            <a:custGeom>
              <a:avLst/>
              <a:gdLst/>
              <a:ahLst/>
              <a:cxnLst/>
              <a:rect l="0" t="0" r="0" b="0"/>
              <a:pathLst>
                <a:path w="2101851" h="228601">
                  <a:moveTo>
                    <a:pt x="0" y="228600"/>
                  </a:moveTo>
                  <a:lnTo>
                    <a:pt x="0" y="228600"/>
                  </a:lnTo>
                  <a:lnTo>
                    <a:pt x="23100" y="219166"/>
                  </a:lnTo>
                  <a:lnTo>
                    <a:pt x="67130" y="211302"/>
                  </a:lnTo>
                  <a:lnTo>
                    <a:pt x="111915" y="204214"/>
                  </a:lnTo>
                  <a:lnTo>
                    <a:pt x="141638" y="199642"/>
                  </a:lnTo>
                  <a:lnTo>
                    <a:pt x="175564" y="194478"/>
                  </a:lnTo>
                  <a:lnTo>
                    <a:pt x="212293" y="188919"/>
                  </a:lnTo>
                  <a:lnTo>
                    <a:pt x="257240" y="183096"/>
                  </a:lnTo>
                  <a:lnTo>
                    <a:pt x="307666" y="177097"/>
                  </a:lnTo>
                  <a:lnTo>
                    <a:pt x="361744" y="170981"/>
                  </a:lnTo>
                  <a:lnTo>
                    <a:pt x="422490" y="164788"/>
                  </a:lnTo>
                  <a:lnTo>
                    <a:pt x="487682" y="158542"/>
                  </a:lnTo>
                  <a:lnTo>
                    <a:pt x="555838" y="152261"/>
                  </a:lnTo>
                  <a:lnTo>
                    <a:pt x="633731" y="145252"/>
                  </a:lnTo>
                  <a:lnTo>
                    <a:pt x="718115" y="137757"/>
                  </a:lnTo>
                  <a:lnTo>
                    <a:pt x="806827" y="129938"/>
                  </a:lnTo>
                  <a:lnTo>
                    <a:pt x="897012" y="121903"/>
                  </a:lnTo>
                  <a:lnTo>
                    <a:pt x="988180" y="113724"/>
                  </a:lnTo>
                  <a:lnTo>
                    <a:pt x="1080004" y="105450"/>
                  </a:lnTo>
                  <a:lnTo>
                    <a:pt x="1170852" y="97816"/>
                  </a:lnTo>
                  <a:lnTo>
                    <a:pt x="1261052" y="90611"/>
                  </a:lnTo>
                  <a:lnTo>
                    <a:pt x="1350818" y="83691"/>
                  </a:lnTo>
                  <a:lnTo>
                    <a:pt x="1437473" y="76255"/>
                  </a:lnTo>
                  <a:lnTo>
                    <a:pt x="1522054" y="68475"/>
                  </a:lnTo>
                  <a:lnTo>
                    <a:pt x="1605253" y="60467"/>
                  </a:lnTo>
                  <a:lnTo>
                    <a:pt x="1680474" y="53011"/>
                  </a:lnTo>
                  <a:lnTo>
                    <a:pt x="1750377" y="45924"/>
                  </a:lnTo>
                  <a:lnTo>
                    <a:pt x="1816735" y="39083"/>
                  </a:lnTo>
                  <a:lnTo>
                    <a:pt x="1874379" y="33111"/>
                  </a:lnTo>
                  <a:lnTo>
                    <a:pt x="1926213" y="27718"/>
                  </a:lnTo>
                  <a:lnTo>
                    <a:pt x="1974175" y="22712"/>
                  </a:lnTo>
                  <a:lnTo>
                    <a:pt x="2009678" y="17964"/>
                  </a:lnTo>
                  <a:lnTo>
                    <a:pt x="2036875" y="13387"/>
                  </a:lnTo>
                  <a:lnTo>
                    <a:pt x="210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694"/>
            <p:cNvSpPr/>
            <p:nvPr>
              <p:custDataLst>
                <p:tags r:id="rId15"/>
              </p:custDataLst>
            </p:nvPr>
          </p:nvSpPr>
          <p:spPr>
            <a:xfrm>
              <a:off x="3073400" y="5842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25104" y="21637"/>
                  </a:lnTo>
                  <a:lnTo>
                    <a:pt x="70938" y="13467"/>
                  </a:lnTo>
                  <a:lnTo>
                    <a:pt x="110550" y="8807"/>
                  </a:lnTo>
                  <a:lnTo>
                    <a:pt x="156377" y="438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695"/>
            <p:cNvSpPr/>
            <p:nvPr>
              <p:custDataLst>
                <p:tags r:id="rId16"/>
              </p:custDataLst>
            </p:nvPr>
          </p:nvSpPr>
          <p:spPr>
            <a:xfrm>
              <a:off x="3146363" y="412750"/>
              <a:ext cx="98488" cy="346884"/>
            </a:xfrm>
            <a:custGeom>
              <a:avLst/>
              <a:gdLst/>
              <a:ahLst/>
              <a:cxnLst/>
              <a:rect l="0" t="0" r="0" b="0"/>
              <a:pathLst>
                <a:path w="98488" h="346884">
                  <a:moveTo>
                    <a:pt x="98487" y="0"/>
                  </a:moveTo>
                  <a:lnTo>
                    <a:pt x="98487" y="0"/>
                  </a:lnTo>
                  <a:lnTo>
                    <a:pt x="85935" y="1881"/>
                  </a:lnTo>
                  <a:lnTo>
                    <a:pt x="79535" y="3371"/>
                  </a:lnTo>
                  <a:lnTo>
                    <a:pt x="66781" y="14433"/>
                  </a:lnTo>
                  <a:lnTo>
                    <a:pt x="37975" y="60393"/>
                  </a:lnTo>
                  <a:lnTo>
                    <a:pt x="23615" y="98808"/>
                  </a:lnTo>
                  <a:lnTo>
                    <a:pt x="11589" y="143398"/>
                  </a:lnTo>
                  <a:lnTo>
                    <a:pt x="3892" y="189086"/>
                  </a:lnTo>
                  <a:lnTo>
                    <a:pt x="0" y="233381"/>
                  </a:lnTo>
                  <a:lnTo>
                    <a:pt x="387" y="273764"/>
                  </a:lnTo>
                  <a:lnTo>
                    <a:pt x="7615" y="305823"/>
                  </a:lnTo>
                  <a:lnTo>
                    <a:pt x="19764" y="328538"/>
                  </a:lnTo>
                  <a:lnTo>
                    <a:pt x="33160" y="342867"/>
                  </a:lnTo>
                  <a:lnTo>
                    <a:pt x="38708" y="345700"/>
                  </a:lnTo>
                  <a:lnTo>
                    <a:pt x="43817" y="346883"/>
                  </a:lnTo>
                  <a:lnTo>
                    <a:pt x="49341" y="343439"/>
                  </a:lnTo>
                  <a:lnTo>
                    <a:pt x="7308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696"/>
            <p:cNvSpPr/>
            <p:nvPr>
              <p:custDataLst>
                <p:tags r:id="rId17"/>
              </p:custDataLst>
            </p:nvPr>
          </p:nvSpPr>
          <p:spPr>
            <a:xfrm>
              <a:off x="3001204" y="590550"/>
              <a:ext cx="94993" cy="177801"/>
            </a:xfrm>
            <a:custGeom>
              <a:avLst/>
              <a:gdLst/>
              <a:ahLst/>
              <a:cxnLst/>
              <a:rect l="0" t="0" r="0" b="0"/>
              <a:pathLst>
                <a:path w="94993" h="177801">
                  <a:moveTo>
                    <a:pt x="65846" y="0"/>
                  </a:moveTo>
                  <a:lnTo>
                    <a:pt x="65846" y="0"/>
                  </a:lnTo>
                  <a:lnTo>
                    <a:pt x="45567" y="1411"/>
                  </a:lnTo>
                  <a:lnTo>
                    <a:pt x="23227" y="10845"/>
                  </a:lnTo>
                  <a:lnTo>
                    <a:pt x="9509" y="21048"/>
                  </a:lnTo>
                  <a:lnTo>
                    <a:pt x="2002" y="34519"/>
                  </a:lnTo>
                  <a:lnTo>
                    <a:pt x="0" y="42063"/>
                  </a:lnTo>
                  <a:lnTo>
                    <a:pt x="1538" y="56089"/>
                  </a:lnTo>
                  <a:lnTo>
                    <a:pt x="3925" y="62793"/>
                  </a:lnTo>
                  <a:lnTo>
                    <a:pt x="20766" y="82340"/>
                  </a:lnTo>
                  <a:lnTo>
                    <a:pt x="61852" y="112391"/>
                  </a:lnTo>
                  <a:lnTo>
                    <a:pt x="78888" y="122624"/>
                  </a:lnTo>
                  <a:lnTo>
                    <a:pt x="88811" y="134227"/>
                  </a:lnTo>
                  <a:lnTo>
                    <a:pt x="93692" y="146440"/>
                  </a:lnTo>
                  <a:lnTo>
                    <a:pt x="94992" y="152660"/>
                  </a:lnTo>
                  <a:lnTo>
                    <a:pt x="93744" y="158218"/>
                  </a:lnTo>
                  <a:lnTo>
                    <a:pt x="86712" y="168156"/>
                  </a:lnTo>
                  <a:lnTo>
                    <a:pt x="74649" y="173514"/>
                  </a:lnTo>
                  <a:lnTo>
                    <a:pt x="5314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697"/>
            <p:cNvSpPr/>
            <p:nvPr>
              <p:custDataLst>
                <p:tags r:id="rId18"/>
              </p:custDataLst>
            </p:nvPr>
          </p:nvSpPr>
          <p:spPr>
            <a:xfrm>
              <a:off x="2846238" y="617153"/>
              <a:ext cx="125563" cy="169998"/>
            </a:xfrm>
            <a:custGeom>
              <a:avLst/>
              <a:gdLst/>
              <a:ahLst/>
              <a:cxnLst/>
              <a:rect l="0" t="0" r="0" b="0"/>
              <a:pathLst>
                <a:path w="125563" h="169998">
                  <a:moveTo>
                    <a:pt x="43012" y="106747"/>
                  </a:moveTo>
                  <a:lnTo>
                    <a:pt x="43012" y="106747"/>
                  </a:lnTo>
                  <a:lnTo>
                    <a:pt x="57317" y="97909"/>
                  </a:lnTo>
                  <a:lnTo>
                    <a:pt x="79322" y="55662"/>
                  </a:lnTo>
                  <a:lnTo>
                    <a:pt x="85050" y="28973"/>
                  </a:lnTo>
                  <a:lnTo>
                    <a:pt x="82627" y="13620"/>
                  </a:lnTo>
                  <a:lnTo>
                    <a:pt x="80005" y="6562"/>
                  </a:lnTo>
                  <a:lnTo>
                    <a:pt x="76141" y="2563"/>
                  </a:lnTo>
                  <a:lnTo>
                    <a:pt x="71448" y="602"/>
                  </a:lnTo>
                  <a:lnTo>
                    <a:pt x="66202" y="0"/>
                  </a:lnTo>
                  <a:lnTo>
                    <a:pt x="38595" y="9266"/>
                  </a:lnTo>
                  <a:lnTo>
                    <a:pt x="23175" y="27204"/>
                  </a:lnTo>
                  <a:lnTo>
                    <a:pt x="6560" y="65069"/>
                  </a:lnTo>
                  <a:lnTo>
                    <a:pt x="0" y="92457"/>
                  </a:lnTo>
                  <a:lnTo>
                    <a:pt x="1788" y="118740"/>
                  </a:lnTo>
                  <a:lnTo>
                    <a:pt x="9168" y="138889"/>
                  </a:lnTo>
                  <a:lnTo>
                    <a:pt x="14099" y="147225"/>
                  </a:lnTo>
                  <a:lnTo>
                    <a:pt x="28986" y="160250"/>
                  </a:lnTo>
                  <a:lnTo>
                    <a:pt x="37895" y="165699"/>
                  </a:lnTo>
                  <a:lnTo>
                    <a:pt x="59082" y="169872"/>
                  </a:lnTo>
                  <a:lnTo>
                    <a:pt x="70659" y="169997"/>
                  </a:lnTo>
                  <a:lnTo>
                    <a:pt x="92929" y="160728"/>
                  </a:lnTo>
                  <a:lnTo>
                    <a:pt x="125562" y="138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698"/>
            <p:cNvSpPr/>
            <p:nvPr>
              <p:custDataLst>
                <p:tags r:id="rId19"/>
              </p:custDataLst>
            </p:nvPr>
          </p:nvSpPr>
          <p:spPr>
            <a:xfrm>
              <a:off x="2578100" y="501650"/>
              <a:ext cx="323851" cy="88901"/>
            </a:xfrm>
            <a:custGeom>
              <a:avLst/>
              <a:gdLst/>
              <a:ahLst/>
              <a:cxnLst/>
              <a:rect l="0" t="0" r="0" b="0"/>
              <a:pathLst>
                <a:path w="323851" h="88901">
                  <a:moveTo>
                    <a:pt x="0" y="88900"/>
                  </a:moveTo>
                  <a:lnTo>
                    <a:pt x="0" y="88900"/>
                  </a:lnTo>
                  <a:lnTo>
                    <a:pt x="28170" y="69327"/>
                  </a:lnTo>
                  <a:lnTo>
                    <a:pt x="57675" y="56918"/>
                  </a:lnTo>
                  <a:lnTo>
                    <a:pt x="95719" y="44347"/>
                  </a:lnTo>
                  <a:lnTo>
                    <a:pt x="139203" y="31704"/>
                  </a:lnTo>
                  <a:lnTo>
                    <a:pt x="186751" y="19030"/>
                  </a:lnTo>
                  <a:lnTo>
                    <a:pt x="230462" y="10104"/>
                  </a:lnTo>
                  <a:lnTo>
                    <a:pt x="268233" y="4491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699"/>
            <p:cNvSpPr/>
            <p:nvPr>
              <p:custDataLst>
                <p:tags r:id="rId20"/>
              </p:custDataLst>
            </p:nvPr>
          </p:nvSpPr>
          <p:spPr>
            <a:xfrm>
              <a:off x="2751732" y="569679"/>
              <a:ext cx="29569" cy="274872"/>
            </a:xfrm>
            <a:custGeom>
              <a:avLst/>
              <a:gdLst/>
              <a:ahLst/>
              <a:cxnLst/>
              <a:rect l="0" t="0" r="0" b="0"/>
              <a:pathLst>
                <a:path w="29569" h="274872">
                  <a:moveTo>
                    <a:pt x="29568" y="8171"/>
                  </a:moveTo>
                  <a:lnTo>
                    <a:pt x="29568" y="8171"/>
                  </a:lnTo>
                  <a:lnTo>
                    <a:pt x="22826" y="1429"/>
                  </a:lnTo>
                  <a:lnTo>
                    <a:pt x="20134" y="149"/>
                  </a:lnTo>
                  <a:lnTo>
                    <a:pt x="17635" y="0"/>
                  </a:lnTo>
                  <a:lnTo>
                    <a:pt x="15262" y="607"/>
                  </a:lnTo>
                  <a:lnTo>
                    <a:pt x="5182" y="14945"/>
                  </a:lnTo>
                  <a:lnTo>
                    <a:pt x="0" y="50552"/>
                  </a:lnTo>
                  <a:lnTo>
                    <a:pt x="669" y="84627"/>
                  </a:lnTo>
                  <a:lnTo>
                    <a:pt x="2613" y="122585"/>
                  </a:lnTo>
                  <a:lnTo>
                    <a:pt x="3477" y="160622"/>
                  </a:lnTo>
                  <a:lnTo>
                    <a:pt x="5742" y="194930"/>
                  </a:lnTo>
                  <a:lnTo>
                    <a:pt x="9103" y="238250"/>
                  </a:lnTo>
                  <a:lnTo>
                    <a:pt x="10518" y="2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150"/>
          <p:cNvGrpSpPr/>
          <p:nvPr/>
        </p:nvGrpSpPr>
        <p:grpSpPr>
          <a:xfrm>
            <a:off x="1054362" y="471820"/>
            <a:ext cx="1110989" cy="518588"/>
            <a:chOff x="1054362" y="471820"/>
            <a:chExt cx="1110989" cy="518588"/>
          </a:xfrm>
        </p:grpSpPr>
        <p:sp>
          <p:nvSpPr>
            <p:cNvPr id="514" name="SMARTInkShape-700"/>
            <p:cNvSpPr/>
            <p:nvPr>
              <p:custDataLst>
                <p:tags r:id="rId6"/>
              </p:custDataLst>
            </p:nvPr>
          </p:nvSpPr>
          <p:spPr>
            <a:xfrm>
              <a:off x="2038546" y="670379"/>
              <a:ext cx="126805" cy="193222"/>
            </a:xfrm>
            <a:custGeom>
              <a:avLst/>
              <a:gdLst/>
              <a:ahLst/>
              <a:cxnLst/>
              <a:rect l="0" t="0" r="0" b="0"/>
              <a:pathLst>
                <a:path w="126805" h="193222">
                  <a:moveTo>
                    <a:pt x="126804" y="21771"/>
                  </a:moveTo>
                  <a:lnTo>
                    <a:pt x="126804" y="21771"/>
                  </a:lnTo>
                  <a:lnTo>
                    <a:pt x="123433" y="15029"/>
                  </a:lnTo>
                  <a:lnTo>
                    <a:pt x="116134" y="9837"/>
                  </a:lnTo>
                  <a:lnTo>
                    <a:pt x="94479" y="2948"/>
                  </a:lnTo>
                  <a:lnTo>
                    <a:pt x="72926" y="0"/>
                  </a:lnTo>
                  <a:lnTo>
                    <a:pt x="30241" y="3856"/>
                  </a:lnTo>
                  <a:lnTo>
                    <a:pt x="15448" y="8164"/>
                  </a:lnTo>
                  <a:lnTo>
                    <a:pt x="4170" y="14783"/>
                  </a:lnTo>
                  <a:lnTo>
                    <a:pt x="1303" y="19229"/>
                  </a:lnTo>
                  <a:lnTo>
                    <a:pt x="0" y="29813"/>
                  </a:lnTo>
                  <a:lnTo>
                    <a:pt x="5536" y="41573"/>
                  </a:lnTo>
                  <a:lnTo>
                    <a:pt x="16462" y="53855"/>
                  </a:lnTo>
                  <a:lnTo>
                    <a:pt x="58895" y="88686"/>
                  </a:lnTo>
                  <a:lnTo>
                    <a:pt x="82058" y="125169"/>
                  </a:lnTo>
                  <a:lnTo>
                    <a:pt x="88808" y="140398"/>
                  </a:lnTo>
                  <a:lnTo>
                    <a:pt x="88773" y="148128"/>
                  </a:lnTo>
                  <a:lnTo>
                    <a:pt x="83090" y="164243"/>
                  </a:lnTo>
                  <a:lnTo>
                    <a:pt x="56954" y="19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701"/>
            <p:cNvSpPr/>
            <p:nvPr>
              <p:custDataLst>
                <p:tags r:id="rId7"/>
              </p:custDataLst>
            </p:nvPr>
          </p:nvSpPr>
          <p:spPr>
            <a:xfrm>
              <a:off x="2006600" y="5715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702"/>
            <p:cNvSpPr/>
            <p:nvPr>
              <p:custDataLst>
                <p:tags r:id="rId8"/>
              </p:custDataLst>
            </p:nvPr>
          </p:nvSpPr>
          <p:spPr>
            <a:xfrm>
              <a:off x="1776173" y="471820"/>
              <a:ext cx="151884" cy="390519"/>
            </a:xfrm>
            <a:custGeom>
              <a:avLst/>
              <a:gdLst/>
              <a:ahLst/>
              <a:cxnLst/>
              <a:rect l="0" t="0" r="0" b="0"/>
              <a:pathLst>
                <a:path w="151884" h="390519">
                  <a:moveTo>
                    <a:pt x="141527" y="277480"/>
                  </a:moveTo>
                  <a:lnTo>
                    <a:pt x="141527" y="277480"/>
                  </a:lnTo>
                  <a:lnTo>
                    <a:pt x="123229" y="236692"/>
                  </a:lnTo>
                  <a:lnTo>
                    <a:pt x="104747" y="222904"/>
                  </a:lnTo>
                  <a:lnTo>
                    <a:pt x="81397" y="216624"/>
                  </a:lnTo>
                  <a:lnTo>
                    <a:pt x="63062" y="222681"/>
                  </a:lnTo>
                  <a:lnTo>
                    <a:pt x="53234" y="228247"/>
                  </a:lnTo>
                  <a:lnTo>
                    <a:pt x="25917" y="263049"/>
                  </a:lnTo>
                  <a:lnTo>
                    <a:pt x="10417" y="295055"/>
                  </a:lnTo>
                  <a:lnTo>
                    <a:pt x="0" y="328330"/>
                  </a:lnTo>
                  <a:lnTo>
                    <a:pt x="74" y="357230"/>
                  </a:lnTo>
                  <a:lnTo>
                    <a:pt x="3481" y="368041"/>
                  </a:lnTo>
                  <a:lnTo>
                    <a:pt x="14792" y="383816"/>
                  </a:lnTo>
                  <a:lnTo>
                    <a:pt x="22464" y="387882"/>
                  </a:lnTo>
                  <a:lnTo>
                    <a:pt x="40397" y="390518"/>
                  </a:lnTo>
                  <a:lnTo>
                    <a:pt x="49413" y="386000"/>
                  </a:lnTo>
                  <a:lnTo>
                    <a:pt x="89804" y="341380"/>
                  </a:lnTo>
                  <a:lnTo>
                    <a:pt x="113600" y="306586"/>
                  </a:lnTo>
                  <a:lnTo>
                    <a:pt x="122909" y="283478"/>
                  </a:lnTo>
                  <a:lnTo>
                    <a:pt x="131232" y="258195"/>
                  </a:lnTo>
                  <a:lnTo>
                    <a:pt x="137486" y="227935"/>
                  </a:lnTo>
                  <a:lnTo>
                    <a:pt x="142360" y="194355"/>
                  </a:lnTo>
                  <a:lnTo>
                    <a:pt x="146316" y="158564"/>
                  </a:lnTo>
                  <a:lnTo>
                    <a:pt x="148953" y="126941"/>
                  </a:lnTo>
                  <a:lnTo>
                    <a:pt x="150711" y="98099"/>
                  </a:lnTo>
                  <a:lnTo>
                    <a:pt x="151883" y="71109"/>
                  </a:lnTo>
                  <a:lnTo>
                    <a:pt x="149422" y="33595"/>
                  </a:lnTo>
                  <a:lnTo>
                    <a:pt x="143625" y="10337"/>
                  </a:lnTo>
                  <a:lnTo>
                    <a:pt x="136345" y="0"/>
                  </a:lnTo>
                  <a:lnTo>
                    <a:pt x="131016" y="771"/>
                  </a:lnTo>
                  <a:lnTo>
                    <a:pt x="117571" y="11035"/>
                  </a:lnTo>
                  <a:lnTo>
                    <a:pt x="100875" y="50132"/>
                  </a:lnTo>
                  <a:lnTo>
                    <a:pt x="95237" y="85890"/>
                  </a:lnTo>
                  <a:lnTo>
                    <a:pt x="95554" y="124595"/>
                  </a:lnTo>
                  <a:lnTo>
                    <a:pt x="105102" y="162965"/>
                  </a:lnTo>
                  <a:lnTo>
                    <a:pt x="116871" y="199303"/>
                  </a:lnTo>
                  <a:lnTo>
                    <a:pt x="135177" y="252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703"/>
            <p:cNvSpPr/>
            <p:nvPr>
              <p:custDataLst>
                <p:tags r:id="rId9"/>
              </p:custDataLst>
            </p:nvPr>
          </p:nvSpPr>
          <p:spPr>
            <a:xfrm>
              <a:off x="1433214" y="478924"/>
              <a:ext cx="281287" cy="422173"/>
            </a:xfrm>
            <a:custGeom>
              <a:avLst/>
              <a:gdLst/>
              <a:ahLst/>
              <a:cxnLst/>
              <a:rect l="0" t="0" r="0" b="0"/>
              <a:pathLst>
                <a:path w="281287" h="422173">
                  <a:moveTo>
                    <a:pt x="135236" y="276726"/>
                  </a:moveTo>
                  <a:lnTo>
                    <a:pt x="135236" y="276726"/>
                  </a:lnTo>
                  <a:lnTo>
                    <a:pt x="131865" y="266613"/>
                  </a:lnTo>
                  <a:lnTo>
                    <a:pt x="122684" y="257885"/>
                  </a:lnTo>
                  <a:lnTo>
                    <a:pt x="101648" y="246919"/>
                  </a:lnTo>
                  <a:lnTo>
                    <a:pt x="93794" y="244155"/>
                  </a:lnTo>
                  <a:lnTo>
                    <a:pt x="75660" y="246728"/>
                  </a:lnTo>
                  <a:lnTo>
                    <a:pt x="65885" y="250377"/>
                  </a:lnTo>
                  <a:lnTo>
                    <a:pt x="35273" y="275739"/>
                  </a:lnTo>
                  <a:lnTo>
                    <a:pt x="10603" y="316807"/>
                  </a:lnTo>
                  <a:lnTo>
                    <a:pt x="0" y="361353"/>
                  </a:lnTo>
                  <a:lnTo>
                    <a:pt x="230" y="395718"/>
                  </a:lnTo>
                  <a:lnTo>
                    <a:pt x="6794" y="410985"/>
                  </a:lnTo>
                  <a:lnTo>
                    <a:pt x="11508" y="417032"/>
                  </a:lnTo>
                  <a:lnTo>
                    <a:pt x="16767" y="420358"/>
                  </a:lnTo>
                  <a:lnTo>
                    <a:pt x="28255" y="422172"/>
                  </a:lnTo>
                  <a:lnTo>
                    <a:pt x="42298" y="414982"/>
                  </a:lnTo>
                  <a:lnTo>
                    <a:pt x="74309" y="383999"/>
                  </a:lnTo>
                  <a:lnTo>
                    <a:pt x="89275" y="360957"/>
                  </a:lnTo>
                  <a:lnTo>
                    <a:pt x="94807" y="344095"/>
                  </a:lnTo>
                  <a:lnTo>
                    <a:pt x="96994" y="343511"/>
                  </a:lnTo>
                  <a:lnTo>
                    <a:pt x="99864" y="345944"/>
                  </a:lnTo>
                  <a:lnTo>
                    <a:pt x="108763" y="360970"/>
                  </a:lnTo>
                  <a:lnTo>
                    <a:pt x="115004" y="372729"/>
                  </a:lnTo>
                  <a:lnTo>
                    <a:pt x="138895" y="400454"/>
                  </a:lnTo>
                  <a:lnTo>
                    <a:pt x="144731" y="402956"/>
                  </a:lnTo>
                  <a:lnTo>
                    <a:pt x="158741" y="403854"/>
                  </a:lnTo>
                  <a:lnTo>
                    <a:pt x="172494" y="396257"/>
                  </a:lnTo>
                  <a:lnTo>
                    <a:pt x="179124" y="390280"/>
                  </a:lnTo>
                  <a:lnTo>
                    <a:pt x="198570" y="351529"/>
                  </a:lnTo>
                  <a:lnTo>
                    <a:pt x="211362" y="308325"/>
                  </a:lnTo>
                  <a:lnTo>
                    <a:pt x="217737" y="282976"/>
                  </a:lnTo>
                  <a:lnTo>
                    <a:pt x="224809" y="254081"/>
                  </a:lnTo>
                  <a:lnTo>
                    <a:pt x="232345" y="222824"/>
                  </a:lnTo>
                  <a:lnTo>
                    <a:pt x="240192" y="189991"/>
                  </a:lnTo>
                  <a:lnTo>
                    <a:pt x="246835" y="159636"/>
                  </a:lnTo>
                  <a:lnTo>
                    <a:pt x="252674" y="130933"/>
                  </a:lnTo>
                  <a:lnTo>
                    <a:pt x="257978" y="103331"/>
                  </a:lnTo>
                  <a:lnTo>
                    <a:pt x="261990" y="61372"/>
                  </a:lnTo>
                  <a:lnTo>
                    <a:pt x="258400" y="19595"/>
                  </a:lnTo>
                  <a:lnTo>
                    <a:pt x="255445" y="10056"/>
                  </a:lnTo>
                  <a:lnTo>
                    <a:pt x="249948" y="4401"/>
                  </a:lnTo>
                  <a:lnTo>
                    <a:pt x="242755" y="1337"/>
                  </a:lnTo>
                  <a:lnTo>
                    <a:pt x="234432" y="0"/>
                  </a:lnTo>
                  <a:lnTo>
                    <a:pt x="226061" y="4048"/>
                  </a:lnTo>
                  <a:lnTo>
                    <a:pt x="209234" y="21715"/>
                  </a:lnTo>
                  <a:lnTo>
                    <a:pt x="194230" y="55438"/>
                  </a:lnTo>
                  <a:lnTo>
                    <a:pt x="181916" y="100059"/>
                  </a:lnTo>
                  <a:lnTo>
                    <a:pt x="177645" y="125787"/>
                  </a:lnTo>
                  <a:lnTo>
                    <a:pt x="174092" y="152817"/>
                  </a:lnTo>
                  <a:lnTo>
                    <a:pt x="173135" y="179303"/>
                  </a:lnTo>
                  <a:lnTo>
                    <a:pt x="173907" y="205427"/>
                  </a:lnTo>
                  <a:lnTo>
                    <a:pt x="175834" y="231310"/>
                  </a:lnTo>
                  <a:lnTo>
                    <a:pt x="185500" y="273239"/>
                  </a:lnTo>
                  <a:lnTo>
                    <a:pt x="200614" y="307632"/>
                  </a:lnTo>
                  <a:lnTo>
                    <a:pt x="232924" y="348678"/>
                  </a:lnTo>
                  <a:lnTo>
                    <a:pt x="281286" y="384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704"/>
            <p:cNvSpPr/>
            <p:nvPr>
              <p:custDataLst>
                <p:tags r:id="rId10"/>
              </p:custDataLst>
            </p:nvPr>
          </p:nvSpPr>
          <p:spPr>
            <a:xfrm>
              <a:off x="1054362" y="543947"/>
              <a:ext cx="289542" cy="446461"/>
            </a:xfrm>
            <a:custGeom>
              <a:avLst/>
              <a:gdLst/>
              <a:ahLst/>
              <a:cxnLst/>
              <a:rect l="0" t="0" r="0" b="0"/>
              <a:pathLst>
                <a:path w="289542" h="446461">
                  <a:moveTo>
                    <a:pt x="6088" y="59303"/>
                  </a:moveTo>
                  <a:lnTo>
                    <a:pt x="6088" y="59303"/>
                  </a:lnTo>
                  <a:lnTo>
                    <a:pt x="6088" y="55932"/>
                  </a:lnTo>
                  <a:lnTo>
                    <a:pt x="5382" y="54939"/>
                  </a:lnTo>
                  <a:lnTo>
                    <a:pt x="4207" y="54277"/>
                  </a:lnTo>
                  <a:lnTo>
                    <a:pt x="2717" y="53836"/>
                  </a:lnTo>
                  <a:lnTo>
                    <a:pt x="1724" y="52836"/>
                  </a:lnTo>
                  <a:lnTo>
                    <a:pt x="0" y="47563"/>
                  </a:lnTo>
                  <a:lnTo>
                    <a:pt x="15654" y="82694"/>
                  </a:lnTo>
                  <a:lnTo>
                    <a:pt x="23510" y="114384"/>
                  </a:lnTo>
                  <a:lnTo>
                    <a:pt x="31705" y="155750"/>
                  </a:lnTo>
                  <a:lnTo>
                    <a:pt x="35866" y="178634"/>
                  </a:lnTo>
                  <a:lnTo>
                    <a:pt x="40757" y="203768"/>
                  </a:lnTo>
                  <a:lnTo>
                    <a:pt x="46134" y="230402"/>
                  </a:lnTo>
                  <a:lnTo>
                    <a:pt x="51835" y="258036"/>
                  </a:lnTo>
                  <a:lnTo>
                    <a:pt x="57047" y="284219"/>
                  </a:lnTo>
                  <a:lnTo>
                    <a:pt x="61933" y="309436"/>
                  </a:lnTo>
                  <a:lnTo>
                    <a:pt x="71125" y="355329"/>
                  </a:lnTo>
                  <a:lnTo>
                    <a:pt x="79914" y="392188"/>
                  </a:lnTo>
                  <a:lnTo>
                    <a:pt x="91984" y="438063"/>
                  </a:lnTo>
                  <a:lnTo>
                    <a:pt x="96710" y="446363"/>
                  </a:lnTo>
                  <a:lnTo>
                    <a:pt x="98958" y="446460"/>
                  </a:lnTo>
                  <a:lnTo>
                    <a:pt x="101163" y="444407"/>
                  </a:lnTo>
                  <a:lnTo>
                    <a:pt x="103338" y="440923"/>
                  </a:lnTo>
                  <a:lnTo>
                    <a:pt x="109770" y="409050"/>
                  </a:lnTo>
                  <a:lnTo>
                    <a:pt x="114023" y="373966"/>
                  </a:lnTo>
                  <a:lnTo>
                    <a:pt x="118264" y="334620"/>
                  </a:lnTo>
                  <a:lnTo>
                    <a:pt x="122502" y="298318"/>
                  </a:lnTo>
                  <a:lnTo>
                    <a:pt x="132225" y="266373"/>
                  </a:lnTo>
                  <a:lnTo>
                    <a:pt x="136040" y="261555"/>
                  </a:lnTo>
                  <a:lnTo>
                    <a:pt x="139995" y="259049"/>
                  </a:lnTo>
                  <a:lnTo>
                    <a:pt x="144043" y="258084"/>
                  </a:lnTo>
                  <a:lnTo>
                    <a:pt x="157947" y="270181"/>
                  </a:lnTo>
                  <a:lnTo>
                    <a:pt x="181846" y="306641"/>
                  </a:lnTo>
                  <a:lnTo>
                    <a:pt x="204214" y="353192"/>
                  </a:lnTo>
                  <a:lnTo>
                    <a:pt x="228716" y="397089"/>
                  </a:lnTo>
                  <a:lnTo>
                    <a:pt x="258908" y="433413"/>
                  </a:lnTo>
                  <a:lnTo>
                    <a:pt x="268501" y="438887"/>
                  </a:lnTo>
                  <a:lnTo>
                    <a:pt x="272047" y="439359"/>
                  </a:lnTo>
                  <a:lnTo>
                    <a:pt x="275821" y="435440"/>
                  </a:lnTo>
                  <a:lnTo>
                    <a:pt x="283779" y="419797"/>
                  </a:lnTo>
                  <a:lnTo>
                    <a:pt x="288256" y="389326"/>
                  </a:lnTo>
                  <a:lnTo>
                    <a:pt x="289541" y="342858"/>
                  </a:lnTo>
                  <a:lnTo>
                    <a:pt x="288895" y="309723"/>
                  </a:lnTo>
                  <a:lnTo>
                    <a:pt x="287760" y="272816"/>
                  </a:lnTo>
                  <a:lnTo>
                    <a:pt x="287002" y="235512"/>
                  </a:lnTo>
                  <a:lnTo>
                    <a:pt x="286498" y="197942"/>
                  </a:lnTo>
                  <a:lnTo>
                    <a:pt x="286161" y="160196"/>
                  </a:lnTo>
                  <a:lnTo>
                    <a:pt x="286642" y="130093"/>
                  </a:lnTo>
                  <a:lnTo>
                    <a:pt x="289058" y="83474"/>
                  </a:lnTo>
                  <a:lnTo>
                    <a:pt x="287643" y="36204"/>
                  </a:lnTo>
                  <a:lnTo>
                    <a:pt x="280210" y="0"/>
                  </a:lnTo>
                  <a:lnTo>
                    <a:pt x="279138" y="2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819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SMARTInkShape-Group504"/>
          <p:cNvGrpSpPr/>
          <p:nvPr/>
        </p:nvGrpSpPr>
        <p:grpSpPr>
          <a:xfrm>
            <a:off x="5276850" y="572142"/>
            <a:ext cx="3620468" cy="1933130"/>
            <a:chOff x="5276850" y="572142"/>
            <a:chExt cx="3620468" cy="1933130"/>
          </a:xfrm>
        </p:grpSpPr>
        <p:sp>
          <p:nvSpPr>
            <p:cNvPr id="220" name="SMARTInkShape-2639"/>
            <p:cNvSpPr/>
            <p:nvPr>
              <p:custDataLst>
                <p:tags r:id="rId136"/>
              </p:custDataLst>
            </p:nvPr>
          </p:nvSpPr>
          <p:spPr>
            <a:xfrm>
              <a:off x="5807995" y="2283884"/>
              <a:ext cx="3089323" cy="166362"/>
            </a:xfrm>
            <a:custGeom>
              <a:avLst/>
              <a:gdLst/>
              <a:ahLst/>
              <a:cxnLst/>
              <a:rect l="0" t="0" r="0" b="0"/>
              <a:pathLst>
                <a:path w="3089323" h="166362">
                  <a:moveTo>
                    <a:pt x="0" y="166361"/>
                  </a:moveTo>
                  <a:lnTo>
                    <a:pt x="0" y="166361"/>
                  </a:lnTo>
                  <a:lnTo>
                    <a:pt x="53400" y="158331"/>
                  </a:lnTo>
                  <a:lnTo>
                    <a:pt x="138658" y="146476"/>
                  </a:lnTo>
                  <a:lnTo>
                    <a:pt x="230067" y="134339"/>
                  </a:lnTo>
                  <a:lnTo>
                    <a:pt x="325580" y="122015"/>
                  </a:lnTo>
                  <a:lnTo>
                    <a:pt x="428766" y="109565"/>
                  </a:lnTo>
                  <a:lnTo>
                    <a:pt x="537067" y="97032"/>
                  </a:lnTo>
                  <a:lnTo>
                    <a:pt x="648779" y="84443"/>
                  </a:lnTo>
                  <a:lnTo>
                    <a:pt x="766999" y="73229"/>
                  </a:lnTo>
                  <a:lnTo>
                    <a:pt x="889557" y="62930"/>
                  </a:lnTo>
                  <a:lnTo>
                    <a:pt x="1015007" y="53242"/>
                  </a:lnTo>
                  <a:lnTo>
                    <a:pt x="1148028" y="45372"/>
                  </a:lnTo>
                  <a:lnTo>
                    <a:pt x="1286098" y="38714"/>
                  </a:lnTo>
                  <a:lnTo>
                    <a:pt x="1427534" y="32865"/>
                  </a:lnTo>
                  <a:lnTo>
                    <a:pt x="1570508" y="27554"/>
                  </a:lnTo>
                  <a:lnTo>
                    <a:pt x="1714506" y="22603"/>
                  </a:lnTo>
                  <a:lnTo>
                    <a:pt x="1859188" y="17890"/>
                  </a:lnTo>
                  <a:lnTo>
                    <a:pt x="2003623" y="14749"/>
                  </a:lnTo>
                  <a:lnTo>
                    <a:pt x="2147889" y="12655"/>
                  </a:lnTo>
                  <a:lnTo>
                    <a:pt x="2292045" y="11258"/>
                  </a:lnTo>
                  <a:lnTo>
                    <a:pt x="2433304" y="9622"/>
                  </a:lnTo>
                  <a:lnTo>
                    <a:pt x="2572631" y="7826"/>
                  </a:lnTo>
                  <a:lnTo>
                    <a:pt x="2710673" y="5922"/>
                  </a:lnTo>
                  <a:lnTo>
                    <a:pt x="2842916" y="3948"/>
                  </a:lnTo>
                  <a:lnTo>
                    <a:pt x="2971296" y="1926"/>
                  </a:lnTo>
                  <a:lnTo>
                    <a:pt x="3089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640"/>
            <p:cNvSpPr/>
            <p:nvPr>
              <p:custDataLst>
                <p:tags r:id="rId137"/>
              </p:custDataLst>
            </p:nvPr>
          </p:nvSpPr>
          <p:spPr>
            <a:xfrm>
              <a:off x="5952046" y="572142"/>
              <a:ext cx="2778452" cy="1577844"/>
            </a:xfrm>
            <a:custGeom>
              <a:avLst/>
              <a:gdLst/>
              <a:ahLst/>
              <a:cxnLst/>
              <a:rect l="0" t="0" r="0" b="0"/>
              <a:pathLst>
                <a:path w="2778452" h="1577844">
                  <a:moveTo>
                    <a:pt x="0" y="1577843"/>
                  </a:moveTo>
                  <a:lnTo>
                    <a:pt x="0" y="1577843"/>
                  </a:lnTo>
                  <a:lnTo>
                    <a:pt x="24695" y="1566005"/>
                  </a:lnTo>
                  <a:lnTo>
                    <a:pt x="52454" y="1552495"/>
                  </a:lnTo>
                  <a:lnTo>
                    <a:pt x="80837" y="1538549"/>
                  </a:lnTo>
                  <a:lnTo>
                    <a:pt x="108226" y="1524313"/>
                  </a:lnTo>
                  <a:lnTo>
                    <a:pt x="134952" y="1509884"/>
                  </a:lnTo>
                  <a:lnTo>
                    <a:pt x="161236" y="1495325"/>
                  </a:lnTo>
                  <a:lnTo>
                    <a:pt x="186520" y="1479975"/>
                  </a:lnTo>
                  <a:lnTo>
                    <a:pt x="211137" y="1464097"/>
                  </a:lnTo>
                  <a:lnTo>
                    <a:pt x="235308" y="1447867"/>
                  </a:lnTo>
                  <a:lnTo>
                    <a:pt x="282865" y="1414783"/>
                  </a:lnTo>
                  <a:lnTo>
                    <a:pt x="329164" y="1379852"/>
                  </a:lnTo>
                  <a:lnTo>
                    <a:pt x="373259" y="1340809"/>
                  </a:lnTo>
                  <a:lnTo>
                    <a:pt x="412614" y="1299938"/>
                  </a:lnTo>
                  <a:lnTo>
                    <a:pt x="447508" y="1258255"/>
                  </a:lnTo>
                  <a:lnTo>
                    <a:pt x="477128" y="1216210"/>
                  </a:lnTo>
                  <a:lnTo>
                    <a:pt x="506284" y="1170242"/>
                  </a:lnTo>
                  <a:lnTo>
                    <a:pt x="520974" y="1146131"/>
                  </a:lnTo>
                  <a:lnTo>
                    <a:pt x="535705" y="1121590"/>
                  </a:lnTo>
                  <a:lnTo>
                    <a:pt x="550466" y="1096763"/>
                  </a:lnTo>
                  <a:lnTo>
                    <a:pt x="565245" y="1071744"/>
                  </a:lnTo>
                  <a:lnTo>
                    <a:pt x="578626" y="1046599"/>
                  </a:lnTo>
                  <a:lnTo>
                    <a:pt x="591073" y="1021369"/>
                  </a:lnTo>
                  <a:lnTo>
                    <a:pt x="602900" y="996082"/>
                  </a:lnTo>
                  <a:lnTo>
                    <a:pt x="615018" y="970757"/>
                  </a:lnTo>
                  <a:lnTo>
                    <a:pt x="627331" y="945408"/>
                  </a:lnTo>
                  <a:lnTo>
                    <a:pt x="639772" y="920041"/>
                  </a:lnTo>
                  <a:lnTo>
                    <a:pt x="650889" y="893958"/>
                  </a:lnTo>
                  <a:lnTo>
                    <a:pt x="661121" y="867397"/>
                  </a:lnTo>
                  <a:lnTo>
                    <a:pt x="670765" y="840517"/>
                  </a:lnTo>
                  <a:lnTo>
                    <a:pt x="680017" y="813425"/>
                  </a:lnTo>
                  <a:lnTo>
                    <a:pt x="689007" y="786192"/>
                  </a:lnTo>
                  <a:lnTo>
                    <a:pt x="697823" y="758864"/>
                  </a:lnTo>
                  <a:lnTo>
                    <a:pt x="707227" y="731473"/>
                  </a:lnTo>
                  <a:lnTo>
                    <a:pt x="717025" y="704040"/>
                  </a:lnTo>
                  <a:lnTo>
                    <a:pt x="727084" y="676579"/>
                  </a:lnTo>
                  <a:lnTo>
                    <a:pt x="736614" y="649806"/>
                  </a:lnTo>
                  <a:lnTo>
                    <a:pt x="745788" y="623490"/>
                  </a:lnTo>
                  <a:lnTo>
                    <a:pt x="754726" y="597479"/>
                  </a:lnTo>
                  <a:lnTo>
                    <a:pt x="764214" y="572378"/>
                  </a:lnTo>
                  <a:lnTo>
                    <a:pt x="774066" y="547882"/>
                  </a:lnTo>
                  <a:lnTo>
                    <a:pt x="784161" y="523791"/>
                  </a:lnTo>
                  <a:lnTo>
                    <a:pt x="795125" y="499263"/>
                  </a:lnTo>
                  <a:lnTo>
                    <a:pt x="806669" y="474445"/>
                  </a:lnTo>
                  <a:lnTo>
                    <a:pt x="818597" y="449432"/>
                  </a:lnTo>
                  <a:lnTo>
                    <a:pt x="839377" y="402826"/>
                  </a:lnTo>
                  <a:lnTo>
                    <a:pt x="860136" y="359299"/>
                  </a:lnTo>
                  <a:lnTo>
                    <a:pt x="885827" y="318788"/>
                  </a:lnTo>
                  <a:lnTo>
                    <a:pt x="911825" y="279616"/>
                  </a:lnTo>
                  <a:lnTo>
                    <a:pt x="938196" y="241745"/>
                  </a:lnTo>
                  <a:lnTo>
                    <a:pt x="966381" y="206098"/>
                  </a:lnTo>
                  <a:lnTo>
                    <a:pt x="995369" y="173322"/>
                  </a:lnTo>
                  <a:lnTo>
                    <a:pt x="1026127" y="142292"/>
                  </a:lnTo>
                  <a:lnTo>
                    <a:pt x="1060965" y="112038"/>
                  </a:lnTo>
                  <a:lnTo>
                    <a:pt x="1095732" y="85892"/>
                  </a:lnTo>
                  <a:lnTo>
                    <a:pt x="1130705" y="63217"/>
                  </a:lnTo>
                  <a:lnTo>
                    <a:pt x="1167416" y="43733"/>
                  </a:lnTo>
                  <a:lnTo>
                    <a:pt x="1203017" y="29428"/>
                  </a:lnTo>
                  <a:lnTo>
                    <a:pt x="1238359" y="19073"/>
                  </a:lnTo>
                  <a:lnTo>
                    <a:pt x="1275234" y="12118"/>
                  </a:lnTo>
                  <a:lnTo>
                    <a:pt x="1312790" y="6675"/>
                  </a:lnTo>
                  <a:lnTo>
                    <a:pt x="1350648" y="2610"/>
                  </a:lnTo>
                  <a:lnTo>
                    <a:pt x="1388639" y="803"/>
                  </a:lnTo>
                  <a:lnTo>
                    <a:pt x="1430455" y="0"/>
                  </a:lnTo>
                  <a:lnTo>
                    <a:pt x="1474910" y="1055"/>
                  </a:lnTo>
                  <a:lnTo>
                    <a:pt x="1520538" y="6227"/>
                  </a:lnTo>
                  <a:lnTo>
                    <a:pt x="1564806" y="15111"/>
                  </a:lnTo>
                  <a:lnTo>
                    <a:pt x="1608704" y="26115"/>
                  </a:lnTo>
                  <a:lnTo>
                    <a:pt x="1654085" y="38061"/>
                  </a:lnTo>
                  <a:lnTo>
                    <a:pt x="1700124" y="52307"/>
                  </a:lnTo>
                  <a:lnTo>
                    <a:pt x="1747163" y="68752"/>
                  </a:lnTo>
                  <a:lnTo>
                    <a:pt x="1771560" y="78076"/>
                  </a:lnTo>
                  <a:lnTo>
                    <a:pt x="1796292" y="87820"/>
                  </a:lnTo>
                  <a:lnTo>
                    <a:pt x="1842585" y="108054"/>
                  </a:lnTo>
                  <a:lnTo>
                    <a:pt x="1887385" y="128806"/>
                  </a:lnTo>
                  <a:lnTo>
                    <a:pt x="1933166" y="149789"/>
                  </a:lnTo>
                  <a:lnTo>
                    <a:pt x="1977502" y="174637"/>
                  </a:lnTo>
                  <a:lnTo>
                    <a:pt x="2020019" y="201437"/>
                  </a:lnTo>
                  <a:lnTo>
                    <a:pt x="2060083" y="227460"/>
                  </a:lnTo>
                  <a:lnTo>
                    <a:pt x="2100937" y="255018"/>
                  </a:lnTo>
                  <a:lnTo>
                    <a:pt x="2141906" y="283729"/>
                  </a:lnTo>
                  <a:lnTo>
                    <a:pt x="2181283" y="312953"/>
                  </a:lnTo>
                  <a:lnTo>
                    <a:pt x="2221832" y="344285"/>
                  </a:lnTo>
                  <a:lnTo>
                    <a:pt x="2261960" y="377026"/>
                  </a:lnTo>
                  <a:lnTo>
                    <a:pt x="2298610" y="410392"/>
                  </a:lnTo>
                  <a:lnTo>
                    <a:pt x="2331832" y="444036"/>
                  </a:lnTo>
                  <a:lnTo>
                    <a:pt x="2363060" y="478509"/>
                  </a:lnTo>
                  <a:lnTo>
                    <a:pt x="2393403" y="514997"/>
                  </a:lnTo>
                  <a:lnTo>
                    <a:pt x="2423352" y="552381"/>
                  </a:lnTo>
                  <a:lnTo>
                    <a:pt x="2452419" y="590163"/>
                  </a:lnTo>
                  <a:lnTo>
                    <a:pt x="2479450" y="628121"/>
                  </a:lnTo>
                  <a:lnTo>
                    <a:pt x="2503693" y="666158"/>
                  </a:lnTo>
                  <a:lnTo>
                    <a:pt x="2526933" y="704936"/>
                  </a:lnTo>
                  <a:lnTo>
                    <a:pt x="2551371" y="745689"/>
                  </a:lnTo>
                  <a:lnTo>
                    <a:pt x="2576345" y="787320"/>
                  </a:lnTo>
                  <a:lnTo>
                    <a:pt x="2600850" y="829341"/>
                  </a:lnTo>
                  <a:lnTo>
                    <a:pt x="2623500" y="871536"/>
                  </a:lnTo>
                  <a:lnTo>
                    <a:pt x="2647208" y="913807"/>
                  </a:lnTo>
                  <a:lnTo>
                    <a:pt x="2671856" y="956113"/>
                  </a:lnTo>
                  <a:lnTo>
                    <a:pt x="2696921" y="998435"/>
                  </a:lnTo>
                  <a:lnTo>
                    <a:pt x="2722174" y="1038881"/>
                  </a:lnTo>
                  <a:lnTo>
                    <a:pt x="2747507" y="1078024"/>
                  </a:lnTo>
                  <a:lnTo>
                    <a:pt x="2772876" y="1116587"/>
                  </a:lnTo>
                  <a:lnTo>
                    <a:pt x="2778451" y="112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641"/>
            <p:cNvSpPr/>
            <p:nvPr>
              <p:custDataLst>
                <p:tags r:id="rId138"/>
              </p:custDataLst>
            </p:nvPr>
          </p:nvSpPr>
          <p:spPr>
            <a:xfrm>
              <a:off x="5276850" y="2495700"/>
              <a:ext cx="215998" cy="9572"/>
            </a:xfrm>
            <a:custGeom>
              <a:avLst/>
              <a:gdLst/>
              <a:ahLst/>
              <a:cxnLst/>
              <a:rect l="0" t="0" r="0" b="0"/>
              <a:pathLst>
                <a:path w="215998" h="9572">
                  <a:moveTo>
                    <a:pt x="0" y="6200"/>
                  </a:moveTo>
                  <a:lnTo>
                    <a:pt x="0" y="6200"/>
                  </a:lnTo>
                  <a:lnTo>
                    <a:pt x="37902" y="9571"/>
                  </a:lnTo>
                  <a:lnTo>
                    <a:pt x="78463" y="9344"/>
                  </a:lnTo>
                  <a:lnTo>
                    <a:pt x="103109" y="8296"/>
                  </a:lnTo>
                  <a:lnTo>
                    <a:pt x="135767" y="6186"/>
                  </a:lnTo>
                  <a:lnTo>
                    <a:pt x="173767" y="3369"/>
                  </a:lnTo>
                  <a:lnTo>
                    <a:pt x="215328" y="79"/>
                  </a:lnTo>
                  <a:lnTo>
                    <a:pt x="215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505"/>
          <p:cNvGrpSpPr/>
          <p:nvPr/>
        </p:nvGrpSpPr>
        <p:grpSpPr>
          <a:xfrm>
            <a:off x="7432191" y="615950"/>
            <a:ext cx="92560" cy="647701"/>
            <a:chOff x="7432191" y="615950"/>
            <a:chExt cx="92560" cy="647701"/>
          </a:xfrm>
        </p:grpSpPr>
        <p:sp>
          <p:nvSpPr>
            <p:cNvPr id="224" name="SMARTInkShape-2642"/>
            <p:cNvSpPr/>
            <p:nvPr>
              <p:custDataLst>
                <p:tags r:id="rId131"/>
              </p:custDataLst>
            </p:nvPr>
          </p:nvSpPr>
          <p:spPr>
            <a:xfrm>
              <a:off x="7473950" y="12573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31787" y="706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643"/>
            <p:cNvSpPr/>
            <p:nvPr>
              <p:custDataLst>
                <p:tags r:id="rId132"/>
              </p:custDataLst>
            </p:nvPr>
          </p:nvSpPr>
          <p:spPr>
            <a:xfrm>
              <a:off x="7512050" y="996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44"/>
            <p:cNvSpPr/>
            <p:nvPr>
              <p:custDataLst>
                <p:tags r:id="rId133"/>
              </p:custDataLst>
            </p:nvPr>
          </p:nvSpPr>
          <p:spPr>
            <a:xfrm>
              <a:off x="7505700" y="882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45"/>
            <p:cNvSpPr/>
            <p:nvPr>
              <p:custDataLst>
                <p:tags r:id="rId134"/>
              </p:custDataLst>
            </p:nvPr>
          </p:nvSpPr>
          <p:spPr>
            <a:xfrm>
              <a:off x="7512050" y="736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4468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46"/>
            <p:cNvSpPr/>
            <p:nvPr>
              <p:custDataLst>
                <p:tags r:id="rId135"/>
              </p:custDataLst>
            </p:nvPr>
          </p:nvSpPr>
          <p:spPr>
            <a:xfrm>
              <a:off x="7432191" y="615950"/>
              <a:ext cx="10010" cy="31751"/>
            </a:xfrm>
            <a:custGeom>
              <a:avLst/>
              <a:gdLst/>
              <a:ahLst/>
              <a:cxnLst/>
              <a:rect l="0" t="0" r="0" b="0"/>
              <a:pathLst>
                <a:path w="10010" h="317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70"/>
                  </a:lnTo>
                  <a:lnTo>
                    <a:pt x="514" y="6908"/>
                  </a:lnTo>
                  <a:lnTo>
                    <a:pt x="1000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506"/>
          <p:cNvGrpSpPr/>
          <p:nvPr/>
        </p:nvGrpSpPr>
        <p:grpSpPr>
          <a:xfrm>
            <a:off x="7480298" y="1619250"/>
            <a:ext cx="230697" cy="1127257"/>
            <a:chOff x="7480298" y="1619250"/>
            <a:chExt cx="230697" cy="1127257"/>
          </a:xfrm>
        </p:grpSpPr>
        <p:sp>
          <p:nvSpPr>
            <p:cNvPr id="230" name="SMARTInkShape-2647"/>
            <p:cNvSpPr/>
            <p:nvPr>
              <p:custDataLst>
                <p:tags r:id="rId127"/>
              </p:custDataLst>
            </p:nvPr>
          </p:nvSpPr>
          <p:spPr>
            <a:xfrm>
              <a:off x="7501890" y="2554838"/>
              <a:ext cx="209105" cy="191669"/>
            </a:xfrm>
            <a:custGeom>
              <a:avLst/>
              <a:gdLst/>
              <a:ahLst/>
              <a:cxnLst/>
              <a:rect l="0" t="0" r="0" b="0"/>
              <a:pathLst>
                <a:path w="209105" h="191669">
                  <a:moveTo>
                    <a:pt x="67310" y="55012"/>
                  </a:moveTo>
                  <a:lnTo>
                    <a:pt x="67310" y="55012"/>
                  </a:lnTo>
                  <a:lnTo>
                    <a:pt x="66605" y="34055"/>
                  </a:lnTo>
                  <a:lnTo>
                    <a:pt x="58471" y="18081"/>
                  </a:lnTo>
                  <a:lnTo>
                    <a:pt x="54444" y="13904"/>
                  </a:lnTo>
                  <a:lnTo>
                    <a:pt x="52383" y="12790"/>
                  </a:lnTo>
                  <a:lnTo>
                    <a:pt x="46329" y="13433"/>
                  </a:lnTo>
                  <a:lnTo>
                    <a:pt x="42739" y="14593"/>
                  </a:lnTo>
                  <a:lnTo>
                    <a:pt x="27574" y="26338"/>
                  </a:lnTo>
                  <a:lnTo>
                    <a:pt x="13046" y="49965"/>
                  </a:lnTo>
                  <a:lnTo>
                    <a:pt x="1270" y="90260"/>
                  </a:lnTo>
                  <a:lnTo>
                    <a:pt x="0" y="124487"/>
                  </a:lnTo>
                  <a:lnTo>
                    <a:pt x="4703" y="143981"/>
                  </a:lnTo>
                  <a:lnTo>
                    <a:pt x="18657" y="167451"/>
                  </a:lnTo>
                  <a:lnTo>
                    <a:pt x="35808" y="179303"/>
                  </a:lnTo>
                  <a:lnTo>
                    <a:pt x="56837" y="187863"/>
                  </a:lnTo>
                  <a:lnTo>
                    <a:pt x="77942" y="191668"/>
                  </a:lnTo>
                  <a:lnTo>
                    <a:pt x="113029" y="187068"/>
                  </a:lnTo>
                  <a:lnTo>
                    <a:pt x="157036" y="167802"/>
                  </a:lnTo>
                  <a:lnTo>
                    <a:pt x="184128" y="148403"/>
                  </a:lnTo>
                  <a:lnTo>
                    <a:pt x="198956" y="130621"/>
                  </a:lnTo>
                  <a:lnTo>
                    <a:pt x="206958" y="110959"/>
                  </a:lnTo>
                  <a:lnTo>
                    <a:pt x="209104" y="90460"/>
                  </a:lnTo>
                  <a:lnTo>
                    <a:pt x="205354" y="69591"/>
                  </a:lnTo>
                  <a:lnTo>
                    <a:pt x="193338" y="50438"/>
                  </a:lnTo>
                  <a:lnTo>
                    <a:pt x="156880" y="18517"/>
                  </a:lnTo>
                  <a:lnTo>
                    <a:pt x="122777" y="5080"/>
                  </a:lnTo>
                  <a:lnTo>
                    <a:pt x="85861" y="0"/>
                  </a:lnTo>
                  <a:lnTo>
                    <a:pt x="35560" y="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648"/>
            <p:cNvSpPr/>
            <p:nvPr>
              <p:custDataLst>
                <p:tags r:id="rId128"/>
              </p:custDataLst>
            </p:nvPr>
          </p:nvSpPr>
          <p:spPr>
            <a:xfrm>
              <a:off x="7524750" y="22098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649"/>
            <p:cNvSpPr/>
            <p:nvPr>
              <p:custDataLst>
                <p:tags r:id="rId129"/>
              </p:custDataLst>
            </p:nvPr>
          </p:nvSpPr>
          <p:spPr>
            <a:xfrm>
              <a:off x="7531100" y="19304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50"/>
            <p:cNvSpPr/>
            <p:nvPr>
              <p:custDataLst>
                <p:tags r:id="rId130"/>
              </p:custDataLst>
            </p:nvPr>
          </p:nvSpPr>
          <p:spPr>
            <a:xfrm>
              <a:off x="7480298" y="1619250"/>
              <a:ext cx="3" cy="57151"/>
            </a:xfrm>
            <a:custGeom>
              <a:avLst/>
              <a:gdLst/>
              <a:ahLst/>
              <a:cxnLst/>
              <a:rect l="0" t="0" r="0" b="0"/>
              <a:pathLst>
                <a:path w="3" h="57151">
                  <a:moveTo>
                    <a:pt x="2" y="0"/>
                  </a:moveTo>
                  <a:lnTo>
                    <a:pt x="2" y="0"/>
                  </a:lnTo>
                  <a:lnTo>
                    <a:pt x="0" y="44866"/>
                  </a:lnTo>
                  <a:lnTo>
                    <a:pt x="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2651"/>
          <p:cNvSpPr/>
          <p:nvPr>
            <p:custDataLst>
              <p:tags r:id="rId1"/>
            </p:custDataLst>
          </p:nvPr>
        </p:nvSpPr>
        <p:spPr>
          <a:xfrm>
            <a:off x="8483600" y="692150"/>
            <a:ext cx="258735" cy="229556"/>
          </a:xfrm>
          <a:custGeom>
            <a:avLst/>
            <a:gdLst/>
            <a:ahLst/>
            <a:cxnLst/>
            <a:rect l="0" t="0" r="0" b="0"/>
            <a:pathLst>
              <a:path w="258735" h="229556">
                <a:moveTo>
                  <a:pt x="0" y="95250"/>
                </a:moveTo>
                <a:lnTo>
                  <a:pt x="0" y="95250"/>
                </a:lnTo>
                <a:lnTo>
                  <a:pt x="0" y="86412"/>
                </a:lnTo>
                <a:lnTo>
                  <a:pt x="1881" y="82385"/>
                </a:lnTo>
                <a:lnTo>
                  <a:pt x="3370" y="80323"/>
                </a:lnTo>
                <a:lnTo>
                  <a:pt x="6316" y="63780"/>
                </a:lnTo>
                <a:lnTo>
                  <a:pt x="6342" y="63555"/>
                </a:lnTo>
                <a:lnTo>
                  <a:pt x="28011" y="106136"/>
                </a:lnTo>
                <a:lnTo>
                  <a:pt x="46430" y="146528"/>
                </a:lnTo>
                <a:lnTo>
                  <a:pt x="71392" y="191843"/>
                </a:lnTo>
                <a:lnTo>
                  <a:pt x="84496" y="204696"/>
                </a:lnTo>
                <a:lnTo>
                  <a:pt x="93057" y="210450"/>
                </a:lnTo>
                <a:lnTo>
                  <a:pt x="97316" y="210855"/>
                </a:lnTo>
                <a:lnTo>
                  <a:pt x="105811" y="207543"/>
                </a:lnTo>
                <a:lnTo>
                  <a:pt x="121898" y="191003"/>
                </a:lnTo>
                <a:lnTo>
                  <a:pt x="144180" y="151402"/>
                </a:lnTo>
                <a:lnTo>
                  <a:pt x="151678" y="118634"/>
                </a:lnTo>
                <a:lnTo>
                  <a:pt x="151918" y="118601"/>
                </a:lnTo>
                <a:lnTo>
                  <a:pt x="158156" y="162497"/>
                </a:lnTo>
                <a:lnTo>
                  <a:pt x="169001" y="187534"/>
                </a:lnTo>
                <a:lnTo>
                  <a:pt x="185306" y="207965"/>
                </a:lnTo>
                <a:lnTo>
                  <a:pt x="212681" y="228975"/>
                </a:lnTo>
                <a:lnTo>
                  <a:pt x="217281" y="229555"/>
                </a:lnTo>
                <a:lnTo>
                  <a:pt x="226157" y="226438"/>
                </a:lnTo>
                <a:lnTo>
                  <a:pt x="239086" y="210007"/>
                </a:lnTo>
                <a:lnTo>
                  <a:pt x="248483" y="173780"/>
                </a:lnTo>
                <a:lnTo>
                  <a:pt x="253427" y="137678"/>
                </a:lnTo>
                <a:lnTo>
                  <a:pt x="257272" y="99290"/>
                </a:lnTo>
                <a:lnTo>
                  <a:pt x="258734" y="55290"/>
                </a:lnTo>
                <a:lnTo>
                  <a:pt x="250852" y="8083"/>
                </a:lnTo>
                <a:lnTo>
                  <a:pt x="251195" y="5388"/>
                </a:lnTo>
                <a:lnTo>
                  <a:pt x="254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SMARTInkShape-Group508"/>
          <p:cNvGrpSpPr/>
          <p:nvPr/>
        </p:nvGrpSpPr>
        <p:grpSpPr>
          <a:xfrm>
            <a:off x="2561742" y="934165"/>
            <a:ext cx="410059" cy="456486"/>
            <a:chOff x="2561742" y="934165"/>
            <a:chExt cx="410059" cy="456486"/>
          </a:xfrm>
        </p:grpSpPr>
        <p:sp>
          <p:nvSpPr>
            <p:cNvPr id="236" name="SMARTInkShape-2652"/>
            <p:cNvSpPr/>
            <p:nvPr>
              <p:custDataLst>
                <p:tags r:id="rId122"/>
              </p:custDataLst>
            </p:nvPr>
          </p:nvSpPr>
          <p:spPr>
            <a:xfrm>
              <a:off x="2832100" y="114935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5644" y="56592"/>
                  </a:lnTo>
                  <a:lnTo>
                    <a:pt x="24485" y="44990"/>
                  </a:lnTo>
                  <a:lnTo>
                    <a:pt x="58055" y="2367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53"/>
            <p:cNvSpPr/>
            <p:nvPr>
              <p:custDataLst>
                <p:tags r:id="rId123"/>
              </p:custDataLst>
            </p:nvPr>
          </p:nvSpPr>
          <p:spPr>
            <a:xfrm>
              <a:off x="2848391" y="934165"/>
              <a:ext cx="123410" cy="323136"/>
            </a:xfrm>
            <a:custGeom>
              <a:avLst/>
              <a:gdLst/>
              <a:ahLst/>
              <a:cxnLst/>
              <a:rect l="0" t="0" r="0" b="0"/>
              <a:pathLst>
                <a:path w="123410" h="323136">
                  <a:moveTo>
                    <a:pt x="123409" y="37385"/>
                  </a:moveTo>
                  <a:lnTo>
                    <a:pt x="123409" y="37385"/>
                  </a:lnTo>
                  <a:lnTo>
                    <a:pt x="114620" y="11637"/>
                  </a:lnTo>
                  <a:lnTo>
                    <a:pt x="111200" y="5403"/>
                  </a:lnTo>
                  <a:lnTo>
                    <a:pt x="105391" y="1952"/>
                  </a:lnTo>
                  <a:lnTo>
                    <a:pt x="89531" y="0"/>
                  </a:lnTo>
                  <a:lnTo>
                    <a:pt x="60768" y="6239"/>
                  </a:lnTo>
                  <a:lnTo>
                    <a:pt x="29903" y="20395"/>
                  </a:lnTo>
                  <a:lnTo>
                    <a:pt x="14588" y="41358"/>
                  </a:lnTo>
                  <a:lnTo>
                    <a:pt x="4488" y="70901"/>
                  </a:lnTo>
                  <a:lnTo>
                    <a:pt x="0" y="107549"/>
                  </a:lnTo>
                  <a:lnTo>
                    <a:pt x="1768" y="149238"/>
                  </a:lnTo>
                  <a:lnTo>
                    <a:pt x="7963" y="192225"/>
                  </a:lnTo>
                  <a:lnTo>
                    <a:pt x="17772" y="232497"/>
                  </a:lnTo>
                  <a:lnTo>
                    <a:pt x="29187" y="269681"/>
                  </a:lnTo>
                  <a:lnTo>
                    <a:pt x="47209" y="323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654"/>
            <p:cNvSpPr/>
            <p:nvPr>
              <p:custDataLst>
                <p:tags r:id="rId124"/>
              </p:custDataLst>
            </p:nvPr>
          </p:nvSpPr>
          <p:spPr>
            <a:xfrm>
              <a:off x="2648833" y="1314450"/>
              <a:ext cx="113418" cy="76201"/>
            </a:xfrm>
            <a:custGeom>
              <a:avLst/>
              <a:gdLst/>
              <a:ahLst/>
              <a:cxnLst/>
              <a:rect l="0" t="0" r="0" b="0"/>
              <a:pathLst>
                <a:path w="113418" h="76201">
                  <a:moveTo>
                    <a:pt x="5467" y="76200"/>
                  </a:moveTo>
                  <a:lnTo>
                    <a:pt x="5467" y="76200"/>
                  </a:lnTo>
                  <a:lnTo>
                    <a:pt x="0" y="70733"/>
                  </a:lnTo>
                  <a:lnTo>
                    <a:pt x="41290" y="48880"/>
                  </a:lnTo>
                  <a:lnTo>
                    <a:pt x="87438" y="18797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55"/>
            <p:cNvSpPr/>
            <p:nvPr>
              <p:custDataLst>
                <p:tags r:id="rId125"/>
              </p:custDataLst>
            </p:nvPr>
          </p:nvSpPr>
          <p:spPr>
            <a:xfrm>
              <a:off x="2561742" y="1032523"/>
              <a:ext cx="206859" cy="116828"/>
            </a:xfrm>
            <a:custGeom>
              <a:avLst/>
              <a:gdLst/>
              <a:ahLst/>
              <a:cxnLst/>
              <a:rect l="0" t="0" r="0" b="0"/>
              <a:pathLst>
                <a:path w="206859" h="116828">
                  <a:moveTo>
                    <a:pt x="3658" y="116827"/>
                  </a:moveTo>
                  <a:lnTo>
                    <a:pt x="3658" y="116827"/>
                  </a:lnTo>
                  <a:lnTo>
                    <a:pt x="287" y="113456"/>
                  </a:lnTo>
                  <a:lnTo>
                    <a:pt x="0" y="111757"/>
                  </a:lnTo>
                  <a:lnTo>
                    <a:pt x="513" y="109919"/>
                  </a:lnTo>
                  <a:lnTo>
                    <a:pt x="5083" y="103879"/>
                  </a:lnTo>
                  <a:lnTo>
                    <a:pt x="48940" y="65742"/>
                  </a:lnTo>
                  <a:lnTo>
                    <a:pt x="81404" y="44028"/>
                  </a:lnTo>
                  <a:lnTo>
                    <a:pt x="117234" y="23089"/>
                  </a:lnTo>
                  <a:lnTo>
                    <a:pt x="162350" y="4778"/>
                  </a:lnTo>
                  <a:lnTo>
                    <a:pt x="182138" y="0"/>
                  </a:lnTo>
                  <a:lnTo>
                    <a:pt x="188967" y="842"/>
                  </a:lnTo>
                  <a:lnTo>
                    <a:pt x="194225" y="3520"/>
                  </a:lnTo>
                  <a:lnTo>
                    <a:pt x="206858" y="1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56"/>
            <p:cNvSpPr/>
            <p:nvPr>
              <p:custDataLst>
                <p:tags r:id="rId126"/>
              </p:custDataLst>
            </p:nvPr>
          </p:nvSpPr>
          <p:spPr>
            <a:xfrm>
              <a:off x="2667078" y="1083129"/>
              <a:ext cx="63423" cy="294822"/>
            </a:xfrm>
            <a:custGeom>
              <a:avLst/>
              <a:gdLst/>
              <a:ahLst/>
              <a:cxnLst/>
              <a:rect l="0" t="0" r="0" b="0"/>
              <a:pathLst>
                <a:path w="63423" h="294822">
                  <a:moveTo>
                    <a:pt x="6272" y="21771"/>
                  </a:moveTo>
                  <a:lnTo>
                    <a:pt x="6272" y="21771"/>
                  </a:lnTo>
                  <a:lnTo>
                    <a:pt x="1246" y="9837"/>
                  </a:lnTo>
                  <a:lnTo>
                    <a:pt x="96" y="0"/>
                  </a:lnTo>
                  <a:lnTo>
                    <a:pt x="38" y="201"/>
                  </a:lnTo>
                  <a:lnTo>
                    <a:pt x="0" y="1041"/>
                  </a:lnTo>
                  <a:lnTo>
                    <a:pt x="9371" y="34923"/>
                  </a:lnTo>
                  <a:lnTo>
                    <a:pt x="14234" y="65716"/>
                  </a:lnTo>
                  <a:lnTo>
                    <a:pt x="24392" y="106213"/>
                  </a:lnTo>
                  <a:lnTo>
                    <a:pt x="36903" y="151023"/>
                  </a:lnTo>
                  <a:lnTo>
                    <a:pt x="47167" y="194457"/>
                  </a:lnTo>
                  <a:lnTo>
                    <a:pt x="54551" y="229754"/>
                  </a:lnTo>
                  <a:lnTo>
                    <a:pt x="61670" y="276794"/>
                  </a:lnTo>
                  <a:lnTo>
                    <a:pt x="63422" y="29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509"/>
          <p:cNvGrpSpPr/>
          <p:nvPr/>
        </p:nvGrpSpPr>
        <p:grpSpPr>
          <a:xfrm>
            <a:off x="3359150" y="869950"/>
            <a:ext cx="302620" cy="304801"/>
            <a:chOff x="3359150" y="869950"/>
            <a:chExt cx="302620" cy="304801"/>
          </a:xfrm>
        </p:grpSpPr>
        <p:sp>
          <p:nvSpPr>
            <p:cNvPr id="242" name="SMARTInkShape-2657"/>
            <p:cNvSpPr/>
            <p:nvPr>
              <p:custDataLst>
                <p:tags r:id="rId119"/>
              </p:custDataLst>
            </p:nvPr>
          </p:nvSpPr>
          <p:spPr>
            <a:xfrm>
              <a:off x="3608469" y="1022350"/>
              <a:ext cx="53301" cy="108738"/>
            </a:xfrm>
            <a:custGeom>
              <a:avLst/>
              <a:gdLst/>
              <a:ahLst/>
              <a:cxnLst/>
              <a:rect l="0" t="0" r="0" b="0"/>
              <a:pathLst>
                <a:path w="53301" h="108738">
                  <a:moveTo>
                    <a:pt x="49131" y="0"/>
                  </a:moveTo>
                  <a:lnTo>
                    <a:pt x="49131" y="0"/>
                  </a:lnTo>
                  <a:lnTo>
                    <a:pt x="39018" y="3371"/>
                  </a:lnTo>
                  <a:lnTo>
                    <a:pt x="22616" y="15580"/>
                  </a:lnTo>
                  <a:lnTo>
                    <a:pt x="14298" y="30443"/>
                  </a:lnTo>
                  <a:lnTo>
                    <a:pt x="1584" y="77570"/>
                  </a:lnTo>
                  <a:lnTo>
                    <a:pt x="0" y="98713"/>
                  </a:lnTo>
                  <a:lnTo>
                    <a:pt x="2130" y="106902"/>
                  </a:lnTo>
                  <a:lnTo>
                    <a:pt x="5097" y="108663"/>
                  </a:lnTo>
                  <a:lnTo>
                    <a:pt x="14038" y="108737"/>
                  </a:lnTo>
                  <a:lnTo>
                    <a:pt x="34343" y="98070"/>
                  </a:lnTo>
                  <a:lnTo>
                    <a:pt x="44440" y="85450"/>
                  </a:lnTo>
                  <a:lnTo>
                    <a:pt x="50574" y="70433"/>
                  </a:lnTo>
                  <a:lnTo>
                    <a:pt x="53300" y="54352"/>
                  </a:lnTo>
                  <a:lnTo>
                    <a:pt x="50748" y="39679"/>
                  </a:lnTo>
                  <a:lnTo>
                    <a:pt x="427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58"/>
            <p:cNvSpPr/>
            <p:nvPr>
              <p:custDataLst>
                <p:tags r:id="rId120"/>
              </p:custDataLst>
            </p:nvPr>
          </p:nvSpPr>
          <p:spPr>
            <a:xfrm>
              <a:off x="3359150" y="874633"/>
              <a:ext cx="171451" cy="217568"/>
            </a:xfrm>
            <a:custGeom>
              <a:avLst/>
              <a:gdLst/>
              <a:ahLst/>
              <a:cxnLst/>
              <a:rect l="0" t="0" r="0" b="0"/>
              <a:pathLst>
                <a:path w="171451" h="217568">
                  <a:moveTo>
                    <a:pt x="0" y="179467"/>
                  </a:moveTo>
                  <a:lnTo>
                    <a:pt x="0" y="179467"/>
                  </a:lnTo>
                  <a:lnTo>
                    <a:pt x="6742" y="176096"/>
                  </a:lnTo>
                  <a:lnTo>
                    <a:pt x="47530" y="166637"/>
                  </a:lnTo>
                  <a:lnTo>
                    <a:pt x="76965" y="145026"/>
                  </a:lnTo>
                  <a:lnTo>
                    <a:pt x="103081" y="116737"/>
                  </a:lnTo>
                  <a:lnTo>
                    <a:pt x="125620" y="69291"/>
                  </a:lnTo>
                  <a:lnTo>
                    <a:pt x="135528" y="40989"/>
                  </a:lnTo>
                  <a:lnTo>
                    <a:pt x="139591" y="0"/>
                  </a:lnTo>
                  <a:lnTo>
                    <a:pt x="145461" y="33981"/>
                  </a:lnTo>
                  <a:lnTo>
                    <a:pt x="151903" y="64712"/>
                  </a:lnTo>
                  <a:lnTo>
                    <a:pt x="157588" y="101419"/>
                  </a:lnTo>
                  <a:lnTo>
                    <a:pt x="162467" y="140545"/>
                  </a:lnTo>
                  <a:lnTo>
                    <a:pt x="166987" y="179102"/>
                  </a:lnTo>
                  <a:lnTo>
                    <a:pt x="171450" y="21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59"/>
            <p:cNvSpPr/>
            <p:nvPr>
              <p:custDataLst>
                <p:tags r:id="rId121"/>
              </p:custDataLst>
            </p:nvPr>
          </p:nvSpPr>
          <p:spPr>
            <a:xfrm>
              <a:off x="3370146" y="869950"/>
              <a:ext cx="27105" cy="304801"/>
            </a:xfrm>
            <a:custGeom>
              <a:avLst/>
              <a:gdLst/>
              <a:ahLst/>
              <a:cxnLst/>
              <a:rect l="0" t="0" r="0" b="0"/>
              <a:pathLst>
                <a:path w="27105" h="304801">
                  <a:moveTo>
                    <a:pt x="27104" y="0"/>
                  </a:moveTo>
                  <a:lnTo>
                    <a:pt x="27104" y="0"/>
                  </a:lnTo>
                  <a:lnTo>
                    <a:pt x="16991" y="0"/>
                  </a:lnTo>
                  <a:lnTo>
                    <a:pt x="13306" y="1411"/>
                  </a:lnTo>
                  <a:lnTo>
                    <a:pt x="7331" y="6742"/>
                  </a:lnTo>
                  <a:lnTo>
                    <a:pt x="0" y="34532"/>
                  </a:lnTo>
                  <a:lnTo>
                    <a:pt x="1182" y="65912"/>
                  </a:lnTo>
                  <a:lnTo>
                    <a:pt x="5705" y="104083"/>
                  </a:lnTo>
                  <a:lnTo>
                    <a:pt x="10067" y="146918"/>
                  </a:lnTo>
                  <a:lnTo>
                    <a:pt x="14358" y="189945"/>
                  </a:lnTo>
                  <a:lnTo>
                    <a:pt x="18617" y="231176"/>
                  </a:lnTo>
                  <a:lnTo>
                    <a:pt x="22862" y="268315"/>
                  </a:lnTo>
                  <a:lnTo>
                    <a:pt x="2710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510"/>
          <p:cNvGrpSpPr/>
          <p:nvPr/>
        </p:nvGrpSpPr>
        <p:grpSpPr>
          <a:xfrm>
            <a:off x="3987800" y="656818"/>
            <a:ext cx="1054101" cy="340133"/>
            <a:chOff x="3987800" y="656818"/>
            <a:chExt cx="1054101" cy="340133"/>
          </a:xfrm>
        </p:grpSpPr>
        <p:sp>
          <p:nvSpPr>
            <p:cNvPr id="246" name="SMARTInkShape-2660"/>
            <p:cNvSpPr/>
            <p:nvPr>
              <p:custDataLst>
                <p:tags r:id="rId112"/>
              </p:custDataLst>
            </p:nvPr>
          </p:nvSpPr>
          <p:spPr>
            <a:xfrm>
              <a:off x="3987800" y="85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661"/>
            <p:cNvSpPr/>
            <p:nvPr>
              <p:custDataLst>
                <p:tags r:id="rId113"/>
              </p:custDataLst>
            </p:nvPr>
          </p:nvSpPr>
          <p:spPr>
            <a:xfrm>
              <a:off x="5022850" y="7112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662"/>
            <p:cNvSpPr/>
            <p:nvPr>
              <p:custDataLst>
                <p:tags r:id="rId114"/>
              </p:custDataLst>
            </p:nvPr>
          </p:nvSpPr>
          <p:spPr>
            <a:xfrm>
              <a:off x="4663992" y="656818"/>
              <a:ext cx="250909" cy="159114"/>
            </a:xfrm>
            <a:custGeom>
              <a:avLst/>
              <a:gdLst/>
              <a:ahLst/>
              <a:cxnLst/>
              <a:rect l="0" t="0" r="0" b="0"/>
              <a:pathLst>
                <a:path w="250909" h="159114">
                  <a:moveTo>
                    <a:pt x="22308" y="48032"/>
                  </a:moveTo>
                  <a:lnTo>
                    <a:pt x="22308" y="48032"/>
                  </a:lnTo>
                  <a:lnTo>
                    <a:pt x="18937" y="48032"/>
                  </a:lnTo>
                  <a:lnTo>
                    <a:pt x="10099" y="51403"/>
                  </a:lnTo>
                  <a:lnTo>
                    <a:pt x="7818" y="55218"/>
                  </a:lnTo>
                  <a:lnTo>
                    <a:pt x="0" y="93168"/>
                  </a:lnTo>
                  <a:lnTo>
                    <a:pt x="7948" y="140000"/>
                  </a:lnTo>
                  <a:lnTo>
                    <a:pt x="11928" y="151466"/>
                  </a:lnTo>
                  <a:lnTo>
                    <a:pt x="15388" y="155088"/>
                  </a:lnTo>
                  <a:lnTo>
                    <a:pt x="24877" y="159113"/>
                  </a:lnTo>
                  <a:lnTo>
                    <a:pt x="29665" y="158775"/>
                  </a:lnTo>
                  <a:lnTo>
                    <a:pt x="38748" y="154636"/>
                  </a:lnTo>
                  <a:lnTo>
                    <a:pt x="51795" y="137631"/>
                  </a:lnTo>
                  <a:lnTo>
                    <a:pt x="63776" y="97872"/>
                  </a:lnTo>
                  <a:lnTo>
                    <a:pt x="72500" y="60009"/>
                  </a:lnTo>
                  <a:lnTo>
                    <a:pt x="72703" y="60250"/>
                  </a:lnTo>
                  <a:lnTo>
                    <a:pt x="85326" y="93197"/>
                  </a:lnTo>
                  <a:lnTo>
                    <a:pt x="99542" y="110333"/>
                  </a:lnTo>
                  <a:lnTo>
                    <a:pt x="108610" y="117584"/>
                  </a:lnTo>
                  <a:lnTo>
                    <a:pt x="121107" y="119396"/>
                  </a:lnTo>
                  <a:lnTo>
                    <a:pt x="128391" y="118891"/>
                  </a:lnTo>
                  <a:lnTo>
                    <a:pt x="142128" y="112686"/>
                  </a:lnTo>
                  <a:lnTo>
                    <a:pt x="161762" y="95411"/>
                  </a:lnTo>
                  <a:lnTo>
                    <a:pt x="173187" y="78967"/>
                  </a:lnTo>
                  <a:lnTo>
                    <a:pt x="180617" y="57548"/>
                  </a:lnTo>
                  <a:lnTo>
                    <a:pt x="182025" y="25059"/>
                  </a:lnTo>
                  <a:lnTo>
                    <a:pt x="177725" y="11246"/>
                  </a:lnTo>
                  <a:lnTo>
                    <a:pt x="174602" y="6575"/>
                  </a:lnTo>
                  <a:lnTo>
                    <a:pt x="167370" y="1384"/>
                  </a:lnTo>
                  <a:lnTo>
                    <a:pt x="163466" y="0"/>
                  </a:lnTo>
                  <a:lnTo>
                    <a:pt x="159452" y="1194"/>
                  </a:lnTo>
                  <a:lnTo>
                    <a:pt x="151229" y="8165"/>
                  </a:lnTo>
                  <a:lnTo>
                    <a:pt x="146634" y="20200"/>
                  </a:lnTo>
                  <a:lnTo>
                    <a:pt x="143281" y="67426"/>
                  </a:lnTo>
                  <a:lnTo>
                    <a:pt x="143173" y="75778"/>
                  </a:lnTo>
                  <a:lnTo>
                    <a:pt x="148698" y="90702"/>
                  </a:lnTo>
                  <a:lnTo>
                    <a:pt x="153135" y="97646"/>
                  </a:lnTo>
                  <a:lnTo>
                    <a:pt x="167472" y="109123"/>
                  </a:lnTo>
                  <a:lnTo>
                    <a:pt x="184897" y="117517"/>
                  </a:lnTo>
                  <a:lnTo>
                    <a:pt x="230943" y="123348"/>
                  </a:lnTo>
                  <a:lnTo>
                    <a:pt x="250908" y="12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63"/>
            <p:cNvSpPr/>
            <p:nvPr>
              <p:custDataLst>
                <p:tags r:id="rId115"/>
              </p:custDataLst>
            </p:nvPr>
          </p:nvSpPr>
          <p:spPr>
            <a:xfrm>
              <a:off x="4578350" y="717550"/>
              <a:ext cx="50801" cy="140167"/>
            </a:xfrm>
            <a:custGeom>
              <a:avLst/>
              <a:gdLst/>
              <a:ahLst/>
              <a:cxnLst/>
              <a:rect l="0" t="0" r="0" b="0"/>
              <a:pathLst>
                <a:path w="50801" h="140167">
                  <a:moveTo>
                    <a:pt x="0" y="0"/>
                  </a:moveTo>
                  <a:lnTo>
                    <a:pt x="0" y="0"/>
                  </a:lnTo>
                  <a:lnTo>
                    <a:pt x="24798" y="28562"/>
                  </a:lnTo>
                  <a:lnTo>
                    <a:pt x="32894" y="45855"/>
                  </a:lnTo>
                  <a:lnTo>
                    <a:pt x="41958" y="93437"/>
                  </a:lnTo>
                  <a:lnTo>
                    <a:pt x="43416" y="132014"/>
                  </a:lnTo>
                  <a:lnTo>
                    <a:pt x="40933" y="139341"/>
                  </a:lnTo>
                  <a:lnTo>
                    <a:pt x="39989" y="140166"/>
                  </a:lnTo>
                  <a:lnTo>
                    <a:pt x="39359" y="139305"/>
                  </a:lnTo>
                  <a:lnTo>
                    <a:pt x="33184" y="95572"/>
                  </a:lnTo>
                  <a:lnTo>
                    <a:pt x="34056" y="59127"/>
                  </a:lnTo>
                  <a:lnTo>
                    <a:pt x="37714" y="38979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664"/>
            <p:cNvSpPr/>
            <p:nvPr>
              <p:custDataLst>
                <p:tags r:id="rId116"/>
              </p:custDataLst>
            </p:nvPr>
          </p:nvSpPr>
          <p:spPr>
            <a:xfrm>
              <a:off x="4432300" y="7683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43308" y="1512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665"/>
            <p:cNvSpPr/>
            <p:nvPr>
              <p:custDataLst>
                <p:tags r:id="rId117"/>
              </p:custDataLst>
            </p:nvPr>
          </p:nvSpPr>
          <p:spPr>
            <a:xfrm>
              <a:off x="4043756" y="818819"/>
              <a:ext cx="96445" cy="165432"/>
            </a:xfrm>
            <a:custGeom>
              <a:avLst/>
              <a:gdLst/>
              <a:ahLst/>
              <a:cxnLst/>
              <a:rect l="0" t="0" r="0" b="0"/>
              <a:pathLst>
                <a:path w="96445" h="165432">
                  <a:moveTo>
                    <a:pt x="96444" y="13031"/>
                  </a:moveTo>
                  <a:lnTo>
                    <a:pt x="96444" y="13031"/>
                  </a:lnTo>
                  <a:lnTo>
                    <a:pt x="89702" y="2918"/>
                  </a:lnTo>
                  <a:lnTo>
                    <a:pt x="84188" y="645"/>
                  </a:lnTo>
                  <a:lnTo>
                    <a:pt x="68655" y="0"/>
                  </a:lnTo>
                  <a:lnTo>
                    <a:pt x="40075" y="6975"/>
                  </a:lnTo>
                  <a:lnTo>
                    <a:pt x="23414" y="17865"/>
                  </a:lnTo>
                  <a:lnTo>
                    <a:pt x="10364" y="32113"/>
                  </a:lnTo>
                  <a:lnTo>
                    <a:pt x="2212" y="47853"/>
                  </a:lnTo>
                  <a:lnTo>
                    <a:pt x="0" y="62374"/>
                  </a:lnTo>
                  <a:lnTo>
                    <a:pt x="2075" y="75178"/>
                  </a:lnTo>
                  <a:lnTo>
                    <a:pt x="7700" y="85572"/>
                  </a:lnTo>
                  <a:lnTo>
                    <a:pt x="28914" y="99357"/>
                  </a:lnTo>
                  <a:lnTo>
                    <a:pt x="72333" y="114013"/>
                  </a:lnTo>
                  <a:lnTo>
                    <a:pt x="78254" y="116336"/>
                  </a:lnTo>
                  <a:lnTo>
                    <a:pt x="81495" y="120001"/>
                  </a:lnTo>
                  <a:lnTo>
                    <a:pt x="82949" y="124561"/>
                  </a:lnTo>
                  <a:lnTo>
                    <a:pt x="83215" y="129718"/>
                  </a:lnTo>
                  <a:lnTo>
                    <a:pt x="75983" y="141092"/>
                  </a:lnTo>
                  <a:lnTo>
                    <a:pt x="63362" y="151791"/>
                  </a:lnTo>
                  <a:lnTo>
                    <a:pt x="32944" y="165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66"/>
            <p:cNvSpPr/>
            <p:nvPr>
              <p:custDataLst>
                <p:tags r:id="rId118"/>
              </p:custDataLst>
            </p:nvPr>
          </p:nvSpPr>
          <p:spPr>
            <a:xfrm>
              <a:off x="4013200" y="9334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0264" y="25348"/>
                  </a:lnTo>
                  <a:lnTo>
                    <a:pt x="381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SMARTInkShape-2667"/>
          <p:cNvSpPr/>
          <p:nvPr>
            <p:custDataLst>
              <p:tags r:id="rId2"/>
            </p:custDataLst>
          </p:nvPr>
        </p:nvSpPr>
        <p:spPr>
          <a:xfrm>
            <a:off x="4484506" y="635000"/>
            <a:ext cx="99443" cy="260587"/>
          </a:xfrm>
          <a:custGeom>
            <a:avLst/>
            <a:gdLst/>
            <a:ahLst/>
            <a:cxnLst/>
            <a:rect l="0" t="0" r="0" b="0"/>
            <a:pathLst>
              <a:path w="99443" h="260587">
                <a:moveTo>
                  <a:pt x="17644" y="0"/>
                </a:moveTo>
                <a:lnTo>
                  <a:pt x="17644" y="0"/>
                </a:lnTo>
                <a:lnTo>
                  <a:pt x="10902" y="6742"/>
                </a:lnTo>
                <a:lnTo>
                  <a:pt x="3338" y="27790"/>
                </a:lnTo>
                <a:lnTo>
                  <a:pt x="0" y="63110"/>
                </a:lnTo>
                <a:lnTo>
                  <a:pt x="2381" y="104856"/>
                </a:lnTo>
                <a:lnTo>
                  <a:pt x="5686" y="137619"/>
                </a:lnTo>
                <a:lnTo>
                  <a:pt x="10918" y="171936"/>
                </a:lnTo>
                <a:lnTo>
                  <a:pt x="26470" y="216906"/>
                </a:lnTo>
                <a:lnTo>
                  <a:pt x="40851" y="239160"/>
                </a:lnTo>
                <a:lnTo>
                  <a:pt x="58532" y="252814"/>
                </a:lnTo>
                <a:lnTo>
                  <a:pt x="75328" y="259823"/>
                </a:lnTo>
                <a:lnTo>
                  <a:pt x="85145" y="260586"/>
                </a:lnTo>
                <a:lnTo>
                  <a:pt x="89456" y="258391"/>
                </a:lnTo>
                <a:lnTo>
                  <a:pt x="98008" y="250307"/>
                </a:lnTo>
                <a:lnTo>
                  <a:pt x="99442" y="244482"/>
                </a:lnTo>
                <a:lnTo>
                  <a:pt x="93844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SMARTInkShape-Group512"/>
          <p:cNvGrpSpPr/>
          <p:nvPr/>
        </p:nvGrpSpPr>
        <p:grpSpPr>
          <a:xfrm>
            <a:off x="8615913" y="2252995"/>
            <a:ext cx="705888" cy="621917"/>
            <a:chOff x="8615913" y="2252995"/>
            <a:chExt cx="705888" cy="621917"/>
          </a:xfrm>
        </p:grpSpPr>
        <p:sp>
          <p:nvSpPr>
            <p:cNvPr id="255" name="SMARTInkShape-2668"/>
            <p:cNvSpPr/>
            <p:nvPr>
              <p:custDataLst>
                <p:tags r:id="rId107"/>
              </p:custDataLst>
            </p:nvPr>
          </p:nvSpPr>
          <p:spPr>
            <a:xfrm>
              <a:off x="9131378" y="2777868"/>
              <a:ext cx="190423" cy="97044"/>
            </a:xfrm>
            <a:custGeom>
              <a:avLst/>
              <a:gdLst/>
              <a:ahLst/>
              <a:cxnLst/>
              <a:rect l="0" t="0" r="0" b="0"/>
              <a:pathLst>
                <a:path w="190423" h="97044">
                  <a:moveTo>
                    <a:pt x="6272" y="16132"/>
                  </a:moveTo>
                  <a:lnTo>
                    <a:pt x="6272" y="16132"/>
                  </a:lnTo>
                  <a:lnTo>
                    <a:pt x="2901" y="12761"/>
                  </a:lnTo>
                  <a:lnTo>
                    <a:pt x="1246" y="9225"/>
                  </a:lnTo>
                  <a:lnTo>
                    <a:pt x="0" y="400"/>
                  </a:lnTo>
                  <a:lnTo>
                    <a:pt x="1383" y="0"/>
                  </a:lnTo>
                  <a:lnTo>
                    <a:pt x="21587" y="4449"/>
                  </a:lnTo>
                  <a:lnTo>
                    <a:pt x="29777" y="9999"/>
                  </a:lnTo>
                  <a:lnTo>
                    <a:pt x="34358" y="17169"/>
                  </a:lnTo>
                  <a:lnTo>
                    <a:pt x="35579" y="21057"/>
                  </a:lnTo>
                  <a:lnTo>
                    <a:pt x="33173" y="32902"/>
                  </a:lnTo>
                  <a:lnTo>
                    <a:pt x="14105" y="80118"/>
                  </a:lnTo>
                  <a:lnTo>
                    <a:pt x="13282" y="86433"/>
                  </a:lnTo>
                  <a:lnTo>
                    <a:pt x="15178" y="89105"/>
                  </a:lnTo>
                  <a:lnTo>
                    <a:pt x="22931" y="93955"/>
                  </a:lnTo>
                  <a:lnTo>
                    <a:pt x="66843" y="97043"/>
                  </a:lnTo>
                  <a:lnTo>
                    <a:pt x="99515" y="94896"/>
                  </a:lnTo>
                  <a:lnTo>
                    <a:pt x="135203" y="91590"/>
                  </a:lnTo>
                  <a:lnTo>
                    <a:pt x="190422" y="85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69"/>
            <p:cNvSpPr/>
            <p:nvPr>
              <p:custDataLst>
                <p:tags r:id="rId108"/>
              </p:custDataLst>
            </p:nvPr>
          </p:nvSpPr>
          <p:spPr>
            <a:xfrm>
              <a:off x="9023350" y="2660650"/>
              <a:ext cx="95251" cy="177801"/>
            </a:xfrm>
            <a:custGeom>
              <a:avLst/>
              <a:gdLst/>
              <a:ahLst/>
              <a:cxnLst/>
              <a:rect l="0" t="0" r="0" b="0"/>
              <a:pathLst>
                <a:path w="95251" h="177801">
                  <a:moveTo>
                    <a:pt x="95250" y="0"/>
                  </a:moveTo>
                  <a:lnTo>
                    <a:pt x="95250" y="0"/>
                  </a:lnTo>
                  <a:lnTo>
                    <a:pt x="65364" y="36628"/>
                  </a:lnTo>
                  <a:lnTo>
                    <a:pt x="45003" y="74666"/>
                  </a:lnTo>
                  <a:lnTo>
                    <a:pt x="25564" y="113845"/>
                  </a:lnTo>
                  <a:lnTo>
                    <a:pt x="6514" y="16077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70"/>
            <p:cNvSpPr/>
            <p:nvPr>
              <p:custDataLst>
                <p:tags r:id="rId109"/>
              </p:custDataLst>
            </p:nvPr>
          </p:nvSpPr>
          <p:spPr>
            <a:xfrm>
              <a:off x="8882364" y="2674233"/>
              <a:ext cx="128287" cy="126118"/>
            </a:xfrm>
            <a:custGeom>
              <a:avLst/>
              <a:gdLst/>
              <a:ahLst/>
              <a:cxnLst/>
              <a:rect l="0" t="0" r="0" b="0"/>
              <a:pathLst>
                <a:path w="128287" h="126118">
                  <a:moveTo>
                    <a:pt x="115586" y="5467"/>
                  </a:moveTo>
                  <a:lnTo>
                    <a:pt x="115586" y="5467"/>
                  </a:lnTo>
                  <a:lnTo>
                    <a:pt x="115586" y="0"/>
                  </a:lnTo>
                  <a:lnTo>
                    <a:pt x="92050" y="40578"/>
                  </a:lnTo>
                  <a:lnTo>
                    <a:pt x="55041" y="80214"/>
                  </a:lnTo>
                  <a:lnTo>
                    <a:pt x="9728" y="113223"/>
                  </a:lnTo>
                  <a:lnTo>
                    <a:pt x="6207" y="113288"/>
                  </a:lnTo>
                  <a:lnTo>
                    <a:pt x="3156" y="111214"/>
                  </a:lnTo>
                  <a:lnTo>
                    <a:pt x="416" y="107715"/>
                  </a:lnTo>
                  <a:lnTo>
                    <a:pt x="0" y="103266"/>
                  </a:lnTo>
                  <a:lnTo>
                    <a:pt x="3302" y="92677"/>
                  </a:lnTo>
                  <a:lnTo>
                    <a:pt x="13093" y="78187"/>
                  </a:lnTo>
                  <a:lnTo>
                    <a:pt x="20879" y="73065"/>
                  </a:lnTo>
                  <a:lnTo>
                    <a:pt x="24932" y="71699"/>
                  </a:lnTo>
                  <a:lnTo>
                    <a:pt x="44120" y="73148"/>
                  </a:lnTo>
                  <a:lnTo>
                    <a:pt x="75885" y="90097"/>
                  </a:lnTo>
                  <a:lnTo>
                    <a:pt x="103694" y="111947"/>
                  </a:lnTo>
                  <a:lnTo>
                    <a:pt x="111710" y="119819"/>
                  </a:lnTo>
                  <a:lnTo>
                    <a:pt x="128286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71"/>
            <p:cNvSpPr/>
            <p:nvPr>
              <p:custDataLst>
                <p:tags r:id="rId110"/>
              </p:custDataLst>
            </p:nvPr>
          </p:nvSpPr>
          <p:spPr>
            <a:xfrm>
              <a:off x="8625991" y="2515868"/>
              <a:ext cx="192500" cy="212378"/>
            </a:xfrm>
            <a:custGeom>
              <a:avLst/>
              <a:gdLst/>
              <a:ahLst/>
              <a:cxnLst/>
              <a:rect l="0" t="0" r="0" b="0"/>
              <a:pathLst>
                <a:path w="192500" h="212378">
                  <a:moveTo>
                    <a:pt x="3659" y="30482"/>
                  </a:moveTo>
                  <a:lnTo>
                    <a:pt x="3659" y="30482"/>
                  </a:lnTo>
                  <a:lnTo>
                    <a:pt x="0" y="30482"/>
                  </a:lnTo>
                  <a:lnTo>
                    <a:pt x="1563" y="30482"/>
                  </a:lnTo>
                  <a:lnTo>
                    <a:pt x="43564" y="18548"/>
                  </a:lnTo>
                  <a:lnTo>
                    <a:pt x="86745" y="11659"/>
                  </a:lnTo>
                  <a:lnTo>
                    <a:pt x="128937" y="5149"/>
                  </a:lnTo>
                  <a:lnTo>
                    <a:pt x="174375" y="0"/>
                  </a:lnTo>
                  <a:lnTo>
                    <a:pt x="187248" y="3058"/>
                  </a:lnTo>
                  <a:lnTo>
                    <a:pt x="191668" y="5850"/>
                  </a:lnTo>
                  <a:lnTo>
                    <a:pt x="192499" y="10533"/>
                  </a:lnTo>
                  <a:lnTo>
                    <a:pt x="187776" y="23262"/>
                  </a:lnTo>
                  <a:lnTo>
                    <a:pt x="155243" y="65274"/>
                  </a:lnTo>
                  <a:lnTo>
                    <a:pt x="113169" y="105388"/>
                  </a:lnTo>
                  <a:lnTo>
                    <a:pt x="70522" y="143693"/>
                  </a:lnTo>
                  <a:lnTo>
                    <a:pt x="31318" y="184836"/>
                  </a:lnTo>
                  <a:lnTo>
                    <a:pt x="19313" y="207022"/>
                  </a:lnTo>
                  <a:lnTo>
                    <a:pt x="21856" y="209559"/>
                  </a:lnTo>
                  <a:lnTo>
                    <a:pt x="34089" y="212377"/>
                  </a:lnTo>
                  <a:lnTo>
                    <a:pt x="81531" y="208412"/>
                  </a:lnTo>
                  <a:lnTo>
                    <a:pt x="126765" y="199305"/>
                  </a:lnTo>
                  <a:lnTo>
                    <a:pt x="181459" y="189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672"/>
            <p:cNvSpPr/>
            <p:nvPr>
              <p:custDataLst>
                <p:tags r:id="rId111"/>
              </p:custDataLst>
            </p:nvPr>
          </p:nvSpPr>
          <p:spPr>
            <a:xfrm>
              <a:off x="8615913" y="2252995"/>
              <a:ext cx="105925" cy="102892"/>
            </a:xfrm>
            <a:custGeom>
              <a:avLst/>
              <a:gdLst/>
              <a:ahLst/>
              <a:cxnLst/>
              <a:rect l="0" t="0" r="0" b="0"/>
              <a:pathLst>
                <a:path w="105925" h="102892">
                  <a:moveTo>
                    <a:pt x="89937" y="26655"/>
                  </a:moveTo>
                  <a:lnTo>
                    <a:pt x="89937" y="26655"/>
                  </a:lnTo>
                  <a:lnTo>
                    <a:pt x="79093" y="17221"/>
                  </a:lnTo>
                  <a:lnTo>
                    <a:pt x="63911" y="10768"/>
                  </a:lnTo>
                  <a:lnTo>
                    <a:pt x="54617" y="9011"/>
                  </a:lnTo>
                  <a:lnTo>
                    <a:pt x="34708" y="14763"/>
                  </a:lnTo>
                  <a:lnTo>
                    <a:pt x="14306" y="28776"/>
                  </a:lnTo>
                  <a:lnTo>
                    <a:pt x="5052" y="42179"/>
                  </a:lnTo>
                  <a:lnTo>
                    <a:pt x="0" y="56838"/>
                  </a:lnTo>
                  <a:lnTo>
                    <a:pt x="105" y="70409"/>
                  </a:lnTo>
                  <a:lnTo>
                    <a:pt x="1827" y="75579"/>
                  </a:lnTo>
                  <a:lnTo>
                    <a:pt x="7502" y="83207"/>
                  </a:lnTo>
                  <a:lnTo>
                    <a:pt x="16610" y="87067"/>
                  </a:lnTo>
                  <a:lnTo>
                    <a:pt x="22002" y="88096"/>
                  </a:lnTo>
                  <a:lnTo>
                    <a:pt x="27713" y="86666"/>
                  </a:lnTo>
                  <a:lnTo>
                    <a:pt x="39704" y="79432"/>
                  </a:lnTo>
                  <a:lnTo>
                    <a:pt x="48326" y="69162"/>
                  </a:lnTo>
                  <a:lnTo>
                    <a:pt x="57148" y="47716"/>
                  </a:lnTo>
                  <a:lnTo>
                    <a:pt x="60547" y="30371"/>
                  </a:lnTo>
                  <a:lnTo>
                    <a:pt x="58493" y="10117"/>
                  </a:lnTo>
                  <a:lnTo>
                    <a:pt x="55266" y="2136"/>
                  </a:lnTo>
                  <a:lnTo>
                    <a:pt x="52711" y="431"/>
                  </a:lnTo>
                  <a:lnTo>
                    <a:pt x="49598" y="0"/>
                  </a:lnTo>
                  <a:lnTo>
                    <a:pt x="46111" y="418"/>
                  </a:lnTo>
                  <a:lnTo>
                    <a:pt x="38473" y="6528"/>
                  </a:lnTo>
                  <a:lnTo>
                    <a:pt x="34461" y="11120"/>
                  </a:lnTo>
                  <a:lnTo>
                    <a:pt x="30003" y="23749"/>
                  </a:lnTo>
                  <a:lnTo>
                    <a:pt x="27141" y="51481"/>
                  </a:lnTo>
                  <a:lnTo>
                    <a:pt x="30513" y="62618"/>
                  </a:lnTo>
                  <a:lnTo>
                    <a:pt x="33387" y="67564"/>
                  </a:lnTo>
                  <a:lnTo>
                    <a:pt x="42227" y="74940"/>
                  </a:lnTo>
                  <a:lnTo>
                    <a:pt x="47547" y="77895"/>
                  </a:lnTo>
                  <a:lnTo>
                    <a:pt x="59102" y="79297"/>
                  </a:lnTo>
                  <a:lnTo>
                    <a:pt x="71292" y="76862"/>
                  </a:lnTo>
                  <a:lnTo>
                    <a:pt x="83769" y="71077"/>
                  </a:lnTo>
                  <a:lnTo>
                    <a:pt x="87940" y="66853"/>
                  </a:lnTo>
                  <a:lnTo>
                    <a:pt x="92576" y="56515"/>
                  </a:lnTo>
                  <a:lnTo>
                    <a:pt x="92756" y="44865"/>
                  </a:lnTo>
                  <a:lnTo>
                    <a:pt x="91816" y="38795"/>
                  </a:lnTo>
                  <a:lnTo>
                    <a:pt x="87662" y="33337"/>
                  </a:lnTo>
                  <a:lnTo>
                    <a:pt x="73638" y="23510"/>
                  </a:lnTo>
                  <a:lnTo>
                    <a:pt x="55648" y="20083"/>
                  </a:lnTo>
                  <a:lnTo>
                    <a:pt x="36598" y="21617"/>
                  </a:lnTo>
                  <a:lnTo>
                    <a:pt x="18723" y="27003"/>
                  </a:lnTo>
                  <a:lnTo>
                    <a:pt x="12828" y="31120"/>
                  </a:lnTo>
                  <a:lnTo>
                    <a:pt x="8898" y="35982"/>
                  </a:lnTo>
                  <a:lnTo>
                    <a:pt x="6277" y="41339"/>
                  </a:lnTo>
                  <a:lnTo>
                    <a:pt x="7129" y="54818"/>
                  </a:lnTo>
                  <a:lnTo>
                    <a:pt x="9331" y="62364"/>
                  </a:lnTo>
                  <a:lnTo>
                    <a:pt x="21185" y="76392"/>
                  </a:lnTo>
                  <a:lnTo>
                    <a:pt x="47693" y="94309"/>
                  </a:lnTo>
                  <a:lnTo>
                    <a:pt x="66224" y="101879"/>
                  </a:lnTo>
                  <a:lnTo>
                    <a:pt x="81513" y="102891"/>
                  </a:lnTo>
                  <a:lnTo>
                    <a:pt x="93483" y="99108"/>
                  </a:lnTo>
                  <a:lnTo>
                    <a:pt x="98652" y="96124"/>
                  </a:lnTo>
                  <a:lnTo>
                    <a:pt x="102097" y="92018"/>
                  </a:lnTo>
                  <a:lnTo>
                    <a:pt x="105924" y="81811"/>
                  </a:lnTo>
                  <a:lnTo>
                    <a:pt x="104829" y="76125"/>
                  </a:lnTo>
                  <a:lnTo>
                    <a:pt x="97967" y="64164"/>
                  </a:lnTo>
                  <a:lnTo>
                    <a:pt x="92469" y="60128"/>
                  </a:lnTo>
                  <a:lnTo>
                    <a:pt x="78831" y="55643"/>
                  </a:lnTo>
                  <a:lnTo>
                    <a:pt x="58661" y="56489"/>
                  </a:lnTo>
                  <a:lnTo>
                    <a:pt x="47578" y="61316"/>
                  </a:lnTo>
                  <a:lnTo>
                    <a:pt x="32337" y="72542"/>
                  </a:lnTo>
                  <a:lnTo>
                    <a:pt x="31077" y="74885"/>
                  </a:lnTo>
                  <a:lnTo>
                    <a:pt x="30941" y="77153"/>
                  </a:lnTo>
                  <a:lnTo>
                    <a:pt x="31556" y="79370"/>
                  </a:lnTo>
                  <a:lnTo>
                    <a:pt x="34083" y="80143"/>
                  </a:lnTo>
                  <a:lnTo>
                    <a:pt x="53347" y="76313"/>
                  </a:lnTo>
                  <a:lnTo>
                    <a:pt x="59194" y="74577"/>
                  </a:lnTo>
                  <a:lnTo>
                    <a:pt x="69452" y="67004"/>
                  </a:lnTo>
                  <a:lnTo>
                    <a:pt x="74164" y="62021"/>
                  </a:lnTo>
                  <a:lnTo>
                    <a:pt x="76599" y="56582"/>
                  </a:lnTo>
                  <a:lnTo>
                    <a:pt x="77425" y="44895"/>
                  </a:lnTo>
                  <a:lnTo>
                    <a:pt x="75950" y="40226"/>
                  </a:lnTo>
                  <a:lnTo>
                    <a:pt x="70551" y="33157"/>
                  </a:lnTo>
                  <a:lnTo>
                    <a:pt x="66429" y="32401"/>
                  </a:lnTo>
                  <a:lnTo>
                    <a:pt x="45487" y="39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513"/>
          <p:cNvGrpSpPr/>
          <p:nvPr/>
        </p:nvGrpSpPr>
        <p:grpSpPr>
          <a:xfrm>
            <a:off x="5781193" y="2402122"/>
            <a:ext cx="587858" cy="614129"/>
            <a:chOff x="5781193" y="2402122"/>
            <a:chExt cx="587858" cy="614129"/>
          </a:xfrm>
        </p:grpSpPr>
        <p:sp>
          <p:nvSpPr>
            <p:cNvPr id="261" name="SMARTInkShape-2673"/>
            <p:cNvSpPr/>
            <p:nvPr>
              <p:custDataLst>
                <p:tags r:id="rId101"/>
              </p:custDataLst>
            </p:nvPr>
          </p:nvSpPr>
          <p:spPr>
            <a:xfrm>
              <a:off x="6261098" y="2896822"/>
              <a:ext cx="107953" cy="93516"/>
            </a:xfrm>
            <a:custGeom>
              <a:avLst/>
              <a:gdLst/>
              <a:ahLst/>
              <a:cxnLst/>
              <a:rect l="0" t="0" r="0" b="0"/>
              <a:pathLst>
                <a:path w="107953" h="93516">
                  <a:moveTo>
                    <a:pt x="2" y="17828"/>
                  </a:moveTo>
                  <a:lnTo>
                    <a:pt x="2" y="17828"/>
                  </a:lnTo>
                  <a:lnTo>
                    <a:pt x="0" y="14457"/>
                  </a:lnTo>
                  <a:lnTo>
                    <a:pt x="1884" y="10921"/>
                  </a:lnTo>
                  <a:lnTo>
                    <a:pt x="5777" y="6997"/>
                  </a:lnTo>
                  <a:lnTo>
                    <a:pt x="15197" y="1526"/>
                  </a:lnTo>
                  <a:lnTo>
                    <a:pt x="20396" y="0"/>
                  </a:lnTo>
                  <a:lnTo>
                    <a:pt x="22770" y="298"/>
                  </a:lnTo>
                  <a:lnTo>
                    <a:pt x="27289" y="2511"/>
                  </a:lnTo>
                  <a:lnTo>
                    <a:pt x="33800" y="11094"/>
                  </a:lnTo>
                  <a:lnTo>
                    <a:pt x="34309" y="20480"/>
                  </a:lnTo>
                  <a:lnTo>
                    <a:pt x="28886" y="43752"/>
                  </a:lnTo>
                  <a:lnTo>
                    <a:pt x="9451" y="90131"/>
                  </a:lnTo>
                  <a:lnTo>
                    <a:pt x="9830" y="91430"/>
                  </a:lnTo>
                  <a:lnTo>
                    <a:pt x="10788" y="92296"/>
                  </a:lnTo>
                  <a:lnTo>
                    <a:pt x="22248" y="93515"/>
                  </a:lnTo>
                  <a:lnTo>
                    <a:pt x="60292" y="88152"/>
                  </a:lnTo>
                  <a:lnTo>
                    <a:pt x="107952" y="7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74"/>
            <p:cNvSpPr/>
            <p:nvPr>
              <p:custDataLst>
                <p:tags r:id="rId102"/>
              </p:custDataLst>
            </p:nvPr>
          </p:nvSpPr>
          <p:spPr>
            <a:xfrm>
              <a:off x="6178550" y="2776715"/>
              <a:ext cx="82551" cy="239536"/>
            </a:xfrm>
            <a:custGeom>
              <a:avLst/>
              <a:gdLst/>
              <a:ahLst/>
              <a:cxnLst/>
              <a:rect l="0" t="0" r="0" b="0"/>
              <a:pathLst>
                <a:path w="82551" h="239536">
                  <a:moveTo>
                    <a:pt x="82550" y="10935"/>
                  </a:moveTo>
                  <a:lnTo>
                    <a:pt x="82550" y="10935"/>
                  </a:lnTo>
                  <a:lnTo>
                    <a:pt x="82548" y="4193"/>
                  </a:lnTo>
                  <a:lnTo>
                    <a:pt x="81845" y="2207"/>
                  </a:lnTo>
                  <a:lnTo>
                    <a:pt x="80668" y="883"/>
                  </a:lnTo>
                  <a:lnTo>
                    <a:pt x="79179" y="0"/>
                  </a:lnTo>
                  <a:lnTo>
                    <a:pt x="77481" y="117"/>
                  </a:lnTo>
                  <a:lnTo>
                    <a:pt x="73711" y="2129"/>
                  </a:lnTo>
                  <a:lnTo>
                    <a:pt x="56110" y="25084"/>
                  </a:lnTo>
                  <a:lnTo>
                    <a:pt x="38312" y="68502"/>
                  </a:lnTo>
                  <a:lnTo>
                    <a:pt x="25464" y="114540"/>
                  </a:lnTo>
                  <a:lnTo>
                    <a:pt x="14599" y="162047"/>
                  </a:lnTo>
                  <a:lnTo>
                    <a:pt x="6912" y="203640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675"/>
            <p:cNvSpPr/>
            <p:nvPr>
              <p:custDataLst>
                <p:tags r:id="rId103"/>
              </p:custDataLst>
            </p:nvPr>
          </p:nvSpPr>
          <p:spPr>
            <a:xfrm>
              <a:off x="6074549" y="2800350"/>
              <a:ext cx="116702" cy="81292"/>
            </a:xfrm>
            <a:custGeom>
              <a:avLst/>
              <a:gdLst/>
              <a:ahLst/>
              <a:cxnLst/>
              <a:rect l="0" t="0" r="0" b="0"/>
              <a:pathLst>
                <a:path w="116702" h="81292">
                  <a:moveTo>
                    <a:pt x="116701" y="0"/>
                  </a:moveTo>
                  <a:lnTo>
                    <a:pt x="116701" y="0"/>
                  </a:lnTo>
                  <a:lnTo>
                    <a:pt x="113330" y="0"/>
                  </a:lnTo>
                  <a:lnTo>
                    <a:pt x="109794" y="1881"/>
                  </a:lnTo>
                  <a:lnTo>
                    <a:pt x="105164" y="6481"/>
                  </a:lnTo>
                  <a:lnTo>
                    <a:pt x="71514" y="49855"/>
                  </a:lnTo>
                  <a:lnTo>
                    <a:pt x="39963" y="76013"/>
                  </a:lnTo>
                  <a:lnTo>
                    <a:pt x="25916" y="81291"/>
                  </a:lnTo>
                  <a:lnTo>
                    <a:pt x="15673" y="81285"/>
                  </a:lnTo>
                  <a:lnTo>
                    <a:pt x="8770" y="78930"/>
                  </a:lnTo>
                  <a:lnTo>
                    <a:pt x="3351" y="73650"/>
                  </a:lnTo>
                  <a:lnTo>
                    <a:pt x="917" y="70267"/>
                  </a:lnTo>
                  <a:lnTo>
                    <a:pt x="0" y="66600"/>
                  </a:lnTo>
                  <a:lnTo>
                    <a:pt x="865" y="58763"/>
                  </a:lnTo>
                  <a:lnTo>
                    <a:pt x="2787" y="56109"/>
                  </a:lnTo>
                  <a:lnTo>
                    <a:pt x="5479" y="54339"/>
                  </a:lnTo>
                  <a:lnTo>
                    <a:pt x="14353" y="52373"/>
                  </a:lnTo>
                  <a:lnTo>
                    <a:pt x="45031" y="52992"/>
                  </a:lnTo>
                  <a:lnTo>
                    <a:pt x="82020" y="66036"/>
                  </a:lnTo>
                  <a:lnTo>
                    <a:pt x="10400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676"/>
            <p:cNvSpPr/>
            <p:nvPr>
              <p:custDataLst>
                <p:tags r:id="rId104"/>
              </p:custDataLst>
            </p:nvPr>
          </p:nvSpPr>
          <p:spPr>
            <a:xfrm>
              <a:off x="5909790" y="2662163"/>
              <a:ext cx="141697" cy="212181"/>
            </a:xfrm>
            <a:custGeom>
              <a:avLst/>
              <a:gdLst/>
              <a:ahLst/>
              <a:cxnLst/>
              <a:rect l="0" t="0" r="0" b="0"/>
              <a:pathLst>
                <a:path w="141697" h="212181">
                  <a:moveTo>
                    <a:pt x="33810" y="36587"/>
                  </a:moveTo>
                  <a:lnTo>
                    <a:pt x="33810" y="36587"/>
                  </a:lnTo>
                  <a:lnTo>
                    <a:pt x="27069" y="36587"/>
                  </a:lnTo>
                  <a:lnTo>
                    <a:pt x="21877" y="34706"/>
                  </a:lnTo>
                  <a:lnTo>
                    <a:pt x="19505" y="33216"/>
                  </a:lnTo>
                  <a:lnTo>
                    <a:pt x="19335" y="31517"/>
                  </a:lnTo>
                  <a:lnTo>
                    <a:pt x="20632" y="29680"/>
                  </a:lnTo>
                  <a:lnTo>
                    <a:pt x="22908" y="27749"/>
                  </a:lnTo>
                  <a:lnTo>
                    <a:pt x="69155" y="12017"/>
                  </a:lnTo>
                  <a:lnTo>
                    <a:pt x="110589" y="1891"/>
                  </a:lnTo>
                  <a:lnTo>
                    <a:pt x="126495" y="0"/>
                  </a:lnTo>
                  <a:lnTo>
                    <a:pt x="132289" y="907"/>
                  </a:lnTo>
                  <a:lnTo>
                    <a:pt x="140608" y="5677"/>
                  </a:lnTo>
                  <a:lnTo>
                    <a:pt x="141696" y="9631"/>
                  </a:lnTo>
                  <a:lnTo>
                    <a:pt x="139145" y="19667"/>
                  </a:lnTo>
                  <a:lnTo>
                    <a:pt x="118823" y="59977"/>
                  </a:lnTo>
                  <a:lnTo>
                    <a:pt x="87926" y="104039"/>
                  </a:lnTo>
                  <a:lnTo>
                    <a:pt x="53373" y="146570"/>
                  </a:lnTo>
                  <a:lnTo>
                    <a:pt x="10290" y="192957"/>
                  </a:lnTo>
                  <a:lnTo>
                    <a:pt x="30" y="206940"/>
                  </a:lnTo>
                  <a:lnTo>
                    <a:pt x="0" y="209422"/>
                  </a:lnTo>
                  <a:lnTo>
                    <a:pt x="1392" y="211077"/>
                  </a:lnTo>
                  <a:lnTo>
                    <a:pt x="3732" y="212180"/>
                  </a:lnTo>
                  <a:lnTo>
                    <a:pt x="20508" y="210362"/>
                  </a:lnTo>
                  <a:lnTo>
                    <a:pt x="65964" y="199063"/>
                  </a:lnTo>
                  <a:lnTo>
                    <a:pt x="116360" y="18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77"/>
            <p:cNvSpPr/>
            <p:nvPr>
              <p:custDataLst>
                <p:tags r:id="rId105"/>
              </p:custDataLst>
            </p:nvPr>
          </p:nvSpPr>
          <p:spPr>
            <a:xfrm>
              <a:off x="5781193" y="2800350"/>
              <a:ext cx="86208" cy="6351"/>
            </a:xfrm>
            <a:custGeom>
              <a:avLst/>
              <a:gdLst/>
              <a:ahLst/>
              <a:cxnLst/>
              <a:rect l="0" t="0" r="0" b="0"/>
              <a:pathLst>
                <a:path w="86208" h="6351">
                  <a:moveTo>
                    <a:pt x="3657" y="6350"/>
                  </a:moveTo>
                  <a:lnTo>
                    <a:pt x="3657" y="6350"/>
                  </a:lnTo>
                  <a:lnTo>
                    <a:pt x="286" y="6350"/>
                  </a:lnTo>
                  <a:lnTo>
                    <a:pt x="0" y="5644"/>
                  </a:lnTo>
                  <a:lnTo>
                    <a:pt x="1561" y="2979"/>
                  </a:lnTo>
                  <a:lnTo>
                    <a:pt x="16520" y="883"/>
                  </a:lnTo>
                  <a:lnTo>
                    <a:pt x="63206" y="116"/>
                  </a:lnTo>
                  <a:lnTo>
                    <a:pt x="86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678"/>
            <p:cNvSpPr/>
            <p:nvPr>
              <p:custDataLst>
                <p:tags r:id="rId106"/>
              </p:custDataLst>
            </p:nvPr>
          </p:nvSpPr>
          <p:spPr>
            <a:xfrm>
              <a:off x="5945360" y="2402122"/>
              <a:ext cx="50885" cy="93736"/>
            </a:xfrm>
            <a:custGeom>
              <a:avLst/>
              <a:gdLst/>
              <a:ahLst/>
              <a:cxnLst/>
              <a:rect l="0" t="0" r="0" b="0"/>
              <a:pathLst>
                <a:path w="50885" h="93736">
                  <a:moveTo>
                    <a:pt x="29990" y="36278"/>
                  </a:moveTo>
                  <a:lnTo>
                    <a:pt x="29990" y="36278"/>
                  </a:lnTo>
                  <a:lnTo>
                    <a:pt x="33361" y="29536"/>
                  </a:lnTo>
                  <a:lnTo>
                    <a:pt x="35457" y="15230"/>
                  </a:lnTo>
                  <a:lnTo>
                    <a:pt x="34067" y="7403"/>
                  </a:lnTo>
                  <a:lnTo>
                    <a:pt x="32708" y="4328"/>
                  </a:lnTo>
                  <a:lnTo>
                    <a:pt x="30390" y="2278"/>
                  </a:lnTo>
                  <a:lnTo>
                    <a:pt x="24054" y="0"/>
                  </a:lnTo>
                  <a:lnTo>
                    <a:pt x="20388" y="804"/>
                  </a:lnTo>
                  <a:lnTo>
                    <a:pt x="12552" y="5460"/>
                  </a:lnTo>
                  <a:lnTo>
                    <a:pt x="6246" y="14114"/>
                  </a:lnTo>
                  <a:lnTo>
                    <a:pt x="1799" y="26427"/>
                  </a:lnTo>
                  <a:lnTo>
                    <a:pt x="0" y="51782"/>
                  </a:lnTo>
                  <a:lnTo>
                    <a:pt x="2079" y="66452"/>
                  </a:lnTo>
                  <a:lnTo>
                    <a:pt x="9118" y="78146"/>
                  </a:lnTo>
                  <a:lnTo>
                    <a:pt x="18597" y="86636"/>
                  </a:lnTo>
                  <a:lnTo>
                    <a:pt x="27514" y="90409"/>
                  </a:lnTo>
                  <a:lnTo>
                    <a:pt x="31867" y="90004"/>
                  </a:lnTo>
                  <a:lnTo>
                    <a:pt x="40467" y="85791"/>
                  </a:lnTo>
                  <a:lnTo>
                    <a:pt x="47111" y="75453"/>
                  </a:lnTo>
                  <a:lnTo>
                    <a:pt x="49871" y="68744"/>
                  </a:lnTo>
                  <a:lnTo>
                    <a:pt x="50300" y="62156"/>
                  </a:lnTo>
                  <a:lnTo>
                    <a:pt x="47013" y="49190"/>
                  </a:lnTo>
                  <a:lnTo>
                    <a:pt x="38967" y="38254"/>
                  </a:lnTo>
                  <a:lnTo>
                    <a:pt x="29040" y="30101"/>
                  </a:lnTo>
                  <a:lnTo>
                    <a:pt x="19925" y="26477"/>
                  </a:lnTo>
                  <a:lnTo>
                    <a:pt x="11171" y="26748"/>
                  </a:lnTo>
                  <a:lnTo>
                    <a:pt x="6860" y="27808"/>
                  </a:lnTo>
                  <a:lnTo>
                    <a:pt x="3987" y="30631"/>
                  </a:lnTo>
                  <a:lnTo>
                    <a:pt x="795" y="39413"/>
                  </a:lnTo>
                  <a:lnTo>
                    <a:pt x="2368" y="59628"/>
                  </a:lnTo>
                  <a:lnTo>
                    <a:pt x="7365" y="71585"/>
                  </a:lnTo>
                  <a:lnTo>
                    <a:pt x="14996" y="81603"/>
                  </a:lnTo>
                  <a:lnTo>
                    <a:pt x="25443" y="90760"/>
                  </a:lnTo>
                  <a:lnTo>
                    <a:pt x="30486" y="93060"/>
                  </a:lnTo>
                  <a:lnTo>
                    <a:pt x="39853" y="93735"/>
                  </a:lnTo>
                  <a:lnTo>
                    <a:pt x="43620" y="92221"/>
                  </a:lnTo>
                  <a:lnTo>
                    <a:pt x="49689" y="86777"/>
                  </a:lnTo>
                  <a:lnTo>
                    <a:pt x="50884" y="83350"/>
                  </a:lnTo>
                  <a:lnTo>
                    <a:pt x="50330" y="75778"/>
                  </a:lnTo>
                  <a:lnTo>
                    <a:pt x="43519" y="55056"/>
                  </a:lnTo>
                  <a:lnTo>
                    <a:pt x="28680" y="35658"/>
                  </a:lnTo>
                  <a:lnTo>
                    <a:pt x="26294" y="34454"/>
                  </a:lnTo>
                  <a:lnTo>
                    <a:pt x="23998" y="34356"/>
                  </a:lnTo>
                  <a:lnTo>
                    <a:pt x="19565" y="36130"/>
                  </a:lnTo>
                  <a:lnTo>
                    <a:pt x="10940" y="4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514"/>
          <p:cNvGrpSpPr/>
          <p:nvPr/>
        </p:nvGrpSpPr>
        <p:grpSpPr>
          <a:xfrm>
            <a:off x="8630532" y="1682750"/>
            <a:ext cx="56269" cy="565151"/>
            <a:chOff x="8630532" y="1682750"/>
            <a:chExt cx="56269" cy="565151"/>
          </a:xfrm>
        </p:grpSpPr>
        <p:sp>
          <p:nvSpPr>
            <p:cNvPr id="268" name="SMARTInkShape-2679"/>
            <p:cNvSpPr/>
            <p:nvPr>
              <p:custDataLst>
                <p:tags r:id="rId96"/>
              </p:custDataLst>
            </p:nvPr>
          </p:nvSpPr>
          <p:spPr>
            <a:xfrm>
              <a:off x="8674100" y="2247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680"/>
            <p:cNvSpPr/>
            <p:nvPr>
              <p:custDataLst>
                <p:tags r:id="rId97"/>
              </p:custDataLst>
            </p:nvPr>
          </p:nvSpPr>
          <p:spPr>
            <a:xfrm>
              <a:off x="8686800" y="2146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681"/>
            <p:cNvSpPr/>
            <p:nvPr>
              <p:custDataLst>
                <p:tags r:id="rId98"/>
              </p:custDataLst>
            </p:nvPr>
          </p:nvSpPr>
          <p:spPr>
            <a:xfrm>
              <a:off x="8667750" y="2044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682"/>
            <p:cNvSpPr/>
            <p:nvPr>
              <p:custDataLst>
                <p:tags r:id="rId99"/>
              </p:custDataLst>
            </p:nvPr>
          </p:nvSpPr>
          <p:spPr>
            <a:xfrm>
              <a:off x="8662283" y="18986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4762" y="36843"/>
                  </a:lnTo>
                  <a:lnTo>
                    <a:pt x="0" y="55565"/>
                  </a:lnTo>
                  <a:lnTo>
                    <a:pt x="410" y="58210"/>
                  </a:lnTo>
                  <a:lnTo>
                    <a:pt x="1391" y="59973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683"/>
            <p:cNvSpPr/>
            <p:nvPr>
              <p:custDataLst>
                <p:tags r:id="rId100"/>
              </p:custDataLst>
            </p:nvPr>
          </p:nvSpPr>
          <p:spPr>
            <a:xfrm>
              <a:off x="8630532" y="1682750"/>
              <a:ext cx="11819" cy="63501"/>
            </a:xfrm>
            <a:custGeom>
              <a:avLst/>
              <a:gdLst/>
              <a:ahLst/>
              <a:cxnLst/>
              <a:rect l="0" t="0" r="0" b="0"/>
              <a:pathLst>
                <a:path w="11819" h="635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10696" y="53954"/>
                  </a:lnTo>
                  <a:lnTo>
                    <a:pt x="1181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SMARTInkShape-2684"/>
          <p:cNvSpPr/>
          <p:nvPr>
            <p:custDataLst>
              <p:tags r:id="rId3"/>
            </p:custDataLst>
          </p:nvPr>
        </p:nvSpPr>
        <p:spPr>
          <a:xfrm>
            <a:off x="5943600" y="24384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" name="SMARTInkShape-Group516"/>
          <p:cNvGrpSpPr/>
          <p:nvPr/>
        </p:nvGrpSpPr>
        <p:grpSpPr>
          <a:xfrm>
            <a:off x="8667750" y="2049841"/>
            <a:ext cx="89728" cy="159960"/>
            <a:chOff x="8667750" y="2049841"/>
            <a:chExt cx="89728" cy="159960"/>
          </a:xfrm>
        </p:grpSpPr>
        <p:sp>
          <p:nvSpPr>
            <p:cNvPr id="275" name="SMARTInkShape-2685"/>
            <p:cNvSpPr/>
            <p:nvPr>
              <p:custDataLst>
                <p:tags r:id="rId94"/>
              </p:custDataLst>
            </p:nvPr>
          </p:nvSpPr>
          <p:spPr>
            <a:xfrm>
              <a:off x="8737600" y="2167478"/>
              <a:ext cx="19878" cy="42323"/>
            </a:xfrm>
            <a:custGeom>
              <a:avLst/>
              <a:gdLst/>
              <a:ahLst/>
              <a:cxnLst/>
              <a:rect l="0" t="0" r="0" b="0"/>
              <a:pathLst>
                <a:path w="19878" h="42323">
                  <a:moveTo>
                    <a:pt x="19877" y="0"/>
                  </a:moveTo>
                  <a:lnTo>
                    <a:pt x="19877" y="0"/>
                  </a:lnTo>
                  <a:lnTo>
                    <a:pt x="0" y="4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686"/>
            <p:cNvSpPr/>
            <p:nvPr>
              <p:custDataLst>
                <p:tags r:id="rId95"/>
              </p:custDataLst>
            </p:nvPr>
          </p:nvSpPr>
          <p:spPr>
            <a:xfrm>
              <a:off x="8667750" y="2049841"/>
              <a:ext cx="47928" cy="90110"/>
            </a:xfrm>
            <a:custGeom>
              <a:avLst/>
              <a:gdLst/>
              <a:ahLst/>
              <a:cxnLst/>
              <a:rect l="0" t="0" r="0" b="0"/>
              <a:pathLst>
                <a:path w="47928" h="90110">
                  <a:moveTo>
                    <a:pt x="47927" y="0"/>
                  </a:moveTo>
                  <a:lnTo>
                    <a:pt x="47927" y="0"/>
                  </a:lnTo>
                  <a:lnTo>
                    <a:pt x="37147" y="15872"/>
                  </a:lnTo>
                  <a:lnTo>
                    <a:pt x="13202" y="61528"/>
                  </a:lnTo>
                  <a:lnTo>
                    <a:pt x="0" y="90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SMARTInkShape-2687"/>
          <p:cNvSpPr/>
          <p:nvPr>
            <p:custDataLst>
              <p:tags r:id="rId4"/>
            </p:custDataLst>
          </p:nvPr>
        </p:nvSpPr>
        <p:spPr>
          <a:xfrm>
            <a:off x="5461000" y="2425700"/>
            <a:ext cx="603251" cy="57151"/>
          </a:xfrm>
          <a:custGeom>
            <a:avLst/>
            <a:gdLst/>
            <a:ahLst/>
            <a:cxnLst/>
            <a:rect l="0" t="0" r="0" b="0"/>
            <a:pathLst>
              <a:path w="603251" h="57151">
                <a:moveTo>
                  <a:pt x="0" y="57150"/>
                </a:moveTo>
                <a:lnTo>
                  <a:pt x="0" y="57150"/>
                </a:lnTo>
                <a:lnTo>
                  <a:pt x="3371" y="53779"/>
                </a:lnTo>
                <a:lnTo>
                  <a:pt x="6907" y="52124"/>
                </a:lnTo>
                <a:lnTo>
                  <a:pt x="8838" y="51683"/>
                </a:lnTo>
                <a:lnTo>
                  <a:pt x="19124" y="46610"/>
                </a:lnTo>
                <a:lnTo>
                  <a:pt x="58475" y="43934"/>
                </a:lnTo>
                <a:lnTo>
                  <a:pt x="98229" y="39461"/>
                </a:lnTo>
                <a:lnTo>
                  <a:pt x="134233" y="40385"/>
                </a:lnTo>
                <a:lnTo>
                  <a:pt x="180953" y="43647"/>
                </a:lnTo>
                <a:lnTo>
                  <a:pt x="223448" y="44997"/>
                </a:lnTo>
                <a:lnTo>
                  <a:pt x="268417" y="49896"/>
                </a:lnTo>
                <a:lnTo>
                  <a:pt x="314114" y="47350"/>
                </a:lnTo>
                <a:lnTo>
                  <a:pt x="361260" y="44563"/>
                </a:lnTo>
                <a:lnTo>
                  <a:pt x="370109" y="43795"/>
                </a:lnTo>
                <a:lnTo>
                  <a:pt x="394018" y="38276"/>
                </a:lnTo>
                <a:lnTo>
                  <a:pt x="433760" y="36221"/>
                </a:lnTo>
                <a:lnTo>
                  <a:pt x="476364" y="28641"/>
                </a:lnTo>
                <a:lnTo>
                  <a:pt x="517730" y="22314"/>
                </a:lnTo>
                <a:lnTo>
                  <a:pt x="561910" y="10498"/>
                </a:lnTo>
                <a:lnTo>
                  <a:pt x="6032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MARTInkShape-2688"/>
          <p:cNvSpPr/>
          <p:nvPr>
            <p:custDataLst>
              <p:tags r:id="rId5"/>
            </p:custDataLst>
          </p:nvPr>
        </p:nvSpPr>
        <p:spPr>
          <a:xfrm>
            <a:off x="8852170" y="2250023"/>
            <a:ext cx="1072881" cy="29628"/>
          </a:xfrm>
          <a:custGeom>
            <a:avLst/>
            <a:gdLst/>
            <a:ahLst/>
            <a:cxnLst/>
            <a:rect l="0" t="0" r="0" b="0"/>
            <a:pathLst>
              <a:path w="1072881" h="29628">
                <a:moveTo>
                  <a:pt x="18780" y="29627"/>
                </a:moveTo>
                <a:lnTo>
                  <a:pt x="18780" y="29627"/>
                </a:lnTo>
                <a:lnTo>
                  <a:pt x="15409" y="26256"/>
                </a:lnTo>
                <a:lnTo>
                  <a:pt x="11873" y="24601"/>
                </a:lnTo>
                <a:lnTo>
                  <a:pt x="0" y="23279"/>
                </a:lnTo>
                <a:lnTo>
                  <a:pt x="38041" y="27641"/>
                </a:lnTo>
                <a:lnTo>
                  <a:pt x="68968" y="28744"/>
                </a:lnTo>
                <a:lnTo>
                  <a:pt x="115169" y="29235"/>
                </a:lnTo>
                <a:lnTo>
                  <a:pt x="142305" y="29365"/>
                </a:lnTo>
                <a:lnTo>
                  <a:pt x="173802" y="28747"/>
                </a:lnTo>
                <a:lnTo>
                  <a:pt x="208205" y="27629"/>
                </a:lnTo>
                <a:lnTo>
                  <a:pt x="244547" y="26178"/>
                </a:lnTo>
                <a:lnTo>
                  <a:pt x="284296" y="24506"/>
                </a:lnTo>
                <a:lnTo>
                  <a:pt x="326319" y="22685"/>
                </a:lnTo>
                <a:lnTo>
                  <a:pt x="369855" y="20766"/>
                </a:lnTo>
                <a:lnTo>
                  <a:pt x="417225" y="18780"/>
                </a:lnTo>
                <a:lnTo>
                  <a:pt x="467147" y="16751"/>
                </a:lnTo>
                <a:lnTo>
                  <a:pt x="518775" y="14693"/>
                </a:lnTo>
                <a:lnTo>
                  <a:pt x="568716" y="11910"/>
                </a:lnTo>
                <a:lnTo>
                  <a:pt x="617532" y="8643"/>
                </a:lnTo>
                <a:lnTo>
                  <a:pt x="665597" y="5054"/>
                </a:lnTo>
                <a:lnTo>
                  <a:pt x="711047" y="2662"/>
                </a:lnTo>
                <a:lnTo>
                  <a:pt x="754753" y="1067"/>
                </a:lnTo>
                <a:lnTo>
                  <a:pt x="797294" y="4"/>
                </a:lnTo>
                <a:lnTo>
                  <a:pt x="837650" y="0"/>
                </a:lnTo>
                <a:lnTo>
                  <a:pt x="876549" y="704"/>
                </a:lnTo>
                <a:lnTo>
                  <a:pt x="914475" y="1878"/>
                </a:lnTo>
                <a:lnTo>
                  <a:pt x="948934" y="3367"/>
                </a:lnTo>
                <a:lnTo>
                  <a:pt x="981076" y="5064"/>
                </a:lnTo>
                <a:lnTo>
                  <a:pt x="1011678" y="6902"/>
                </a:lnTo>
                <a:lnTo>
                  <a:pt x="1072880" y="105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SMARTInkShape-2689"/>
          <p:cNvSpPr/>
          <p:nvPr>
            <p:custDataLst>
              <p:tags r:id="rId6"/>
            </p:custDataLst>
          </p:nvPr>
        </p:nvSpPr>
        <p:spPr>
          <a:xfrm>
            <a:off x="5295900" y="2120900"/>
            <a:ext cx="749301" cy="209551"/>
          </a:xfrm>
          <a:custGeom>
            <a:avLst/>
            <a:gdLst/>
            <a:ahLst/>
            <a:cxnLst/>
            <a:rect l="0" t="0" r="0" b="0"/>
            <a:pathLst>
              <a:path w="749301" h="209551">
                <a:moveTo>
                  <a:pt x="0" y="209550"/>
                </a:moveTo>
                <a:lnTo>
                  <a:pt x="0" y="209550"/>
                </a:lnTo>
                <a:lnTo>
                  <a:pt x="3371" y="209550"/>
                </a:lnTo>
                <a:lnTo>
                  <a:pt x="27136" y="204083"/>
                </a:lnTo>
                <a:lnTo>
                  <a:pt x="74329" y="202546"/>
                </a:lnTo>
                <a:lnTo>
                  <a:pt x="114767" y="196303"/>
                </a:lnTo>
                <a:lnTo>
                  <a:pt x="160096" y="188275"/>
                </a:lnTo>
                <a:lnTo>
                  <a:pt x="197249" y="178630"/>
                </a:lnTo>
                <a:lnTo>
                  <a:pt x="242660" y="168504"/>
                </a:lnTo>
                <a:lnTo>
                  <a:pt x="289492" y="162177"/>
                </a:lnTo>
                <a:lnTo>
                  <a:pt x="336397" y="153881"/>
                </a:lnTo>
                <a:lnTo>
                  <a:pt x="383973" y="143026"/>
                </a:lnTo>
                <a:lnTo>
                  <a:pt x="426330" y="129064"/>
                </a:lnTo>
                <a:lnTo>
                  <a:pt x="468621" y="116412"/>
                </a:lnTo>
                <a:lnTo>
                  <a:pt x="515266" y="101600"/>
                </a:lnTo>
                <a:lnTo>
                  <a:pt x="556970" y="89272"/>
                </a:lnTo>
                <a:lnTo>
                  <a:pt x="563507" y="84609"/>
                </a:lnTo>
                <a:lnTo>
                  <a:pt x="569524" y="82455"/>
                </a:lnTo>
                <a:lnTo>
                  <a:pt x="575775" y="78367"/>
                </a:lnTo>
                <a:lnTo>
                  <a:pt x="582095" y="76137"/>
                </a:lnTo>
                <a:lnTo>
                  <a:pt x="595490" y="66131"/>
                </a:lnTo>
                <a:lnTo>
                  <a:pt x="604792" y="63574"/>
                </a:lnTo>
                <a:lnTo>
                  <a:pt x="606395" y="62138"/>
                </a:lnTo>
                <a:lnTo>
                  <a:pt x="607463" y="60475"/>
                </a:lnTo>
                <a:lnTo>
                  <a:pt x="627089" y="48604"/>
                </a:lnTo>
                <a:lnTo>
                  <a:pt x="640866" y="43115"/>
                </a:lnTo>
                <a:lnTo>
                  <a:pt x="651870" y="34396"/>
                </a:lnTo>
                <a:lnTo>
                  <a:pt x="660388" y="30391"/>
                </a:lnTo>
                <a:lnTo>
                  <a:pt x="662508" y="28728"/>
                </a:lnTo>
                <a:lnTo>
                  <a:pt x="668627" y="26879"/>
                </a:lnTo>
                <a:lnTo>
                  <a:pt x="672235" y="26386"/>
                </a:lnTo>
                <a:lnTo>
                  <a:pt x="674640" y="25352"/>
                </a:lnTo>
                <a:lnTo>
                  <a:pt x="676242" y="23957"/>
                </a:lnTo>
                <a:lnTo>
                  <a:pt x="677312" y="22321"/>
                </a:lnTo>
                <a:lnTo>
                  <a:pt x="678729" y="21231"/>
                </a:lnTo>
                <a:lnTo>
                  <a:pt x="682187" y="20019"/>
                </a:lnTo>
                <a:lnTo>
                  <a:pt x="683391" y="18990"/>
                </a:lnTo>
                <a:lnTo>
                  <a:pt x="690657" y="8275"/>
                </a:lnTo>
                <a:lnTo>
                  <a:pt x="696568" y="2766"/>
                </a:lnTo>
                <a:lnTo>
                  <a:pt x="700699" y="1229"/>
                </a:lnTo>
                <a:lnTo>
                  <a:pt x="749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MARTInkShape-2690"/>
          <p:cNvSpPr/>
          <p:nvPr>
            <p:custDataLst>
              <p:tags r:id="rId7"/>
            </p:custDataLst>
          </p:nvPr>
        </p:nvSpPr>
        <p:spPr>
          <a:xfrm>
            <a:off x="8724900" y="1701800"/>
            <a:ext cx="1492251" cy="425451"/>
          </a:xfrm>
          <a:custGeom>
            <a:avLst/>
            <a:gdLst/>
            <a:ahLst/>
            <a:cxnLst/>
            <a:rect l="0" t="0" r="0" b="0"/>
            <a:pathLst>
              <a:path w="1492251" h="425451">
                <a:moveTo>
                  <a:pt x="0" y="0"/>
                </a:moveTo>
                <a:lnTo>
                  <a:pt x="0" y="0"/>
                </a:lnTo>
                <a:lnTo>
                  <a:pt x="0" y="6088"/>
                </a:lnTo>
                <a:lnTo>
                  <a:pt x="3370" y="6272"/>
                </a:lnTo>
                <a:lnTo>
                  <a:pt x="4363" y="7004"/>
                </a:lnTo>
                <a:lnTo>
                  <a:pt x="11245" y="17176"/>
                </a:lnTo>
                <a:lnTo>
                  <a:pt x="49388" y="55033"/>
                </a:lnTo>
                <a:lnTo>
                  <a:pt x="71509" y="68439"/>
                </a:lnTo>
                <a:lnTo>
                  <a:pt x="93771" y="92959"/>
                </a:lnTo>
                <a:lnTo>
                  <a:pt x="137614" y="116415"/>
                </a:lnTo>
                <a:lnTo>
                  <a:pt x="181151" y="140934"/>
                </a:lnTo>
                <a:lnTo>
                  <a:pt x="213137" y="154165"/>
                </a:lnTo>
                <a:lnTo>
                  <a:pt x="224548" y="160946"/>
                </a:lnTo>
                <a:lnTo>
                  <a:pt x="266957" y="179868"/>
                </a:lnTo>
                <a:lnTo>
                  <a:pt x="307229" y="195702"/>
                </a:lnTo>
                <a:lnTo>
                  <a:pt x="352276" y="211380"/>
                </a:lnTo>
                <a:lnTo>
                  <a:pt x="399855" y="226467"/>
                </a:lnTo>
                <a:lnTo>
                  <a:pt x="444490" y="241299"/>
                </a:lnTo>
                <a:lnTo>
                  <a:pt x="456488" y="246238"/>
                </a:lnTo>
                <a:lnTo>
                  <a:pt x="501913" y="268555"/>
                </a:lnTo>
                <a:lnTo>
                  <a:pt x="543144" y="276026"/>
                </a:lnTo>
                <a:lnTo>
                  <a:pt x="584367" y="285863"/>
                </a:lnTo>
                <a:lnTo>
                  <a:pt x="627261" y="296348"/>
                </a:lnTo>
                <a:lnTo>
                  <a:pt x="669193" y="304803"/>
                </a:lnTo>
                <a:lnTo>
                  <a:pt x="714663" y="313267"/>
                </a:lnTo>
                <a:lnTo>
                  <a:pt x="758320" y="321733"/>
                </a:lnTo>
                <a:lnTo>
                  <a:pt x="794541" y="328083"/>
                </a:lnTo>
                <a:lnTo>
                  <a:pt x="832789" y="334433"/>
                </a:lnTo>
                <a:lnTo>
                  <a:pt x="875088" y="340783"/>
                </a:lnTo>
                <a:lnTo>
                  <a:pt x="918901" y="347133"/>
                </a:lnTo>
                <a:lnTo>
                  <a:pt x="962457" y="352778"/>
                </a:lnTo>
                <a:lnTo>
                  <a:pt x="1003899" y="355469"/>
                </a:lnTo>
                <a:lnTo>
                  <a:pt x="1049887" y="360422"/>
                </a:lnTo>
                <a:lnTo>
                  <a:pt x="1091657" y="366357"/>
                </a:lnTo>
                <a:lnTo>
                  <a:pt x="1135705" y="371879"/>
                </a:lnTo>
                <a:lnTo>
                  <a:pt x="1182778" y="374535"/>
                </a:lnTo>
                <a:lnTo>
                  <a:pt x="1224166" y="379476"/>
                </a:lnTo>
                <a:lnTo>
                  <a:pt x="1263945" y="384703"/>
                </a:lnTo>
                <a:lnTo>
                  <a:pt x="1305287" y="387271"/>
                </a:lnTo>
                <a:lnTo>
                  <a:pt x="1341211" y="392187"/>
                </a:lnTo>
                <a:lnTo>
                  <a:pt x="1377647" y="398112"/>
                </a:lnTo>
                <a:lnTo>
                  <a:pt x="1418161" y="406435"/>
                </a:lnTo>
                <a:lnTo>
                  <a:pt x="1458661" y="416988"/>
                </a:lnTo>
                <a:lnTo>
                  <a:pt x="1492250" y="425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521"/>
          <p:cNvGrpSpPr/>
          <p:nvPr/>
        </p:nvGrpSpPr>
        <p:grpSpPr>
          <a:xfrm>
            <a:off x="5943600" y="2120900"/>
            <a:ext cx="19051" cy="273051"/>
            <a:chOff x="5943600" y="2120900"/>
            <a:chExt cx="19051" cy="273051"/>
          </a:xfrm>
        </p:grpSpPr>
        <p:sp>
          <p:nvSpPr>
            <p:cNvPr id="282" name="SMARTInkShape-2691"/>
            <p:cNvSpPr/>
            <p:nvPr>
              <p:custDataLst>
                <p:tags r:id="rId91"/>
              </p:custDataLst>
            </p:nvPr>
          </p:nvSpPr>
          <p:spPr>
            <a:xfrm>
              <a:off x="5943600" y="21209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764" y="329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692"/>
            <p:cNvSpPr/>
            <p:nvPr>
              <p:custDataLst>
                <p:tags r:id="rId92"/>
              </p:custDataLst>
            </p:nvPr>
          </p:nvSpPr>
          <p:spPr>
            <a:xfrm>
              <a:off x="5949950" y="22352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5959" y="0"/>
                  </a:lnTo>
                  <a:lnTo>
                    <a:pt x="3971" y="705"/>
                  </a:lnTo>
                  <a:lnTo>
                    <a:pt x="2649" y="1881"/>
                  </a:lnTo>
                  <a:lnTo>
                    <a:pt x="1177" y="506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693"/>
            <p:cNvSpPr/>
            <p:nvPr>
              <p:custDataLst>
                <p:tags r:id="rId93"/>
              </p:custDataLst>
            </p:nvPr>
          </p:nvSpPr>
          <p:spPr>
            <a:xfrm>
              <a:off x="5949950" y="23622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18298"/>
                  </a:lnTo>
                  <a:lnTo>
                    <a:pt x="1881" y="24125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SMARTInkShape-2694"/>
          <p:cNvSpPr/>
          <p:nvPr>
            <p:custDataLst>
              <p:tags r:id="rId8"/>
            </p:custDataLst>
          </p:nvPr>
        </p:nvSpPr>
        <p:spPr>
          <a:xfrm>
            <a:off x="5275304" y="2235903"/>
            <a:ext cx="629879" cy="259648"/>
          </a:xfrm>
          <a:custGeom>
            <a:avLst/>
            <a:gdLst/>
            <a:ahLst/>
            <a:cxnLst/>
            <a:rect l="0" t="0" r="0" b="0"/>
            <a:pathLst>
              <a:path w="629879" h="259648">
                <a:moveTo>
                  <a:pt x="134896" y="75497"/>
                </a:moveTo>
                <a:lnTo>
                  <a:pt x="134896" y="75497"/>
                </a:lnTo>
                <a:lnTo>
                  <a:pt x="134896" y="61191"/>
                </a:lnTo>
                <a:lnTo>
                  <a:pt x="133015" y="56674"/>
                </a:lnTo>
                <a:lnTo>
                  <a:pt x="129429" y="51396"/>
                </a:lnTo>
                <a:lnTo>
                  <a:pt x="128429" y="51669"/>
                </a:lnTo>
                <a:lnTo>
                  <a:pt x="125436" y="53853"/>
                </a:lnTo>
                <a:lnTo>
                  <a:pt x="86204" y="99432"/>
                </a:lnTo>
                <a:lnTo>
                  <a:pt x="51089" y="140444"/>
                </a:lnTo>
                <a:lnTo>
                  <a:pt x="11411" y="185066"/>
                </a:lnTo>
                <a:lnTo>
                  <a:pt x="0" y="200703"/>
                </a:lnTo>
                <a:lnTo>
                  <a:pt x="515" y="202007"/>
                </a:lnTo>
                <a:lnTo>
                  <a:pt x="6732" y="199692"/>
                </a:lnTo>
                <a:lnTo>
                  <a:pt x="48954" y="170088"/>
                </a:lnTo>
                <a:lnTo>
                  <a:pt x="95399" y="132060"/>
                </a:lnTo>
                <a:lnTo>
                  <a:pt x="130749" y="103929"/>
                </a:lnTo>
                <a:lnTo>
                  <a:pt x="167625" y="80607"/>
                </a:lnTo>
                <a:lnTo>
                  <a:pt x="214679" y="53493"/>
                </a:lnTo>
                <a:lnTo>
                  <a:pt x="244613" y="37697"/>
                </a:lnTo>
                <a:lnTo>
                  <a:pt x="252490" y="35480"/>
                </a:lnTo>
                <a:lnTo>
                  <a:pt x="257037" y="35414"/>
                </a:lnTo>
                <a:lnTo>
                  <a:pt x="259362" y="36780"/>
                </a:lnTo>
                <a:lnTo>
                  <a:pt x="260207" y="39103"/>
                </a:lnTo>
                <a:lnTo>
                  <a:pt x="244540" y="59226"/>
                </a:lnTo>
                <a:lnTo>
                  <a:pt x="198913" y="92561"/>
                </a:lnTo>
                <a:lnTo>
                  <a:pt x="153823" y="128039"/>
                </a:lnTo>
                <a:lnTo>
                  <a:pt x="148716" y="134127"/>
                </a:lnTo>
                <a:lnTo>
                  <a:pt x="148343" y="135750"/>
                </a:lnTo>
                <a:lnTo>
                  <a:pt x="150916" y="136127"/>
                </a:lnTo>
                <a:lnTo>
                  <a:pt x="161301" y="134664"/>
                </a:lnTo>
                <a:lnTo>
                  <a:pt x="199870" y="116390"/>
                </a:lnTo>
                <a:lnTo>
                  <a:pt x="237386" y="92731"/>
                </a:lnTo>
                <a:lnTo>
                  <a:pt x="279226" y="64812"/>
                </a:lnTo>
                <a:lnTo>
                  <a:pt x="321338" y="38292"/>
                </a:lnTo>
                <a:lnTo>
                  <a:pt x="356048" y="19921"/>
                </a:lnTo>
                <a:lnTo>
                  <a:pt x="395970" y="0"/>
                </a:lnTo>
                <a:lnTo>
                  <a:pt x="398550" y="471"/>
                </a:lnTo>
                <a:lnTo>
                  <a:pt x="398860" y="3607"/>
                </a:lnTo>
                <a:lnTo>
                  <a:pt x="397656" y="8521"/>
                </a:lnTo>
                <a:lnTo>
                  <a:pt x="355165" y="52599"/>
                </a:lnTo>
                <a:lnTo>
                  <a:pt x="309444" y="97953"/>
                </a:lnTo>
                <a:lnTo>
                  <a:pt x="268537" y="140163"/>
                </a:lnTo>
                <a:lnTo>
                  <a:pt x="251477" y="165918"/>
                </a:lnTo>
                <a:lnTo>
                  <a:pt x="249739" y="175186"/>
                </a:lnTo>
                <a:lnTo>
                  <a:pt x="253791" y="175823"/>
                </a:lnTo>
                <a:lnTo>
                  <a:pt x="269582" y="170886"/>
                </a:lnTo>
                <a:lnTo>
                  <a:pt x="315757" y="139352"/>
                </a:lnTo>
                <a:lnTo>
                  <a:pt x="354038" y="109992"/>
                </a:lnTo>
                <a:lnTo>
                  <a:pt x="394570" y="78834"/>
                </a:lnTo>
                <a:lnTo>
                  <a:pt x="436102" y="48522"/>
                </a:lnTo>
                <a:lnTo>
                  <a:pt x="470554" y="26114"/>
                </a:lnTo>
                <a:lnTo>
                  <a:pt x="513681" y="4594"/>
                </a:lnTo>
                <a:lnTo>
                  <a:pt x="517242" y="4945"/>
                </a:lnTo>
                <a:lnTo>
                  <a:pt x="518204" y="7296"/>
                </a:lnTo>
                <a:lnTo>
                  <a:pt x="517435" y="10979"/>
                </a:lnTo>
                <a:lnTo>
                  <a:pt x="485077" y="53084"/>
                </a:lnTo>
                <a:lnTo>
                  <a:pt x="446635" y="96686"/>
                </a:lnTo>
                <a:lnTo>
                  <a:pt x="402888" y="138453"/>
                </a:lnTo>
                <a:lnTo>
                  <a:pt x="396107" y="144984"/>
                </a:lnTo>
                <a:lnTo>
                  <a:pt x="393703" y="149338"/>
                </a:lnTo>
                <a:lnTo>
                  <a:pt x="394217" y="152241"/>
                </a:lnTo>
                <a:lnTo>
                  <a:pt x="396677" y="154176"/>
                </a:lnTo>
                <a:lnTo>
                  <a:pt x="423735" y="143416"/>
                </a:lnTo>
                <a:lnTo>
                  <a:pt x="466404" y="115612"/>
                </a:lnTo>
                <a:lnTo>
                  <a:pt x="498368" y="92620"/>
                </a:lnTo>
                <a:lnTo>
                  <a:pt x="538690" y="61521"/>
                </a:lnTo>
                <a:lnTo>
                  <a:pt x="557793" y="45533"/>
                </a:lnTo>
                <a:lnTo>
                  <a:pt x="523649" y="70153"/>
                </a:lnTo>
                <a:lnTo>
                  <a:pt x="480721" y="103077"/>
                </a:lnTo>
                <a:lnTo>
                  <a:pt x="436981" y="146483"/>
                </a:lnTo>
                <a:lnTo>
                  <a:pt x="429318" y="159963"/>
                </a:lnTo>
                <a:lnTo>
                  <a:pt x="429249" y="163558"/>
                </a:lnTo>
                <a:lnTo>
                  <a:pt x="430614" y="165954"/>
                </a:lnTo>
                <a:lnTo>
                  <a:pt x="435052" y="166140"/>
                </a:lnTo>
                <a:lnTo>
                  <a:pt x="449391" y="162585"/>
                </a:lnTo>
                <a:lnTo>
                  <a:pt x="484040" y="142537"/>
                </a:lnTo>
                <a:lnTo>
                  <a:pt x="528957" y="114254"/>
                </a:lnTo>
                <a:lnTo>
                  <a:pt x="576089" y="83246"/>
                </a:lnTo>
                <a:lnTo>
                  <a:pt x="540660" y="111543"/>
                </a:lnTo>
                <a:lnTo>
                  <a:pt x="494332" y="149179"/>
                </a:lnTo>
                <a:lnTo>
                  <a:pt x="484420" y="158869"/>
                </a:lnTo>
                <a:lnTo>
                  <a:pt x="485035" y="159300"/>
                </a:lnTo>
                <a:lnTo>
                  <a:pt x="486855" y="158883"/>
                </a:lnTo>
                <a:lnTo>
                  <a:pt x="533343" y="128646"/>
                </a:lnTo>
                <a:lnTo>
                  <a:pt x="572570" y="101593"/>
                </a:lnTo>
                <a:lnTo>
                  <a:pt x="613639" y="77281"/>
                </a:lnTo>
                <a:lnTo>
                  <a:pt x="624719" y="74644"/>
                </a:lnTo>
                <a:lnTo>
                  <a:pt x="628660" y="74928"/>
                </a:lnTo>
                <a:lnTo>
                  <a:pt x="629878" y="77940"/>
                </a:lnTo>
                <a:lnTo>
                  <a:pt x="627467" y="88812"/>
                </a:lnTo>
                <a:lnTo>
                  <a:pt x="598506" y="130338"/>
                </a:lnTo>
                <a:lnTo>
                  <a:pt x="564833" y="174610"/>
                </a:lnTo>
                <a:lnTo>
                  <a:pt x="528749" y="217204"/>
                </a:lnTo>
                <a:lnTo>
                  <a:pt x="484146" y="2596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SMARTInkShape-Group523"/>
          <p:cNvGrpSpPr/>
          <p:nvPr/>
        </p:nvGrpSpPr>
        <p:grpSpPr>
          <a:xfrm>
            <a:off x="8716321" y="1309035"/>
            <a:ext cx="2154880" cy="966037"/>
            <a:chOff x="8716321" y="1309035"/>
            <a:chExt cx="2154880" cy="966037"/>
          </a:xfrm>
        </p:grpSpPr>
        <p:sp>
          <p:nvSpPr>
            <p:cNvPr id="287" name="SMARTInkShape-2695"/>
            <p:cNvSpPr/>
            <p:nvPr>
              <p:custDataLst>
                <p:tags r:id="rId82"/>
              </p:custDataLst>
            </p:nvPr>
          </p:nvSpPr>
          <p:spPr>
            <a:xfrm>
              <a:off x="10180945" y="1534634"/>
              <a:ext cx="106056" cy="104526"/>
            </a:xfrm>
            <a:custGeom>
              <a:avLst/>
              <a:gdLst/>
              <a:ahLst/>
              <a:cxnLst/>
              <a:rect l="0" t="0" r="0" b="0"/>
              <a:pathLst>
                <a:path w="106056" h="104526">
                  <a:moveTo>
                    <a:pt x="36205" y="40166"/>
                  </a:moveTo>
                  <a:lnTo>
                    <a:pt x="36205" y="40166"/>
                  </a:lnTo>
                  <a:lnTo>
                    <a:pt x="30738" y="40166"/>
                  </a:lnTo>
                  <a:lnTo>
                    <a:pt x="30443" y="39460"/>
                  </a:lnTo>
                  <a:lnTo>
                    <a:pt x="30118" y="36795"/>
                  </a:lnTo>
                  <a:lnTo>
                    <a:pt x="31854" y="33258"/>
                  </a:lnTo>
                  <a:lnTo>
                    <a:pt x="38716" y="21868"/>
                  </a:lnTo>
                  <a:lnTo>
                    <a:pt x="41796" y="6735"/>
                  </a:lnTo>
                  <a:lnTo>
                    <a:pt x="42218" y="1084"/>
                  </a:lnTo>
                  <a:lnTo>
                    <a:pt x="40213" y="0"/>
                  </a:lnTo>
                  <a:lnTo>
                    <a:pt x="32342" y="677"/>
                  </a:lnTo>
                  <a:lnTo>
                    <a:pt x="21788" y="8975"/>
                  </a:lnTo>
                  <a:lnTo>
                    <a:pt x="11454" y="22775"/>
                  </a:lnTo>
                  <a:lnTo>
                    <a:pt x="2374" y="49673"/>
                  </a:lnTo>
                  <a:lnTo>
                    <a:pt x="0" y="67204"/>
                  </a:lnTo>
                  <a:lnTo>
                    <a:pt x="4594" y="82522"/>
                  </a:lnTo>
                  <a:lnTo>
                    <a:pt x="8780" y="89570"/>
                  </a:lnTo>
                  <a:lnTo>
                    <a:pt x="20959" y="99283"/>
                  </a:lnTo>
                  <a:lnTo>
                    <a:pt x="28157" y="102860"/>
                  </a:lnTo>
                  <a:lnTo>
                    <a:pt x="58514" y="104525"/>
                  </a:lnTo>
                  <a:lnTo>
                    <a:pt x="78340" y="98403"/>
                  </a:lnTo>
                  <a:lnTo>
                    <a:pt x="106055" y="84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696"/>
            <p:cNvSpPr/>
            <p:nvPr>
              <p:custDataLst>
                <p:tags r:id="rId83"/>
              </p:custDataLst>
            </p:nvPr>
          </p:nvSpPr>
          <p:spPr>
            <a:xfrm>
              <a:off x="10312400" y="1536700"/>
              <a:ext cx="46118" cy="228601"/>
            </a:xfrm>
            <a:custGeom>
              <a:avLst/>
              <a:gdLst/>
              <a:ahLst/>
              <a:cxnLst/>
              <a:rect l="0" t="0" r="0" b="0"/>
              <a:pathLst>
                <a:path w="46118" h="228601">
                  <a:moveTo>
                    <a:pt x="0" y="0"/>
                  </a:moveTo>
                  <a:lnTo>
                    <a:pt x="0" y="0"/>
                  </a:lnTo>
                  <a:lnTo>
                    <a:pt x="1411" y="17325"/>
                  </a:lnTo>
                  <a:lnTo>
                    <a:pt x="13814" y="59318"/>
                  </a:lnTo>
                  <a:lnTo>
                    <a:pt x="27611" y="97774"/>
                  </a:lnTo>
                  <a:lnTo>
                    <a:pt x="41341" y="142329"/>
                  </a:lnTo>
                  <a:lnTo>
                    <a:pt x="46117" y="187516"/>
                  </a:lnTo>
                  <a:lnTo>
                    <a:pt x="444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697"/>
            <p:cNvSpPr/>
            <p:nvPr>
              <p:custDataLst>
                <p:tags r:id="rId84"/>
              </p:custDataLst>
            </p:nvPr>
          </p:nvSpPr>
          <p:spPr>
            <a:xfrm>
              <a:off x="10344150" y="1441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698"/>
            <p:cNvSpPr/>
            <p:nvPr>
              <p:custDataLst>
                <p:tags r:id="rId85"/>
              </p:custDataLst>
            </p:nvPr>
          </p:nvSpPr>
          <p:spPr>
            <a:xfrm>
              <a:off x="10420350" y="1325772"/>
              <a:ext cx="438151" cy="288404"/>
            </a:xfrm>
            <a:custGeom>
              <a:avLst/>
              <a:gdLst/>
              <a:ahLst/>
              <a:cxnLst/>
              <a:rect l="0" t="0" r="0" b="0"/>
              <a:pathLst>
                <a:path w="438151" h="288404">
                  <a:moveTo>
                    <a:pt x="0" y="229978"/>
                  </a:moveTo>
                  <a:lnTo>
                    <a:pt x="0" y="229978"/>
                  </a:lnTo>
                  <a:lnTo>
                    <a:pt x="33844" y="187343"/>
                  </a:lnTo>
                  <a:lnTo>
                    <a:pt x="47451" y="162133"/>
                  </a:lnTo>
                  <a:lnTo>
                    <a:pt x="47863" y="160053"/>
                  </a:lnTo>
                  <a:lnTo>
                    <a:pt x="47430" y="159373"/>
                  </a:lnTo>
                  <a:lnTo>
                    <a:pt x="46437" y="159625"/>
                  </a:lnTo>
                  <a:lnTo>
                    <a:pt x="30338" y="186787"/>
                  </a:lnTo>
                  <a:lnTo>
                    <a:pt x="18552" y="222982"/>
                  </a:lnTo>
                  <a:lnTo>
                    <a:pt x="15846" y="255971"/>
                  </a:lnTo>
                  <a:lnTo>
                    <a:pt x="20213" y="274927"/>
                  </a:lnTo>
                  <a:lnTo>
                    <a:pt x="24058" y="281110"/>
                  </a:lnTo>
                  <a:lnTo>
                    <a:pt x="28739" y="285233"/>
                  </a:lnTo>
                  <a:lnTo>
                    <a:pt x="33974" y="287981"/>
                  </a:lnTo>
                  <a:lnTo>
                    <a:pt x="39584" y="288403"/>
                  </a:lnTo>
                  <a:lnTo>
                    <a:pt x="51460" y="285107"/>
                  </a:lnTo>
                  <a:lnTo>
                    <a:pt x="90832" y="255580"/>
                  </a:lnTo>
                  <a:lnTo>
                    <a:pt x="122007" y="221101"/>
                  </a:lnTo>
                  <a:lnTo>
                    <a:pt x="156301" y="174968"/>
                  </a:lnTo>
                  <a:lnTo>
                    <a:pt x="173553" y="157964"/>
                  </a:lnTo>
                  <a:lnTo>
                    <a:pt x="174968" y="157274"/>
                  </a:lnTo>
                  <a:lnTo>
                    <a:pt x="175913" y="157520"/>
                  </a:lnTo>
                  <a:lnTo>
                    <a:pt x="176541" y="158389"/>
                  </a:lnTo>
                  <a:lnTo>
                    <a:pt x="177426" y="162984"/>
                  </a:lnTo>
                  <a:lnTo>
                    <a:pt x="177691" y="172185"/>
                  </a:lnTo>
                  <a:lnTo>
                    <a:pt x="178430" y="174516"/>
                  </a:lnTo>
                  <a:lnTo>
                    <a:pt x="179632" y="176070"/>
                  </a:lnTo>
                  <a:lnTo>
                    <a:pt x="183886" y="178996"/>
                  </a:lnTo>
                  <a:lnTo>
                    <a:pt x="180701" y="172382"/>
                  </a:lnTo>
                  <a:lnTo>
                    <a:pt x="168546" y="161485"/>
                  </a:lnTo>
                  <a:lnTo>
                    <a:pt x="157459" y="157203"/>
                  </a:lnTo>
                  <a:lnTo>
                    <a:pt x="151540" y="156062"/>
                  </a:lnTo>
                  <a:lnTo>
                    <a:pt x="137437" y="158556"/>
                  </a:lnTo>
                  <a:lnTo>
                    <a:pt x="129725" y="161197"/>
                  </a:lnTo>
                  <a:lnTo>
                    <a:pt x="117391" y="173538"/>
                  </a:lnTo>
                  <a:lnTo>
                    <a:pt x="108617" y="191488"/>
                  </a:lnTo>
                  <a:lnTo>
                    <a:pt x="104719" y="213577"/>
                  </a:lnTo>
                  <a:lnTo>
                    <a:pt x="109267" y="246442"/>
                  </a:lnTo>
                  <a:lnTo>
                    <a:pt x="123351" y="264106"/>
                  </a:lnTo>
                  <a:lnTo>
                    <a:pt x="133036" y="271780"/>
                  </a:lnTo>
                  <a:lnTo>
                    <a:pt x="156963" y="280307"/>
                  </a:lnTo>
                  <a:lnTo>
                    <a:pt x="184768" y="281980"/>
                  </a:lnTo>
                  <a:lnTo>
                    <a:pt x="215940" y="275668"/>
                  </a:lnTo>
                  <a:lnTo>
                    <a:pt x="248608" y="260162"/>
                  </a:lnTo>
                  <a:lnTo>
                    <a:pt x="281238" y="234926"/>
                  </a:lnTo>
                  <a:lnTo>
                    <a:pt x="312202" y="195488"/>
                  </a:lnTo>
                  <a:lnTo>
                    <a:pt x="326668" y="171002"/>
                  </a:lnTo>
                  <a:lnTo>
                    <a:pt x="340546" y="144094"/>
                  </a:lnTo>
                  <a:lnTo>
                    <a:pt x="354030" y="115572"/>
                  </a:lnTo>
                  <a:lnTo>
                    <a:pt x="376539" y="68829"/>
                  </a:lnTo>
                  <a:lnTo>
                    <a:pt x="399434" y="22069"/>
                  </a:lnTo>
                  <a:lnTo>
                    <a:pt x="406126" y="7046"/>
                  </a:lnTo>
                  <a:lnTo>
                    <a:pt x="406922" y="3040"/>
                  </a:lnTo>
                  <a:lnTo>
                    <a:pt x="406750" y="369"/>
                  </a:lnTo>
                  <a:lnTo>
                    <a:pt x="404516" y="0"/>
                  </a:lnTo>
                  <a:lnTo>
                    <a:pt x="396389" y="3352"/>
                  </a:lnTo>
                  <a:lnTo>
                    <a:pt x="376544" y="33399"/>
                  </a:lnTo>
                  <a:lnTo>
                    <a:pt x="362791" y="66175"/>
                  </a:lnTo>
                  <a:lnTo>
                    <a:pt x="351034" y="104260"/>
                  </a:lnTo>
                  <a:lnTo>
                    <a:pt x="343460" y="144705"/>
                  </a:lnTo>
                  <a:lnTo>
                    <a:pt x="341502" y="182436"/>
                  </a:lnTo>
                  <a:lnTo>
                    <a:pt x="345101" y="215904"/>
                  </a:lnTo>
                  <a:lnTo>
                    <a:pt x="356106" y="242538"/>
                  </a:lnTo>
                  <a:lnTo>
                    <a:pt x="370406" y="258608"/>
                  </a:lnTo>
                  <a:lnTo>
                    <a:pt x="378170" y="263882"/>
                  </a:lnTo>
                  <a:lnTo>
                    <a:pt x="394324" y="267859"/>
                  </a:lnTo>
                  <a:lnTo>
                    <a:pt x="402582" y="267932"/>
                  </a:lnTo>
                  <a:lnTo>
                    <a:pt x="410205" y="265158"/>
                  </a:lnTo>
                  <a:lnTo>
                    <a:pt x="438150" y="242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699"/>
            <p:cNvSpPr/>
            <p:nvPr>
              <p:custDataLst>
                <p:tags r:id="rId86"/>
              </p:custDataLst>
            </p:nvPr>
          </p:nvSpPr>
          <p:spPr>
            <a:xfrm>
              <a:off x="10693400" y="1435100"/>
              <a:ext cx="177801" cy="16072"/>
            </a:xfrm>
            <a:custGeom>
              <a:avLst/>
              <a:gdLst/>
              <a:ahLst/>
              <a:cxnLst/>
              <a:rect l="0" t="0" r="0" b="0"/>
              <a:pathLst>
                <a:path w="177801" h="16072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2553" y="15844"/>
                  </a:lnTo>
                  <a:lnTo>
                    <a:pt x="44876" y="11750"/>
                  </a:lnTo>
                  <a:lnTo>
                    <a:pt x="82033" y="8044"/>
                  </a:lnTo>
                  <a:lnTo>
                    <a:pt x="129123" y="404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700"/>
            <p:cNvSpPr/>
            <p:nvPr>
              <p:custDataLst>
                <p:tags r:id="rId87"/>
              </p:custDataLst>
            </p:nvPr>
          </p:nvSpPr>
          <p:spPr>
            <a:xfrm>
              <a:off x="8716321" y="1811466"/>
              <a:ext cx="1257995" cy="463606"/>
            </a:xfrm>
            <a:custGeom>
              <a:avLst/>
              <a:gdLst/>
              <a:ahLst/>
              <a:cxnLst/>
              <a:rect l="0" t="0" r="0" b="0"/>
              <a:pathLst>
                <a:path w="1257995" h="463606">
                  <a:moveTo>
                    <a:pt x="27629" y="42734"/>
                  </a:moveTo>
                  <a:lnTo>
                    <a:pt x="27629" y="42734"/>
                  </a:lnTo>
                  <a:lnTo>
                    <a:pt x="70300" y="6970"/>
                  </a:lnTo>
                  <a:lnTo>
                    <a:pt x="81918" y="0"/>
                  </a:lnTo>
                  <a:lnTo>
                    <a:pt x="79744" y="2809"/>
                  </a:lnTo>
                  <a:lnTo>
                    <a:pt x="48446" y="40325"/>
                  </a:lnTo>
                  <a:lnTo>
                    <a:pt x="16742" y="86081"/>
                  </a:lnTo>
                  <a:lnTo>
                    <a:pt x="2061" y="114844"/>
                  </a:lnTo>
                  <a:lnTo>
                    <a:pt x="0" y="122557"/>
                  </a:lnTo>
                  <a:lnTo>
                    <a:pt x="1448" y="129816"/>
                  </a:lnTo>
                  <a:lnTo>
                    <a:pt x="10584" y="143526"/>
                  </a:lnTo>
                  <a:lnTo>
                    <a:pt x="20500" y="146618"/>
                  </a:lnTo>
                  <a:lnTo>
                    <a:pt x="48449" y="146290"/>
                  </a:lnTo>
                  <a:lnTo>
                    <a:pt x="87683" y="135796"/>
                  </a:lnTo>
                  <a:lnTo>
                    <a:pt x="131930" y="119373"/>
                  </a:lnTo>
                  <a:lnTo>
                    <a:pt x="175115" y="100314"/>
                  </a:lnTo>
                  <a:lnTo>
                    <a:pt x="222238" y="79864"/>
                  </a:lnTo>
                  <a:lnTo>
                    <a:pt x="241690" y="71609"/>
                  </a:lnTo>
                  <a:lnTo>
                    <a:pt x="241597" y="73979"/>
                  </a:lnTo>
                  <a:lnTo>
                    <a:pt x="233969" y="86019"/>
                  </a:lnTo>
                  <a:lnTo>
                    <a:pt x="196951" y="116002"/>
                  </a:lnTo>
                  <a:lnTo>
                    <a:pt x="165442" y="141384"/>
                  </a:lnTo>
                  <a:lnTo>
                    <a:pt x="117851" y="183441"/>
                  </a:lnTo>
                  <a:lnTo>
                    <a:pt x="74377" y="228416"/>
                  </a:lnTo>
                  <a:lnTo>
                    <a:pt x="70789" y="234961"/>
                  </a:lnTo>
                  <a:lnTo>
                    <a:pt x="69807" y="240030"/>
                  </a:lnTo>
                  <a:lnTo>
                    <a:pt x="70564" y="244114"/>
                  </a:lnTo>
                  <a:lnTo>
                    <a:pt x="76714" y="244721"/>
                  </a:lnTo>
                  <a:lnTo>
                    <a:pt x="114452" y="233345"/>
                  </a:lnTo>
                  <a:lnTo>
                    <a:pt x="152765" y="214939"/>
                  </a:lnTo>
                  <a:lnTo>
                    <a:pt x="195664" y="192647"/>
                  </a:lnTo>
                  <a:lnTo>
                    <a:pt x="236367" y="171451"/>
                  </a:lnTo>
                  <a:lnTo>
                    <a:pt x="281834" y="151990"/>
                  </a:lnTo>
                  <a:lnTo>
                    <a:pt x="285999" y="151555"/>
                  </a:lnTo>
                  <a:lnTo>
                    <a:pt x="285954" y="153381"/>
                  </a:lnTo>
                  <a:lnTo>
                    <a:pt x="244760" y="194130"/>
                  </a:lnTo>
                  <a:lnTo>
                    <a:pt x="213032" y="223851"/>
                  </a:lnTo>
                  <a:lnTo>
                    <a:pt x="178469" y="257286"/>
                  </a:lnTo>
                  <a:lnTo>
                    <a:pt x="144292" y="295665"/>
                  </a:lnTo>
                  <a:lnTo>
                    <a:pt x="113544" y="336712"/>
                  </a:lnTo>
                  <a:lnTo>
                    <a:pt x="111717" y="345964"/>
                  </a:lnTo>
                  <a:lnTo>
                    <a:pt x="114026" y="353543"/>
                  </a:lnTo>
                  <a:lnTo>
                    <a:pt x="119094" y="360007"/>
                  </a:lnTo>
                  <a:lnTo>
                    <a:pt x="128823" y="360788"/>
                  </a:lnTo>
                  <a:lnTo>
                    <a:pt x="156566" y="352249"/>
                  </a:lnTo>
                  <a:lnTo>
                    <a:pt x="193824" y="331050"/>
                  </a:lnTo>
                  <a:lnTo>
                    <a:pt x="235549" y="302108"/>
                  </a:lnTo>
                  <a:lnTo>
                    <a:pt x="277611" y="268078"/>
                  </a:lnTo>
                  <a:lnTo>
                    <a:pt x="314181" y="237431"/>
                  </a:lnTo>
                  <a:lnTo>
                    <a:pt x="350931" y="203489"/>
                  </a:lnTo>
                  <a:lnTo>
                    <a:pt x="349702" y="203526"/>
                  </a:lnTo>
                  <a:lnTo>
                    <a:pt x="316738" y="233271"/>
                  </a:lnTo>
                  <a:lnTo>
                    <a:pt x="287356" y="265000"/>
                  </a:lnTo>
                  <a:lnTo>
                    <a:pt x="253131" y="302621"/>
                  </a:lnTo>
                  <a:lnTo>
                    <a:pt x="220514" y="340978"/>
                  </a:lnTo>
                  <a:lnTo>
                    <a:pt x="195200" y="375665"/>
                  </a:lnTo>
                  <a:lnTo>
                    <a:pt x="186301" y="400488"/>
                  </a:lnTo>
                  <a:lnTo>
                    <a:pt x="187738" y="408237"/>
                  </a:lnTo>
                  <a:lnTo>
                    <a:pt x="192224" y="413402"/>
                  </a:lnTo>
                  <a:lnTo>
                    <a:pt x="198743" y="416846"/>
                  </a:lnTo>
                  <a:lnTo>
                    <a:pt x="224799" y="409384"/>
                  </a:lnTo>
                  <a:lnTo>
                    <a:pt x="263428" y="388428"/>
                  </a:lnTo>
                  <a:lnTo>
                    <a:pt x="288546" y="371975"/>
                  </a:lnTo>
                  <a:lnTo>
                    <a:pt x="315873" y="353244"/>
                  </a:lnTo>
                  <a:lnTo>
                    <a:pt x="344674" y="332997"/>
                  </a:lnTo>
                  <a:lnTo>
                    <a:pt x="374458" y="311737"/>
                  </a:lnTo>
                  <a:lnTo>
                    <a:pt x="404899" y="289802"/>
                  </a:lnTo>
                  <a:lnTo>
                    <a:pt x="431543" y="270946"/>
                  </a:lnTo>
                  <a:lnTo>
                    <a:pt x="478079" y="238706"/>
                  </a:lnTo>
                  <a:lnTo>
                    <a:pt x="519752" y="213610"/>
                  </a:lnTo>
                  <a:lnTo>
                    <a:pt x="527162" y="210979"/>
                  </a:lnTo>
                  <a:lnTo>
                    <a:pt x="532101" y="210636"/>
                  </a:lnTo>
                  <a:lnTo>
                    <a:pt x="535393" y="211819"/>
                  </a:lnTo>
                  <a:lnTo>
                    <a:pt x="533356" y="217546"/>
                  </a:lnTo>
                  <a:lnTo>
                    <a:pt x="506734" y="252731"/>
                  </a:lnTo>
                  <a:lnTo>
                    <a:pt x="471516" y="292699"/>
                  </a:lnTo>
                  <a:lnTo>
                    <a:pt x="433758" y="334922"/>
                  </a:lnTo>
                  <a:lnTo>
                    <a:pt x="401452" y="373679"/>
                  </a:lnTo>
                  <a:lnTo>
                    <a:pt x="384742" y="402663"/>
                  </a:lnTo>
                  <a:lnTo>
                    <a:pt x="382826" y="412509"/>
                  </a:lnTo>
                  <a:lnTo>
                    <a:pt x="384372" y="419778"/>
                  </a:lnTo>
                  <a:lnTo>
                    <a:pt x="388224" y="425330"/>
                  </a:lnTo>
                  <a:lnTo>
                    <a:pt x="397142" y="425504"/>
                  </a:lnTo>
                  <a:lnTo>
                    <a:pt x="423985" y="416289"/>
                  </a:lnTo>
                  <a:lnTo>
                    <a:pt x="460844" y="391027"/>
                  </a:lnTo>
                  <a:lnTo>
                    <a:pt x="504508" y="353459"/>
                  </a:lnTo>
                  <a:lnTo>
                    <a:pt x="528991" y="329611"/>
                  </a:lnTo>
                  <a:lnTo>
                    <a:pt x="554489" y="303836"/>
                  </a:lnTo>
                  <a:lnTo>
                    <a:pt x="579952" y="278185"/>
                  </a:lnTo>
                  <a:lnTo>
                    <a:pt x="605395" y="252618"/>
                  </a:lnTo>
                  <a:lnTo>
                    <a:pt x="650596" y="208688"/>
                  </a:lnTo>
                  <a:lnTo>
                    <a:pt x="688383" y="178846"/>
                  </a:lnTo>
                  <a:lnTo>
                    <a:pt x="693204" y="176514"/>
                  </a:lnTo>
                  <a:lnTo>
                    <a:pt x="695710" y="176371"/>
                  </a:lnTo>
                  <a:lnTo>
                    <a:pt x="652702" y="214450"/>
                  </a:lnTo>
                  <a:lnTo>
                    <a:pt x="614002" y="251461"/>
                  </a:lnTo>
                  <a:lnTo>
                    <a:pt x="576576" y="288137"/>
                  </a:lnTo>
                  <a:lnTo>
                    <a:pt x="533180" y="332992"/>
                  </a:lnTo>
                  <a:lnTo>
                    <a:pt x="517606" y="352360"/>
                  </a:lnTo>
                  <a:lnTo>
                    <a:pt x="513038" y="363319"/>
                  </a:lnTo>
                  <a:lnTo>
                    <a:pt x="517040" y="364408"/>
                  </a:lnTo>
                  <a:lnTo>
                    <a:pt x="534658" y="359972"/>
                  </a:lnTo>
                  <a:lnTo>
                    <a:pt x="564595" y="341538"/>
                  </a:lnTo>
                  <a:lnTo>
                    <a:pt x="603536" y="313825"/>
                  </a:lnTo>
                  <a:lnTo>
                    <a:pt x="626764" y="297544"/>
                  </a:lnTo>
                  <a:lnTo>
                    <a:pt x="651420" y="280341"/>
                  </a:lnTo>
                  <a:lnTo>
                    <a:pt x="675617" y="264638"/>
                  </a:lnTo>
                  <a:lnTo>
                    <a:pt x="723199" y="235903"/>
                  </a:lnTo>
                  <a:lnTo>
                    <a:pt x="760810" y="220309"/>
                  </a:lnTo>
                  <a:lnTo>
                    <a:pt x="776765" y="216151"/>
                  </a:lnTo>
                  <a:lnTo>
                    <a:pt x="787405" y="216200"/>
                  </a:lnTo>
                  <a:lnTo>
                    <a:pt x="794496" y="219056"/>
                  </a:lnTo>
                  <a:lnTo>
                    <a:pt x="799225" y="223782"/>
                  </a:lnTo>
                  <a:lnTo>
                    <a:pt x="799552" y="232577"/>
                  </a:lnTo>
                  <a:lnTo>
                    <a:pt x="792392" y="257401"/>
                  </a:lnTo>
                  <a:lnTo>
                    <a:pt x="762383" y="303111"/>
                  </a:lnTo>
                  <a:lnTo>
                    <a:pt x="732323" y="345660"/>
                  </a:lnTo>
                  <a:lnTo>
                    <a:pt x="725590" y="364575"/>
                  </a:lnTo>
                  <a:lnTo>
                    <a:pt x="725772" y="371595"/>
                  </a:lnTo>
                  <a:lnTo>
                    <a:pt x="729418" y="375569"/>
                  </a:lnTo>
                  <a:lnTo>
                    <a:pt x="735376" y="377513"/>
                  </a:lnTo>
                  <a:lnTo>
                    <a:pt x="742878" y="378103"/>
                  </a:lnTo>
                  <a:lnTo>
                    <a:pt x="787143" y="358708"/>
                  </a:lnTo>
                  <a:lnTo>
                    <a:pt x="826859" y="332039"/>
                  </a:lnTo>
                  <a:lnTo>
                    <a:pt x="872498" y="299725"/>
                  </a:lnTo>
                  <a:lnTo>
                    <a:pt x="898499" y="283206"/>
                  </a:lnTo>
                  <a:lnTo>
                    <a:pt x="925710" y="266549"/>
                  </a:lnTo>
                  <a:lnTo>
                    <a:pt x="970992" y="244278"/>
                  </a:lnTo>
                  <a:lnTo>
                    <a:pt x="1006406" y="232498"/>
                  </a:lnTo>
                  <a:lnTo>
                    <a:pt x="1029203" y="231966"/>
                  </a:lnTo>
                  <a:lnTo>
                    <a:pt x="1036835" y="235917"/>
                  </a:lnTo>
                  <a:lnTo>
                    <a:pt x="1047195" y="249713"/>
                  </a:lnTo>
                  <a:lnTo>
                    <a:pt x="1046625" y="273249"/>
                  </a:lnTo>
                  <a:lnTo>
                    <a:pt x="1034404" y="314470"/>
                  </a:lnTo>
                  <a:lnTo>
                    <a:pt x="1021140" y="351613"/>
                  </a:lnTo>
                  <a:lnTo>
                    <a:pt x="1018053" y="362954"/>
                  </a:lnTo>
                  <a:lnTo>
                    <a:pt x="1018817" y="371925"/>
                  </a:lnTo>
                  <a:lnTo>
                    <a:pt x="1022150" y="379317"/>
                  </a:lnTo>
                  <a:lnTo>
                    <a:pt x="1027192" y="385656"/>
                  </a:lnTo>
                  <a:lnTo>
                    <a:pt x="1035493" y="388471"/>
                  </a:lnTo>
                  <a:lnTo>
                    <a:pt x="1057888" y="387836"/>
                  </a:lnTo>
                  <a:lnTo>
                    <a:pt x="1101632" y="369431"/>
                  </a:lnTo>
                  <a:lnTo>
                    <a:pt x="1143600" y="331523"/>
                  </a:lnTo>
                  <a:lnTo>
                    <a:pt x="1169362" y="298026"/>
                  </a:lnTo>
                  <a:lnTo>
                    <a:pt x="1171196" y="290540"/>
                  </a:lnTo>
                  <a:lnTo>
                    <a:pt x="1169596" y="284843"/>
                  </a:lnTo>
                  <a:lnTo>
                    <a:pt x="1165708" y="280340"/>
                  </a:lnTo>
                  <a:lnTo>
                    <a:pt x="1142571" y="280981"/>
                  </a:lnTo>
                  <a:lnTo>
                    <a:pt x="1110180" y="290438"/>
                  </a:lnTo>
                  <a:lnTo>
                    <a:pt x="1076970" y="308752"/>
                  </a:lnTo>
                  <a:lnTo>
                    <a:pt x="1033282" y="339492"/>
                  </a:lnTo>
                  <a:lnTo>
                    <a:pt x="1017864" y="356660"/>
                  </a:lnTo>
                  <a:lnTo>
                    <a:pt x="1013754" y="364201"/>
                  </a:lnTo>
                  <a:lnTo>
                    <a:pt x="1015244" y="370640"/>
                  </a:lnTo>
                  <a:lnTo>
                    <a:pt x="1020471" y="376343"/>
                  </a:lnTo>
                  <a:lnTo>
                    <a:pt x="1028191" y="381557"/>
                  </a:lnTo>
                  <a:lnTo>
                    <a:pt x="1055583" y="381705"/>
                  </a:lnTo>
                  <a:lnTo>
                    <a:pt x="1091980" y="374010"/>
                  </a:lnTo>
                  <a:lnTo>
                    <a:pt x="1134027" y="361183"/>
                  </a:lnTo>
                  <a:lnTo>
                    <a:pt x="1174823" y="346074"/>
                  </a:lnTo>
                  <a:lnTo>
                    <a:pt x="1211299" y="330657"/>
                  </a:lnTo>
                  <a:lnTo>
                    <a:pt x="1257994" y="307133"/>
                  </a:lnTo>
                  <a:lnTo>
                    <a:pt x="1257800" y="307900"/>
                  </a:lnTo>
                  <a:lnTo>
                    <a:pt x="1216348" y="346809"/>
                  </a:lnTo>
                  <a:lnTo>
                    <a:pt x="1170613" y="392161"/>
                  </a:lnTo>
                  <a:lnTo>
                    <a:pt x="1134796" y="431234"/>
                  </a:lnTo>
                  <a:lnTo>
                    <a:pt x="1129102" y="441434"/>
                  </a:lnTo>
                  <a:lnTo>
                    <a:pt x="1126716" y="450351"/>
                  </a:lnTo>
                  <a:lnTo>
                    <a:pt x="1126536" y="458412"/>
                  </a:lnTo>
                  <a:lnTo>
                    <a:pt x="1129239" y="462375"/>
                  </a:lnTo>
                  <a:lnTo>
                    <a:pt x="1133865" y="463605"/>
                  </a:lnTo>
                  <a:lnTo>
                    <a:pt x="1151579" y="461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701"/>
            <p:cNvSpPr/>
            <p:nvPr>
              <p:custDataLst>
                <p:tags r:id="rId88"/>
              </p:custDataLst>
            </p:nvPr>
          </p:nvSpPr>
          <p:spPr>
            <a:xfrm>
              <a:off x="9613900" y="1448323"/>
              <a:ext cx="157682" cy="247128"/>
            </a:xfrm>
            <a:custGeom>
              <a:avLst/>
              <a:gdLst/>
              <a:ahLst/>
              <a:cxnLst/>
              <a:rect l="0" t="0" r="0" b="0"/>
              <a:pathLst>
                <a:path w="157682" h="24712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5069" y="3449"/>
                  </a:lnTo>
                  <a:lnTo>
                    <a:pt x="8839" y="1242"/>
                  </a:lnTo>
                  <a:lnTo>
                    <a:pt x="28411" y="0"/>
                  </a:lnTo>
                  <a:lnTo>
                    <a:pt x="70287" y="9719"/>
                  </a:lnTo>
                  <a:lnTo>
                    <a:pt x="109081" y="27109"/>
                  </a:lnTo>
                  <a:lnTo>
                    <a:pt x="128207" y="39275"/>
                  </a:lnTo>
                  <a:lnTo>
                    <a:pt x="143765" y="54089"/>
                  </a:lnTo>
                  <a:lnTo>
                    <a:pt x="153972" y="73843"/>
                  </a:lnTo>
                  <a:lnTo>
                    <a:pt x="157681" y="85038"/>
                  </a:lnTo>
                  <a:lnTo>
                    <a:pt x="156159" y="124390"/>
                  </a:lnTo>
                  <a:lnTo>
                    <a:pt x="150140" y="167330"/>
                  </a:lnTo>
                  <a:lnTo>
                    <a:pt x="141789" y="214536"/>
                  </a:lnTo>
                  <a:lnTo>
                    <a:pt x="133350" y="247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702"/>
            <p:cNvSpPr/>
            <p:nvPr>
              <p:custDataLst>
                <p:tags r:id="rId89"/>
              </p:custDataLst>
            </p:nvPr>
          </p:nvSpPr>
          <p:spPr>
            <a:xfrm>
              <a:off x="9137648" y="1549400"/>
              <a:ext cx="647703" cy="520701"/>
            </a:xfrm>
            <a:custGeom>
              <a:avLst/>
              <a:gdLst/>
              <a:ahLst/>
              <a:cxnLst/>
              <a:rect l="0" t="0" r="0" b="0"/>
              <a:pathLst>
                <a:path w="647703" h="520701">
                  <a:moveTo>
                    <a:pt x="2" y="520700"/>
                  </a:moveTo>
                  <a:lnTo>
                    <a:pt x="2" y="520700"/>
                  </a:lnTo>
                  <a:lnTo>
                    <a:pt x="0" y="517329"/>
                  </a:lnTo>
                  <a:lnTo>
                    <a:pt x="23076" y="469775"/>
                  </a:lnTo>
                  <a:lnTo>
                    <a:pt x="44154" y="422983"/>
                  </a:lnTo>
                  <a:lnTo>
                    <a:pt x="60077" y="377552"/>
                  </a:lnTo>
                  <a:lnTo>
                    <a:pt x="69685" y="351184"/>
                  </a:lnTo>
                  <a:lnTo>
                    <a:pt x="80323" y="323023"/>
                  </a:lnTo>
                  <a:lnTo>
                    <a:pt x="91649" y="293665"/>
                  </a:lnTo>
                  <a:lnTo>
                    <a:pt x="104139" y="267744"/>
                  </a:lnTo>
                  <a:lnTo>
                    <a:pt x="131185" y="222008"/>
                  </a:lnTo>
                  <a:lnTo>
                    <a:pt x="154027" y="186159"/>
                  </a:lnTo>
                  <a:lnTo>
                    <a:pt x="181572" y="138764"/>
                  </a:lnTo>
                  <a:lnTo>
                    <a:pt x="196357" y="103477"/>
                  </a:lnTo>
                  <a:lnTo>
                    <a:pt x="196705" y="98785"/>
                  </a:lnTo>
                  <a:lnTo>
                    <a:pt x="199577" y="97607"/>
                  </a:lnTo>
                  <a:lnTo>
                    <a:pt x="238935" y="92189"/>
                  </a:lnTo>
                  <a:lnTo>
                    <a:pt x="269648" y="88480"/>
                  </a:lnTo>
                  <a:lnTo>
                    <a:pt x="310344" y="82363"/>
                  </a:lnTo>
                  <a:lnTo>
                    <a:pt x="336013" y="76781"/>
                  </a:lnTo>
                  <a:lnTo>
                    <a:pt x="363709" y="70238"/>
                  </a:lnTo>
                  <a:lnTo>
                    <a:pt x="392050" y="64464"/>
                  </a:lnTo>
                  <a:lnTo>
                    <a:pt x="420824" y="59204"/>
                  </a:lnTo>
                  <a:lnTo>
                    <a:pt x="449882" y="54286"/>
                  </a:lnTo>
                  <a:lnTo>
                    <a:pt x="495342" y="45058"/>
                  </a:lnTo>
                  <a:lnTo>
                    <a:pt x="531304" y="36959"/>
                  </a:lnTo>
                  <a:lnTo>
                    <a:pt x="574644" y="28433"/>
                  </a:lnTo>
                  <a:lnTo>
                    <a:pt x="609435" y="20027"/>
                  </a:lnTo>
                  <a:lnTo>
                    <a:pt x="6477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703"/>
            <p:cNvSpPr/>
            <p:nvPr>
              <p:custDataLst>
                <p:tags r:id="rId90"/>
              </p:custDataLst>
            </p:nvPr>
          </p:nvSpPr>
          <p:spPr>
            <a:xfrm>
              <a:off x="10001838" y="1309035"/>
              <a:ext cx="173958" cy="357124"/>
            </a:xfrm>
            <a:custGeom>
              <a:avLst/>
              <a:gdLst/>
              <a:ahLst/>
              <a:cxnLst/>
              <a:rect l="0" t="0" r="0" b="0"/>
              <a:pathLst>
                <a:path w="173958" h="357124">
                  <a:moveTo>
                    <a:pt x="5762" y="176865"/>
                  </a:moveTo>
                  <a:lnTo>
                    <a:pt x="5762" y="176865"/>
                  </a:lnTo>
                  <a:lnTo>
                    <a:pt x="2391" y="176865"/>
                  </a:lnTo>
                  <a:lnTo>
                    <a:pt x="1399" y="178276"/>
                  </a:lnTo>
                  <a:lnTo>
                    <a:pt x="0" y="189121"/>
                  </a:lnTo>
                  <a:lnTo>
                    <a:pt x="1411" y="227081"/>
                  </a:lnTo>
                  <a:lnTo>
                    <a:pt x="6353" y="269355"/>
                  </a:lnTo>
                  <a:lnTo>
                    <a:pt x="10404" y="311984"/>
                  </a:lnTo>
                  <a:lnTo>
                    <a:pt x="17479" y="357123"/>
                  </a:lnTo>
                  <a:lnTo>
                    <a:pt x="14609" y="337146"/>
                  </a:lnTo>
                  <a:lnTo>
                    <a:pt x="19123" y="292951"/>
                  </a:lnTo>
                  <a:lnTo>
                    <a:pt x="27929" y="245627"/>
                  </a:lnTo>
                  <a:lnTo>
                    <a:pt x="33240" y="216357"/>
                  </a:lnTo>
                  <a:lnTo>
                    <a:pt x="38896" y="184143"/>
                  </a:lnTo>
                  <a:lnTo>
                    <a:pt x="44784" y="149967"/>
                  </a:lnTo>
                  <a:lnTo>
                    <a:pt x="52239" y="120127"/>
                  </a:lnTo>
                  <a:lnTo>
                    <a:pt x="60735" y="93179"/>
                  </a:lnTo>
                  <a:lnTo>
                    <a:pt x="78878" y="48654"/>
                  </a:lnTo>
                  <a:lnTo>
                    <a:pt x="96349" y="19458"/>
                  </a:lnTo>
                  <a:lnTo>
                    <a:pt x="113522" y="4601"/>
                  </a:lnTo>
                  <a:lnTo>
                    <a:pt x="122050" y="639"/>
                  </a:lnTo>
                  <a:lnTo>
                    <a:pt x="139054" y="0"/>
                  </a:lnTo>
                  <a:lnTo>
                    <a:pt x="147542" y="1805"/>
                  </a:lnTo>
                  <a:lnTo>
                    <a:pt x="154608" y="6536"/>
                  </a:lnTo>
                  <a:lnTo>
                    <a:pt x="166226" y="21200"/>
                  </a:lnTo>
                  <a:lnTo>
                    <a:pt x="173957" y="59403"/>
                  </a:lnTo>
                  <a:lnTo>
                    <a:pt x="166358" y="90322"/>
                  </a:lnTo>
                  <a:lnTo>
                    <a:pt x="149105" y="122879"/>
                  </a:lnTo>
                  <a:lnTo>
                    <a:pt x="109070" y="170120"/>
                  </a:lnTo>
                  <a:lnTo>
                    <a:pt x="71884" y="200423"/>
                  </a:lnTo>
                  <a:lnTo>
                    <a:pt x="54199" y="208502"/>
                  </a:lnTo>
                  <a:lnTo>
                    <a:pt x="41165" y="210211"/>
                  </a:lnTo>
                  <a:lnTo>
                    <a:pt x="32082" y="208619"/>
                  </a:lnTo>
                  <a:lnTo>
                    <a:pt x="29657" y="207206"/>
                  </a:lnTo>
                  <a:lnTo>
                    <a:pt x="25769" y="203241"/>
                  </a:lnTo>
                  <a:lnTo>
                    <a:pt x="58153" y="230140"/>
                  </a:lnTo>
                  <a:lnTo>
                    <a:pt x="96805" y="267377"/>
                  </a:lnTo>
                  <a:lnTo>
                    <a:pt x="126704" y="296579"/>
                  </a:lnTo>
                  <a:lnTo>
                    <a:pt x="139112" y="316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524"/>
          <p:cNvGrpSpPr/>
          <p:nvPr/>
        </p:nvGrpSpPr>
        <p:grpSpPr>
          <a:xfrm>
            <a:off x="11194104" y="1340733"/>
            <a:ext cx="230884" cy="365558"/>
            <a:chOff x="11194104" y="1340733"/>
            <a:chExt cx="230884" cy="365558"/>
          </a:xfrm>
        </p:grpSpPr>
        <p:sp>
          <p:nvSpPr>
            <p:cNvPr id="297" name="SMARTInkShape-2704"/>
            <p:cNvSpPr/>
            <p:nvPr>
              <p:custDataLst>
                <p:tags r:id="rId80"/>
              </p:custDataLst>
            </p:nvPr>
          </p:nvSpPr>
          <p:spPr>
            <a:xfrm>
              <a:off x="11194104" y="1340733"/>
              <a:ext cx="184575" cy="322968"/>
            </a:xfrm>
            <a:custGeom>
              <a:avLst/>
              <a:gdLst/>
              <a:ahLst/>
              <a:cxnLst/>
              <a:rect l="0" t="0" r="0" b="0"/>
              <a:pathLst>
                <a:path w="184575" h="322968">
                  <a:moveTo>
                    <a:pt x="115246" y="5467"/>
                  </a:moveTo>
                  <a:lnTo>
                    <a:pt x="115246" y="5467"/>
                  </a:lnTo>
                  <a:lnTo>
                    <a:pt x="111876" y="2096"/>
                  </a:lnTo>
                  <a:lnTo>
                    <a:pt x="108339" y="441"/>
                  </a:lnTo>
                  <a:lnTo>
                    <a:pt x="106407" y="0"/>
                  </a:lnTo>
                  <a:lnTo>
                    <a:pt x="100500" y="8917"/>
                  </a:lnTo>
                  <a:lnTo>
                    <a:pt x="89241" y="45060"/>
                  </a:lnTo>
                  <a:lnTo>
                    <a:pt x="79699" y="83741"/>
                  </a:lnTo>
                  <a:lnTo>
                    <a:pt x="66051" y="126804"/>
                  </a:lnTo>
                  <a:lnTo>
                    <a:pt x="50577" y="171813"/>
                  </a:lnTo>
                  <a:lnTo>
                    <a:pt x="34293" y="214159"/>
                  </a:lnTo>
                  <a:lnTo>
                    <a:pt x="11374" y="258272"/>
                  </a:lnTo>
                  <a:lnTo>
                    <a:pt x="589" y="275262"/>
                  </a:lnTo>
                  <a:lnTo>
                    <a:pt x="0" y="275642"/>
                  </a:lnTo>
                  <a:lnTo>
                    <a:pt x="9650" y="236053"/>
                  </a:lnTo>
                  <a:lnTo>
                    <a:pt x="24694" y="192126"/>
                  </a:lnTo>
                  <a:lnTo>
                    <a:pt x="33697" y="173584"/>
                  </a:lnTo>
                  <a:lnTo>
                    <a:pt x="47573" y="156879"/>
                  </a:lnTo>
                  <a:lnTo>
                    <a:pt x="83686" y="133986"/>
                  </a:lnTo>
                  <a:lnTo>
                    <a:pt x="130451" y="117970"/>
                  </a:lnTo>
                  <a:lnTo>
                    <a:pt x="158230" y="104177"/>
                  </a:lnTo>
                  <a:lnTo>
                    <a:pt x="172746" y="92021"/>
                  </a:lnTo>
                  <a:lnTo>
                    <a:pt x="184574" y="76051"/>
                  </a:lnTo>
                  <a:lnTo>
                    <a:pt x="168458" y="119417"/>
                  </a:lnTo>
                  <a:lnTo>
                    <a:pt x="157945" y="150656"/>
                  </a:lnTo>
                  <a:lnTo>
                    <a:pt x="146218" y="187588"/>
                  </a:lnTo>
                  <a:lnTo>
                    <a:pt x="133245" y="225404"/>
                  </a:lnTo>
                  <a:lnTo>
                    <a:pt x="118071" y="258674"/>
                  </a:lnTo>
                  <a:lnTo>
                    <a:pt x="100404" y="298430"/>
                  </a:lnTo>
                  <a:lnTo>
                    <a:pt x="89846" y="322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705"/>
            <p:cNvSpPr/>
            <p:nvPr>
              <p:custDataLst>
                <p:tags r:id="rId81"/>
              </p:custDataLst>
            </p:nvPr>
          </p:nvSpPr>
          <p:spPr>
            <a:xfrm>
              <a:off x="11333059" y="1612900"/>
              <a:ext cx="91929" cy="93391"/>
            </a:xfrm>
            <a:custGeom>
              <a:avLst/>
              <a:gdLst/>
              <a:ahLst/>
              <a:cxnLst/>
              <a:rect l="0" t="0" r="0" b="0"/>
              <a:pathLst>
                <a:path w="91929" h="93391">
                  <a:moveTo>
                    <a:pt x="46141" y="6350"/>
                  </a:moveTo>
                  <a:lnTo>
                    <a:pt x="46141" y="6350"/>
                  </a:lnTo>
                  <a:lnTo>
                    <a:pt x="42770" y="2979"/>
                  </a:lnTo>
                  <a:lnTo>
                    <a:pt x="39234" y="1324"/>
                  </a:lnTo>
                  <a:lnTo>
                    <a:pt x="37302" y="883"/>
                  </a:lnTo>
                  <a:lnTo>
                    <a:pt x="27844" y="3633"/>
                  </a:lnTo>
                  <a:lnTo>
                    <a:pt x="12732" y="12287"/>
                  </a:lnTo>
                  <a:lnTo>
                    <a:pt x="4715" y="21688"/>
                  </a:lnTo>
                  <a:lnTo>
                    <a:pt x="1589" y="27159"/>
                  </a:lnTo>
                  <a:lnTo>
                    <a:pt x="0" y="42645"/>
                  </a:lnTo>
                  <a:lnTo>
                    <a:pt x="2351" y="59875"/>
                  </a:lnTo>
                  <a:lnTo>
                    <a:pt x="8099" y="74589"/>
                  </a:lnTo>
                  <a:lnTo>
                    <a:pt x="20999" y="86303"/>
                  </a:lnTo>
                  <a:lnTo>
                    <a:pt x="29382" y="91402"/>
                  </a:lnTo>
                  <a:lnTo>
                    <a:pt x="37790" y="93390"/>
                  </a:lnTo>
                  <a:lnTo>
                    <a:pt x="54659" y="91836"/>
                  </a:lnTo>
                  <a:lnTo>
                    <a:pt x="80022" y="83028"/>
                  </a:lnTo>
                  <a:lnTo>
                    <a:pt x="85663" y="76519"/>
                  </a:lnTo>
                  <a:lnTo>
                    <a:pt x="91928" y="57997"/>
                  </a:lnTo>
                  <a:lnTo>
                    <a:pt x="842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0" name="SMARTInkShape-2706"/>
          <p:cNvSpPr/>
          <p:nvPr>
            <p:custDataLst>
              <p:tags r:id="rId9"/>
            </p:custDataLst>
          </p:nvPr>
        </p:nvSpPr>
        <p:spPr>
          <a:xfrm>
            <a:off x="5411538" y="1905000"/>
            <a:ext cx="201863" cy="381001"/>
          </a:xfrm>
          <a:custGeom>
            <a:avLst/>
            <a:gdLst/>
            <a:ahLst/>
            <a:cxnLst/>
            <a:rect l="0" t="0" r="0" b="0"/>
            <a:pathLst>
              <a:path w="201863" h="381001">
                <a:moveTo>
                  <a:pt x="195512" y="381000"/>
                </a:moveTo>
                <a:lnTo>
                  <a:pt x="195512" y="381000"/>
                </a:lnTo>
                <a:lnTo>
                  <a:pt x="195512" y="377629"/>
                </a:lnTo>
                <a:lnTo>
                  <a:pt x="197393" y="374092"/>
                </a:lnTo>
                <a:lnTo>
                  <a:pt x="198883" y="372162"/>
                </a:lnTo>
                <a:lnTo>
                  <a:pt x="198657" y="362490"/>
                </a:lnTo>
                <a:lnTo>
                  <a:pt x="189391" y="326544"/>
                </a:lnTo>
                <a:lnTo>
                  <a:pt x="174648" y="280904"/>
                </a:lnTo>
                <a:lnTo>
                  <a:pt x="161074" y="237970"/>
                </a:lnTo>
                <a:lnTo>
                  <a:pt x="145634" y="192548"/>
                </a:lnTo>
                <a:lnTo>
                  <a:pt x="129364" y="155897"/>
                </a:lnTo>
                <a:lnTo>
                  <a:pt x="104338" y="120981"/>
                </a:lnTo>
                <a:lnTo>
                  <a:pt x="60423" y="83528"/>
                </a:lnTo>
                <a:lnTo>
                  <a:pt x="43998" y="72139"/>
                </a:lnTo>
                <a:lnTo>
                  <a:pt x="41585" y="71376"/>
                </a:lnTo>
                <a:lnTo>
                  <a:pt x="39978" y="71573"/>
                </a:lnTo>
                <a:lnTo>
                  <a:pt x="38905" y="72410"/>
                </a:lnTo>
                <a:lnTo>
                  <a:pt x="37715" y="75221"/>
                </a:lnTo>
                <a:lnTo>
                  <a:pt x="37185" y="78822"/>
                </a:lnTo>
                <a:lnTo>
                  <a:pt x="46912" y="120600"/>
                </a:lnTo>
                <a:lnTo>
                  <a:pt x="48959" y="159576"/>
                </a:lnTo>
                <a:lnTo>
                  <a:pt x="49417" y="206626"/>
                </a:lnTo>
                <a:lnTo>
                  <a:pt x="49453" y="215793"/>
                </a:lnTo>
                <a:lnTo>
                  <a:pt x="34266" y="181976"/>
                </a:lnTo>
                <a:lnTo>
                  <a:pt x="25988" y="145719"/>
                </a:lnTo>
                <a:lnTo>
                  <a:pt x="12787" y="100829"/>
                </a:lnTo>
                <a:lnTo>
                  <a:pt x="0" y="72174"/>
                </a:lnTo>
                <a:lnTo>
                  <a:pt x="965" y="70694"/>
                </a:lnTo>
                <a:lnTo>
                  <a:pt x="5800" y="67168"/>
                </a:lnTo>
                <a:lnTo>
                  <a:pt x="39139" y="53380"/>
                </a:lnTo>
                <a:lnTo>
                  <a:pt x="71920" y="42774"/>
                </a:lnTo>
                <a:lnTo>
                  <a:pt x="108127" y="31005"/>
                </a:lnTo>
                <a:lnTo>
                  <a:pt x="143269" y="19424"/>
                </a:lnTo>
                <a:lnTo>
                  <a:pt x="20186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SMARTInkShape-Group526"/>
          <p:cNvGrpSpPr/>
          <p:nvPr/>
        </p:nvGrpSpPr>
        <p:grpSpPr>
          <a:xfrm>
            <a:off x="4846456" y="1424803"/>
            <a:ext cx="627245" cy="731673"/>
            <a:chOff x="4846456" y="1424803"/>
            <a:chExt cx="627245" cy="731673"/>
          </a:xfrm>
        </p:grpSpPr>
        <p:sp>
          <p:nvSpPr>
            <p:cNvPr id="301" name="SMARTInkShape-2707"/>
            <p:cNvSpPr/>
            <p:nvPr>
              <p:custDataLst>
                <p:tags r:id="rId74"/>
              </p:custDataLst>
            </p:nvPr>
          </p:nvSpPr>
          <p:spPr>
            <a:xfrm>
              <a:off x="4848571" y="1556740"/>
              <a:ext cx="286997" cy="339442"/>
            </a:xfrm>
            <a:custGeom>
              <a:avLst/>
              <a:gdLst/>
              <a:ahLst/>
              <a:cxnLst/>
              <a:rect l="0" t="0" r="0" b="0"/>
              <a:pathLst>
                <a:path w="286997" h="339442">
                  <a:moveTo>
                    <a:pt x="21879" y="202210"/>
                  </a:moveTo>
                  <a:lnTo>
                    <a:pt x="21879" y="202210"/>
                  </a:lnTo>
                  <a:lnTo>
                    <a:pt x="18508" y="202210"/>
                  </a:lnTo>
                  <a:lnTo>
                    <a:pt x="17515" y="203621"/>
                  </a:lnTo>
                  <a:lnTo>
                    <a:pt x="16412" y="208952"/>
                  </a:lnTo>
                  <a:lnTo>
                    <a:pt x="22553" y="248663"/>
                  </a:lnTo>
                  <a:lnTo>
                    <a:pt x="27107" y="289389"/>
                  </a:lnTo>
                  <a:lnTo>
                    <a:pt x="27302" y="324218"/>
                  </a:lnTo>
                  <a:lnTo>
                    <a:pt x="24759" y="333577"/>
                  </a:lnTo>
                  <a:lnTo>
                    <a:pt x="23093" y="336354"/>
                  </a:lnTo>
                  <a:lnTo>
                    <a:pt x="19361" y="339441"/>
                  </a:lnTo>
                  <a:lnTo>
                    <a:pt x="17378" y="338147"/>
                  </a:lnTo>
                  <a:lnTo>
                    <a:pt x="13293" y="331066"/>
                  </a:lnTo>
                  <a:lnTo>
                    <a:pt x="4922" y="285466"/>
                  </a:lnTo>
                  <a:lnTo>
                    <a:pt x="702" y="244857"/>
                  </a:lnTo>
                  <a:lnTo>
                    <a:pt x="0" y="219353"/>
                  </a:lnTo>
                  <a:lnTo>
                    <a:pt x="237" y="191060"/>
                  </a:lnTo>
                  <a:lnTo>
                    <a:pt x="1101" y="160910"/>
                  </a:lnTo>
                  <a:lnTo>
                    <a:pt x="2383" y="134460"/>
                  </a:lnTo>
                  <a:lnTo>
                    <a:pt x="5689" y="88138"/>
                  </a:lnTo>
                  <a:lnTo>
                    <a:pt x="14887" y="43214"/>
                  </a:lnTo>
                  <a:lnTo>
                    <a:pt x="29920" y="15400"/>
                  </a:lnTo>
                  <a:lnTo>
                    <a:pt x="41681" y="4413"/>
                  </a:lnTo>
                  <a:lnTo>
                    <a:pt x="47780" y="495"/>
                  </a:lnTo>
                  <a:lnTo>
                    <a:pt x="54668" y="0"/>
                  </a:lnTo>
                  <a:lnTo>
                    <a:pt x="69849" y="5095"/>
                  </a:lnTo>
                  <a:lnTo>
                    <a:pt x="75731" y="10827"/>
                  </a:lnTo>
                  <a:lnTo>
                    <a:pt x="84148" y="26605"/>
                  </a:lnTo>
                  <a:lnTo>
                    <a:pt x="86112" y="62063"/>
                  </a:lnTo>
                  <a:lnTo>
                    <a:pt x="78854" y="103848"/>
                  </a:lnTo>
                  <a:lnTo>
                    <a:pt x="63759" y="150665"/>
                  </a:lnTo>
                  <a:lnTo>
                    <a:pt x="55544" y="167307"/>
                  </a:lnTo>
                  <a:lnTo>
                    <a:pt x="45308" y="177995"/>
                  </a:lnTo>
                  <a:lnTo>
                    <a:pt x="39616" y="181834"/>
                  </a:lnTo>
                  <a:lnTo>
                    <a:pt x="34409" y="183687"/>
                  </a:lnTo>
                  <a:lnTo>
                    <a:pt x="10881" y="183222"/>
                  </a:lnTo>
                  <a:lnTo>
                    <a:pt x="54003" y="225224"/>
                  </a:lnTo>
                  <a:lnTo>
                    <a:pt x="76161" y="242582"/>
                  </a:lnTo>
                  <a:lnTo>
                    <a:pt x="93858" y="249920"/>
                  </a:lnTo>
                  <a:lnTo>
                    <a:pt x="114781" y="248724"/>
                  </a:lnTo>
                  <a:lnTo>
                    <a:pt x="128785" y="241933"/>
                  </a:lnTo>
                  <a:lnTo>
                    <a:pt x="135483" y="237158"/>
                  </a:lnTo>
                  <a:lnTo>
                    <a:pt x="139948" y="231153"/>
                  </a:lnTo>
                  <a:lnTo>
                    <a:pt x="144909" y="216955"/>
                  </a:lnTo>
                  <a:lnTo>
                    <a:pt x="147390" y="181891"/>
                  </a:lnTo>
                  <a:lnTo>
                    <a:pt x="145159" y="169426"/>
                  </a:lnTo>
                  <a:lnTo>
                    <a:pt x="142871" y="165537"/>
                  </a:lnTo>
                  <a:lnTo>
                    <a:pt x="139935" y="162945"/>
                  </a:lnTo>
                  <a:lnTo>
                    <a:pt x="136567" y="161216"/>
                  </a:lnTo>
                  <a:lnTo>
                    <a:pt x="133615" y="162181"/>
                  </a:lnTo>
                  <a:lnTo>
                    <a:pt x="128454" y="168897"/>
                  </a:lnTo>
                  <a:lnTo>
                    <a:pt x="124953" y="187949"/>
                  </a:lnTo>
                  <a:lnTo>
                    <a:pt x="129779" y="201516"/>
                  </a:lnTo>
                  <a:lnTo>
                    <a:pt x="134029" y="208098"/>
                  </a:lnTo>
                  <a:lnTo>
                    <a:pt x="146276" y="217291"/>
                  </a:lnTo>
                  <a:lnTo>
                    <a:pt x="153495" y="220731"/>
                  </a:lnTo>
                  <a:lnTo>
                    <a:pt x="170921" y="220789"/>
                  </a:lnTo>
                  <a:lnTo>
                    <a:pt x="207482" y="209330"/>
                  </a:lnTo>
                  <a:lnTo>
                    <a:pt x="229978" y="190836"/>
                  </a:lnTo>
                  <a:lnTo>
                    <a:pt x="251725" y="158268"/>
                  </a:lnTo>
                  <a:lnTo>
                    <a:pt x="252720" y="155982"/>
                  </a:lnTo>
                  <a:lnTo>
                    <a:pt x="252678" y="154458"/>
                  </a:lnTo>
                  <a:lnTo>
                    <a:pt x="251946" y="153442"/>
                  </a:lnTo>
                  <a:lnTo>
                    <a:pt x="251131" y="157958"/>
                  </a:lnTo>
                  <a:lnTo>
                    <a:pt x="251474" y="167020"/>
                  </a:lnTo>
                  <a:lnTo>
                    <a:pt x="266405" y="213310"/>
                  </a:lnTo>
                  <a:lnTo>
                    <a:pt x="280566" y="258417"/>
                  </a:lnTo>
                  <a:lnTo>
                    <a:pt x="286996" y="294765"/>
                  </a:lnTo>
                  <a:lnTo>
                    <a:pt x="285994" y="305199"/>
                  </a:lnTo>
                  <a:lnTo>
                    <a:pt x="284739" y="308969"/>
                  </a:lnTo>
                  <a:lnTo>
                    <a:pt x="281786" y="310777"/>
                  </a:lnTo>
                  <a:lnTo>
                    <a:pt x="263179" y="310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708"/>
            <p:cNvSpPr/>
            <p:nvPr>
              <p:custDataLst>
                <p:tags r:id="rId75"/>
              </p:custDataLst>
            </p:nvPr>
          </p:nvSpPr>
          <p:spPr>
            <a:xfrm>
              <a:off x="5080000" y="1593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709"/>
            <p:cNvSpPr/>
            <p:nvPr>
              <p:custDataLst>
                <p:tags r:id="rId76"/>
              </p:custDataLst>
            </p:nvPr>
          </p:nvSpPr>
          <p:spPr>
            <a:xfrm>
              <a:off x="5157444" y="1424803"/>
              <a:ext cx="280835" cy="277209"/>
            </a:xfrm>
            <a:custGeom>
              <a:avLst/>
              <a:gdLst/>
              <a:ahLst/>
              <a:cxnLst/>
              <a:rect l="0" t="0" r="0" b="0"/>
              <a:pathLst>
                <a:path w="280835" h="277209">
                  <a:moveTo>
                    <a:pt x="5106" y="226197"/>
                  </a:moveTo>
                  <a:lnTo>
                    <a:pt x="5106" y="226197"/>
                  </a:lnTo>
                  <a:lnTo>
                    <a:pt x="8477" y="229568"/>
                  </a:lnTo>
                  <a:lnTo>
                    <a:pt x="12014" y="231223"/>
                  </a:lnTo>
                  <a:lnTo>
                    <a:pt x="20033" y="232285"/>
                  </a:lnTo>
                  <a:lnTo>
                    <a:pt x="21407" y="231667"/>
                  </a:lnTo>
                  <a:lnTo>
                    <a:pt x="22324" y="230549"/>
                  </a:lnTo>
                  <a:lnTo>
                    <a:pt x="22934" y="229098"/>
                  </a:lnTo>
                  <a:lnTo>
                    <a:pt x="23794" y="220315"/>
                  </a:lnTo>
                  <a:lnTo>
                    <a:pt x="20678" y="205404"/>
                  </a:lnTo>
                  <a:lnTo>
                    <a:pt x="15286" y="194323"/>
                  </a:lnTo>
                  <a:lnTo>
                    <a:pt x="13304" y="193658"/>
                  </a:lnTo>
                  <a:lnTo>
                    <a:pt x="11277" y="194627"/>
                  </a:lnTo>
                  <a:lnTo>
                    <a:pt x="9220" y="196684"/>
                  </a:lnTo>
                  <a:lnTo>
                    <a:pt x="2954" y="216433"/>
                  </a:lnTo>
                  <a:lnTo>
                    <a:pt x="0" y="241256"/>
                  </a:lnTo>
                  <a:lnTo>
                    <a:pt x="3071" y="256173"/>
                  </a:lnTo>
                  <a:lnTo>
                    <a:pt x="9141" y="268448"/>
                  </a:lnTo>
                  <a:lnTo>
                    <a:pt x="16542" y="276255"/>
                  </a:lnTo>
                  <a:lnTo>
                    <a:pt x="21197" y="277208"/>
                  </a:lnTo>
                  <a:lnTo>
                    <a:pt x="32013" y="274503"/>
                  </a:lnTo>
                  <a:lnTo>
                    <a:pt x="50002" y="258306"/>
                  </a:lnTo>
                  <a:lnTo>
                    <a:pt x="65367" y="235632"/>
                  </a:lnTo>
                  <a:lnTo>
                    <a:pt x="78131" y="193959"/>
                  </a:lnTo>
                  <a:lnTo>
                    <a:pt x="87242" y="157980"/>
                  </a:lnTo>
                  <a:lnTo>
                    <a:pt x="88280" y="166103"/>
                  </a:lnTo>
                  <a:lnTo>
                    <a:pt x="92701" y="173035"/>
                  </a:lnTo>
                  <a:lnTo>
                    <a:pt x="96483" y="177405"/>
                  </a:lnTo>
                  <a:lnTo>
                    <a:pt x="98480" y="178147"/>
                  </a:lnTo>
                  <a:lnTo>
                    <a:pt x="100516" y="177936"/>
                  </a:lnTo>
                  <a:lnTo>
                    <a:pt x="106753" y="176149"/>
                  </a:lnTo>
                  <a:lnTo>
                    <a:pt x="108854" y="175898"/>
                  </a:lnTo>
                  <a:lnTo>
                    <a:pt x="110255" y="175026"/>
                  </a:lnTo>
                  <a:lnTo>
                    <a:pt x="111188" y="173738"/>
                  </a:lnTo>
                  <a:lnTo>
                    <a:pt x="111811" y="172175"/>
                  </a:lnTo>
                  <a:lnTo>
                    <a:pt x="110815" y="170426"/>
                  </a:lnTo>
                  <a:lnTo>
                    <a:pt x="105945" y="166603"/>
                  </a:lnTo>
                  <a:lnTo>
                    <a:pt x="91899" y="163854"/>
                  </a:lnTo>
                  <a:lnTo>
                    <a:pt x="82251" y="166974"/>
                  </a:lnTo>
                  <a:lnTo>
                    <a:pt x="77703" y="169782"/>
                  </a:lnTo>
                  <a:lnTo>
                    <a:pt x="64559" y="187217"/>
                  </a:lnTo>
                  <a:lnTo>
                    <a:pt x="58470" y="210257"/>
                  </a:lnTo>
                  <a:lnTo>
                    <a:pt x="60808" y="224757"/>
                  </a:lnTo>
                  <a:lnTo>
                    <a:pt x="67257" y="238257"/>
                  </a:lnTo>
                  <a:lnTo>
                    <a:pt x="77179" y="251313"/>
                  </a:lnTo>
                  <a:lnTo>
                    <a:pt x="84905" y="254935"/>
                  </a:lnTo>
                  <a:lnTo>
                    <a:pt x="104777" y="257079"/>
                  </a:lnTo>
                  <a:lnTo>
                    <a:pt x="136395" y="247577"/>
                  </a:lnTo>
                  <a:lnTo>
                    <a:pt x="168105" y="221243"/>
                  </a:lnTo>
                  <a:lnTo>
                    <a:pt x="193102" y="186629"/>
                  </a:lnTo>
                  <a:lnTo>
                    <a:pt x="205312" y="154519"/>
                  </a:lnTo>
                  <a:lnTo>
                    <a:pt x="214735" y="116023"/>
                  </a:lnTo>
                  <a:lnTo>
                    <a:pt x="221277" y="73044"/>
                  </a:lnTo>
                  <a:lnTo>
                    <a:pt x="225555" y="25439"/>
                  </a:lnTo>
                  <a:lnTo>
                    <a:pt x="222793" y="8090"/>
                  </a:lnTo>
                  <a:lnTo>
                    <a:pt x="220080" y="2476"/>
                  </a:lnTo>
                  <a:lnTo>
                    <a:pt x="216155" y="144"/>
                  </a:lnTo>
                  <a:lnTo>
                    <a:pt x="211422" y="0"/>
                  </a:lnTo>
                  <a:lnTo>
                    <a:pt x="206150" y="1316"/>
                  </a:lnTo>
                  <a:lnTo>
                    <a:pt x="196529" y="12185"/>
                  </a:lnTo>
                  <a:lnTo>
                    <a:pt x="191988" y="20022"/>
                  </a:lnTo>
                  <a:lnTo>
                    <a:pt x="188824" y="41901"/>
                  </a:lnTo>
                  <a:lnTo>
                    <a:pt x="191009" y="83867"/>
                  </a:lnTo>
                  <a:lnTo>
                    <a:pt x="198007" y="130168"/>
                  </a:lnTo>
                  <a:lnTo>
                    <a:pt x="210899" y="171403"/>
                  </a:lnTo>
                  <a:lnTo>
                    <a:pt x="222864" y="191966"/>
                  </a:lnTo>
                  <a:lnTo>
                    <a:pt x="237589" y="203457"/>
                  </a:lnTo>
                  <a:lnTo>
                    <a:pt x="244762" y="204687"/>
                  </a:lnTo>
                  <a:lnTo>
                    <a:pt x="251660" y="203391"/>
                  </a:lnTo>
                  <a:lnTo>
                    <a:pt x="258375" y="200409"/>
                  </a:lnTo>
                  <a:lnTo>
                    <a:pt x="277940" y="179359"/>
                  </a:lnTo>
                  <a:lnTo>
                    <a:pt x="280834" y="170277"/>
                  </a:lnTo>
                  <a:lnTo>
                    <a:pt x="278156" y="130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710"/>
            <p:cNvSpPr/>
            <p:nvPr>
              <p:custDataLst>
                <p:tags r:id="rId77"/>
              </p:custDataLst>
            </p:nvPr>
          </p:nvSpPr>
          <p:spPr>
            <a:xfrm>
              <a:off x="5309483" y="1473200"/>
              <a:ext cx="164218" cy="76201"/>
            </a:xfrm>
            <a:custGeom>
              <a:avLst/>
              <a:gdLst/>
              <a:ahLst/>
              <a:cxnLst/>
              <a:rect l="0" t="0" r="0" b="0"/>
              <a:pathLst>
                <a:path w="164218" h="76201">
                  <a:moveTo>
                    <a:pt x="5467" y="76200"/>
                  </a:moveTo>
                  <a:lnTo>
                    <a:pt x="5467" y="76200"/>
                  </a:lnTo>
                  <a:lnTo>
                    <a:pt x="0" y="76200"/>
                  </a:lnTo>
                  <a:lnTo>
                    <a:pt x="41289" y="58523"/>
                  </a:lnTo>
                  <a:lnTo>
                    <a:pt x="83266" y="39604"/>
                  </a:lnTo>
                  <a:lnTo>
                    <a:pt x="115068" y="24187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711"/>
            <p:cNvSpPr/>
            <p:nvPr>
              <p:custDataLst>
                <p:tags r:id="rId78"/>
              </p:custDataLst>
            </p:nvPr>
          </p:nvSpPr>
          <p:spPr>
            <a:xfrm>
              <a:off x="4846456" y="1913411"/>
              <a:ext cx="170045" cy="243065"/>
            </a:xfrm>
            <a:custGeom>
              <a:avLst/>
              <a:gdLst/>
              <a:ahLst/>
              <a:cxnLst/>
              <a:rect l="0" t="0" r="0" b="0"/>
              <a:pathLst>
                <a:path w="170045" h="243065">
                  <a:moveTo>
                    <a:pt x="17644" y="48739"/>
                  </a:moveTo>
                  <a:lnTo>
                    <a:pt x="17644" y="48739"/>
                  </a:lnTo>
                  <a:lnTo>
                    <a:pt x="5710" y="43713"/>
                  </a:lnTo>
                  <a:lnTo>
                    <a:pt x="3338" y="43272"/>
                  </a:lnTo>
                  <a:lnTo>
                    <a:pt x="1757" y="44388"/>
                  </a:lnTo>
                  <a:lnTo>
                    <a:pt x="0" y="49392"/>
                  </a:lnTo>
                  <a:lnTo>
                    <a:pt x="5353" y="81428"/>
                  </a:lnTo>
                  <a:lnTo>
                    <a:pt x="20352" y="123414"/>
                  </a:lnTo>
                  <a:lnTo>
                    <a:pt x="40946" y="168153"/>
                  </a:lnTo>
                  <a:lnTo>
                    <a:pt x="55906" y="213316"/>
                  </a:lnTo>
                  <a:lnTo>
                    <a:pt x="65758" y="241801"/>
                  </a:lnTo>
                  <a:lnTo>
                    <a:pt x="66653" y="243064"/>
                  </a:lnTo>
                  <a:lnTo>
                    <a:pt x="64542" y="234728"/>
                  </a:lnTo>
                  <a:lnTo>
                    <a:pt x="48601" y="193080"/>
                  </a:lnTo>
                  <a:lnTo>
                    <a:pt x="42691" y="174979"/>
                  </a:lnTo>
                  <a:lnTo>
                    <a:pt x="42858" y="147121"/>
                  </a:lnTo>
                  <a:lnTo>
                    <a:pt x="53102" y="126964"/>
                  </a:lnTo>
                  <a:lnTo>
                    <a:pt x="83513" y="86548"/>
                  </a:lnTo>
                  <a:lnTo>
                    <a:pt x="118337" y="46065"/>
                  </a:lnTo>
                  <a:lnTo>
                    <a:pt x="143264" y="0"/>
                  </a:lnTo>
                  <a:lnTo>
                    <a:pt x="147895" y="40215"/>
                  </a:lnTo>
                  <a:lnTo>
                    <a:pt x="150075" y="82118"/>
                  </a:lnTo>
                  <a:lnTo>
                    <a:pt x="154092" y="126911"/>
                  </a:lnTo>
                  <a:lnTo>
                    <a:pt x="163122" y="168092"/>
                  </a:lnTo>
                  <a:lnTo>
                    <a:pt x="170044" y="194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712"/>
            <p:cNvSpPr/>
            <p:nvPr>
              <p:custDataLst>
                <p:tags r:id="rId79"/>
              </p:custDataLst>
            </p:nvPr>
          </p:nvSpPr>
          <p:spPr>
            <a:xfrm>
              <a:off x="5046594" y="2025650"/>
              <a:ext cx="68740" cy="76063"/>
            </a:xfrm>
            <a:custGeom>
              <a:avLst/>
              <a:gdLst/>
              <a:ahLst/>
              <a:cxnLst/>
              <a:rect l="0" t="0" r="0" b="0"/>
              <a:pathLst>
                <a:path w="68740" h="76063">
                  <a:moveTo>
                    <a:pt x="52456" y="19050"/>
                  </a:moveTo>
                  <a:lnTo>
                    <a:pt x="52456" y="19050"/>
                  </a:lnTo>
                  <a:lnTo>
                    <a:pt x="49085" y="12308"/>
                  </a:lnTo>
                  <a:lnTo>
                    <a:pt x="43667" y="7116"/>
                  </a:lnTo>
                  <a:lnTo>
                    <a:pt x="40247" y="4744"/>
                  </a:lnTo>
                  <a:lnTo>
                    <a:pt x="36555" y="3868"/>
                  </a:lnTo>
                  <a:lnTo>
                    <a:pt x="28691" y="4777"/>
                  </a:lnTo>
                  <a:lnTo>
                    <a:pt x="12959" y="15997"/>
                  </a:lnTo>
                  <a:lnTo>
                    <a:pt x="1634" y="32727"/>
                  </a:lnTo>
                  <a:lnTo>
                    <a:pt x="0" y="46766"/>
                  </a:lnTo>
                  <a:lnTo>
                    <a:pt x="2331" y="61001"/>
                  </a:lnTo>
                  <a:lnTo>
                    <a:pt x="8071" y="72032"/>
                  </a:lnTo>
                  <a:lnTo>
                    <a:pt x="12282" y="74832"/>
                  </a:lnTo>
                  <a:lnTo>
                    <a:pt x="22605" y="76062"/>
                  </a:lnTo>
                  <a:lnTo>
                    <a:pt x="43689" y="66046"/>
                  </a:lnTo>
                  <a:lnTo>
                    <a:pt x="61069" y="49673"/>
                  </a:lnTo>
                  <a:lnTo>
                    <a:pt x="66867" y="35718"/>
                  </a:lnTo>
                  <a:lnTo>
                    <a:pt x="68739" y="21519"/>
                  </a:lnTo>
                  <a:lnTo>
                    <a:pt x="651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527"/>
          <p:cNvGrpSpPr/>
          <p:nvPr/>
        </p:nvGrpSpPr>
        <p:grpSpPr>
          <a:xfrm>
            <a:off x="6388100" y="260350"/>
            <a:ext cx="2131298" cy="2000251"/>
            <a:chOff x="6388100" y="260350"/>
            <a:chExt cx="2131298" cy="2000251"/>
          </a:xfrm>
        </p:grpSpPr>
        <p:sp>
          <p:nvSpPr>
            <p:cNvPr id="308" name="SMARTInkShape-2713"/>
            <p:cNvSpPr/>
            <p:nvPr>
              <p:custDataLst>
                <p:tags r:id="rId66"/>
              </p:custDataLst>
            </p:nvPr>
          </p:nvSpPr>
          <p:spPr>
            <a:xfrm>
              <a:off x="6819900" y="764761"/>
              <a:ext cx="1066801" cy="124240"/>
            </a:xfrm>
            <a:custGeom>
              <a:avLst/>
              <a:gdLst/>
              <a:ahLst/>
              <a:cxnLst/>
              <a:rect l="0" t="0" r="0" b="0"/>
              <a:pathLst>
                <a:path w="1066801" h="124240">
                  <a:moveTo>
                    <a:pt x="0" y="124239"/>
                  </a:moveTo>
                  <a:lnTo>
                    <a:pt x="0" y="124239"/>
                  </a:lnTo>
                  <a:lnTo>
                    <a:pt x="30338" y="100642"/>
                  </a:lnTo>
                  <a:lnTo>
                    <a:pt x="51976" y="90163"/>
                  </a:lnTo>
                  <a:lnTo>
                    <a:pt x="79100" y="79650"/>
                  </a:lnTo>
                  <a:lnTo>
                    <a:pt x="109883" y="69113"/>
                  </a:lnTo>
                  <a:lnTo>
                    <a:pt x="147338" y="59266"/>
                  </a:lnTo>
                  <a:lnTo>
                    <a:pt x="189242" y="49879"/>
                  </a:lnTo>
                  <a:lnTo>
                    <a:pt x="234111" y="40799"/>
                  </a:lnTo>
                  <a:lnTo>
                    <a:pt x="283780" y="33335"/>
                  </a:lnTo>
                  <a:lnTo>
                    <a:pt x="336648" y="26947"/>
                  </a:lnTo>
                  <a:lnTo>
                    <a:pt x="391648" y="21278"/>
                  </a:lnTo>
                  <a:lnTo>
                    <a:pt x="453010" y="16087"/>
                  </a:lnTo>
                  <a:lnTo>
                    <a:pt x="518613" y="11215"/>
                  </a:lnTo>
                  <a:lnTo>
                    <a:pt x="587042" y="6557"/>
                  </a:lnTo>
                  <a:lnTo>
                    <a:pt x="653122" y="3451"/>
                  </a:lnTo>
                  <a:lnTo>
                    <a:pt x="717637" y="1380"/>
                  </a:lnTo>
                  <a:lnTo>
                    <a:pt x="781108" y="0"/>
                  </a:lnTo>
                  <a:lnTo>
                    <a:pt x="841060" y="491"/>
                  </a:lnTo>
                  <a:lnTo>
                    <a:pt x="898668" y="2229"/>
                  </a:lnTo>
                  <a:lnTo>
                    <a:pt x="954711" y="4799"/>
                  </a:lnTo>
                  <a:lnTo>
                    <a:pt x="992074" y="6512"/>
                  </a:lnTo>
                  <a:lnTo>
                    <a:pt x="1066800" y="9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714"/>
            <p:cNvSpPr/>
            <p:nvPr>
              <p:custDataLst>
                <p:tags r:id="rId67"/>
              </p:custDataLst>
            </p:nvPr>
          </p:nvSpPr>
          <p:spPr>
            <a:xfrm>
              <a:off x="6750050" y="1087462"/>
              <a:ext cx="1447801" cy="112689"/>
            </a:xfrm>
            <a:custGeom>
              <a:avLst/>
              <a:gdLst/>
              <a:ahLst/>
              <a:cxnLst/>
              <a:rect l="0" t="0" r="0" b="0"/>
              <a:pathLst>
                <a:path w="1447801" h="112689">
                  <a:moveTo>
                    <a:pt x="0" y="112688"/>
                  </a:moveTo>
                  <a:lnTo>
                    <a:pt x="0" y="112688"/>
                  </a:lnTo>
                  <a:lnTo>
                    <a:pt x="3370" y="102575"/>
                  </a:lnTo>
                  <a:lnTo>
                    <a:pt x="35807" y="86173"/>
                  </a:lnTo>
                  <a:lnTo>
                    <a:pt x="59148" y="80195"/>
                  </a:lnTo>
                  <a:lnTo>
                    <a:pt x="88821" y="74092"/>
                  </a:lnTo>
                  <a:lnTo>
                    <a:pt x="122714" y="67908"/>
                  </a:lnTo>
                  <a:lnTo>
                    <a:pt x="163654" y="61668"/>
                  </a:lnTo>
                  <a:lnTo>
                    <a:pt x="209291" y="55391"/>
                  </a:lnTo>
                  <a:lnTo>
                    <a:pt x="258061" y="49090"/>
                  </a:lnTo>
                  <a:lnTo>
                    <a:pt x="314563" y="44184"/>
                  </a:lnTo>
                  <a:lnTo>
                    <a:pt x="376220" y="40208"/>
                  </a:lnTo>
                  <a:lnTo>
                    <a:pt x="441314" y="36851"/>
                  </a:lnTo>
                  <a:lnTo>
                    <a:pt x="512225" y="33202"/>
                  </a:lnTo>
                  <a:lnTo>
                    <a:pt x="587017" y="29358"/>
                  </a:lnTo>
                  <a:lnTo>
                    <a:pt x="664395" y="25385"/>
                  </a:lnTo>
                  <a:lnTo>
                    <a:pt x="742790" y="21325"/>
                  </a:lnTo>
                  <a:lnTo>
                    <a:pt x="821866" y="17207"/>
                  </a:lnTo>
                  <a:lnTo>
                    <a:pt x="901394" y="13051"/>
                  </a:lnTo>
                  <a:lnTo>
                    <a:pt x="976990" y="9574"/>
                  </a:lnTo>
                  <a:lnTo>
                    <a:pt x="1049965" y="6551"/>
                  </a:lnTo>
                  <a:lnTo>
                    <a:pt x="1121194" y="3830"/>
                  </a:lnTo>
                  <a:lnTo>
                    <a:pt x="1182790" y="2016"/>
                  </a:lnTo>
                  <a:lnTo>
                    <a:pt x="1237966" y="807"/>
                  </a:lnTo>
                  <a:lnTo>
                    <a:pt x="1288860" y="0"/>
                  </a:lnTo>
                  <a:lnTo>
                    <a:pt x="1329140" y="1580"/>
                  </a:lnTo>
                  <a:lnTo>
                    <a:pt x="1362343" y="4749"/>
                  </a:lnTo>
                  <a:lnTo>
                    <a:pt x="1409819" y="11799"/>
                  </a:lnTo>
                  <a:lnTo>
                    <a:pt x="1447800" y="17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715"/>
            <p:cNvSpPr/>
            <p:nvPr>
              <p:custDataLst>
                <p:tags r:id="rId68"/>
              </p:custDataLst>
            </p:nvPr>
          </p:nvSpPr>
          <p:spPr>
            <a:xfrm>
              <a:off x="6699250" y="1371889"/>
              <a:ext cx="1531010" cy="94962"/>
            </a:xfrm>
            <a:custGeom>
              <a:avLst/>
              <a:gdLst/>
              <a:ahLst/>
              <a:cxnLst/>
              <a:rect l="0" t="0" r="0" b="0"/>
              <a:pathLst>
                <a:path w="1531010" h="94962">
                  <a:moveTo>
                    <a:pt x="0" y="94961"/>
                  </a:moveTo>
                  <a:lnTo>
                    <a:pt x="0" y="94961"/>
                  </a:lnTo>
                  <a:lnTo>
                    <a:pt x="26967" y="81477"/>
                  </a:lnTo>
                  <a:lnTo>
                    <a:pt x="51140" y="73977"/>
                  </a:lnTo>
                  <a:lnTo>
                    <a:pt x="83483" y="65449"/>
                  </a:lnTo>
                  <a:lnTo>
                    <a:pt x="121272" y="56237"/>
                  </a:lnTo>
                  <a:lnTo>
                    <a:pt x="171159" y="47273"/>
                  </a:lnTo>
                  <a:lnTo>
                    <a:pt x="229111" y="38474"/>
                  </a:lnTo>
                  <a:lnTo>
                    <a:pt x="292441" y="29786"/>
                  </a:lnTo>
                  <a:lnTo>
                    <a:pt x="364999" y="22584"/>
                  </a:lnTo>
                  <a:lnTo>
                    <a:pt x="443711" y="16371"/>
                  </a:lnTo>
                  <a:lnTo>
                    <a:pt x="526523" y="10817"/>
                  </a:lnTo>
                  <a:lnTo>
                    <a:pt x="612071" y="7115"/>
                  </a:lnTo>
                  <a:lnTo>
                    <a:pt x="699441" y="4647"/>
                  </a:lnTo>
                  <a:lnTo>
                    <a:pt x="788028" y="3002"/>
                  </a:lnTo>
                  <a:lnTo>
                    <a:pt x="875308" y="1905"/>
                  </a:lnTo>
                  <a:lnTo>
                    <a:pt x="961716" y="1174"/>
                  </a:lnTo>
                  <a:lnTo>
                    <a:pt x="1047545" y="686"/>
                  </a:lnTo>
                  <a:lnTo>
                    <a:pt x="1125224" y="361"/>
                  </a:lnTo>
                  <a:lnTo>
                    <a:pt x="1197471" y="144"/>
                  </a:lnTo>
                  <a:lnTo>
                    <a:pt x="1266097" y="0"/>
                  </a:lnTo>
                  <a:lnTo>
                    <a:pt x="1324548" y="609"/>
                  </a:lnTo>
                  <a:lnTo>
                    <a:pt x="1376215" y="1721"/>
                  </a:lnTo>
                  <a:lnTo>
                    <a:pt x="1423360" y="3168"/>
                  </a:lnTo>
                  <a:lnTo>
                    <a:pt x="1459729" y="4838"/>
                  </a:lnTo>
                  <a:lnTo>
                    <a:pt x="1488912" y="6657"/>
                  </a:lnTo>
                  <a:lnTo>
                    <a:pt x="1526045" y="11970"/>
                  </a:lnTo>
                  <a:lnTo>
                    <a:pt x="1531009" y="16350"/>
                  </a:lnTo>
                  <a:lnTo>
                    <a:pt x="1530350" y="31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716"/>
            <p:cNvSpPr/>
            <p:nvPr>
              <p:custDataLst>
                <p:tags r:id="rId69"/>
              </p:custDataLst>
            </p:nvPr>
          </p:nvSpPr>
          <p:spPr>
            <a:xfrm>
              <a:off x="6413109" y="1733550"/>
              <a:ext cx="1981592" cy="155772"/>
            </a:xfrm>
            <a:custGeom>
              <a:avLst/>
              <a:gdLst/>
              <a:ahLst/>
              <a:cxnLst/>
              <a:rect l="0" t="0" r="0" b="0"/>
              <a:pathLst>
                <a:path w="1981592" h="155772">
                  <a:moveTo>
                    <a:pt x="6741" y="152400"/>
                  </a:moveTo>
                  <a:lnTo>
                    <a:pt x="6741" y="152400"/>
                  </a:lnTo>
                  <a:lnTo>
                    <a:pt x="0" y="155771"/>
                  </a:lnTo>
                  <a:lnTo>
                    <a:pt x="44947" y="152386"/>
                  </a:lnTo>
                  <a:lnTo>
                    <a:pt x="74543" y="149569"/>
                  </a:lnTo>
                  <a:lnTo>
                    <a:pt x="109093" y="146279"/>
                  </a:lnTo>
                  <a:lnTo>
                    <a:pt x="154703" y="141969"/>
                  </a:lnTo>
                  <a:lnTo>
                    <a:pt x="207688" y="136979"/>
                  </a:lnTo>
                  <a:lnTo>
                    <a:pt x="265589" y="131536"/>
                  </a:lnTo>
                  <a:lnTo>
                    <a:pt x="335234" y="124380"/>
                  </a:lnTo>
                  <a:lnTo>
                    <a:pt x="412708" y="116081"/>
                  </a:lnTo>
                  <a:lnTo>
                    <a:pt x="495403" y="107021"/>
                  </a:lnTo>
                  <a:lnTo>
                    <a:pt x="585810" y="97453"/>
                  </a:lnTo>
                  <a:lnTo>
                    <a:pt x="681359" y="87546"/>
                  </a:lnTo>
                  <a:lnTo>
                    <a:pt x="780336" y="77414"/>
                  </a:lnTo>
                  <a:lnTo>
                    <a:pt x="884421" y="67132"/>
                  </a:lnTo>
                  <a:lnTo>
                    <a:pt x="991911" y="56749"/>
                  </a:lnTo>
                  <a:lnTo>
                    <a:pt x="1101671" y="46299"/>
                  </a:lnTo>
                  <a:lnTo>
                    <a:pt x="1209416" y="37922"/>
                  </a:lnTo>
                  <a:lnTo>
                    <a:pt x="1315819" y="30925"/>
                  </a:lnTo>
                  <a:lnTo>
                    <a:pt x="1421326" y="24850"/>
                  </a:lnTo>
                  <a:lnTo>
                    <a:pt x="1515654" y="20095"/>
                  </a:lnTo>
                  <a:lnTo>
                    <a:pt x="1602527" y="16219"/>
                  </a:lnTo>
                  <a:lnTo>
                    <a:pt x="1684432" y="12929"/>
                  </a:lnTo>
                  <a:lnTo>
                    <a:pt x="1753851" y="10030"/>
                  </a:lnTo>
                  <a:lnTo>
                    <a:pt x="1814947" y="7393"/>
                  </a:lnTo>
                  <a:lnTo>
                    <a:pt x="1870495" y="4928"/>
                  </a:lnTo>
                  <a:lnTo>
                    <a:pt x="1907527" y="3285"/>
                  </a:lnTo>
                  <a:lnTo>
                    <a:pt x="19815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717"/>
            <p:cNvSpPr/>
            <p:nvPr>
              <p:custDataLst>
                <p:tags r:id="rId70"/>
              </p:custDataLst>
            </p:nvPr>
          </p:nvSpPr>
          <p:spPr>
            <a:xfrm>
              <a:off x="6388100" y="1930400"/>
              <a:ext cx="1979753" cy="101601"/>
            </a:xfrm>
            <a:custGeom>
              <a:avLst/>
              <a:gdLst/>
              <a:ahLst/>
              <a:cxnLst/>
              <a:rect l="0" t="0" r="0" b="0"/>
              <a:pathLst>
                <a:path w="1979753" h="101601">
                  <a:moveTo>
                    <a:pt x="0" y="101600"/>
                  </a:moveTo>
                  <a:lnTo>
                    <a:pt x="0" y="101600"/>
                  </a:lnTo>
                  <a:lnTo>
                    <a:pt x="33710" y="91487"/>
                  </a:lnTo>
                  <a:lnTo>
                    <a:pt x="59161" y="87802"/>
                  </a:lnTo>
                  <a:lnTo>
                    <a:pt x="91652" y="84640"/>
                  </a:lnTo>
                  <a:lnTo>
                    <a:pt x="128834" y="81827"/>
                  </a:lnTo>
                  <a:lnTo>
                    <a:pt x="178318" y="79246"/>
                  </a:lnTo>
                  <a:lnTo>
                    <a:pt x="236000" y="76819"/>
                  </a:lnTo>
                  <a:lnTo>
                    <a:pt x="299150" y="74496"/>
                  </a:lnTo>
                  <a:lnTo>
                    <a:pt x="375117" y="70831"/>
                  </a:lnTo>
                  <a:lnTo>
                    <a:pt x="459628" y="66271"/>
                  </a:lnTo>
                  <a:lnTo>
                    <a:pt x="549835" y="61114"/>
                  </a:lnTo>
                  <a:lnTo>
                    <a:pt x="648074" y="56265"/>
                  </a:lnTo>
                  <a:lnTo>
                    <a:pt x="751665" y="51621"/>
                  </a:lnTo>
                  <a:lnTo>
                    <a:pt x="858827" y="47114"/>
                  </a:lnTo>
                  <a:lnTo>
                    <a:pt x="967662" y="43404"/>
                  </a:lnTo>
                  <a:lnTo>
                    <a:pt x="1077613" y="40224"/>
                  </a:lnTo>
                  <a:lnTo>
                    <a:pt x="1188309" y="37400"/>
                  </a:lnTo>
                  <a:lnTo>
                    <a:pt x="1291739" y="35517"/>
                  </a:lnTo>
                  <a:lnTo>
                    <a:pt x="1390326" y="34261"/>
                  </a:lnTo>
                  <a:lnTo>
                    <a:pt x="1485685" y="33424"/>
                  </a:lnTo>
                  <a:lnTo>
                    <a:pt x="1571834" y="32160"/>
                  </a:lnTo>
                  <a:lnTo>
                    <a:pt x="1651845" y="30612"/>
                  </a:lnTo>
                  <a:lnTo>
                    <a:pt x="1727763" y="28875"/>
                  </a:lnTo>
                  <a:lnTo>
                    <a:pt x="1791075" y="27011"/>
                  </a:lnTo>
                  <a:lnTo>
                    <a:pt x="1845983" y="25063"/>
                  </a:lnTo>
                  <a:lnTo>
                    <a:pt x="1895289" y="23059"/>
                  </a:lnTo>
                  <a:lnTo>
                    <a:pt x="1930276" y="21017"/>
                  </a:lnTo>
                  <a:lnTo>
                    <a:pt x="1974794" y="16867"/>
                  </a:lnTo>
                  <a:lnTo>
                    <a:pt x="1979752" y="14067"/>
                  </a:lnTo>
                  <a:lnTo>
                    <a:pt x="1975295" y="10789"/>
                  </a:lnTo>
                  <a:lnTo>
                    <a:pt x="1943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718"/>
            <p:cNvSpPr/>
            <p:nvPr>
              <p:custDataLst>
                <p:tags r:id="rId71"/>
              </p:custDataLst>
            </p:nvPr>
          </p:nvSpPr>
          <p:spPr>
            <a:xfrm>
              <a:off x="6419850" y="2025650"/>
              <a:ext cx="1809751" cy="234951"/>
            </a:xfrm>
            <a:custGeom>
              <a:avLst/>
              <a:gdLst/>
              <a:ahLst/>
              <a:cxnLst/>
              <a:rect l="0" t="0" r="0" b="0"/>
              <a:pathLst>
                <a:path w="1809751" h="234951">
                  <a:moveTo>
                    <a:pt x="0" y="234950"/>
                  </a:moveTo>
                  <a:lnTo>
                    <a:pt x="0" y="234950"/>
                  </a:lnTo>
                  <a:lnTo>
                    <a:pt x="19050" y="230717"/>
                  </a:lnTo>
                  <a:lnTo>
                    <a:pt x="50798" y="223661"/>
                  </a:lnTo>
                  <a:lnTo>
                    <a:pt x="91016" y="214724"/>
                  </a:lnTo>
                  <a:lnTo>
                    <a:pt x="146755" y="205238"/>
                  </a:lnTo>
                  <a:lnTo>
                    <a:pt x="212843" y="195387"/>
                  </a:lnTo>
                  <a:lnTo>
                    <a:pt x="285828" y="185291"/>
                  </a:lnTo>
                  <a:lnTo>
                    <a:pt x="372586" y="175033"/>
                  </a:lnTo>
                  <a:lnTo>
                    <a:pt x="468523" y="164666"/>
                  </a:lnTo>
                  <a:lnTo>
                    <a:pt x="570581" y="154227"/>
                  </a:lnTo>
                  <a:lnTo>
                    <a:pt x="680955" y="142329"/>
                  </a:lnTo>
                  <a:lnTo>
                    <a:pt x="796870" y="129459"/>
                  </a:lnTo>
                  <a:lnTo>
                    <a:pt x="916479" y="115939"/>
                  </a:lnTo>
                  <a:lnTo>
                    <a:pt x="1035025" y="102693"/>
                  </a:lnTo>
                  <a:lnTo>
                    <a:pt x="1152861" y="89628"/>
                  </a:lnTo>
                  <a:lnTo>
                    <a:pt x="1270225" y="76686"/>
                  </a:lnTo>
                  <a:lnTo>
                    <a:pt x="1382333" y="62413"/>
                  </a:lnTo>
                  <a:lnTo>
                    <a:pt x="1490939" y="47253"/>
                  </a:lnTo>
                  <a:lnTo>
                    <a:pt x="1597209" y="31502"/>
                  </a:lnTo>
                  <a:lnTo>
                    <a:pt x="1668056" y="21001"/>
                  </a:lnTo>
                  <a:lnTo>
                    <a:pt x="1809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719"/>
            <p:cNvSpPr/>
            <p:nvPr>
              <p:custDataLst>
                <p:tags r:id="rId72"/>
              </p:custDataLst>
            </p:nvPr>
          </p:nvSpPr>
          <p:spPr>
            <a:xfrm>
              <a:off x="7757218" y="342900"/>
              <a:ext cx="751783" cy="615951"/>
            </a:xfrm>
            <a:custGeom>
              <a:avLst/>
              <a:gdLst/>
              <a:ahLst/>
              <a:cxnLst/>
              <a:rect l="0" t="0" r="0" b="0"/>
              <a:pathLst>
                <a:path w="751783" h="615951">
                  <a:moveTo>
                    <a:pt x="15182" y="615950"/>
                  </a:moveTo>
                  <a:lnTo>
                    <a:pt x="15182" y="615950"/>
                  </a:lnTo>
                  <a:lnTo>
                    <a:pt x="876" y="607112"/>
                  </a:lnTo>
                  <a:lnTo>
                    <a:pt x="0" y="604413"/>
                  </a:lnTo>
                  <a:lnTo>
                    <a:pt x="908" y="597652"/>
                  </a:lnTo>
                  <a:lnTo>
                    <a:pt x="23391" y="552449"/>
                  </a:lnTo>
                  <a:lnTo>
                    <a:pt x="44503" y="508705"/>
                  </a:lnTo>
                  <a:lnTo>
                    <a:pt x="64198" y="471860"/>
                  </a:lnTo>
                  <a:lnTo>
                    <a:pt x="87766" y="430554"/>
                  </a:lnTo>
                  <a:lnTo>
                    <a:pt x="114704" y="383974"/>
                  </a:lnTo>
                  <a:lnTo>
                    <a:pt x="131624" y="356877"/>
                  </a:lnTo>
                  <a:lnTo>
                    <a:pt x="150665" y="327524"/>
                  </a:lnTo>
                  <a:lnTo>
                    <a:pt x="171121" y="296666"/>
                  </a:lnTo>
                  <a:lnTo>
                    <a:pt x="194635" y="266922"/>
                  </a:lnTo>
                  <a:lnTo>
                    <a:pt x="220190" y="237920"/>
                  </a:lnTo>
                  <a:lnTo>
                    <a:pt x="247104" y="209413"/>
                  </a:lnTo>
                  <a:lnTo>
                    <a:pt x="274924" y="185470"/>
                  </a:lnTo>
                  <a:lnTo>
                    <a:pt x="303349" y="164569"/>
                  </a:lnTo>
                  <a:lnTo>
                    <a:pt x="332177" y="145696"/>
                  </a:lnTo>
                  <a:lnTo>
                    <a:pt x="359156" y="129586"/>
                  </a:lnTo>
                  <a:lnTo>
                    <a:pt x="384904" y="115319"/>
                  </a:lnTo>
                  <a:lnTo>
                    <a:pt x="409830" y="102279"/>
                  </a:lnTo>
                  <a:lnTo>
                    <a:pt x="456340" y="82146"/>
                  </a:lnTo>
                  <a:lnTo>
                    <a:pt x="499120" y="66143"/>
                  </a:lnTo>
                  <a:lnTo>
                    <a:pt x="536947" y="51975"/>
                  </a:lnTo>
                  <a:lnTo>
                    <a:pt x="574455" y="38622"/>
                  </a:lnTo>
                  <a:lnTo>
                    <a:pt x="612291" y="26338"/>
                  </a:lnTo>
                  <a:lnTo>
                    <a:pt x="650276" y="16174"/>
                  </a:lnTo>
                  <a:lnTo>
                    <a:pt x="697247" y="5890"/>
                  </a:lnTo>
                  <a:lnTo>
                    <a:pt x="743598" y="517"/>
                  </a:lnTo>
                  <a:lnTo>
                    <a:pt x="7517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720"/>
            <p:cNvSpPr/>
            <p:nvPr>
              <p:custDataLst>
                <p:tags r:id="rId73"/>
              </p:custDataLst>
            </p:nvPr>
          </p:nvSpPr>
          <p:spPr>
            <a:xfrm>
              <a:off x="8401050" y="260350"/>
              <a:ext cx="118348" cy="209551"/>
            </a:xfrm>
            <a:custGeom>
              <a:avLst/>
              <a:gdLst/>
              <a:ahLst/>
              <a:cxnLst/>
              <a:rect l="0" t="0" r="0" b="0"/>
              <a:pathLst>
                <a:path w="118348" h="2095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1522" y="29232"/>
                  </a:lnTo>
                  <a:lnTo>
                    <a:pt x="98127" y="54998"/>
                  </a:lnTo>
                  <a:lnTo>
                    <a:pt x="108993" y="65366"/>
                  </a:lnTo>
                  <a:lnTo>
                    <a:pt x="112879" y="71094"/>
                  </a:lnTo>
                  <a:lnTo>
                    <a:pt x="118347" y="96011"/>
                  </a:lnTo>
                  <a:lnTo>
                    <a:pt x="105691" y="141105"/>
                  </a:lnTo>
                  <a:lnTo>
                    <a:pt x="90753" y="185133"/>
                  </a:lnTo>
                  <a:lnTo>
                    <a:pt x="825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528"/>
          <p:cNvGrpSpPr/>
          <p:nvPr/>
        </p:nvGrpSpPr>
        <p:grpSpPr>
          <a:xfrm>
            <a:off x="8821033" y="114300"/>
            <a:ext cx="957968" cy="391020"/>
            <a:chOff x="8821033" y="114300"/>
            <a:chExt cx="957968" cy="391020"/>
          </a:xfrm>
        </p:grpSpPr>
        <p:sp>
          <p:nvSpPr>
            <p:cNvPr id="317" name="SMARTInkShape-2721"/>
            <p:cNvSpPr/>
            <p:nvPr>
              <p:custDataLst>
                <p:tags r:id="rId58"/>
              </p:custDataLst>
            </p:nvPr>
          </p:nvSpPr>
          <p:spPr>
            <a:xfrm>
              <a:off x="8821033" y="146653"/>
              <a:ext cx="170568" cy="281868"/>
            </a:xfrm>
            <a:custGeom>
              <a:avLst/>
              <a:gdLst/>
              <a:ahLst/>
              <a:cxnLst/>
              <a:rect l="0" t="0" r="0" b="0"/>
              <a:pathLst>
                <a:path w="170568" h="281868">
                  <a:moveTo>
                    <a:pt x="5467" y="272447"/>
                  </a:moveTo>
                  <a:lnTo>
                    <a:pt x="5467" y="272447"/>
                  </a:lnTo>
                  <a:lnTo>
                    <a:pt x="5467" y="275818"/>
                  </a:lnTo>
                  <a:lnTo>
                    <a:pt x="3586" y="279354"/>
                  </a:lnTo>
                  <a:lnTo>
                    <a:pt x="2096" y="281285"/>
                  </a:lnTo>
                  <a:lnTo>
                    <a:pt x="1104" y="281867"/>
                  </a:lnTo>
                  <a:lnTo>
                    <a:pt x="440" y="281549"/>
                  </a:lnTo>
                  <a:lnTo>
                    <a:pt x="0" y="280632"/>
                  </a:lnTo>
                  <a:lnTo>
                    <a:pt x="410" y="279315"/>
                  </a:lnTo>
                  <a:lnTo>
                    <a:pt x="15776" y="244267"/>
                  </a:lnTo>
                  <a:lnTo>
                    <a:pt x="26276" y="211710"/>
                  </a:lnTo>
                  <a:lnTo>
                    <a:pt x="37998" y="164314"/>
                  </a:lnTo>
                  <a:lnTo>
                    <a:pt x="44088" y="136858"/>
                  </a:lnTo>
                  <a:lnTo>
                    <a:pt x="50969" y="110793"/>
                  </a:lnTo>
                  <a:lnTo>
                    <a:pt x="58379" y="85656"/>
                  </a:lnTo>
                  <a:lnTo>
                    <a:pt x="72022" y="42673"/>
                  </a:lnTo>
                  <a:lnTo>
                    <a:pt x="85770" y="0"/>
                  </a:lnTo>
                  <a:lnTo>
                    <a:pt x="87930" y="1210"/>
                  </a:lnTo>
                  <a:lnTo>
                    <a:pt x="94093" y="11962"/>
                  </a:lnTo>
                  <a:lnTo>
                    <a:pt x="105497" y="51333"/>
                  </a:lnTo>
                  <a:lnTo>
                    <a:pt x="113660" y="89037"/>
                  </a:lnTo>
                  <a:lnTo>
                    <a:pt x="122698" y="130254"/>
                  </a:lnTo>
                  <a:lnTo>
                    <a:pt x="133769" y="169739"/>
                  </a:lnTo>
                  <a:lnTo>
                    <a:pt x="143862" y="202810"/>
                  </a:lnTo>
                  <a:lnTo>
                    <a:pt x="161843" y="248422"/>
                  </a:lnTo>
                  <a:lnTo>
                    <a:pt x="170567" y="266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22"/>
            <p:cNvSpPr/>
            <p:nvPr>
              <p:custDataLst>
                <p:tags r:id="rId59"/>
              </p:custDataLst>
            </p:nvPr>
          </p:nvSpPr>
          <p:spPr>
            <a:xfrm>
              <a:off x="8851900" y="3175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6907" y="23519"/>
                  </a:lnTo>
                  <a:lnTo>
                    <a:pt x="8839" y="22029"/>
                  </a:lnTo>
                  <a:lnTo>
                    <a:pt x="52373" y="1065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23"/>
            <p:cNvSpPr/>
            <p:nvPr>
              <p:custDataLst>
                <p:tags r:id="rId60"/>
              </p:custDataLst>
            </p:nvPr>
          </p:nvSpPr>
          <p:spPr>
            <a:xfrm>
              <a:off x="9047206" y="267223"/>
              <a:ext cx="103145" cy="112692"/>
            </a:xfrm>
            <a:custGeom>
              <a:avLst/>
              <a:gdLst/>
              <a:ahLst/>
              <a:cxnLst/>
              <a:rect l="0" t="0" r="0" b="0"/>
              <a:pathLst>
                <a:path w="103145" h="112692">
                  <a:moveTo>
                    <a:pt x="103144" y="12177"/>
                  </a:moveTo>
                  <a:lnTo>
                    <a:pt x="103144" y="12177"/>
                  </a:lnTo>
                  <a:lnTo>
                    <a:pt x="96401" y="5435"/>
                  </a:lnTo>
                  <a:lnTo>
                    <a:pt x="83685" y="2125"/>
                  </a:lnTo>
                  <a:lnTo>
                    <a:pt x="53518" y="0"/>
                  </a:lnTo>
                  <a:lnTo>
                    <a:pt x="30270" y="6374"/>
                  </a:lnTo>
                  <a:lnTo>
                    <a:pt x="12250" y="17200"/>
                  </a:lnTo>
                  <a:lnTo>
                    <a:pt x="4421" y="30872"/>
                  </a:lnTo>
                  <a:lnTo>
                    <a:pt x="0" y="48708"/>
                  </a:lnTo>
                  <a:lnTo>
                    <a:pt x="2183" y="77878"/>
                  </a:lnTo>
                  <a:lnTo>
                    <a:pt x="7946" y="95940"/>
                  </a:lnTo>
                  <a:lnTo>
                    <a:pt x="13571" y="102591"/>
                  </a:lnTo>
                  <a:lnTo>
                    <a:pt x="29232" y="111863"/>
                  </a:lnTo>
                  <a:lnTo>
                    <a:pt x="53594" y="112691"/>
                  </a:lnTo>
                  <a:lnTo>
                    <a:pt x="96794" y="107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24"/>
            <p:cNvSpPr/>
            <p:nvPr>
              <p:custDataLst>
                <p:tags r:id="rId61"/>
              </p:custDataLst>
            </p:nvPr>
          </p:nvSpPr>
          <p:spPr>
            <a:xfrm>
              <a:off x="9174928" y="247650"/>
              <a:ext cx="134173" cy="110817"/>
            </a:xfrm>
            <a:custGeom>
              <a:avLst/>
              <a:gdLst/>
              <a:ahLst/>
              <a:cxnLst/>
              <a:rect l="0" t="0" r="0" b="0"/>
              <a:pathLst>
                <a:path w="134173" h="110817">
                  <a:moveTo>
                    <a:pt x="77022" y="0"/>
                  </a:moveTo>
                  <a:lnTo>
                    <a:pt x="77022" y="0"/>
                  </a:lnTo>
                  <a:lnTo>
                    <a:pt x="66883" y="706"/>
                  </a:lnTo>
                  <a:lnTo>
                    <a:pt x="59345" y="3371"/>
                  </a:lnTo>
                  <a:lnTo>
                    <a:pt x="34622" y="23765"/>
                  </a:lnTo>
                  <a:lnTo>
                    <a:pt x="2675" y="64767"/>
                  </a:lnTo>
                  <a:lnTo>
                    <a:pt x="0" y="78644"/>
                  </a:lnTo>
                  <a:lnTo>
                    <a:pt x="273" y="86296"/>
                  </a:lnTo>
                  <a:lnTo>
                    <a:pt x="3278" y="92809"/>
                  </a:lnTo>
                  <a:lnTo>
                    <a:pt x="14144" y="103808"/>
                  </a:lnTo>
                  <a:lnTo>
                    <a:pt x="30261" y="109637"/>
                  </a:lnTo>
                  <a:lnTo>
                    <a:pt x="50595" y="110816"/>
                  </a:lnTo>
                  <a:lnTo>
                    <a:pt x="88399" y="102841"/>
                  </a:lnTo>
                  <a:lnTo>
                    <a:pt x="134172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25"/>
            <p:cNvSpPr/>
            <p:nvPr>
              <p:custDataLst>
                <p:tags r:id="rId62"/>
              </p:custDataLst>
            </p:nvPr>
          </p:nvSpPr>
          <p:spPr>
            <a:xfrm>
              <a:off x="9334682" y="250114"/>
              <a:ext cx="69669" cy="118187"/>
            </a:xfrm>
            <a:custGeom>
              <a:avLst/>
              <a:gdLst/>
              <a:ahLst/>
              <a:cxnLst/>
              <a:rect l="0" t="0" r="0" b="0"/>
              <a:pathLst>
                <a:path w="69669" h="118187">
                  <a:moveTo>
                    <a:pt x="12518" y="29286"/>
                  </a:moveTo>
                  <a:lnTo>
                    <a:pt x="12518" y="29286"/>
                  </a:lnTo>
                  <a:lnTo>
                    <a:pt x="12516" y="34753"/>
                  </a:lnTo>
                  <a:lnTo>
                    <a:pt x="15888" y="38745"/>
                  </a:lnTo>
                  <a:lnTo>
                    <a:pt x="23188" y="40546"/>
                  </a:lnTo>
                  <a:lnTo>
                    <a:pt x="33488" y="40640"/>
                  </a:lnTo>
                  <a:lnTo>
                    <a:pt x="45121" y="38331"/>
                  </a:lnTo>
                  <a:lnTo>
                    <a:pt x="60201" y="29692"/>
                  </a:lnTo>
                  <a:lnTo>
                    <a:pt x="65461" y="22176"/>
                  </a:lnTo>
                  <a:lnTo>
                    <a:pt x="66863" y="18196"/>
                  </a:lnTo>
                  <a:lnTo>
                    <a:pt x="66385" y="14131"/>
                  </a:lnTo>
                  <a:lnTo>
                    <a:pt x="62094" y="5852"/>
                  </a:lnTo>
                  <a:lnTo>
                    <a:pt x="57563" y="3080"/>
                  </a:lnTo>
                  <a:lnTo>
                    <a:pt x="45003" y="0"/>
                  </a:lnTo>
                  <a:lnTo>
                    <a:pt x="30014" y="2394"/>
                  </a:lnTo>
                  <a:lnTo>
                    <a:pt x="22065" y="5008"/>
                  </a:lnTo>
                  <a:lnTo>
                    <a:pt x="9470" y="17320"/>
                  </a:lnTo>
                  <a:lnTo>
                    <a:pt x="4136" y="25542"/>
                  </a:lnTo>
                  <a:lnTo>
                    <a:pt x="89" y="44085"/>
                  </a:lnTo>
                  <a:lnTo>
                    <a:pt x="0" y="53969"/>
                  </a:lnTo>
                  <a:lnTo>
                    <a:pt x="7425" y="74358"/>
                  </a:lnTo>
                  <a:lnTo>
                    <a:pt x="13356" y="84734"/>
                  </a:lnTo>
                  <a:lnTo>
                    <a:pt x="33116" y="100026"/>
                  </a:lnTo>
                  <a:lnTo>
                    <a:pt x="69668" y="1181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26"/>
            <p:cNvSpPr/>
            <p:nvPr>
              <p:custDataLst>
                <p:tags r:id="rId63"/>
              </p:custDataLst>
            </p:nvPr>
          </p:nvSpPr>
          <p:spPr>
            <a:xfrm>
              <a:off x="9504112" y="234280"/>
              <a:ext cx="69812" cy="271040"/>
            </a:xfrm>
            <a:custGeom>
              <a:avLst/>
              <a:gdLst/>
              <a:ahLst/>
              <a:cxnLst/>
              <a:rect l="0" t="0" r="0" b="0"/>
              <a:pathLst>
                <a:path w="69812" h="271040">
                  <a:moveTo>
                    <a:pt x="58988" y="89570"/>
                  </a:moveTo>
                  <a:lnTo>
                    <a:pt x="58988" y="89570"/>
                  </a:lnTo>
                  <a:lnTo>
                    <a:pt x="50149" y="89570"/>
                  </a:lnTo>
                  <a:lnTo>
                    <a:pt x="44242" y="97096"/>
                  </a:lnTo>
                  <a:lnTo>
                    <a:pt x="20487" y="143739"/>
                  </a:lnTo>
                  <a:lnTo>
                    <a:pt x="7286" y="184329"/>
                  </a:lnTo>
                  <a:lnTo>
                    <a:pt x="0" y="225518"/>
                  </a:lnTo>
                  <a:lnTo>
                    <a:pt x="1457" y="264672"/>
                  </a:lnTo>
                  <a:lnTo>
                    <a:pt x="2288" y="267688"/>
                  </a:lnTo>
                  <a:lnTo>
                    <a:pt x="3552" y="269699"/>
                  </a:lnTo>
                  <a:lnTo>
                    <a:pt x="5096" y="271039"/>
                  </a:lnTo>
                  <a:lnTo>
                    <a:pt x="6126" y="268405"/>
                  </a:lnTo>
                  <a:lnTo>
                    <a:pt x="7917" y="222551"/>
                  </a:lnTo>
                  <a:lnTo>
                    <a:pt x="8067" y="189830"/>
                  </a:lnTo>
                  <a:lnTo>
                    <a:pt x="8135" y="150358"/>
                  </a:lnTo>
                  <a:lnTo>
                    <a:pt x="8166" y="104592"/>
                  </a:lnTo>
                  <a:lnTo>
                    <a:pt x="10058" y="65437"/>
                  </a:lnTo>
                  <a:lnTo>
                    <a:pt x="15091" y="25034"/>
                  </a:lnTo>
                  <a:lnTo>
                    <a:pt x="19725" y="10793"/>
                  </a:lnTo>
                  <a:lnTo>
                    <a:pt x="26485" y="2112"/>
                  </a:lnTo>
                  <a:lnTo>
                    <a:pt x="30264" y="220"/>
                  </a:lnTo>
                  <a:lnTo>
                    <a:pt x="38224" y="0"/>
                  </a:lnTo>
                  <a:lnTo>
                    <a:pt x="48349" y="9779"/>
                  </a:lnTo>
                  <a:lnTo>
                    <a:pt x="58493" y="25885"/>
                  </a:lnTo>
                  <a:lnTo>
                    <a:pt x="67466" y="54786"/>
                  </a:lnTo>
                  <a:lnTo>
                    <a:pt x="69811" y="75286"/>
                  </a:lnTo>
                  <a:lnTo>
                    <a:pt x="65210" y="94275"/>
                  </a:lnTo>
                  <a:lnTo>
                    <a:pt x="61019" y="103290"/>
                  </a:lnTo>
                  <a:lnTo>
                    <a:pt x="46955" y="117070"/>
                  </a:lnTo>
                  <a:lnTo>
                    <a:pt x="38266" y="122720"/>
                  </a:lnTo>
                  <a:lnTo>
                    <a:pt x="30357" y="125075"/>
                  </a:lnTo>
                  <a:lnTo>
                    <a:pt x="1838" y="121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27"/>
            <p:cNvSpPr/>
            <p:nvPr>
              <p:custDataLst>
                <p:tags r:id="rId64"/>
              </p:custDataLst>
            </p:nvPr>
          </p:nvSpPr>
          <p:spPr>
            <a:xfrm>
              <a:off x="9636518" y="114300"/>
              <a:ext cx="78983" cy="266701"/>
            </a:xfrm>
            <a:custGeom>
              <a:avLst/>
              <a:gdLst/>
              <a:ahLst/>
              <a:cxnLst/>
              <a:rect l="0" t="0" r="0" b="0"/>
              <a:pathLst>
                <a:path w="78983" h="266701">
                  <a:moveTo>
                    <a:pt x="78982" y="0"/>
                  </a:moveTo>
                  <a:lnTo>
                    <a:pt x="78982" y="0"/>
                  </a:lnTo>
                  <a:lnTo>
                    <a:pt x="66773" y="0"/>
                  </a:lnTo>
                  <a:lnTo>
                    <a:pt x="48475" y="16855"/>
                  </a:lnTo>
                  <a:lnTo>
                    <a:pt x="28550" y="57676"/>
                  </a:lnTo>
                  <a:lnTo>
                    <a:pt x="15646" y="97600"/>
                  </a:lnTo>
                  <a:lnTo>
                    <a:pt x="4972" y="142156"/>
                  </a:lnTo>
                  <a:lnTo>
                    <a:pt x="229" y="185477"/>
                  </a:lnTo>
                  <a:lnTo>
                    <a:pt x="0" y="220723"/>
                  </a:lnTo>
                  <a:lnTo>
                    <a:pt x="926" y="236049"/>
                  </a:lnTo>
                  <a:lnTo>
                    <a:pt x="4367" y="246971"/>
                  </a:lnTo>
                  <a:lnTo>
                    <a:pt x="9483" y="254959"/>
                  </a:lnTo>
                  <a:lnTo>
                    <a:pt x="15715" y="260989"/>
                  </a:lnTo>
                  <a:lnTo>
                    <a:pt x="21988" y="264304"/>
                  </a:lnTo>
                  <a:lnTo>
                    <a:pt x="47232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28"/>
            <p:cNvSpPr/>
            <p:nvPr>
              <p:custDataLst>
                <p:tags r:id="rId65"/>
              </p:custDataLst>
            </p:nvPr>
          </p:nvSpPr>
          <p:spPr>
            <a:xfrm>
              <a:off x="9556254" y="222250"/>
              <a:ext cx="222747" cy="24077"/>
            </a:xfrm>
            <a:custGeom>
              <a:avLst/>
              <a:gdLst/>
              <a:ahLst/>
              <a:cxnLst/>
              <a:rect l="0" t="0" r="0" b="0"/>
              <a:pathLst>
                <a:path w="222747" h="24077">
                  <a:moveTo>
                    <a:pt x="13196" y="19050"/>
                  </a:moveTo>
                  <a:lnTo>
                    <a:pt x="13196" y="19050"/>
                  </a:lnTo>
                  <a:lnTo>
                    <a:pt x="3083" y="19050"/>
                  </a:lnTo>
                  <a:lnTo>
                    <a:pt x="810" y="19756"/>
                  </a:lnTo>
                  <a:lnTo>
                    <a:pt x="0" y="20931"/>
                  </a:lnTo>
                  <a:lnTo>
                    <a:pt x="165" y="22421"/>
                  </a:lnTo>
                  <a:lnTo>
                    <a:pt x="7873" y="24076"/>
                  </a:lnTo>
                  <a:lnTo>
                    <a:pt x="39371" y="21245"/>
                  </a:lnTo>
                  <a:lnTo>
                    <a:pt x="74925" y="15087"/>
                  </a:lnTo>
                  <a:lnTo>
                    <a:pt x="116597" y="7646"/>
                  </a:lnTo>
                  <a:lnTo>
                    <a:pt x="159106" y="3398"/>
                  </a:lnTo>
                  <a:lnTo>
                    <a:pt x="2227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529"/>
          <p:cNvGrpSpPr/>
          <p:nvPr/>
        </p:nvGrpSpPr>
        <p:grpSpPr>
          <a:xfrm>
            <a:off x="10023392" y="165100"/>
            <a:ext cx="269959" cy="215835"/>
            <a:chOff x="10023392" y="165100"/>
            <a:chExt cx="269959" cy="215835"/>
          </a:xfrm>
        </p:grpSpPr>
        <p:sp>
          <p:nvSpPr>
            <p:cNvPr id="326" name="SMARTInkShape-2729"/>
            <p:cNvSpPr/>
            <p:nvPr>
              <p:custDataLst>
                <p:tags r:id="rId56"/>
              </p:custDataLst>
            </p:nvPr>
          </p:nvSpPr>
          <p:spPr>
            <a:xfrm>
              <a:off x="10023392" y="165100"/>
              <a:ext cx="177665" cy="215835"/>
            </a:xfrm>
            <a:custGeom>
              <a:avLst/>
              <a:gdLst/>
              <a:ahLst/>
              <a:cxnLst/>
              <a:rect l="0" t="0" r="0" b="0"/>
              <a:pathLst>
                <a:path w="177665" h="215835">
                  <a:moveTo>
                    <a:pt x="35008" y="0"/>
                  </a:moveTo>
                  <a:lnTo>
                    <a:pt x="35008" y="0"/>
                  </a:lnTo>
                  <a:lnTo>
                    <a:pt x="28265" y="10113"/>
                  </a:lnTo>
                  <a:lnTo>
                    <a:pt x="24073" y="46741"/>
                  </a:lnTo>
                  <a:lnTo>
                    <a:pt x="23092" y="81922"/>
                  </a:lnTo>
                  <a:lnTo>
                    <a:pt x="22658" y="119665"/>
                  </a:lnTo>
                  <a:lnTo>
                    <a:pt x="22463" y="155255"/>
                  </a:lnTo>
                  <a:lnTo>
                    <a:pt x="22354" y="196912"/>
                  </a:lnTo>
                  <a:lnTo>
                    <a:pt x="22317" y="215834"/>
                  </a:lnTo>
                  <a:lnTo>
                    <a:pt x="18938" y="193801"/>
                  </a:lnTo>
                  <a:lnTo>
                    <a:pt x="3904" y="146257"/>
                  </a:lnTo>
                  <a:lnTo>
                    <a:pt x="488" y="139557"/>
                  </a:lnTo>
                  <a:lnTo>
                    <a:pt x="0" y="136782"/>
                  </a:lnTo>
                  <a:lnTo>
                    <a:pt x="381" y="134227"/>
                  </a:lnTo>
                  <a:lnTo>
                    <a:pt x="1340" y="131818"/>
                  </a:lnTo>
                  <a:lnTo>
                    <a:pt x="8049" y="127260"/>
                  </a:lnTo>
                  <a:lnTo>
                    <a:pt x="55594" y="110560"/>
                  </a:lnTo>
                  <a:lnTo>
                    <a:pt x="90027" y="92260"/>
                  </a:lnTo>
                  <a:lnTo>
                    <a:pt x="129623" y="67083"/>
                  </a:lnTo>
                  <a:lnTo>
                    <a:pt x="152554" y="47453"/>
                  </a:lnTo>
                  <a:lnTo>
                    <a:pt x="175010" y="13633"/>
                  </a:lnTo>
                  <a:lnTo>
                    <a:pt x="177664" y="6059"/>
                  </a:lnTo>
                  <a:lnTo>
                    <a:pt x="177385" y="4039"/>
                  </a:lnTo>
                  <a:lnTo>
                    <a:pt x="176492" y="2693"/>
                  </a:lnTo>
                  <a:lnTo>
                    <a:pt x="171740" y="8723"/>
                  </a:lnTo>
                  <a:lnTo>
                    <a:pt x="153819" y="45703"/>
                  </a:lnTo>
                  <a:lnTo>
                    <a:pt x="142805" y="86292"/>
                  </a:lnTo>
                  <a:lnTo>
                    <a:pt x="135072" y="122856"/>
                  </a:lnTo>
                  <a:lnTo>
                    <a:pt x="135055" y="156033"/>
                  </a:lnTo>
                  <a:lnTo>
                    <a:pt x="139681" y="170007"/>
                  </a:lnTo>
                  <a:lnTo>
                    <a:pt x="149308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30"/>
            <p:cNvSpPr/>
            <p:nvPr>
              <p:custDataLst>
                <p:tags r:id="rId57"/>
              </p:custDataLst>
            </p:nvPr>
          </p:nvSpPr>
          <p:spPr>
            <a:xfrm>
              <a:off x="10197182" y="298450"/>
              <a:ext cx="96169" cy="55285"/>
            </a:xfrm>
            <a:custGeom>
              <a:avLst/>
              <a:gdLst/>
              <a:ahLst/>
              <a:cxnLst/>
              <a:rect l="0" t="0" r="0" b="0"/>
              <a:pathLst>
                <a:path w="96169" h="55285">
                  <a:moveTo>
                    <a:pt x="96168" y="12700"/>
                  </a:moveTo>
                  <a:lnTo>
                    <a:pt x="96168" y="12700"/>
                  </a:lnTo>
                  <a:lnTo>
                    <a:pt x="89425" y="9329"/>
                  </a:lnTo>
                  <a:lnTo>
                    <a:pt x="68378" y="7233"/>
                  </a:lnTo>
                  <a:lnTo>
                    <a:pt x="43170" y="13353"/>
                  </a:lnTo>
                  <a:lnTo>
                    <a:pt x="17828" y="24104"/>
                  </a:lnTo>
                  <a:lnTo>
                    <a:pt x="6552" y="33996"/>
                  </a:lnTo>
                  <a:lnTo>
                    <a:pt x="599" y="44037"/>
                  </a:lnTo>
                  <a:lnTo>
                    <a:pt x="0" y="47703"/>
                  </a:lnTo>
                  <a:lnTo>
                    <a:pt x="306" y="50852"/>
                  </a:lnTo>
                  <a:lnTo>
                    <a:pt x="3333" y="52951"/>
                  </a:lnTo>
                  <a:lnTo>
                    <a:pt x="14222" y="55284"/>
                  </a:lnTo>
                  <a:lnTo>
                    <a:pt x="39591" y="49855"/>
                  </a:lnTo>
                  <a:lnTo>
                    <a:pt x="68922" y="35379"/>
                  </a:lnTo>
                  <a:lnTo>
                    <a:pt x="79590" y="27248"/>
                  </a:lnTo>
                  <a:lnTo>
                    <a:pt x="82294" y="22399"/>
                  </a:lnTo>
                  <a:lnTo>
                    <a:pt x="834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9" name="SMARTInkShape-2731"/>
          <p:cNvSpPr/>
          <p:nvPr>
            <p:custDataLst>
              <p:tags r:id="rId10"/>
            </p:custDataLst>
          </p:nvPr>
        </p:nvSpPr>
        <p:spPr>
          <a:xfrm>
            <a:off x="2795538" y="3658113"/>
            <a:ext cx="366763" cy="519134"/>
          </a:xfrm>
          <a:custGeom>
            <a:avLst/>
            <a:gdLst/>
            <a:ahLst/>
            <a:cxnLst/>
            <a:rect l="0" t="0" r="0" b="0"/>
            <a:pathLst>
              <a:path w="366763" h="519134">
                <a:moveTo>
                  <a:pt x="74662" y="94737"/>
                </a:moveTo>
                <a:lnTo>
                  <a:pt x="74662" y="94737"/>
                </a:lnTo>
                <a:lnTo>
                  <a:pt x="45891" y="94737"/>
                </a:lnTo>
                <a:lnTo>
                  <a:pt x="42355" y="98500"/>
                </a:lnTo>
                <a:lnTo>
                  <a:pt x="37725" y="104171"/>
                </a:lnTo>
                <a:lnTo>
                  <a:pt x="19490" y="117214"/>
                </a:lnTo>
                <a:lnTo>
                  <a:pt x="12276" y="118837"/>
                </a:lnTo>
                <a:lnTo>
                  <a:pt x="6248" y="117678"/>
                </a:lnTo>
                <a:lnTo>
                  <a:pt x="3652" y="116381"/>
                </a:lnTo>
                <a:lnTo>
                  <a:pt x="1922" y="114105"/>
                </a:lnTo>
                <a:lnTo>
                  <a:pt x="0" y="107814"/>
                </a:lnTo>
                <a:lnTo>
                  <a:pt x="898" y="104160"/>
                </a:lnTo>
                <a:lnTo>
                  <a:pt x="8905" y="92277"/>
                </a:lnTo>
                <a:lnTo>
                  <a:pt x="49711" y="49902"/>
                </a:lnTo>
                <a:lnTo>
                  <a:pt x="78051" y="3386"/>
                </a:lnTo>
                <a:lnTo>
                  <a:pt x="80622" y="0"/>
                </a:lnTo>
                <a:lnTo>
                  <a:pt x="87904" y="37789"/>
                </a:lnTo>
                <a:lnTo>
                  <a:pt x="93873" y="73160"/>
                </a:lnTo>
                <a:lnTo>
                  <a:pt x="98229" y="114919"/>
                </a:lnTo>
                <a:lnTo>
                  <a:pt x="99519" y="162336"/>
                </a:lnTo>
                <a:lnTo>
                  <a:pt x="99821" y="198159"/>
                </a:lnTo>
                <a:lnTo>
                  <a:pt x="99954" y="235247"/>
                </a:lnTo>
                <a:lnTo>
                  <a:pt x="98133" y="271015"/>
                </a:lnTo>
                <a:lnTo>
                  <a:pt x="94265" y="305728"/>
                </a:lnTo>
                <a:lnTo>
                  <a:pt x="87843" y="339970"/>
                </a:lnTo>
                <a:lnTo>
                  <a:pt x="76294" y="380868"/>
                </a:lnTo>
                <a:lnTo>
                  <a:pt x="60175" y="423463"/>
                </a:lnTo>
                <a:lnTo>
                  <a:pt x="58654" y="425366"/>
                </a:lnTo>
                <a:lnTo>
                  <a:pt x="57640" y="425928"/>
                </a:lnTo>
                <a:lnTo>
                  <a:pt x="56964" y="425598"/>
                </a:lnTo>
                <a:lnTo>
                  <a:pt x="59383" y="415020"/>
                </a:lnTo>
                <a:lnTo>
                  <a:pt x="79412" y="367965"/>
                </a:lnTo>
                <a:lnTo>
                  <a:pt x="95119" y="330837"/>
                </a:lnTo>
                <a:lnTo>
                  <a:pt x="105156" y="299154"/>
                </a:lnTo>
                <a:lnTo>
                  <a:pt x="115732" y="263905"/>
                </a:lnTo>
                <a:lnTo>
                  <a:pt x="129839" y="227073"/>
                </a:lnTo>
                <a:lnTo>
                  <a:pt x="146906" y="180749"/>
                </a:lnTo>
                <a:lnTo>
                  <a:pt x="164272" y="143584"/>
                </a:lnTo>
                <a:lnTo>
                  <a:pt x="187691" y="98715"/>
                </a:lnTo>
                <a:lnTo>
                  <a:pt x="200575" y="53581"/>
                </a:lnTo>
                <a:lnTo>
                  <a:pt x="207577" y="21099"/>
                </a:lnTo>
                <a:lnTo>
                  <a:pt x="207016" y="21656"/>
                </a:lnTo>
                <a:lnTo>
                  <a:pt x="202151" y="32710"/>
                </a:lnTo>
                <a:lnTo>
                  <a:pt x="192086" y="67813"/>
                </a:lnTo>
                <a:lnTo>
                  <a:pt x="184235" y="102762"/>
                </a:lnTo>
                <a:lnTo>
                  <a:pt x="174161" y="145575"/>
                </a:lnTo>
                <a:lnTo>
                  <a:pt x="168512" y="168846"/>
                </a:lnTo>
                <a:lnTo>
                  <a:pt x="163334" y="193532"/>
                </a:lnTo>
                <a:lnTo>
                  <a:pt x="158471" y="219161"/>
                </a:lnTo>
                <a:lnTo>
                  <a:pt x="153818" y="245420"/>
                </a:lnTo>
                <a:lnTo>
                  <a:pt x="150010" y="270687"/>
                </a:lnTo>
                <a:lnTo>
                  <a:pt x="146767" y="295292"/>
                </a:lnTo>
                <a:lnTo>
                  <a:pt x="142692" y="342623"/>
                </a:lnTo>
                <a:lnTo>
                  <a:pt x="143232" y="387177"/>
                </a:lnTo>
                <a:lnTo>
                  <a:pt x="147706" y="426734"/>
                </a:lnTo>
                <a:lnTo>
                  <a:pt x="154398" y="461013"/>
                </a:lnTo>
                <a:lnTo>
                  <a:pt x="166805" y="498029"/>
                </a:lnTo>
                <a:lnTo>
                  <a:pt x="177703" y="512926"/>
                </a:lnTo>
                <a:lnTo>
                  <a:pt x="184278" y="516757"/>
                </a:lnTo>
                <a:lnTo>
                  <a:pt x="199109" y="519133"/>
                </a:lnTo>
                <a:lnTo>
                  <a:pt x="206311" y="516662"/>
                </a:lnTo>
                <a:lnTo>
                  <a:pt x="219956" y="506391"/>
                </a:lnTo>
                <a:lnTo>
                  <a:pt x="239538" y="474628"/>
                </a:lnTo>
                <a:lnTo>
                  <a:pt x="248599" y="442318"/>
                </a:lnTo>
                <a:lnTo>
                  <a:pt x="254273" y="405146"/>
                </a:lnTo>
                <a:lnTo>
                  <a:pt x="256794" y="367458"/>
                </a:lnTo>
                <a:lnTo>
                  <a:pt x="254843" y="324023"/>
                </a:lnTo>
                <a:lnTo>
                  <a:pt x="247863" y="289292"/>
                </a:lnTo>
                <a:lnTo>
                  <a:pt x="240968" y="274883"/>
                </a:lnTo>
                <a:lnTo>
                  <a:pt x="241272" y="274806"/>
                </a:lnTo>
                <a:lnTo>
                  <a:pt x="243490" y="276603"/>
                </a:lnTo>
                <a:lnTo>
                  <a:pt x="287977" y="269848"/>
                </a:lnTo>
                <a:lnTo>
                  <a:pt x="329981" y="251701"/>
                </a:lnTo>
                <a:lnTo>
                  <a:pt x="366762" y="2280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MARTInkShape-2732"/>
          <p:cNvSpPr/>
          <p:nvPr>
            <p:custDataLst>
              <p:tags r:id="rId11"/>
            </p:custDataLst>
          </p:nvPr>
        </p:nvSpPr>
        <p:spPr>
          <a:xfrm>
            <a:off x="3990751" y="3727450"/>
            <a:ext cx="244700" cy="212074"/>
          </a:xfrm>
          <a:custGeom>
            <a:avLst/>
            <a:gdLst/>
            <a:ahLst/>
            <a:cxnLst/>
            <a:rect l="0" t="0" r="0" b="0"/>
            <a:pathLst>
              <a:path w="244700" h="212074">
                <a:moveTo>
                  <a:pt x="181199" y="0"/>
                </a:moveTo>
                <a:lnTo>
                  <a:pt x="181199" y="0"/>
                </a:lnTo>
                <a:lnTo>
                  <a:pt x="177828" y="0"/>
                </a:lnTo>
                <a:lnTo>
                  <a:pt x="176835" y="705"/>
                </a:lnTo>
                <a:lnTo>
                  <a:pt x="176173" y="1882"/>
                </a:lnTo>
                <a:lnTo>
                  <a:pt x="159705" y="39388"/>
                </a:lnTo>
                <a:lnTo>
                  <a:pt x="146040" y="85940"/>
                </a:lnTo>
                <a:lnTo>
                  <a:pt x="127507" y="128004"/>
                </a:lnTo>
                <a:lnTo>
                  <a:pt x="106023" y="167984"/>
                </a:lnTo>
                <a:lnTo>
                  <a:pt x="83172" y="202986"/>
                </a:lnTo>
                <a:lnTo>
                  <a:pt x="72015" y="210160"/>
                </a:lnTo>
                <a:lnTo>
                  <a:pt x="66076" y="212073"/>
                </a:lnTo>
                <a:lnTo>
                  <a:pt x="59295" y="211232"/>
                </a:lnTo>
                <a:lnTo>
                  <a:pt x="44234" y="204653"/>
                </a:lnTo>
                <a:lnTo>
                  <a:pt x="23259" y="182307"/>
                </a:lnTo>
                <a:lnTo>
                  <a:pt x="3690" y="136540"/>
                </a:lnTo>
                <a:lnTo>
                  <a:pt x="0" y="121597"/>
                </a:lnTo>
                <a:lnTo>
                  <a:pt x="428" y="115637"/>
                </a:lnTo>
                <a:lnTo>
                  <a:pt x="4665" y="105252"/>
                </a:lnTo>
                <a:lnTo>
                  <a:pt x="15015" y="97813"/>
                </a:lnTo>
                <a:lnTo>
                  <a:pt x="29728" y="92861"/>
                </a:lnTo>
                <a:lnTo>
                  <a:pt x="48027" y="90660"/>
                </a:lnTo>
                <a:lnTo>
                  <a:pt x="78162" y="96164"/>
                </a:lnTo>
                <a:lnTo>
                  <a:pt x="106063" y="110102"/>
                </a:lnTo>
                <a:lnTo>
                  <a:pt x="151192" y="151917"/>
                </a:lnTo>
                <a:lnTo>
                  <a:pt x="192456" y="188189"/>
                </a:lnTo>
                <a:lnTo>
                  <a:pt x="205958" y="196058"/>
                </a:lnTo>
                <a:lnTo>
                  <a:pt x="244699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532"/>
          <p:cNvGrpSpPr/>
          <p:nvPr/>
        </p:nvGrpSpPr>
        <p:grpSpPr>
          <a:xfrm>
            <a:off x="4616590" y="3680744"/>
            <a:ext cx="311011" cy="434057"/>
            <a:chOff x="4616590" y="3680744"/>
            <a:chExt cx="311011" cy="434057"/>
          </a:xfrm>
        </p:grpSpPr>
        <p:sp>
          <p:nvSpPr>
            <p:cNvPr id="331" name="SMARTInkShape-2733"/>
            <p:cNvSpPr/>
            <p:nvPr>
              <p:custDataLst>
                <p:tags r:id="rId53"/>
              </p:custDataLst>
            </p:nvPr>
          </p:nvSpPr>
          <p:spPr>
            <a:xfrm>
              <a:off x="4838700" y="401955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88900" y="3371"/>
                  </a:lnTo>
                  <a:lnTo>
                    <a:pt x="71322" y="30443"/>
                  </a:lnTo>
                  <a:lnTo>
                    <a:pt x="47473" y="5488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734"/>
            <p:cNvSpPr/>
            <p:nvPr>
              <p:custDataLst>
                <p:tags r:id="rId54"/>
              </p:custDataLst>
            </p:nvPr>
          </p:nvSpPr>
          <p:spPr>
            <a:xfrm>
              <a:off x="4616590" y="3680744"/>
              <a:ext cx="145911" cy="102734"/>
            </a:xfrm>
            <a:custGeom>
              <a:avLst/>
              <a:gdLst/>
              <a:ahLst/>
              <a:cxnLst/>
              <a:rect l="0" t="0" r="0" b="0"/>
              <a:pathLst>
                <a:path w="145911" h="102734">
                  <a:moveTo>
                    <a:pt x="50660" y="27656"/>
                  </a:moveTo>
                  <a:lnTo>
                    <a:pt x="50660" y="27656"/>
                  </a:lnTo>
                  <a:lnTo>
                    <a:pt x="43918" y="27656"/>
                  </a:lnTo>
                  <a:lnTo>
                    <a:pt x="41226" y="29067"/>
                  </a:lnTo>
                  <a:lnTo>
                    <a:pt x="36354" y="34398"/>
                  </a:lnTo>
                  <a:lnTo>
                    <a:pt x="10931" y="78262"/>
                  </a:lnTo>
                  <a:lnTo>
                    <a:pt x="333" y="102733"/>
                  </a:lnTo>
                  <a:lnTo>
                    <a:pt x="0" y="96781"/>
                  </a:lnTo>
                  <a:lnTo>
                    <a:pt x="13694" y="55478"/>
                  </a:lnTo>
                  <a:lnTo>
                    <a:pt x="22236" y="35082"/>
                  </a:lnTo>
                  <a:lnTo>
                    <a:pt x="33088" y="21314"/>
                  </a:lnTo>
                  <a:lnTo>
                    <a:pt x="51098" y="9001"/>
                  </a:lnTo>
                  <a:lnTo>
                    <a:pt x="73211" y="884"/>
                  </a:lnTo>
                  <a:lnTo>
                    <a:pt x="87494" y="0"/>
                  </a:lnTo>
                  <a:lnTo>
                    <a:pt x="94266" y="752"/>
                  </a:lnTo>
                  <a:lnTo>
                    <a:pt x="105553" y="7232"/>
                  </a:lnTo>
                  <a:lnTo>
                    <a:pt x="124297" y="28638"/>
                  </a:lnTo>
                  <a:lnTo>
                    <a:pt x="142088" y="60799"/>
                  </a:lnTo>
                  <a:lnTo>
                    <a:pt x="145910" y="7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735"/>
            <p:cNvSpPr/>
            <p:nvPr>
              <p:custDataLst>
                <p:tags r:id="rId55"/>
              </p:custDataLst>
            </p:nvPr>
          </p:nvSpPr>
          <p:spPr>
            <a:xfrm>
              <a:off x="4680027" y="3714750"/>
              <a:ext cx="24080" cy="273051"/>
            </a:xfrm>
            <a:custGeom>
              <a:avLst/>
              <a:gdLst/>
              <a:ahLst/>
              <a:cxnLst/>
              <a:rect l="0" t="0" r="0" b="0"/>
              <a:pathLst>
                <a:path w="24080" h="273051">
                  <a:moveTo>
                    <a:pt x="6273" y="0"/>
                  </a:moveTo>
                  <a:lnTo>
                    <a:pt x="6273" y="0"/>
                  </a:lnTo>
                  <a:lnTo>
                    <a:pt x="806" y="0"/>
                  </a:lnTo>
                  <a:lnTo>
                    <a:pt x="511" y="705"/>
                  </a:lnTo>
                  <a:lnTo>
                    <a:pt x="0" y="18951"/>
                  </a:lnTo>
                  <a:lnTo>
                    <a:pt x="5008" y="57391"/>
                  </a:lnTo>
                  <a:lnTo>
                    <a:pt x="8768" y="88302"/>
                  </a:lnTo>
                  <a:lnTo>
                    <a:pt x="12791" y="123206"/>
                  </a:lnTo>
                  <a:lnTo>
                    <a:pt x="16931" y="159181"/>
                  </a:lnTo>
                  <a:lnTo>
                    <a:pt x="21123" y="193984"/>
                  </a:lnTo>
                  <a:lnTo>
                    <a:pt x="24079" y="235198"/>
                  </a:lnTo>
                  <a:lnTo>
                    <a:pt x="18973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533"/>
          <p:cNvGrpSpPr/>
          <p:nvPr/>
        </p:nvGrpSpPr>
        <p:grpSpPr>
          <a:xfrm>
            <a:off x="5521632" y="3683000"/>
            <a:ext cx="542619" cy="317094"/>
            <a:chOff x="5521632" y="3683000"/>
            <a:chExt cx="542619" cy="317094"/>
          </a:xfrm>
        </p:grpSpPr>
        <p:sp>
          <p:nvSpPr>
            <p:cNvPr id="335" name="SMARTInkShape-2736"/>
            <p:cNvSpPr/>
            <p:nvPr>
              <p:custDataLst>
                <p:tags r:id="rId49"/>
              </p:custDataLst>
            </p:nvPr>
          </p:nvSpPr>
          <p:spPr>
            <a:xfrm>
              <a:off x="5918200" y="38036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4776" y="21494"/>
                  </a:lnTo>
                  <a:lnTo>
                    <a:pt x="84811" y="1096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737"/>
            <p:cNvSpPr/>
            <p:nvPr>
              <p:custDataLst>
                <p:tags r:id="rId50"/>
              </p:custDataLst>
            </p:nvPr>
          </p:nvSpPr>
          <p:spPr>
            <a:xfrm>
              <a:off x="5826513" y="3705671"/>
              <a:ext cx="237738" cy="247340"/>
            </a:xfrm>
            <a:custGeom>
              <a:avLst/>
              <a:gdLst/>
              <a:ahLst/>
              <a:cxnLst/>
              <a:rect l="0" t="0" r="0" b="0"/>
              <a:pathLst>
                <a:path w="237738" h="247340">
                  <a:moveTo>
                    <a:pt x="91687" y="167829"/>
                  </a:moveTo>
                  <a:lnTo>
                    <a:pt x="91687" y="167829"/>
                  </a:lnTo>
                  <a:lnTo>
                    <a:pt x="95058" y="161087"/>
                  </a:lnTo>
                  <a:lnTo>
                    <a:pt x="93934" y="158395"/>
                  </a:lnTo>
                  <a:lnTo>
                    <a:pt x="87042" y="153524"/>
                  </a:lnTo>
                  <a:lnTo>
                    <a:pt x="73159" y="154650"/>
                  </a:lnTo>
                  <a:lnTo>
                    <a:pt x="54525" y="161266"/>
                  </a:lnTo>
                  <a:lnTo>
                    <a:pt x="32132" y="173614"/>
                  </a:lnTo>
                  <a:lnTo>
                    <a:pt x="15593" y="190391"/>
                  </a:lnTo>
                  <a:lnTo>
                    <a:pt x="4950" y="208195"/>
                  </a:lnTo>
                  <a:lnTo>
                    <a:pt x="221" y="223164"/>
                  </a:lnTo>
                  <a:lnTo>
                    <a:pt x="0" y="234991"/>
                  </a:lnTo>
                  <a:lnTo>
                    <a:pt x="929" y="240120"/>
                  </a:lnTo>
                  <a:lnTo>
                    <a:pt x="3666" y="243539"/>
                  </a:lnTo>
                  <a:lnTo>
                    <a:pt x="12349" y="247339"/>
                  </a:lnTo>
                  <a:lnTo>
                    <a:pt x="16923" y="246941"/>
                  </a:lnTo>
                  <a:lnTo>
                    <a:pt x="25767" y="242736"/>
                  </a:lnTo>
                  <a:lnTo>
                    <a:pt x="56378" y="217031"/>
                  </a:lnTo>
                  <a:lnTo>
                    <a:pt x="58975" y="216858"/>
                  </a:lnTo>
                  <a:lnTo>
                    <a:pt x="63743" y="218548"/>
                  </a:lnTo>
                  <a:lnTo>
                    <a:pt x="68214" y="221650"/>
                  </a:lnTo>
                  <a:lnTo>
                    <a:pt x="87828" y="242364"/>
                  </a:lnTo>
                  <a:lnTo>
                    <a:pt x="93347" y="244330"/>
                  </a:lnTo>
                  <a:lnTo>
                    <a:pt x="105126" y="244633"/>
                  </a:lnTo>
                  <a:lnTo>
                    <a:pt x="117415" y="238653"/>
                  </a:lnTo>
                  <a:lnTo>
                    <a:pt x="145922" y="214196"/>
                  </a:lnTo>
                  <a:lnTo>
                    <a:pt x="170394" y="170200"/>
                  </a:lnTo>
                  <a:lnTo>
                    <a:pt x="187111" y="123022"/>
                  </a:lnTo>
                  <a:lnTo>
                    <a:pt x="195519" y="95624"/>
                  </a:lnTo>
                  <a:lnTo>
                    <a:pt x="206744" y="52012"/>
                  </a:lnTo>
                  <a:lnTo>
                    <a:pt x="217030" y="10981"/>
                  </a:lnTo>
                  <a:lnTo>
                    <a:pt x="219699" y="3997"/>
                  </a:lnTo>
                  <a:lnTo>
                    <a:pt x="220066" y="752"/>
                  </a:lnTo>
                  <a:lnTo>
                    <a:pt x="218902" y="0"/>
                  </a:lnTo>
                  <a:lnTo>
                    <a:pt x="216713" y="910"/>
                  </a:lnTo>
                  <a:lnTo>
                    <a:pt x="200150" y="22416"/>
                  </a:lnTo>
                  <a:lnTo>
                    <a:pt x="184110" y="62341"/>
                  </a:lnTo>
                  <a:lnTo>
                    <a:pt x="172980" y="97427"/>
                  </a:lnTo>
                  <a:lnTo>
                    <a:pt x="163800" y="135128"/>
                  </a:lnTo>
                  <a:lnTo>
                    <a:pt x="162073" y="170699"/>
                  </a:lnTo>
                  <a:lnTo>
                    <a:pt x="168437" y="215716"/>
                  </a:lnTo>
                  <a:lnTo>
                    <a:pt x="173899" y="226565"/>
                  </a:lnTo>
                  <a:lnTo>
                    <a:pt x="189373" y="242382"/>
                  </a:lnTo>
                  <a:lnTo>
                    <a:pt x="197028" y="245048"/>
                  </a:lnTo>
                  <a:lnTo>
                    <a:pt x="204247" y="244708"/>
                  </a:lnTo>
                  <a:lnTo>
                    <a:pt x="211177" y="242365"/>
                  </a:lnTo>
                  <a:lnTo>
                    <a:pt x="222640" y="232236"/>
                  </a:lnTo>
                  <a:lnTo>
                    <a:pt x="237737" y="212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738"/>
            <p:cNvSpPr/>
            <p:nvPr>
              <p:custDataLst>
                <p:tags r:id="rId51"/>
              </p:custDataLst>
            </p:nvPr>
          </p:nvSpPr>
          <p:spPr>
            <a:xfrm>
              <a:off x="5699072" y="3683000"/>
              <a:ext cx="98479" cy="285751"/>
            </a:xfrm>
            <a:custGeom>
              <a:avLst/>
              <a:gdLst/>
              <a:ahLst/>
              <a:cxnLst/>
              <a:rect l="0" t="0" r="0" b="0"/>
              <a:pathLst>
                <a:path w="98479" h="285751">
                  <a:moveTo>
                    <a:pt x="34978" y="0"/>
                  </a:moveTo>
                  <a:lnTo>
                    <a:pt x="34978" y="0"/>
                  </a:lnTo>
                  <a:lnTo>
                    <a:pt x="28236" y="0"/>
                  </a:lnTo>
                  <a:lnTo>
                    <a:pt x="25544" y="2117"/>
                  </a:lnTo>
                  <a:lnTo>
                    <a:pt x="20672" y="10113"/>
                  </a:lnTo>
                  <a:lnTo>
                    <a:pt x="8138" y="54888"/>
                  </a:lnTo>
                  <a:lnTo>
                    <a:pt x="5410" y="90246"/>
                  </a:lnTo>
                  <a:lnTo>
                    <a:pt x="2316" y="131361"/>
                  </a:lnTo>
                  <a:lnTo>
                    <a:pt x="0" y="173388"/>
                  </a:lnTo>
                  <a:lnTo>
                    <a:pt x="1323" y="210882"/>
                  </a:lnTo>
                  <a:lnTo>
                    <a:pt x="2664" y="256982"/>
                  </a:lnTo>
                  <a:lnTo>
                    <a:pt x="3178" y="285321"/>
                  </a:lnTo>
                  <a:lnTo>
                    <a:pt x="12062" y="243617"/>
                  </a:lnTo>
                  <a:lnTo>
                    <a:pt x="21645" y="206898"/>
                  </a:lnTo>
                  <a:lnTo>
                    <a:pt x="31169" y="192144"/>
                  </a:lnTo>
                  <a:lnTo>
                    <a:pt x="42457" y="184175"/>
                  </a:lnTo>
                  <a:lnTo>
                    <a:pt x="48431" y="182050"/>
                  </a:lnTo>
                  <a:lnTo>
                    <a:pt x="53824" y="182044"/>
                  </a:lnTo>
                  <a:lnTo>
                    <a:pt x="63580" y="185801"/>
                  </a:lnTo>
                  <a:lnTo>
                    <a:pt x="77006" y="199220"/>
                  </a:lnTo>
                  <a:lnTo>
                    <a:pt x="89115" y="223424"/>
                  </a:lnTo>
                  <a:lnTo>
                    <a:pt x="94685" y="245802"/>
                  </a:lnTo>
                  <a:lnTo>
                    <a:pt x="94724" y="270803"/>
                  </a:lnTo>
                  <a:lnTo>
                    <a:pt x="9847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739"/>
            <p:cNvSpPr/>
            <p:nvPr>
              <p:custDataLst>
                <p:tags r:id="rId52"/>
              </p:custDataLst>
            </p:nvPr>
          </p:nvSpPr>
          <p:spPr>
            <a:xfrm>
              <a:off x="5521632" y="3816350"/>
              <a:ext cx="128844" cy="183744"/>
            </a:xfrm>
            <a:custGeom>
              <a:avLst/>
              <a:gdLst/>
              <a:ahLst/>
              <a:cxnLst/>
              <a:rect l="0" t="0" r="0" b="0"/>
              <a:pathLst>
                <a:path w="128844" h="183744">
                  <a:moveTo>
                    <a:pt x="2868" y="12700"/>
                  </a:moveTo>
                  <a:lnTo>
                    <a:pt x="2868" y="12700"/>
                  </a:lnTo>
                  <a:lnTo>
                    <a:pt x="4749" y="25252"/>
                  </a:lnTo>
                  <a:lnTo>
                    <a:pt x="6526" y="40151"/>
                  </a:lnTo>
                  <a:lnTo>
                    <a:pt x="1918" y="84210"/>
                  </a:lnTo>
                  <a:lnTo>
                    <a:pt x="0" y="119260"/>
                  </a:lnTo>
                  <a:lnTo>
                    <a:pt x="2301" y="159338"/>
                  </a:lnTo>
                  <a:lnTo>
                    <a:pt x="6379" y="173358"/>
                  </a:lnTo>
                  <a:lnTo>
                    <a:pt x="9442" y="179072"/>
                  </a:lnTo>
                  <a:lnTo>
                    <a:pt x="12895" y="182176"/>
                  </a:lnTo>
                  <a:lnTo>
                    <a:pt x="16609" y="183540"/>
                  </a:lnTo>
                  <a:lnTo>
                    <a:pt x="20495" y="183743"/>
                  </a:lnTo>
                  <a:lnTo>
                    <a:pt x="24497" y="181762"/>
                  </a:lnTo>
                  <a:lnTo>
                    <a:pt x="32707" y="173916"/>
                  </a:lnTo>
                  <a:lnTo>
                    <a:pt x="46788" y="133605"/>
                  </a:lnTo>
                  <a:lnTo>
                    <a:pt x="51315" y="120058"/>
                  </a:lnTo>
                  <a:lnTo>
                    <a:pt x="53511" y="117433"/>
                  </a:lnTo>
                  <a:lnTo>
                    <a:pt x="55680" y="116389"/>
                  </a:lnTo>
                  <a:lnTo>
                    <a:pt x="57831" y="117809"/>
                  </a:lnTo>
                  <a:lnTo>
                    <a:pt x="81503" y="151095"/>
                  </a:lnTo>
                  <a:lnTo>
                    <a:pt x="101577" y="165705"/>
                  </a:lnTo>
                  <a:lnTo>
                    <a:pt x="106775" y="165503"/>
                  </a:lnTo>
                  <a:lnTo>
                    <a:pt x="118194" y="159634"/>
                  </a:lnTo>
                  <a:lnTo>
                    <a:pt x="122084" y="154401"/>
                  </a:lnTo>
                  <a:lnTo>
                    <a:pt x="126409" y="141059"/>
                  </a:lnTo>
                  <a:lnTo>
                    <a:pt x="128843" y="104198"/>
                  </a:lnTo>
                  <a:lnTo>
                    <a:pt x="126193" y="60898"/>
                  </a:lnTo>
                  <a:lnTo>
                    <a:pt x="118271" y="19346"/>
                  </a:lnTo>
                  <a:lnTo>
                    <a:pt x="104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534"/>
          <p:cNvGrpSpPr/>
          <p:nvPr/>
        </p:nvGrpSpPr>
        <p:grpSpPr>
          <a:xfrm>
            <a:off x="6722383" y="3686280"/>
            <a:ext cx="700768" cy="397194"/>
            <a:chOff x="6722383" y="3686280"/>
            <a:chExt cx="700768" cy="397194"/>
          </a:xfrm>
        </p:grpSpPr>
        <p:sp>
          <p:nvSpPr>
            <p:cNvPr id="340" name="SMARTInkShape-2740"/>
            <p:cNvSpPr/>
            <p:nvPr>
              <p:custDataLst>
                <p:tags r:id="rId44"/>
              </p:custDataLst>
            </p:nvPr>
          </p:nvSpPr>
          <p:spPr>
            <a:xfrm>
              <a:off x="7340600" y="3798860"/>
              <a:ext cx="82551" cy="146978"/>
            </a:xfrm>
            <a:custGeom>
              <a:avLst/>
              <a:gdLst/>
              <a:ahLst/>
              <a:cxnLst/>
              <a:rect l="0" t="0" r="0" b="0"/>
              <a:pathLst>
                <a:path w="82551" h="146978">
                  <a:moveTo>
                    <a:pt x="82550" y="30190"/>
                  </a:moveTo>
                  <a:lnTo>
                    <a:pt x="82550" y="30190"/>
                  </a:lnTo>
                  <a:lnTo>
                    <a:pt x="82549" y="23448"/>
                  </a:lnTo>
                  <a:lnTo>
                    <a:pt x="76905" y="16375"/>
                  </a:lnTo>
                  <a:lnTo>
                    <a:pt x="67341" y="9233"/>
                  </a:lnTo>
                  <a:lnTo>
                    <a:pt x="50762" y="1951"/>
                  </a:lnTo>
                  <a:lnTo>
                    <a:pt x="41140" y="0"/>
                  </a:lnTo>
                  <a:lnTo>
                    <a:pt x="36599" y="891"/>
                  </a:lnTo>
                  <a:lnTo>
                    <a:pt x="27790" y="5644"/>
                  </a:lnTo>
                  <a:lnTo>
                    <a:pt x="18269" y="16254"/>
                  </a:lnTo>
                  <a:lnTo>
                    <a:pt x="15174" y="26112"/>
                  </a:lnTo>
                  <a:lnTo>
                    <a:pt x="14349" y="31705"/>
                  </a:lnTo>
                  <a:lnTo>
                    <a:pt x="19077" y="43563"/>
                  </a:lnTo>
                  <a:lnTo>
                    <a:pt x="49478" y="87957"/>
                  </a:lnTo>
                  <a:lnTo>
                    <a:pt x="57268" y="103842"/>
                  </a:lnTo>
                  <a:lnTo>
                    <a:pt x="60730" y="117958"/>
                  </a:lnTo>
                  <a:lnTo>
                    <a:pt x="59537" y="124685"/>
                  </a:lnTo>
                  <a:lnTo>
                    <a:pt x="52567" y="137804"/>
                  </a:lnTo>
                  <a:lnTo>
                    <a:pt x="47038" y="142149"/>
                  </a:lnTo>
                  <a:lnTo>
                    <a:pt x="33371" y="146977"/>
                  </a:lnTo>
                  <a:lnTo>
                    <a:pt x="26481" y="145442"/>
                  </a:lnTo>
                  <a:lnTo>
                    <a:pt x="0" y="12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741"/>
            <p:cNvSpPr/>
            <p:nvPr>
              <p:custDataLst>
                <p:tags r:id="rId45"/>
              </p:custDataLst>
            </p:nvPr>
          </p:nvSpPr>
          <p:spPr>
            <a:xfrm>
              <a:off x="7173254" y="3799747"/>
              <a:ext cx="135597" cy="132589"/>
            </a:xfrm>
            <a:custGeom>
              <a:avLst/>
              <a:gdLst/>
              <a:ahLst/>
              <a:cxnLst/>
              <a:rect l="0" t="0" r="0" b="0"/>
              <a:pathLst>
                <a:path w="135597" h="132589">
                  <a:moveTo>
                    <a:pt x="14946" y="67403"/>
                  </a:moveTo>
                  <a:lnTo>
                    <a:pt x="14946" y="67403"/>
                  </a:lnTo>
                  <a:lnTo>
                    <a:pt x="18316" y="70774"/>
                  </a:lnTo>
                  <a:lnTo>
                    <a:pt x="19309" y="71061"/>
                  </a:lnTo>
                  <a:lnTo>
                    <a:pt x="19972" y="70547"/>
                  </a:lnTo>
                  <a:lnTo>
                    <a:pt x="30056" y="46539"/>
                  </a:lnTo>
                  <a:lnTo>
                    <a:pt x="29458" y="22023"/>
                  </a:lnTo>
                  <a:lnTo>
                    <a:pt x="24811" y="2530"/>
                  </a:lnTo>
                  <a:lnTo>
                    <a:pt x="22935" y="165"/>
                  </a:lnTo>
                  <a:lnTo>
                    <a:pt x="20977" y="0"/>
                  </a:lnTo>
                  <a:lnTo>
                    <a:pt x="18967" y="1301"/>
                  </a:lnTo>
                  <a:lnTo>
                    <a:pt x="9395" y="19987"/>
                  </a:lnTo>
                  <a:lnTo>
                    <a:pt x="0" y="67339"/>
                  </a:lnTo>
                  <a:lnTo>
                    <a:pt x="2678" y="103367"/>
                  </a:lnTo>
                  <a:lnTo>
                    <a:pt x="8552" y="120782"/>
                  </a:lnTo>
                  <a:lnTo>
                    <a:pt x="12094" y="126271"/>
                  </a:lnTo>
                  <a:lnTo>
                    <a:pt x="19794" y="132372"/>
                  </a:lnTo>
                  <a:lnTo>
                    <a:pt x="24528" y="132588"/>
                  </a:lnTo>
                  <a:lnTo>
                    <a:pt x="35432" y="129065"/>
                  </a:lnTo>
                  <a:lnTo>
                    <a:pt x="53472" y="109035"/>
                  </a:lnTo>
                  <a:lnTo>
                    <a:pt x="72755" y="64050"/>
                  </a:lnTo>
                  <a:lnTo>
                    <a:pt x="83071" y="39671"/>
                  </a:lnTo>
                  <a:lnTo>
                    <a:pt x="83646" y="39743"/>
                  </a:lnTo>
                  <a:lnTo>
                    <a:pt x="84284" y="43585"/>
                  </a:lnTo>
                  <a:lnTo>
                    <a:pt x="75913" y="86659"/>
                  </a:lnTo>
                  <a:lnTo>
                    <a:pt x="66288" y="131743"/>
                  </a:lnTo>
                  <a:lnTo>
                    <a:pt x="66106" y="131463"/>
                  </a:lnTo>
                  <a:lnTo>
                    <a:pt x="77987" y="94324"/>
                  </a:lnTo>
                  <a:lnTo>
                    <a:pt x="92892" y="49509"/>
                  </a:lnTo>
                  <a:lnTo>
                    <a:pt x="107342" y="19611"/>
                  </a:lnTo>
                  <a:lnTo>
                    <a:pt x="111821" y="15081"/>
                  </a:lnTo>
                  <a:lnTo>
                    <a:pt x="116218" y="12766"/>
                  </a:lnTo>
                  <a:lnTo>
                    <a:pt x="120560" y="11928"/>
                  </a:lnTo>
                  <a:lnTo>
                    <a:pt x="124161" y="12781"/>
                  </a:lnTo>
                  <a:lnTo>
                    <a:pt x="130044" y="17491"/>
                  </a:lnTo>
                  <a:lnTo>
                    <a:pt x="133128" y="29933"/>
                  </a:lnTo>
                  <a:lnTo>
                    <a:pt x="135270" y="71014"/>
                  </a:lnTo>
                  <a:lnTo>
                    <a:pt x="135596" y="99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742"/>
            <p:cNvSpPr/>
            <p:nvPr>
              <p:custDataLst>
                <p:tags r:id="rId46"/>
              </p:custDataLst>
            </p:nvPr>
          </p:nvSpPr>
          <p:spPr>
            <a:xfrm>
              <a:off x="7051443" y="3788955"/>
              <a:ext cx="87929" cy="292704"/>
            </a:xfrm>
            <a:custGeom>
              <a:avLst/>
              <a:gdLst/>
              <a:ahLst/>
              <a:cxnLst/>
              <a:rect l="0" t="0" r="0" b="0"/>
              <a:pathLst>
                <a:path w="87929" h="292704">
                  <a:moveTo>
                    <a:pt x="41507" y="84545"/>
                  </a:moveTo>
                  <a:lnTo>
                    <a:pt x="41507" y="84545"/>
                  </a:lnTo>
                  <a:lnTo>
                    <a:pt x="29297" y="126640"/>
                  </a:lnTo>
                  <a:lnTo>
                    <a:pt x="21112" y="168671"/>
                  </a:lnTo>
                  <a:lnTo>
                    <a:pt x="14219" y="213501"/>
                  </a:lnTo>
                  <a:lnTo>
                    <a:pt x="7708" y="258064"/>
                  </a:lnTo>
                  <a:lnTo>
                    <a:pt x="3551" y="289904"/>
                  </a:lnTo>
                  <a:lnTo>
                    <a:pt x="2092" y="292006"/>
                  </a:lnTo>
                  <a:lnTo>
                    <a:pt x="413" y="292703"/>
                  </a:lnTo>
                  <a:lnTo>
                    <a:pt x="0" y="290345"/>
                  </a:lnTo>
                  <a:lnTo>
                    <a:pt x="2524" y="256874"/>
                  </a:lnTo>
                  <a:lnTo>
                    <a:pt x="4426" y="221108"/>
                  </a:lnTo>
                  <a:lnTo>
                    <a:pt x="6908" y="196754"/>
                  </a:lnTo>
                  <a:lnTo>
                    <a:pt x="9975" y="169934"/>
                  </a:lnTo>
                  <a:lnTo>
                    <a:pt x="14840" y="143588"/>
                  </a:lnTo>
                  <a:lnTo>
                    <a:pt x="20907" y="117557"/>
                  </a:lnTo>
                  <a:lnTo>
                    <a:pt x="34468" y="70995"/>
                  </a:lnTo>
                  <a:lnTo>
                    <a:pt x="53298" y="27064"/>
                  </a:lnTo>
                  <a:lnTo>
                    <a:pt x="67421" y="5582"/>
                  </a:lnTo>
                  <a:lnTo>
                    <a:pt x="73721" y="61"/>
                  </a:lnTo>
                  <a:lnTo>
                    <a:pt x="76388" y="0"/>
                  </a:lnTo>
                  <a:lnTo>
                    <a:pt x="78872" y="1371"/>
                  </a:lnTo>
                  <a:lnTo>
                    <a:pt x="81233" y="3695"/>
                  </a:lnTo>
                  <a:lnTo>
                    <a:pt x="87928" y="27193"/>
                  </a:lnTo>
                  <a:lnTo>
                    <a:pt x="84716" y="49177"/>
                  </a:lnTo>
                  <a:lnTo>
                    <a:pt x="75527" y="71648"/>
                  </a:lnTo>
                  <a:lnTo>
                    <a:pt x="41945" y="117828"/>
                  </a:lnTo>
                  <a:lnTo>
                    <a:pt x="22457" y="141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743"/>
            <p:cNvSpPr/>
            <p:nvPr>
              <p:custDataLst>
                <p:tags r:id="rId47"/>
              </p:custDataLst>
            </p:nvPr>
          </p:nvSpPr>
          <p:spPr>
            <a:xfrm>
              <a:off x="6867094" y="3813677"/>
              <a:ext cx="159868" cy="269797"/>
            </a:xfrm>
            <a:custGeom>
              <a:avLst/>
              <a:gdLst/>
              <a:ahLst/>
              <a:cxnLst/>
              <a:rect l="0" t="0" r="0" b="0"/>
              <a:pathLst>
                <a:path w="159868" h="269797">
                  <a:moveTo>
                    <a:pt x="73456" y="28073"/>
                  </a:moveTo>
                  <a:lnTo>
                    <a:pt x="73456" y="28073"/>
                  </a:lnTo>
                  <a:lnTo>
                    <a:pt x="44845" y="19235"/>
                  </a:lnTo>
                  <a:lnTo>
                    <a:pt x="32048" y="20853"/>
                  </a:lnTo>
                  <a:lnTo>
                    <a:pt x="24683" y="23259"/>
                  </a:lnTo>
                  <a:lnTo>
                    <a:pt x="12739" y="35341"/>
                  </a:lnTo>
                  <a:lnTo>
                    <a:pt x="4137" y="52470"/>
                  </a:lnTo>
                  <a:lnTo>
                    <a:pt x="0" y="80536"/>
                  </a:lnTo>
                  <a:lnTo>
                    <a:pt x="1533" y="95840"/>
                  </a:lnTo>
                  <a:lnTo>
                    <a:pt x="6447" y="105934"/>
                  </a:lnTo>
                  <a:lnTo>
                    <a:pt x="9734" y="109613"/>
                  </a:lnTo>
                  <a:lnTo>
                    <a:pt x="14041" y="111361"/>
                  </a:lnTo>
                  <a:lnTo>
                    <a:pt x="24471" y="111421"/>
                  </a:lnTo>
                  <a:lnTo>
                    <a:pt x="34282" y="105333"/>
                  </a:lnTo>
                  <a:lnTo>
                    <a:pt x="42639" y="94866"/>
                  </a:lnTo>
                  <a:lnTo>
                    <a:pt x="53905" y="67457"/>
                  </a:lnTo>
                  <a:lnTo>
                    <a:pt x="63200" y="80591"/>
                  </a:lnTo>
                  <a:lnTo>
                    <a:pt x="65913" y="81429"/>
                  </a:lnTo>
                  <a:lnTo>
                    <a:pt x="72691" y="80479"/>
                  </a:lnTo>
                  <a:lnTo>
                    <a:pt x="84440" y="75978"/>
                  </a:lnTo>
                  <a:lnTo>
                    <a:pt x="109940" y="54969"/>
                  </a:lnTo>
                  <a:lnTo>
                    <a:pt x="111461" y="99707"/>
                  </a:lnTo>
                  <a:lnTo>
                    <a:pt x="110822" y="141099"/>
                  </a:lnTo>
                  <a:lnTo>
                    <a:pt x="106478" y="184956"/>
                  </a:lnTo>
                  <a:lnTo>
                    <a:pt x="101428" y="227114"/>
                  </a:lnTo>
                  <a:lnTo>
                    <a:pt x="99006" y="269796"/>
                  </a:lnTo>
                  <a:lnTo>
                    <a:pt x="94511" y="247739"/>
                  </a:lnTo>
                  <a:lnTo>
                    <a:pt x="93100" y="211693"/>
                  </a:lnTo>
                  <a:lnTo>
                    <a:pt x="92770" y="171770"/>
                  </a:lnTo>
                  <a:lnTo>
                    <a:pt x="93388" y="147154"/>
                  </a:lnTo>
                  <a:lnTo>
                    <a:pt x="94504" y="120161"/>
                  </a:lnTo>
                  <a:lnTo>
                    <a:pt x="95955" y="91582"/>
                  </a:lnTo>
                  <a:lnTo>
                    <a:pt x="103211" y="50419"/>
                  </a:lnTo>
                  <a:lnTo>
                    <a:pt x="118374" y="8733"/>
                  </a:lnTo>
                  <a:lnTo>
                    <a:pt x="121746" y="4597"/>
                  </a:lnTo>
                  <a:lnTo>
                    <a:pt x="129256" y="0"/>
                  </a:lnTo>
                  <a:lnTo>
                    <a:pt x="133233" y="186"/>
                  </a:lnTo>
                  <a:lnTo>
                    <a:pt x="141416" y="4154"/>
                  </a:lnTo>
                  <a:lnTo>
                    <a:pt x="153957" y="27806"/>
                  </a:lnTo>
                  <a:lnTo>
                    <a:pt x="159867" y="58254"/>
                  </a:lnTo>
                  <a:lnTo>
                    <a:pt x="155605" y="77236"/>
                  </a:lnTo>
                  <a:lnTo>
                    <a:pt x="145950" y="94373"/>
                  </a:lnTo>
                  <a:lnTo>
                    <a:pt x="132251" y="109045"/>
                  </a:lnTo>
                  <a:lnTo>
                    <a:pt x="125353" y="113099"/>
                  </a:lnTo>
                  <a:lnTo>
                    <a:pt x="98856" y="116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744"/>
            <p:cNvSpPr/>
            <p:nvPr>
              <p:custDataLst>
                <p:tags r:id="rId48"/>
              </p:custDataLst>
            </p:nvPr>
          </p:nvSpPr>
          <p:spPr>
            <a:xfrm>
              <a:off x="6722383" y="3686280"/>
              <a:ext cx="91168" cy="261004"/>
            </a:xfrm>
            <a:custGeom>
              <a:avLst/>
              <a:gdLst/>
              <a:ahLst/>
              <a:cxnLst/>
              <a:rect l="0" t="0" r="0" b="0"/>
              <a:pathLst>
                <a:path w="91168" h="261004">
                  <a:moveTo>
                    <a:pt x="40367" y="9420"/>
                  </a:moveTo>
                  <a:lnTo>
                    <a:pt x="40367" y="9420"/>
                  </a:lnTo>
                  <a:lnTo>
                    <a:pt x="33625" y="6049"/>
                  </a:lnTo>
                  <a:lnTo>
                    <a:pt x="31639" y="4351"/>
                  </a:lnTo>
                  <a:lnTo>
                    <a:pt x="28844" y="0"/>
                  </a:lnTo>
                  <a:lnTo>
                    <a:pt x="28451" y="318"/>
                  </a:lnTo>
                  <a:lnTo>
                    <a:pt x="24450" y="22753"/>
                  </a:lnTo>
                  <a:lnTo>
                    <a:pt x="25617" y="62681"/>
                  </a:lnTo>
                  <a:lnTo>
                    <a:pt x="24874" y="97767"/>
                  </a:lnTo>
                  <a:lnTo>
                    <a:pt x="22192" y="135469"/>
                  </a:lnTo>
                  <a:lnTo>
                    <a:pt x="18649" y="171040"/>
                  </a:lnTo>
                  <a:lnTo>
                    <a:pt x="12841" y="203783"/>
                  </a:lnTo>
                  <a:lnTo>
                    <a:pt x="3518" y="242457"/>
                  </a:lnTo>
                  <a:lnTo>
                    <a:pt x="0" y="256925"/>
                  </a:lnTo>
                  <a:lnTo>
                    <a:pt x="51" y="259795"/>
                  </a:lnTo>
                  <a:lnTo>
                    <a:pt x="790" y="261003"/>
                  </a:lnTo>
                  <a:lnTo>
                    <a:pt x="3492" y="254820"/>
                  </a:lnTo>
                  <a:lnTo>
                    <a:pt x="14347" y="217741"/>
                  </a:lnTo>
                  <a:lnTo>
                    <a:pt x="32735" y="170393"/>
                  </a:lnTo>
                  <a:lnTo>
                    <a:pt x="54094" y="130039"/>
                  </a:lnTo>
                  <a:lnTo>
                    <a:pt x="63166" y="123000"/>
                  </a:lnTo>
                  <a:lnTo>
                    <a:pt x="66855" y="122535"/>
                  </a:lnTo>
                  <a:lnTo>
                    <a:pt x="70019" y="123635"/>
                  </a:lnTo>
                  <a:lnTo>
                    <a:pt x="72835" y="125780"/>
                  </a:lnTo>
                  <a:lnTo>
                    <a:pt x="80169" y="145654"/>
                  </a:lnTo>
                  <a:lnTo>
                    <a:pt x="84605" y="188338"/>
                  </a:lnTo>
                  <a:lnTo>
                    <a:pt x="90164" y="235379"/>
                  </a:lnTo>
                  <a:lnTo>
                    <a:pt x="91167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535"/>
          <p:cNvGrpSpPr/>
          <p:nvPr/>
        </p:nvGrpSpPr>
        <p:grpSpPr>
          <a:xfrm>
            <a:off x="7715250" y="3663950"/>
            <a:ext cx="146051" cy="275269"/>
            <a:chOff x="7715250" y="3663950"/>
            <a:chExt cx="146051" cy="275269"/>
          </a:xfrm>
        </p:grpSpPr>
        <p:sp>
          <p:nvSpPr>
            <p:cNvPr id="346" name="SMARTInkShape-2745"/>
            <p:cNvSpPr/>
            <p:nvPr>
              <p:custDataLst>
                <p:tags r:id="rId42"/>
              </p:custDataLst>
            </p:nvPr>
          </p:nvSpPr>
          <p:spPr>
            <a:xfrm>
              <a:off x="7715250" y="374650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39245"/>
                  </a:lnTo>
                  <a:lnTo>
                    <a:pt x="3370" y="35068"/>
                  </a:lnTo>
                  <a:lnTo>
                    <a:pt x="37590" y="26630"/>
                  </a:lnTo>
                  <a:lnTo>
                    <a:pt x="81301" y="16044"/>
                  </a:lnTo>
                  <a:lnTo>
                    <a:pt x="124357" y="538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746"/>
            <p:cNvSpPr/>
            <p:nvPr>
              <p:custDataLst>
                <p:tags r:id="rId43"/>
              </p:custDataLst>
            </p:nvPr>
          </p:nvSpPr>
          <p:spPr>
            <a:xfrm>
              <a:off x="7720026" y="3663950"/>
              <a:ext cx="121498" cy="275269"/>
            </a:xfrm>
            <a:custGeom>
              <a:avLst/>
              <a:gdLst/>
              <a:ahLst/>
              <a:cxnLst/>
              <a:rect l="0" t="0" r="0" b="0"/>
              <a:pathLst>
                <a:path w="121498" h="275269">
                  <a:moveTo>
                    <a:pt x="52374" y="0"/>
                  </a:moveTo>
                  <a:lnTo>
                    <a:pt x="52374" y="0"/>
                  </a:lnTo>
                  <a:lnTo>
                    <a:pt x="50493" y="12552"/>
                  </a:lnTo>
                  <a:lnTo>
                    <a:pt x="43535" y="54925"/>
                  </a:lnTo>
                  <a:lnTo>
                    <a:pt x="35745" y="87206"/>
                  </a:lnTo>
                  <a:lnTo>
                    <a:pt x="25228" y="122719"/>
                  </a:lnTo>
                  <a:lnTo>
                    <a:pt x="13497" y="159670"/>
                  </a:lnTo>
                  <a:lnTo>
                    <a:pt x="4992" y="195377"/>
                  </a:lnTo>
                  <a:lnTo>
                    <a:pt x="0" y="239687"/>
                  </a:lnTo>
                  <a:lnTo>
                    <a:pt x="524" y="250808"/>
                  </a:lnTo>
                  <a:lnTo>
                    <a:pt x="3696" y="259633"/>
                  </a:lnTo>
                  <a:lnTo>
                    <a:pt x="14746" y="273202"/>
                  </a:lnTo>
                  <a:lnTo>
                    <a:pt x="20939" y="275268"/>
                  </a:lnTo>
                  <a:lnTo>
                    <a:pt x="27184" y="274528"/>
                  </a:lnTo>
                  <a:lnTo>
                    <a:pt x="40472" y="267357"/>
                  </a:lnTo>
                  <a:lnTo>
                    <a:pt x="62410" y="246747"/>
                  </a:lnTo>
                  <a:lnTo>
                    <a:pt x="77063" y="220022"/>
                  </a:lnTo>
                  <a:lnTo>
                    <a:pt x="83193" y="194806"/>
                  </a:lnTo>
                  <a:lnTo>
                    <a:pt x="82092" y="194076"/>
                  </a:lnTo>
                  <a:lnTo>
                    <a:pt x="77106" y="195147"/>
                  </a:lnTo>
                  <a:lnTo>
                    <a:pt x="66366" y="203087"/>
                  </a:lnTo>
                  <a:lnTo>
                    <a:pt x="62120" y="214203"/>
                  </a:lnTo>
                  <a:lnTo>
                    <a:pt x="60987" y="221119"/>
                  </a:lnTo>
                  <a:lnTo>
                    <a:pt x="63493" y="232566"/>
                  </a:lnTo>
                  <a:lnTo>
                    <a:pt x="70015" y="242357"/>
                  </a:lnTo>
                  <a:lnTo>
                    <a:pt x="79970" y="251412"/>
                  </a:lnTo>
                  <a:lnTo>
                    <a:pt x="91450" y="256377"/>
                  </a:lnTo>
                  <a:lnTo>
                    <a:pt x="97474" y="257701"/>
                  </a:lnTo>
                  <a:lnTo>
                    <a:pt x="103607" y="256468"/>
                  </a:lnTo>
                  <a:lnTo>
                    <a:pt x="116067" y="249452"/>
                  </a:lnTo>
                  <a:lnTo>
                    <a:pt x="119530" y="245324"/>
                  </a:lnTo>
                  <a:lnTo>
                    <a:pt x="121133" y="241160"/>
                  </a:lnTo>
                  <a:lnTo>
                    <a:pt x="121497" y="236974"/>
                  </a:lnTo>
                  <a:lnTo>
                    <a:pt x="119622" y="232771"/>
                  </a:lnTo>
                  <a:lnTo>
                    <a:pt x="106871" y="220115"/>
                  </a:lnTo>
                  <a:lnTo>
                    <a:pt x="63036" y="190498"/>
                  </a:lnTo>
                  <a:lnTo>
                    <a:pt x="3967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536"/>
          <p:cNvGrpSpPr/>
          <p:nvPr/>
        </p:nvGrpSpPr>
        <p:grpSpPr>
          <a:xfrm>
            <a:off x="8203500" y="3789788"/>
            <a:ext cx="457901" cy="128163"/>
            <a:chOff x="8203500" y="3789788"/>
            <a:chExt cx="457901" cy="128163"/>
          </a:xfrm>
        </p:grpSpPr>
        <p:sp>
          <p:nvSpPr>
            <p:cNvPr id="349" name="SMARTInkShape-2747"/>
            <p:cNvSpPr/>
            <p:nvPr>
              <p:custDataLst>
                <p:tags r:id="rId39"/>
              </p:custDataLst>
            </p:nvPr>
          </p:nvSpPr>
          <p:spPr>
            <a:xfrm>
              <a:off x="8476583" y="3798806"/>
              <a:ext cx="184818" cy="119145"/>
            </a:xfrm>
            <a:custGeom>
              <a:avLst/>
              <a:gdLst/>
              <a:ahLst/>
              <a:cxnLst/>
              <a:rect l="0" t="0" r="0" b="0"/>
              <a:pathLst>
                <a:path w="184818" h="119145">
                  <a:moveTo>
                    <a:pt x="38767" y="30244"/>
                  </a:moveTo>
                  <a:lnTo>
                    <a:pt x="38767" y="30244"/>
                  </a:lnTo>
                  <a:lnTo>
                    <a:pt x="38767" y="26873"/>
                  </a:lnTo>
                  <a:lnTo>
                    <a:pt x="40648" y="23336"/>
                  </a:lnTo>
                  <a:lnTo>
                    <a:pt x="42137" y="21406"/>
                  </a:lnTo>
                  <a:lnTo>
                    <a:pt x="43792" y="15497"/>
                  </a:lnTo>
                  <a:lnTo>
                    <a:pt x="45039" y="0"/>
                  </a:lnTo>
                  <a:lnTo>
                    <a:pt x="41320" y="1045"/>
                  </a:lnTo>
                  <a:lnTo>
                    <a:pt x="24062" y="10835"/>
                  </a:lnTo>
                  <a:lnTo>
                    <a:pt x="9794" y="29040"/>
                  </a:lnTo>
                  <a:lnTo>
                    <a:pt x="0" y="55679"/>
                  </a:lnTo>
                  <a:lnTo>
                    <a:pt x="605" y="73769"/>
                  </a:lnTo>
                  <a:lnTo>
                    <a:pt x="6284" y="89805"/>
                  </a:lnTo>
                  <a:lnTo>
                    <a:pt x="15863" y="101636"/>
                  </a:lnTo>
                  <a:lnTo>
                    <a:pt x="36528" y="112859"/>
                  </a:lnTo>
                  <a:lnTo>
                    <a:pt x="67266" y="113911"/>
                  </a:lnTo>
                  <a:lnTo>
                    <a:pt x="110509" y="102876"/>
                  </a:lnTo>
                  <a:lnTo>
                    <a:pt x="156878" y="82970"/>
                  </a:lnTo>
                  <a:lnTo>
                    <a:pt x="174344" y="70404"/>
                  </a:lnTo>
                  <a:lnTo>
                    <a:pt x="176424" y="65484"/>
                  </a:lnTo>
                  <a:lnTo>
                    <a:pt x="176399" y="60088"/>
                  </a:lnTo>
                  <a:lnTo>
                    <a:pt x="174972" y="54373"/>
                  </a:lnTo>
                  <a:lnTo>
                    <a:pt x="163978" y="44261"/>
                  </a:lnTo>
                  <a:lnTo>
                    <a:pt x="156108" y="39588"/>
                  </a:lnTo>
                  <a:lnTo>
                    <a:pt x="137956" y="36279"/>
                  </a:lnTo>
                  <a:lnTo>
                    <a:pt x="107902" y="40263"/>
                  </a:lnTo>
                  <a:lnTo>
                    <a:pt x="97557" y="43273"/>
                  </a:lnTo>
                  <a:lnTo>
                    <a:pt x="82299" y="54144"/>
                  </a:lnTo>
                  <a:lnTo>
                    <a:pt x="76255" y="60994"/>
                  </a:lnTo>
                  <a:lnTo>
                    <a:pt x="72931" y="68383"/>
                  </a:lnTo>
                  <a:lnTo>
                    <a:pt x="71119" y="84119"/>
                  </a:lnTo>
                  <a:lnTo>
                    <a:pt x="76429" y="98638"/>
                  </a:lnTo>
                  <a:lnTo>
                    <a:pt x="80808" y="105473"/>
                  </a:lnTo>
                  <a:lnTo>
                    <a:pt x="86550" y="110031"/>
                  </a:lnTo>
                  <a:lnTo>
                    <a:pt x="100456" y="115093"/>
                  </a:lnTo>
                  <a:lnTo>
                    <a:pt x="116044" y="113581"/>
                  </a:lnTo>
                  <a:lnTo>
                    <a:pt x="131673" y="107499"/>
                  </a:lnTo>
                  <a:lnTo>
                    <a:pt x="163678" y="82835"/>
                  </a:lnTo>
                  <a:lnTo>
                    <a:pt x="163669" y="82944"/>
                  </a:lnTo>
                  <a:lnTo>
                    <a:pt x="156745" y="90040"/>
                  </a:lnTo>
                  <a:lnTo>
                    <a:pt x="154702" y="95861"/>
                  </a:lnTo>
                  <a:lnTo>
                    <a:pt x="154157" y="99388"/>
                  </a:lnTo>
                  <a:lnTo>
                    <a:pt x="157314" y="107071"/>
                  </a:lnTo>
                  <a:lnTo>
                    <a:pt x="160132" y="111095"/>
                  </a:lnTo>
                  <a:lnTo>
                    <a:pt x="164127" y="113778"/>
                  </a:lnTo>
                  <a:lnTo>
                    <a:pt x="184817" y="11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748"/>
            <p:cNvSpPr/>
            <p:nvPr>
              <p:custDataLst>
                <p:tags r:id="rId40"/>
              </p:custDataLst>
            </p:nvPr>
          </p:nvSpPr>
          <p:spPr>
            <a:xfrm>
              <a:off x="8369300" y="3797300"/>
              <a:ext cx="101601" cy="117567"/>
            </a:xfrm>
            <a:custGeom>
              <a:avLst/>
              <a:gdLst/>
              <a:ahLst/>
              <a:cxnLst/>
              <a:rect l="0" t="0" r="0" b="0"/>
              <a:pathLst>
                <a:path w="101601" h="117567">
                  <a:moveTo>
                    <a:pt x="0" y="6350"/>
                  </a:moveTo>
                  <a:lnTo>
                    <a:pt x="0" y="6350"/>
                  </a:lnTo>
                  <a:lnTo>
                    <a:pt x="0" y="2691"/>
                  </a:lnTo>
                  <a:lnTo>
                    <a:pt x="0" y="4254"/>
                  </a:lnTo>
                  <a:lnTo>
                    <a:pt x="32638" y="47695"/>
                  </a:lnTo>
                  <a:lnTo>
                    <a:pt x="53954" y="87424"/>
                  </a:lnTo>
                  <a:lnTo>
                    <a:pt x="62662" y="117082"/>
                  </a:lnTo>
                  <a:lnTo>
                    <a:pt x="62236" y="117566"/>
                  </a:lnTo>
                  <a:lnTo>
                    <a:pt x="61246" y="117183"/>
                  </a:lnTo>
                  <a:lnTo>
                    <a:pt x="59881" y="116222"/>
                  </a:lnTo>
                  <a:lnTo>
                    <a:pt x="54588" y="101385"/>
                  </a:lnTo>
                  <a:lnTo>
                    <a:pt x="51922" y="69002"/>
                  </a:lnTo>
                  <a:lnTo>
                    <a:pt x="57874" y="34870"/>
                  </a:lnTo>
                  <a:lnTo>
                    <a:pt x="66644" y="18790"/>
                  </a:lnTo>
                  <a:lnTo>
                    <a:pt x="71945" y="12527"/>
                  </a:lnTo>
                  <a:lnTo>
                    <a:pt x="83482" y="556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749"/>
            <p:cNvSpPr/>
            <p:nvPr>
              <p:custDataLst>
                <p:tags r:id="rId41"/>
              </p:custDataLst>
            </p:nvPr>
          </p:nvSpPr>
          <p:spPr>
            <a:xfrm>
              <a:off x="8203500" y="3789788"/>
              <a:ext cx="134051" cy="127452"/>
            </a:xfrm>
            <a:custGeom>
              <a:avLst/>
              <a:gdLst/>
              <a:ahLst/>
              <a:cxnLst/>
              <a:rect l="0" t="0" r="0" b="0"/>
              <a:pathLst>
                <a:path w="134051" h="127452">
                  <a:moveTo>
                    <a:pt x="127700" y="32912"/>
                  </a:moveTo>
                  <a:lnTo>
                    <a:pt x="127700" y="32912"/>
                  </a:lnTo>
                  <a:lnTo>
                    <a:pt x="107435" y="17717"/>
                  </a:lnTo>
                  <a:lnTo>
                    <a:pt x="82114" y="2253"/>
                  </a:lnTo>
                  <a:lnTo>
                    <a:pt x="68164" y="0"/>
                  </a:lnTo>
                  <a:lnTo>
                    <a:pt x="53262" y="2057"/>
                  </a:lnTo>
                  <a:lnTo>
                    <a:pt x="39583" y="7674"/>
                  </a:lnTo>
                  <a:lnTo>
                    <a:pt x="16611" y="32254"/>
                  </a:lnTo>
                  <a:lnTo>
                    <a:pt x="2043" y="66349"/>
                  </a:lnTo>
                  <a:lnTo>
                    <a:pt x="0" y="99891"/>
                  </a:lnTo>
                  <a:lnTo>
                    <a:pt x="3055" y="108609"/>
                  </a:lnTo>
                  <a:lnTo>
                    <a:pt x="13975" y="122058"/>
                  </a:lnTo>
                  <a:lnTo>
                    <a:pt x="21544" y="125504"/>
                  </a:lnTo>
                  <a:lnTo>
                    <a:pt x="39362" y="127451"/>
                  </a:lnTo>
                  <a:lnTo>
                    <a:pt x="57159" y="122202"/>
                  </a:lnTo>
                  <a:lnTo>
                    <a:pt x="73771" y="112107"/>
                  </a:lnTo>
                  <a:lnTo>
                    <a:pt x="88209" y="98214"/>
                  </a:lnTo>
                  <a:lnTo>
                    <a:pt x="101495" y="71154"/>
                  </a:lnTo>
                  <a:lnTo>
                    <a:pt x="103588" y="58610"/>
                  </a:lnTo>
                  <a:lnTo>
                    <a:pt x="103159" y="54277"/>
                  </a:lnTo>
                  <a:lnTo>
                    <a:pt x="102167" y="52095"/>
                  </a:lnTo>
                  <a:lnTo>
                    <a:pt x="100800" y="51345"/>
                  </a:lnTo>
                  <a:lnTo>
                    <a:pt x="99184" y="51551"/>
                  </a:lnTo>
                  <a:lnTo>
                    <a:pt x="95506" y="57424"/>
                  </a:lnTo>
                  <a:lnTo>
                    <a:pt x="92224" y="67795"/>
                  </a:lnTo>
                  <a:lnTo>
                    <a:pt x="90766" y="81812"/>
                  </a:lnTo>
                  <a:lnTo>
                    <a:pt x="93880" y="95567"/>
                  </a:lnTo>
                  <a:lnTo>
                    <a:pt x="99969" y="107325"/>
                  </a:lnTo>
                  <a:lnTo>
                    <a:pt x="107379" y="114903"/>
                  </a:lnTo>
                  <a:lnTo>
                    <a:pt x="112036" y="116500"/>
                  </a:lnTo>
                  <a:lnTo>
                    <a:pt x="134050" y="115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537"/>
          <p:cNvGrpSpPr/>
          <p:nvPr/>
        </p:nvGrpSpPr>
        <p:grpSpPr>
          <a:xfrm>
            <a:off x="8917458" y="3677450"/>
            <a:ext cx="944093" cy="433876"/>
            <a:chOff x="8917458" y="3677450"/>
            <a:chExt cx="944093" cy="433876"/>
          </a:xfrm>
        </p:grpSpPr>
        <p:sp>
          <p:nvSpPr>
            <p:cNvPr id="353" name="SMARTInkShape-2750"/>
            <p:cNvSpPr/>
            <p:nvPr>
              <p:custDataLst>
                <p:tags r:id="rId36"/>
              </p:custDataLst>
            </p:nvPr>
          </p:nvSpPr>
          <p:spPr>
            <a:xfrm>
              <a:off x="9545420" y="3686280"/>
              <a:ext cx="316131" cy="221617"/>
            </a:xfrm>
            <a:custGeom>
              <a:avLst/>
              <a:gdLst/>
              <a:ahLst/>
              <a:cxnLst/>
              <a:rect l="0" t="0" r="0" b="0"/>
              <a:pathLst>
                <a:path w="316131" h="221617">
                  <a:moveTo>
                    <a:pt x="30380" y="9420"/>
                  </a:moveTo>
                  <a:lnTo>
                    <a:pt x="30380" y="9420"/>
                  </a:lnTo>
                  <a:lnTo>
                    <a:pt x="13787" y="0"/>
                  </a:lnTo>
                  <a:lnTo>
                    <a:pt x="11557" y="318"/>
                  </a:lnTo>
                  <a:lnTo>
                    <a:pt x="9364" y="1235"/>
                  </a:lnTo>
                  <a:lnTo>
                    <a:pt x="6929" y="9780"/>
                  </a:lnTo>
                  <a:lnTo>
                    <a:pt x="1993" y="51746"/>
                  </a:lnTo>
                  <a:lnTo>
                    <a:pt x="125" y="83970"/>
                  </a:lnTo>
                  <a:lnTo>
                    <a:pt x="0" y="118048"/>
                  </a:lnTo>
                  <a:lnTo>
                    <a:pt x="3896" y="163589"/>
                  </a:lnTo>
                  <a:lnTo>
                    <a:pt x="11534" y="205653"/>
                  </a:lnTo>
                  <a:lnTo>
                    <a:pt x="13583" y="212209"/>
                  </a:lnTo>
                  <a:lnTo>
                    <a:pt x="16359" y="215874"/>
                  </a:lnTo>
                  <a:lnTo>
                    <a:pt x="19622" y="217611"/>
                  </a:lnTo>
                  <a:lnTo>
                    <a:pt x="23208" y="218064"/>
                  </a:lnTo>
                  <a:lnTo>
                    <a:pt x="27010" y="216249"/>
                  </a:lnTo>
                  <a:lnTo>
                    <a:pt x="34997" y="208588"/>
                  </a:lnTo>
                  <a:lnTo>
                    <a:pt x="47427" y="189004"/>
                  </a:lnTo>
                  <a:lnTo>
                    <a:pt x="61411" y="142152"/>
                  </a:lnTo>
                  <a:lnTo>
                    <a:pt x="61651" y="142358"/>
                  </a:lnTo>
                  <a:lnTo>
                    <a:pt x="65458" y="169249"/>
                  </a:lnTo>
                  <a:lnTo>
                    <a:pt x="74327" y="184169"/>
                  </a:lnTo>
                  <a:lnTo>
                    <a:pt x="83778" y="191273"/>
                  </a:lnTo>
                  <a:lnTo>
                    <a:pt x="89262" y="194155"/>
                  </a:lnTo>
                  <a:lnTo>
                    <a:pt x="101000" y="195476"/>
                  </a:lnTo>
                  <a:lnTo>
                    <a:pt x="113272" y="193006"/>
                  </a:lnTo>
                  <a:lnTo>
                    <a:pt x="125781" y="187204"/>
                  </a:lnTo>
                  <a:lnTo>
                    <a:pt x="136516" y="176159"/>
                  </a:lnTo>
                  <a:lnTo>
                    <a:pt x="155648" y="145746"/>
                  </a:lnTo>
                  <a:lnTo>
                    <a:pt x="153496" y="150394"/>
                  </a:lnTo>
                  <a:lnTo>
                    <a:pt x="154007" y="156977"/>
                  </a:lnTo>
                  <a:lnTo>
                    <a:pt x="160084" y="172701"/>
                  </a:lnTo>
                  <a:lnTo>
                    <a:pt x="163415" y="175424"/>
                  </a:lnTo>
                  <a:lnTo>
                    <a:pt x="172762" y="178449"/>
                  </a:lnTo>
                  <a:lnTo>
                    <a:pt x="189925" y="176782"/>
                  </a:lnTo>
                  <a:lnTo>
                    <a:pt x="208415" y="168448"/>
                  </a:lnTo>
                  <a:lnTo>
                    <a:pt x="223928" y="153671"/>
                  </a:lnTo>
                  <a:lnTo>
                    <a:pt x="230719" y="142629"/>
                  </a:lnTo>
                  <a:lnTo>
                    <a:pt x="230261" y="139148"/>
                  </a:lnTo>
                  <a:lnTo>
                    <a:pt x="225991" y="131517"/>
                  </a:lnTo>
                  <a:lnTo>
                    <a:pt x="222170" y="128919"/>
                  </a:lnTo>
                  <a:lnTo>
                    <a:pt x="212281" y="126030"/>
                  </a:lnTo>
                  <a:lnTo>
                    <a:pt x="191441" y="127776"/>
                  </a:lnTo>
                  <a:lnTo>
                    <a:pt x="185733" y="131363"/>
                  </a:lnTo>
                  <a:lnTo>
                    <a:pt x="177507" y="142874"/>
                  </a:lnTo>
                  <a:lnTo>
                    <a:pt x="172280" y="165222"/>
                  </a:lnTo>
                  <a:lnTo>
                    <a:pt x="176703" y="181441"/>
                  </a:lnTo>
                  <a:lnTo>
                    <a:pt x="180844" y="189717"/>
                  </a:lnTo>
                  <a:lnTo>
                    <a:pt x="203530" y="211478"/>
                  </a:lnTo>
                  <a:lnTo>
                    <a:pt x="226339" y="219168"/>
                  </a:lnTo>
                  <a:lnTo>
                    <a:pt x="268828" y="221616"/>
                  </a:lnTo>
                  <a:lnTo>
                    <a:pt x="316130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751"/>
            <p:cNvSpPr/>
            <p:nvPr>
              <p:custDataLst>
                <p:tags r:id="rId37"/>
              </p:custDataLst>
            </p:nvPr>
          </p:nvSpPr>
          <p:spPr>
            <a:xfrm>
              <a:off x="9378950" y="3698391"/>
              <a:ext cx="118925" cy="201809"/>
            </a:xfrm>
            <a:custGeom>
              <a:avLst/>
              <a:gdLst/>
              <a:ahLst/>
              <a:cxnLst/>
              <a:rect l="0" t="0" r="0" b="0"/>
              <a:pathLst>
                <a:path w="118925" h="201809">
                  <a:moveTo>
                    <a:pt x="57150" y="3659"/>
                  </a:moveTo>
                  <a:lnTo>
                    <a:pt x="57150" y="3659"/>
                  </a:lnTo>
                  <a:lnTo>
                    <a:pt x="57150" y="0"/>
                  </a:lnTo>
                  <a:lnTo>
                    <a:pt x="55269" y="36657"/>
                  </a:lnTo>
                  <a:lnTo>
                    <a:pt x="50243" y="79523"/>
                  </a:lnTo>
                  <a:lnTo>
                    <a:pt x="46319" y="112871"/>
                  </a:lnTo>
                  <a:lnTo>
                    <a:pt x="40143" y="158000"/>
                  </a:lnTo>
                  <a:lnTo>
                    <a:pt x="32579" y="201400"/>
                  </a:lnTo>
                  <a:lnTo>
                    <a:pt x="32303" y="201808"/>
                  </a:lnTo>
                  <a:lnTo>
                    <a:pt x="32118" y="201375"/>
                  </a:lnTo>
                  <a:lnTo>
                    <a:pt x="46326" y="183355"/>
                  </a:lnTo>
                  <a:lnTo>
                    <a:pt x="65333" y="143106"/>
                  </a:lnTo>
                  <a:lnTo>
                    <a:pt x="77015" y="125608"/>
                  </a:lnTo>
                  <a:lnTo>
                    <a:pt x="89262" y="117831"/>
                  </a:lnTo>
                  <a:lnTo>
                    <a:pt x="99878" y="116256"/>
                  </a:lnTo>
                  <a:lnTo>
                    <a:pt x="104686" y="116823"/>
                  </a:lnTo>
                  <a:lnTo>
                    <a:pt x="108596" y="119319"/>
                  </a:lnTo>
                  <a:lnTo>
                    <a:pt x="114822" y="127736"/>
                  </a:lnTo>
                  <a:lnTo>
                    <a:pt x="118924" y="147745"/>
                  </a:lnTo>
                  <a:lnTo>
                    <a:pt x="116768" y="168177"/>
                  </a:lnTo>
                  <a:lnTo>
                    <a:pt x="109752" y="179319"/>
                  </a:lnTo>
                  <a:lnTo>
                    <a:pt x="104918" y="184265"/>
                  </a:lnTo>
                  <a:lnTo>
                    <a:pt x="77889" y="197970"/>
                  </a:lnTo>
                  <a:lnTo>
                    <a:pt x="56960" y="201027"/>
                  </a:lnTo>
                  <a:lnTo>
                    <a:pt x="21520" y="197240"/>
                  </a:lnTo>
                  <a:lnTo>
                    <a:pt x="0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752"/>
            <p:cNvSpPr/>
            <p:nvPr>
              <p:custDataLst>
                <p:tags r:id="rId38"/>
              </p:custDataLst>
            </p:nvPr>
          </p:nvSpPr>
          <p:spPr>
            <a:xfrm>
              <a:off x="8917458" y="3677450"/>
              <a:ext cx="201143" cy="433876"/>
            </a:xfrm>
            <a:custGeom>
              <a:avLst/>
              <a:gdLst/>
              <a:ahLst/>
              <a:cxnLst/>
              <a:rect l="0" t="0" r="0" b="0"/>
              <a:pathLst>
                <a:path w="201143" h="433876">
                  <a:moveTo>
                    <a:pt x="74142" y="145250"/>
                  </a:moveTo>
                  <a:lnTo>
                    <a:pt x="74142" y="145250"/>
                  </a:lnTo>
                  <a:lnTo>
                    <a:pt x="69116" y="133316"/>
                  </a:lnTo>
                  <a:lnTo>
                    <a:pt x="68675" y="130944"/>
                  </a:lnTo>
                  <a:lnTo>
                    <a:pt x="66303" y="126427"/>
                  </a:lnTo>
                  <a:lnTo>
                    <a:pt x="64682" y="124235"/>
                  </a:lnTo>
                  <a:lnTo>
                    <a:pt x="59120" y="121799"/>
                  </a:lnTo>
                  <a:lnTo>
                    <a:pt x="55660" y="121150"/>
                  </a:lnTo>
                  <a:lnTo>
                    <a:pt x="46172" y="124190"/>
                  </a:lnTo>
                  <a:lnTo>
                    <a:pt x="34193" y="131657"/>
                  </a:lnTo>
                  <a:lnTo>
                    <a:pt x="19462" y="144382"/>
                  </a:lnTo>
                  <a:lnTo>
                    <a:pt x="2045" y="174156"/>
                  </a:lnTo>
                  <a:lnTo>
                    <a:pt x="0" y="195726"/>
                  </a:lnTo>
                  <a:lnTo>
                    <a:pt x="1431" y="206418"/>
                  </a:lnTo>
                  <a:lnTo>
                    <a:pt x="5207" y="214956"/>
                  </a:lnTo>
                  <a:lnTo>
                    <a:pt x="16928" y="228207"/>
                  </a:lnTo>
                  <a:lnTo>
                    <a:pt x="29663" y="235036"/>
                  </a:lnTo>
                  <a:lnTo>
                    <a:pt x="36023" y="236858"/>
                  </a:lnTo>
                  <a:lnTo>
                    <a:pt x="48733" y="235118"/>
                  </a:lnTo>
                  <a:lnTo>
                    <a:pt x="55087" y="232679"/>
                  </a:lnTo>
                  <a:lnTo>
                    <a:pt x="59321" y="228230"/>
                  </a:lnTo>
                  <a:lnTo>
                    <a:pt x="64026" y="215761"/>
                  </a:lnTo>
                  <a:lnTo>
                    <a:pt x="67461" y="170316"/>
                  </a:lnTo>
                  <a:lnTo>
                    <a:pt x="68432" y="129949"/>
                  </a:lnTo>
                  <a:lnTo>
                    <a:pt x="76621" y="84195"/>
                  </a:lnTo>
                  <a:lnTo>
                    <a:pt x="81844" y="56127"/>
                  </a:lnTo>
                  <a:lnTo>
                    <a:pt x="95473" y="33784"/>
                  </a:lnTo>
                  <a:lnTo>
                    <a:pt x="126423" y="5279"/>
                  </a:lnTo>
                  <a:lnTo>
                    <a:pt x="138864" y="1001"/>
                  </a:lnTo>
                  <a:lnTo>
                    <a:pt x="144770" y="0"/>
                  </a:lnTo>
                  <a:lnTo>
                    <a:pt x="145217" y="1850"/>
                  </a:lnTo>
                  <a:lnTo>
                    <a:pt x="132012" y="38927"/>
                  </a:lnTo>
                  <a:lnTo>
                    <a:pt x="116923" y="77685"/>
                  </a:lnTo>
                  <a:lnTo>
                    <a:pt x="105150" y="110988"/>
                  </a:lnTo>
                  <a:lnTo>
                    <a:pt x="90981" y="148837"/>
                  </a:lnTo>
                  <a:lnTo>
                    <a:pt x="75981" y="189883"/>
                  </a:lnTo>
                  <a:lnTo>
                    <a:pt x="62259" y="233996"/>
                  </a:lnTo>
                  <a:lnTo>
                    <a:pt x="52867" y="279472"/>
                  </a:lnTo>
                  <a:lnTo>
                    <a:pt x="47753" y="323438"/>
                  </a:lnTo>
                  <a:lnTo>
                    <a:pt x="47832" y="361793"/>
                  </a:lnTo>
                  <a:lnTo>
                    <a:pt x="58585" y="408377"/>
                  </a:lnTo>
                  <a:lnTo>
                    <a:pt x="67463" y="426355"/>
                  </a:lnTo>
                  <a:lnTo>
                    <a:pt x="71806" y="432136"/>
                  </a:lnTo>
                  <a:lnTo>
                    <a:pt x="77523" y="433875"/>
                  </a:lnTo>
                  <a:lnTo>
                    <a:pt x="91402" y="430161"/>
                  </a:lnTo>
                  <a:lnTo>
                    <a:pt x="96938" y="423385"/>
                  </a:lnTo>
                  <a:lnTo>
                    <a:pt x="104970" y="402686"/>
                  </a:lnTo>
                  <a:lnTo>
                    <a:pt x="107128" y="371379"/>
                  </a:lnTo>
                  <a:lnTo>
                    <a:pt x="105735" y="337474"/>
                  </a:lnTo>
                  <a:lnTo>
                    <a:pt x="100280" y="300669"/>
                  </a:lnTo>
                  <a:lnTo>
                    <a:pt x="88032" y="276401"/>
                  </a:lnTo>
                  <a:lnTo>
                    <a:pt x="81981" y="267974"/>
                  </a:lnTo>
                  <a:lnTo>
                    <a:pt x="83602" y="267282"/>
                  </a:lnTo>
                  <a:lnTo>
                    <a:pt x="123916" y="260952"/>
                  </a:lnTo>
                  <a:lnTo>
                    <a:pt x="168563" y="251177"/>
                  </a:lnTo>
                  <a:lnTo>
                    <a:pt x="201142" y="24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538"/>
          <p:cNvGrpSpPr/>
          <p:nvPr/>
        </p:nvGrpSpPr>
        <p:grpSpPr>
          <a:xfrm>
            <a:off x="10102850" y="3643366"/>
            <a:ext cx="909200" cy="447599"/>
            <a:chOff x="10102850" y="3643366"/>
            <a:chExt cx="909200" cy="447599"/>
          </a:xfrm>
        </p:grpSpPr>
        <p:sp>
          <p:nvSpPr>
            <p:cNvPr id="357" name="SMARTInkShape-2753"/>
            <p:cNvSpPr/>
            <p:nvPr>
              <p:custDataLst>
                <p:tags r:id="rId28"/>
              </p:custDataLst>
            </p:nvPr>
          </p:nvSpPr>
          <p:spPr>
            <a:xfrm>
              <a:off x="10896600" y="3987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754"/>
            <p:cNvSpPr/>
            <p:nvPr>
              <p:custDataLst>
                <p:tags r:id="rId29"/>
              </p:custDataLst>
            </p:nvPr>
          </p:nvSpPr>
          <p:spPr>
            <a:xfrm>
              <a:off x="10869423" y="3643366"/>
              <a:ext cx="142627" cy="217435"/>
            </a:xfrm>
            <a:custGeom>
              <a:avLst/>
              <a:gdLst/>
              <a:ahLst/>
              <a:cxnLst/>
              <a:rect l="0" t="0" r="0" b="0"/>
              <a:pathLst>
                <a:path w="142627" h="217435">
                  <a:moveTo>
                    <a:pt x="14477" y="45984"/>
                  </a:moveTo>
                  <a:lnTo>
                    <a:pt x="14477" y="45984"/>
                  </a:lnTo>
                  <a:lnTo>
                    <a:pt x="172" y="19469"/>
                  </a:lnTo>
                  <a:lnTo>
                    <a:pt x="0" y="14902"/>
                  </a:lnTo>
                  <a:lnTo>
                    <a:pt x="1300" y="11152"/>
                  </a:lnTo>
                  <a:lnTo>
                    <a:pt x="3575" y="7946"/>
                  </a:lnTo>
                  <a:lnTo>
                    <a:pt x="13629" y="2502"/>
                  </a:lnTo>
                  <a:lnTo>
                    <a:pt x="20262" y="63"/>
                  </a:lnTo>
                  <a:lnTo>
                    <a:pt x="56564" y="0"/>
                  </a:lnTo>
                  <a:lnTo>
                    <a:pt x="99698" y="11192"/>
                  </a:lnTo>
                  <a:lnTo>
                    <a:pt x="121497" y="25817"/>
                  </a:lnTo>
                  <a:lnTo>
                    <a:pt x="130273" y="34656"/>
                  </a:lnTo>
                  <a:lnTo>
                    <a:pt x="140026" y="57648"/>
                  </a:lnTo>
                  <a:lnTo>
                    <a:pt x="142626" y="70693"/>
                  </a:lnTo>
                  <a:lnTo>
                    <a:pt x="137990" y="96477"/>
                  </a:lnTo>
                  <a:lnTo>
                    <a:pt x="125816" y="121342"/>
                  </a:lnTo>
                  <a:lnTo>
                    <a:pt x="89255" y="164168"/>
                  </a:lnTo>
                  <a:lnTo>
                    <a:pt x="48063" y="196643"/>
                  </a:lnTo>
                  <a:lnTo>
                    <a:pt x="8127" y="21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755"/>
            <p:cNvSpPr/>
            <p:nvPr>
              <p:custDataLst>
                <p:tags r:id="rId30"/>
              </p:custDataLst>
            </p:nvPr>
          </p:nvSpPr>
          <p:spPr>
            <a:xfrm>
              <a:off x="10678113" y="3821944"/>
              <a:ext cx="103017" cy="94138"/>
            </a:xfrm>
            <a:custGeom>
              <a:avLst/>
              <a:gdLst/>
              <a:ahLst/>
              <a:cxnLst/>
              <a:rect l="0" t="0" r="0" b="0"/>
              <a:pathLst>
                <a:path w="103017" h="94138">
                  <a:moveTo>
                    <a:pt x="47037" y="19806"/>
                  </a:moveTo>
                  <a:lnTo>
                    <a:pt x="47037" y="19806"/>
                  </a:lnTo>
                  <a:lnTo>
                    <a:pt x="40294" y="23177"/>
                  </a:lnTo>
                  <a:lnTo>
                    <a:pt x="29360" y="35386"/>
                  </a:lnTo>
                  <a:lnTo>
                    <a:pt x="5496" y="82872"/>
                  </a:lnTo>
                  <a:lnTo>
                    <a:pt x="0" y="91801"/>
                  </a:lnTo>
                  <a:lnTo>
                    <a:pt x="157" y="93203"/>
                  </a:lnTo>
                  <a:lnTo>
                    <a:pt x="966" y="94137"/>
                  </a:lnTo>
                  <a:lnTo>
                    <a:pt x="2212" y="93349"/>
                  </a:lnTo>
                  <a:lnTo>
                    <a:pt x="29681" y="47152"/>
                  </a:lnTo>
                  <a:lnTo>
                    <a:pt x="50909" y="18893"/>
                  </a:lnTo>
                  <a:lnTo>
                    <a:pt x="71703" y="2759"/>
                  </a:lnTo>
                  <a:lnTo>
                    <a:pt x="82929" y="0"/>
                  </a:lnTo>
                  <a:lnTo>
                    <a:pt x="87898" y="252"/>
                  </a:lnTo>
                  <a:lnTo>
                    <a:pt x="91916" y="2537"/>
                  </a:lnTo>
                  <a:lnTo>
                    <a:pt x="98263" y="10719"/>
                  </a:lnTo>
                  <a:lnTo>
                    <a:pt x="103016" y="41948"/>
                  </a:lnTo>
                  <a:lnTo>
                    <a:pt x="102074" y="69962"/>
                  </a:lnTo>
                  <a:lnTo>
                    <a:pt x="97837" y="8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756"/>
            <p:cNvSpPr/>
            <p:nvPr>
              <p:custDataLst>
                <p:tags r:id="rId31"/>
              </p:custDataLst>
            </p:nvPr>
          </p:nvSpPr>
          <p:spPr>
            <a:xfrm>
              <a:off x="10588301" y="3832912"/>
              <a:ext cx="67000" cy="73891"/>
            </a:xfrm>
            <a:custGeom>
              <a:avLst/>
              <a:gdLst/>
              <a:ahLst/>
              <a:cxnLst/>
              <a:rect l="0" t="0" r="0" b="0"/>
              <a:pathLst>
                <a:path w="67000" h="73891">
                  <a:moveTo>
                    <a:pt x="66999" y="8838"/>
                  </a:moveTo>
                  <a:lnTo>
                    <a:pt x="66999" y="8838"/>
                  </a:lnTo>
                  <a:lnTo>
                    <a:pt x="40484" y="0"/>
                  </a:lnTo>
                  <a:lnTo>
                    <a:pt x="28404" y="1618"/>
                  </a:lnTo>
                  <a:lnTo>
                    <a:pt x="22219" y="4024"/>
                  </a:lnTo>
                  <a:lnTo>
                    <a:pt x="11583" y="14224"/>
                  </a:lnTo>
                  <a:lnTo>
                    <a:pt x="3564" y="28165"/>
                  </a:lnTo>
                  <a:lnTo>
                    <a:pt x="0" y="43768"/>
                  </a:lnTo>
                  <a:lnTo>
                    <a:pt x="2180" y="56348"/>
                  </a:lnTo>
                  <a:lnTo>
                    <a:pt x="4736" y="61678"/>
                  </a:lnTo>
                  <a:lnTo>
                    <a:pt x="13222" y="69481"/>
                  </a:lnTo>
                  <a:lnTo>
                    <a:pt x="18447" y="72550"/>
                  </a:lnTo>
                  <a:lnTo>
                    <a:pt x="23343" y="73890"/>
                  </a:lnTo>
                  <a:lnTo>
                    <a:pt x="32545" y="73498"/>
                  </a:lnTo>
                  <a:lnTo>
                    <a:pt x="35563" y="71700"/>
                  </a:lnTo>
                  <a:lnTo>
                    <a:pt x="37576" y="69091"/>
                  </a:lnTo>
                  <a:lnTo>
                    <a:pt x="39811" y="62428"/>
                  </a:lnTo>
                  <a:lnTo>
                    <a:pt x="40804" y="54763"/>
                  </a:lnTo>
                  <a:lnTo>
                    <a:pt x="37483" y="46653"/>
                  </a:lnTo>
                  <a:lnTo>
                    <a:pt x="34621" y="42514"/>
                  </a:lnTo>
                  <a:lnTo>
                    <a:pt x="31441" y="32272"/>
                  </a:lnTo>
                  <a:lnTo>
                    <a:pt x="28899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757"/>
            <p:cNvSpPr/>
            <p:nvPr>
              <p:custDataLst>
                <p:tags r:id="rId32"/>
              </p:custDataLst>
            </p:nvPr>
          </p:nvSpPr>
          <p:spPr>
            <a:xfrm>
              <a:off x="10553700" y="3752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758"/>
            <p:cNvSpPr/>
            <p:nvPr>
              <p:custDataLst>
                <p:tags r:id="rId33"/>
              </p:custDataLst>
            </p:nvPr>
          </p:nvSpPr>
          <p:spPr>
            <a:xfrm>
              <a:off x="10541000" y="38544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4561" y="462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759"/>
            <p:cNvSpPr/>
            <p:nvPr>
              <p:custDataLst>
                <p:tags r:id="rId34"/>
              </p:custDataLst>
            </p:nvPr>
          </p:nvSpPr>
          <p:spPr>
            <a:xfrm>
              <a:off x="10248900" y="3798991"/>
              <a:ext cx="247033" cy="291974"/>
            </a:xfrm>
            <a:custGeom>
              <a:avLst/>
              <a:gdLst/>
              <a:ahLst/>
              <a:cxnLst/>
              <a:rect l="0" t="0" r="0" b="0"/>
              <a:pathLst>
                <a:path w="247033" h="291974">
                  <a:moveTo>
                    <a:pt x="0" y="49109"/>
                  </a:moveTo>
                  <a:lnTo>
                    <a:pt x="0" y="49109"/>
                  </a:lnTo>
                  <a:lnTo>
                    <a:pt x="0" y="52480"/>
                  </a:lnTo>
                  <a:lnTo>
                    <a:pt x="705" y="53473"/>
                  </a:lnTo>
                  <a:lnTo>
                    <a:pt x="1881" y="54135"/>
                  </a:lnTo>
                  <a:lnTo>
                    <a:pt x="7186" y="54870"/>
                  </a:lnTo>
                  <a:lnTo>
                    <a:pt x="44812" y="52010"/>
                  </a:lnTo>
                  <a:lnTo>
                    <a:pt x="85158" y="38838"/>
                  </a:lnTo>
                  <a:lnTo>
                    <a:pt x="127535" y="13863"/>
                  </a:lnTo>
                  <a:lnTo>
                    <a:pt x="130883" y="10090"/>
                  </a:lnTo>
                  <a:lnTo>
                    <a:pt x="132411" y="6869"/>
                  </a:lnTo>
                  <a:lnTo>
                    <a:pt x="132724" y="4015"/>
                  </a:lnTo>
                  <a:lnTo>
                    <a:pt x="130816" y="2113"/>
                  </a:lnTo>
                  <a:lnTo>
                    <a:pt x="123051" y="0"/>
                  </a:lnTo>
                  <a:lnTo>
                    <a:pt x="85611" y="9487"/>
                  </a:lnTo>
                  <a:lnTo>
                    <a:pt x="62038" y="19505"/>
                  </a:lnTo>
                  <a:lnTo>
                    <a:pt x="44977" y="34776"/>
                  </a:lnTo>
                  <a:lnTo>
                    <a:pt x="38451" y="43787"/>
                  </a:lnTo>
                  <a:lnTo>
                    <a:pt x="35512" y="53322"/>
                  </a:lnTo>
                  <a:lnTo>
                    <a:pt x="36009" y="73324"/>
                  </a:lnTo>
                  <a:lnTo>
                    <a:pt x="44697" y="92091"/>
                  </a:lnTo>
                  <a:lnTo>
                    <a:pt x="50964" y="101047"/>
                  </a:lnTo>
                  <a:lnTo>
                    <a:pt x="69217" y="114761"/>
                  </a:lnTo>
                  <a:lnTo>
                    <a:pt x="92852" y="124854"/>
                  </a:lnTo>
                  <a:lnTo>
                    <a:pt x="135775" y="132386"/>
                  </a:lnTo>
                  <a:lnTo>
                    <a:pt x="169660" y="126622"/>
                  </a:lnTo>
                  <a:lnTo>
                    <a:pt x="183824" y="119778"/>
                  </a:lnTo>
                  <a:lnTo>
                    <a:pt x="192942" y="104506"/>
                  </a:lnTo>
                  <a:lnTo>
                    <a:pt x="196361" y="94507"/>
                  </a:lnTo>
                  <a:lnTo>
                    <a:pt x="196398" y="75871"/>
                  </a:lnTo>
                  <a:lnTo>
                    <a:pt x="191710" y="60298"/>
                  </a:lnTo>
                  <a:lnTo>
                    <a:pt x="184924" y="51024"/>
                  </a:lnTo>
                  <a:lnTo>
                    <a:pt x="180432" y="48975"/>
                  </a:lnTo>
                  <a:lnTo>
                    <a:pt x="169797" y="48579"/>
                  </a:lnTo>
                  <a:lnTo>
                    <a:pt x="165409" y="50167"/>
                  </a:lnTo>
                  <a:lnTo>
                    <a:pt x="158652" y="55694"/>
                  </a:lnTo>
                  <a:lnTo>
                    <a:pt x="157274" y="59143"/>
                  </a:lnTo>
                  <a:lnTo>
                    <a:pt x="157623" y="66739"/>
                  </a:lnTo>
                  <a:lnTo>
                    <a:pt x="159410" y="70034"/>
                  </a:lnTo>
                  <a:lnTo>
                    <a:pt x="165157" y="75578"/>
                  </a:lnTo>
                  <a:lnTo>
                    <a:pt x="183069" y="82665"/>
                  </a:lnTo>
                  <a:lnTo>
                    <a:pt x="227622" y="81343"/>
                  </a:lnTo>
                  <a:lnTo>
                    <a:pt x="240618" y="81002"/>
                  </a:lnTo>
                  <a:lnTo>
                    <a:pt x="242962" y="81660"/>
                  </a:lnTo>
                  <a:lnTo>
                    <a:pt x="244523" y="82804"/>
                  </a:lnTo>
                  <a:lnTo>
                    <a:pt x="245565" y="84272"/>
                  </a:lnTo>
                  <a:lnTo>
                    <a:pt x="247032" y="96451"/>
                  </a:lnTo>
                  <a:lnTo>
                    <a:pt x="238800" y="131786"/>
                  </a:lnTo>
                  <a:lnTo>
                    <a:pt x="235386" y="175049"/>
                  </a:lnTo>
                  <a:lnTo>
                    <a:pt x="230924" y="222205"/>
                  </a:lnTo>
                  <a:lnTo>
                    <a:pt x="228584" y="261498"/>
                  </a:lnTo>
                  <a:lnTo>
                    <a:pt x="225535" y="279677"/>
                  </a:lnTo>
                  <a:lnTo>
                    <a:pt x="223029" y="285371"/>
                  </a:lnTo>
                  <a:lnTo>
                    <a:pt x="219947" y="289167"/>
                  </a:lnTo>
                  <a:lnTo>
                    <a:pt x="216481" y="291697"/>
                  </a:lnTo>
                  <a:lnTo>
                    <a:pt x="212760" y="291973"/>
                  </a:lnTo>
                  <a:lnTo>
                    <a:pt x="204862" y="288517"/>
                  </a:lnTo>
                  <a:lnTo>
                    <a:pt x="192481" y="271895"/>
                  </a:lnTo>
                  <a:lnTo>
                    <a:pt x="183247" y="242355"/>
                  </a:lnTo>
                  <a:lnTo>
                    <a:pt x="182784" y="196678"/>
                  </a:lnTo>
                  <a:lnTo>
                    <a:pt x="190487" y="153041"/>
                  </a:lnTo>
                  <a:lnTo>
                    <a:pt x="196850" y="12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760"/>
            <p:cNvSpPr/>
            <p:nvPr>
              <p:custDataLst>
                <p:tags r:id="rId35"/>
              </p:custDataLst>
            </p:nvPr>
          </p:nvSpPr>
          <p:spPr>
            <a:xfrm>
              <a:off x="10102850" y="3784600"/>
              <a:ext cx="127001" cy="151747"/>
            </a:xfrm>
            <a:custGeom>
              <a:avLst/>
              <a:gdLst/>
              <a:ahLst/>
              <a:cxnLst/>
              <a:rect l="0" t="0" r="0" b="0"/>
              <a:pathLst>
                <a:path w="127001" h="151747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775" y="15391"/>
                  </a:lnTo>
                  <a:lnTo>
                    <a:pt x="12209" y="16954"/>
                  </a:lnTo>
                  <a:lnTo>
                    <a:pt x="27136" y="25171"/>
                  </a:lnTo>
                  <a:lnTo>
                    <a:pt x="44964" y="43285"/>
                  </a:lnTo>
                  <a:lnTo>
                    <a:pt x="60282" y="73267"/>
                  </a:lnTo>
                  <a:lnTo>
                    <a:pt x="67014" y="105592"/>
                  </a:lnTo>
                  <a:lnTo>
                    <a:pt x="62944" y="125011"/>
                  </a:lnTo>
                  <a:lnTo>
                    <a:pt x="54787" y="140932"/>
                  </a:lnTo>
                  <a:lnTo>
                    <a:pt x="46457" y="150361"/>
                  </a:lnTo>
                  <a:lnTo>
                    <a:pt x="42966" y="151746"/>
                  </a:lnTo>
                  <a:lnTo>
                    <a:pt x="39932" y="151259"/>
                  </a:lnTo>
                  <a:lnTo>
                    <a:pt x="37205" y="149522"/>
                  </a:lnTo>
                  <a:lnTo>
                    <a:pt x="34173" y="140067"/>
                  </a:lnTo>
                  <a:lnTo>
                    <a:pt x="33366" y="133595"/>
                  </a:lnTo>
                  <a:lnTo>
                    <a:pt x="42341" y="104260"/>
                  </a:lnTo>
                  <a:lnTo>
                    <a:pt x="61777" y="62014"/>
                  </a:lnTo>
                  <a:lnTo>
                    <a:pt x="85410" y="27234"/>
                  </a:lnTo>
                  <a:lnTo>
                    <a:pt x="101930" y="1375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539"/>
          <p:cNvGrpSpPr/>
          <p:nvPr/>
        </p:nvGrpSpPr>
        <p:grpSpPr>
          <a:xfrm>
            <a:off x="10678254" y="1850716"/>
            <a:ext cx="794892" cy="479735"/>
            <a:chOff x="10678254" y="1850716"/>
            <a:chExt cx="794892" cy="479735"/>
          </a:xfrm>
        </p:grpSpPr>
        <p:sp>
          <p:nvSpPr>
            <p:cNvPr id="366" name="SMARTInkShape-2761"/>
            <p:cNvSpPr/>
            <p:nvPr>
              <p:custDataLst>
                <p:tags r:id="rId23"/>
              </p:custDataLst>
            </p:nvPr>
          </p:nvSpPr>
          <p:spPr>
            <a:xfrm>
              <a:off x="11347450" y="1943100"/>
              <a:ext cx="125696" cy="387351"/>
            </a:xfrm>
            <a:custGeom>
              <a:avLst/>
              <a:gdLst/>
              <a:ahLst/>
              <a:cxnLst/>
              <a:rect l="0" t="0" r="0" b="0"/>
              <a:pathLst>
                <a:path w="125696" h="387351">
                  <a:moveTo>
                    <a:pt x="76200" y="0"/>
                  </a:moveTo>
                  <a:lnTo>
                    <a:pt x="76200" y="0"/>
                  </a:lnTo>
                  <a:lnTo>
                    <a:pt x="82941" y="3371"/>
                  </a:lnTo>
                  <a:lnTo>
                    <a:pt x="100619" y="22322"/>
                  </a:lnTo>
                  <a:lnTo>
                    <a:pt x="120359" y="67135"/>
                  </a:lnTo>
                  <a:lnTo>
                    <a:pt x="125695" y="108860"/>
                  </a:lnTo>
                  <a:lnTo>
                    <a:pt x="123597" y="156332"/>
                  </a:lnTo>
                  <a:lnTo>
                    <a:pt x="119087" y="181833"/>
                  </a:lnTo>
                  <a:lnTo>
                    <a:pt x="113258" y="208005"/>
                  </a:lnTo>
                  <a:lnTo>
                    <a:pt x="104433" y="233214"/>
                  </a:lnTo>
                  <a:lnTo>
                    <a:pt x="93611" y="257782"/>
                  </a:lnTo>
                  <a:lnTo>
                    <a:pt x="67004" y="304364"/>
                  </a:lnTo>
                  <a:lnTo>
                    <a:pt x="34013" y="346234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762"/>
            <p:cNvSpPr/>
            <p:nvPr>
              <p:custDataLst>
                <p:tags r:id="rId24"/>
              </p:custDataLst>
            </p:nvPr>
          </p:nvSpPr>
          <p:spPr>
            <a:xfrm>
              <a:off x="11214100" y="2093089"/>
              <a:ext cx="146051" cy="128880"/>
            </a:xfrm>
            <a:custGeom>
              <a:avLst/>
              <a:gdLst/>
              <a:ahLst/>
              <a:cxnLst/>
              <a:rect l="0" t="0" r="0" b="0"/>
              <a:pathLst>
                <a:path w="146051" h="128880">
                  <a:moveTo>
                    <a:pt x="0" y="15111"/>
                  </a:moveTo>
                  <a:lnTo>
                    <a:pt x="0" y="15111"/>
                  </a:lnTo>
                  <a:lnTo>
                    <a:pt x="0" y="11740"/>
                  </a:lnTo>
                  <a:lnTo>
                    <a:pt x="1411" y="10747"/>
                  </a:lnTo>
                  <a:lnTo>
                    <a:pt x="47530" y="0"/>
                  </a:lnTo>
                  <a:lnTo>
                    <a:pt x="53560" y="98"/>
                  </a:lnTo>
                  <a:lnTo>
                    <a:pt x="58284" y="1575"/>
                  </a:lnTo>
                  <a:lnTo>
                    <a:pt x="62140" y="3970"/>
                  </a:lnTo>
                  <a:lnTo>
                    <a:pt x="64709" y="7684"/>
                  </a:lnTo>
                  <a:lnTo>
                    <a:pt x="67565" y="17454"/>
                  </a:lnTo>
                  <a:lnTo>
                    <a:pt x="65802" y="41597"/>
                  </a:lnTo>
                  <a:lnTo>
                    <a:pt x="54069" y="71093"/>
                  </a:lnTo>
                  <a:lnTo>
                    <a:pt x="28893" y="112680"/>
                  </a:lnTo>
                  <a:lnTo>
                    <a:pt x="26435" y="123356"/>
                  </a:lnTo>
                  <a:lnTo>
                    <a:pt x="27501" y="125374"/>
                  </a:lnTo>
                  <a:lnTo>
                    <a:pt x="29624" y="126720"/>
                  </a:lnTo>
                  <a:lnTo>
                    <a:pt x="37860" y="128215"/>
                  </a:lnTo>
                  <a:lnTo>
                    <a:pt x="53280" y="128879"/>
                  </a:lnTo>
                  <a:lnTo>
                    <a:pt x="85166" y="119141"/>
                  </a:lnTo>
                  <a:lnTo>
                    <a:pt x="129633" y="94639"/>
                  </a:lnTo>
                  <a:lnTo>
                    <a:pt x="146050" y="84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763"/>
            <p:cNvSpPr/>
            <p:nvPr>
              <p:custDataLst>
                <p:tags r:id="rId25"/>
              </p:custDataLst>
            </p:nvPr>
          </p:nvSpPr>
          <p:spPr>
            <a:xfrm>
              <a:off x="11093450" y="1905000"/>
              <a:ext cx="114301" cy="304801"/>
            </a:xfrm>
            <a:custGeom>
              <a:avLst/>
              <a:gdLst/>
              <a:ahLst/>
              <a:cxnLst/>
              <a:rect l="0" t="0" r="0" b="0"/>
              <a:pathLst>
                <a:path w="114301" h="304801">
                  <a:moveTo>
                    <a:pt x="114300" y="0"/>
                  </a:moveTo>
                  <a:lnTo>
                    <a:pt x="114300" y="0"/>
                  </a:lnTo>
                  <a:lnTo>
                    <a:pt x="114299" y="3371"/>
                  </a:lnTo>
                  <a:lnTo>
                    <a:pt x="98604" y="44877"/>
                  </a:lnTo>
                  <a:lnTo>
                    <a:pt x="86157" y="80623"/>
                  </a:lnTo>
                  <a:lnTo>
                    <a:pt x="68866" y="122381"/>
                  </a:lnTo>
                  <a:lnTo>
                    <a:pt x="53186" y="163047"/>
                  </a:lnTo>
                  <a:lnTo>
                    <a:pt x="39160" y="201582"/>
                  </a:lnTo>
                  <a:lnTo>
                    <a:pt x="25871" y="237523"/>
                  </a:lnTo>
                  <a:lnTo>
                    <a:pt x="9861" y="27937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764"/>
            <p:cNvSpPr/>
            <p:nvPr>
              <p:custDataLst>
                <p:tags r:id="rId26"/>
              </p:custDataLst>
            </p:nvPr>
          </p:nvSpPr>
          <p:spPr>
            <a:xfrm>
              <a:off x="10954520" y="1917700"/>
              <a:ext cx="113531" cy="166066"/>
            </a:xfrm>
            <a:custGeom>
              <a:avLst/>
              <a:gdLst/>
              <a:ahLst/>
              <a:cxnLst/>
              <a:rect l="0" t="0" r="0" b="0"/>
              <a:pathLst>
                <a:path w="113531" h="166066">
                  <a:moveTo>
                    <a:pt x="113530" y="0"/>
                  </a:moveTo>
                  <a:lnTo>
                    <a:pt x="113530" y="0"/>
                  </a:lnTo>
                  <a:lnTo>
                    <a:pt x="107754" y="7186"/>
                  </a:lnTo>
                  <a:lnTo>
                    <a:pt x="86393" y="44813"/>
                  </a:lnTo>
                  <a:lnTo>
                    <a:pt x="68565" y="81560"/>
                  </a:lnTo>
                  <a:lnTo>
                    <a:pt x="49877" y="120357"/>
                  </a:lnTo>
                  <a:lnTo>
                    <a:pt x="25305" y="154772"/>
                  </a:lnTo>
                  <a:lnTo>
                    <a:pt x="15287" y="163567"/>
                  </a:lnTo>
                  <a:lnTo>
                    <a:pt x="11346" y="165489"/>
                  </a:lnTo>
                  <a:lnTo>
                    <a:pt x="8013" y="166065"/>
                  </a:lnTo>
                  <a:lnTo>
                    <a:pt x="5085" y="165743"/>
                  </a:lnTo>
                  <a:lnTo>
                    <a:pt x="3133" y="162707"/>
                  </a:lnTo>
                  <a:lnTo>
                    <a:pt x="0" y="133792"/>
                  </a:lnTo>
                  <a:lnTo>
                    <a:pt x="742" y="87678"/>
                  </a:lnTo>
                  <a:lnTo>
                    <a:pt x="6016" y="78244"/>
                  </a:lnTo>
                  <a:lnTo>
                    <a:pt x="10105" y="76151"/>
                  </a:lnTo>
                  <a:lnTo>
                    <a:pt x="20290" y="75708"/>
                  </a:lnTo>
                  <a:lnTo>
                    <a:pt x="41297" y="86167"/>
                  </a:lnTo>
                  <a:lnTo>
                    <a:pt x="87037" y="126435"/>
                  </a:lnTo>
                  <a:lnTo>
                    <a:pt x="11353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765"/>
            <p:cNvSpPr/>
            <p:nvPr>
              <p:custDataLst>
                <p:tags r:id="rId27"/>
              </p:custDataLst>
            </p:nvPr>
          </p:nvSpPr>
          <p:spPr>
            <a:xfrm>
              <a:off x="10678254" y="1850716"/>
              <a:ext cx="104047" cy="384485"/>
            </a:xfrm>
            <a:custGeom>
              <a:avLst/>
              <a:gdLst/>
              <a:ahLst/>
              <a:cxnLst/>
              <a:rect l="0" t="0" r="0" b="0"/>
              <a:pathLst>
                <a:path w="104047" h="384485">
                  <a:moveTo>
                    <a:pt x="104046" y="9834"/>
                  </a:moveTo>
                  <a:lnTo>
                    <a:pt x="104046" y="9834"/>
                  </a:lnTo>
                  <a:lnTo>
                    <a:pt x="104046" y="4367"/>
                  </a:lnTo>
                  <a:lnTo>
                    <a:pt x="100675" y="374"/>
                  </a:lnTo>
                  <a:lnTo>
                    <a:pt x="98270" y="0"/>
                  </a:lnTo>
                  <a:lnTo>
                    <a:pt x="91836" y="1465"/>
                  </a:lnTo>
                  <a:lnTo>
                    <a:pt x="76909" y="9628"/>
                  </a:lnTo>
                  <a:lnTo>
                    <a:pt x="52338" y="34467"/>
                  </a:lnTo>
                  <a:lnTo>
                    <a:pt x="29458" y="78751"/>
                  </a:lnTo>
                  <a:lnTo>
                    <a:pt x="15861" y="119486"/>
                  </a:lnTo>
                  <a:lnTo>
                    <a:pt x="4880" y="166518"/>
                  </a:lnTo>
                  <a:lnTo>
                    <a:pt x="1952" y="191901"/>
                  </a:lnTo>
                  <a:lnTo>
                    <a:pt x="0" y="217996"/>
                  </a:lnTo>
                  <a:lnTo>
                    <a:pt x="1593" y="263922"/>
                  </a:lnTo>
                  <a:lnTo>
                    <a:pt x="9828" y="303384"/>
                  </a:lnTo>
                  <a:lnTo>
                    <a:pt x="27600" y="335034"/>
                  </a:lnTo>
                  <a:lnTo>
                    <a:pt x="51489" y="357567"/>
                  </a:lnTo>
                  <a:lnTo>
                    <a:pt x="91346" y="384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540"/>
          <p:cNvGrpSpPr/>
          <p:nvPr/>
        </p:nvGrpSpPr>
        <p:grpSpPr>
          <a:xfrm>
            <a:off x="4486990" y="2184400"/>
            <a:ext cx="551969" cy="374651"/>
            <a:chOff x="4486990" y="2184400"/>
            <a:chExt cx="551969" cy="374651"/>
          </a:xfrm>
        </p:grpSpPr>
        <p:sp>
          <p:nvSpPr>
            <p:cNvPr id="372" name="SMARTInkShape-2766"/>
            <p:cNvSpPr/>
            <p:nvPr>
              <p:custDataLst>
                <p:tags r:id="rId18"/>
              </p:custDataLst>
            </p:nvPr>
          </p:nvSpPr>
          <p:spPr>
            <a:xfrm>
              <a:off x="4600076" y="2218842"/>
              <a:ext cx="124325" cy="174915"/>
            </a:xfrm>
            <a:custGeom>
              <a:avLst/>
              <a:gdLst/>
              <a:ahLst/>
              <a:cxnLst/>
              <a:rect l="0" t="0" r="0" b="0"/>
              <a:pathLst>
                <a:path w="124325" h="174915">
                  <a:moveTo>
                    <a:pt x="98924" y="3658"/>
                  </a:moveTo>
                  <a:lnTo>
                    <a:pt x="98924" y="3658"/>
                  </a:lnTo>
                  <a:lnTo>
                    <a:pt x="92182" y="287"/>
                  </a:lnTo>
                  <a:lnTo>
                    <a:pt x="89490" y="0"/>
                  </a:lnTo>
                  <a:lnTo>
                    <a:pt x="84618" y="1562"/>
                  </a:lnTo>
                  <a:lnTo>
                    <a:pt x="83037" y="4377"/>
                  </a:lnTo>
                  <a:lnTo>
                    <a:pt x="80499" y="27867"/>
                  </a:lnTo>
                  <a:lnTo>
                    <a:pt x="79997" y="69431"/>
                  </a:lnTo>
                  <a:lnTo>
                    <a:pt x="76539" y="109303"/>
                  </a:lnTo>
                  <a:lnTo>
                    <a:pt x="71046" y="149025"/>
                  </a:lnTo>
                  <a:lnTo>
                    <a:pt x="63251" y="165397"/>
                  </a:lnTo>
                  <a:lnTo>
                    <a:pt x="58208" y="170751"/>
                  </a:lnTo>
                  <a:lnTo>
                    <a:pt x="52025" y="173614"/>
                  </a:lnTo>
                  <a:lnTo>
                    <a:pt x="37628" y="174914"/>
                  </a:lnTo>
                  <a:lnTo>
                    <a:pt x="31249" y="172157"/>
                  </a:lnTo>
                  <a:lnTo>
                    <a:pt x="20398" y="161567"/>
                  </a:lnTo>
                  <a:lnTo>
                    <a:pt x="1338" y="129284"/>
                  </a:lnTo>
                  <a:lnTo>
                    <a:pt x="0" y="125509"/>
                  </a:lnTo>
                  <a:lnTo>
                    <a:pt x="1225" y="122286"/>
                  </a:lnTo>
                  <a:lnTo>
                    <a:pt x="8230" y="116824"/>
                  </a:lnTo>
                  <a:lnTo>
                    <a:pt x="24074" y="109783"/>
                  </a:lnTo>
                  <a:lnTo>
                    <a:pt x="39787" y="111032"/>
                  </a:lnTo>
                  <a:lnTo>
                    <a:pt x="57825" y="117702"/>
                  </a:lnTo>
                  <a:lnTo>
                    <a:pt x="103654" y="150873"/>
                  </a:lnTo>
                  <a:lnTo>
                    <a:pt x="124324" y="168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767"/>
            <p:cNvSpPr/>
            <p:nvPr>
              <p:custDataLst>
                <p:tags r:id="rId19"/>
              </p:custDataLst>
            </p:nvPr>
          </p:nvSpPr>
          <p:spPr>
            <a:xfrm>
              <a:off x="4781550" y="2184400"/>
              <a:ext cx="19051" cy="323851"/>
            </a:xfrm>
            <a:custGeom>
              <a:avLst/>
              <a:gdLst/>
              <a:ahLst/>
              <a:cxnLst/>
              <a:rect l="0" t="0" r="0" b="0"/>
              <a:pathLst>
                <a:path w="19051" h="323851">
                  <a:moveTo>
                    <a:pt x="19050" y="0"/>
                  </a:moveTo>
                  <a:lnTo>
                    <a:pt x="19050" y="0"/>
                  </a:lnTo>
                  <a:lnTo>
                    <a:pt x="19050" y="43370"/>
                  </a:lnTo>
                  <a:lnTo>
                    <a:pt x="17168" y="78777"/>
                  </a:lnTo>
                  <a:lnTo>
                    <a:pt x="13981" y="120384"/>
                  </a:lnTo>
                  <a:lnTo>
                    <a:pt x="10211" y="164747"/>
                  </a:lnTo>
                  <a:lnTo>
                    <a:pt x="6185" y="210333"/>
                  </a:lnTo>
                  <a:lnTo>
                    <a:pt x="2749" y="253642"/>
                  </a:lnTo>
                  <a:lnTo>
                    <a:pt x="814" y="30085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768"/>
            <p:cNvSpPr/>
            <p:nvPr>
              <p:custDataLst>
                <p:tags r:id="rId20"/>
              </p:custDataLst>
            </p:nvPr>
          </p:nvSpPr>
          <p:spPr>
            <a:xfrm>
              <a:off x="4846815" y="2357356"/>
              <a:ext cx="125236" cy="157822"/>
            </a:xfrm>
            <a:custGeom>
              <a:avLst/>
              <a:gdLst/>
              <a:ahLst/>
              <a:cxnLst/>
              <a:rect l="0" t="0" r="0" b="0"/>
              <a:pathLst>
                <a:path w="125236" h="157822">
                  <a:moveTo>
                    <a:pt x="10935" y="30244"/>
                  </a:moveTo>
                  <a:lnTo>
                    <a:pt x="10935" y="30244"/>
                  </a:lnTo>
                  <a:lnTo>
                    <a:pt x="4193" y="26873"/>
                  </a:lnTo>
                  <a:lnTo>
                    <a:pt x="2207" y="25174"/>
                  </a:lnTo>
                  <a:lnTo>
                    <a:pt x="0" y="21406"/>
                  </a:lnTo>
                  <a:lnTo>
                    <a:pt x="901" y="15497"/>
                  </a:lnTo>
                  <a:lnTo>
                    <a:pt x="3653" y="8873"/>
                  </a:lnTo>
                  <a:lnTo>
                    <a:pt x="7228" y="3577"/>
                  </a:lnTo>
                  <a:lnTo>
                    <a:pt x="9875" y="1883"/>
                  </a:lnTo>
                  <a:lnTo>
                    <a:pt x="16579" y="0"/>
                  </a:lnTo>
                  <a:lnTo>
                    <a:pt x="26143" y="4808"/>
                  </a:lnTo>
                  <a:lnTo>
                    <a:pt x="31657" y="9053"/>
                  </a:lnTo>
                  <a:lnTo>
                    <a:pt x="37784" y="23178"/>
                  </a:lnTo>
                  <a:lnTo>
                    <a:pt x="41717" y="67732"/>
                  </a:lnTo>
                  <a:lnTo>
                    <a:pt x="42398" y="106263"/>
                  </a:lnTo>
                  <a:lnTo>
                    <a:pt x="37621" y="150461"/>
                  </a:lnTo>
                  <a:lnTo>
                    <a:pt x="37193" y="154838"/>
                  </a:lnTo>
                  <a:lnTo>
                    <a:pt x="38317" y="157052"/>
                  </a:lnTo>
                  <a:lnTo>
                    <a:pt x="40479" y="157821"/>
                  </a:lnTo>
                  <a:lnTo>
                    <a:pt x="43331" y="157629"/>
                  </a:lnTo>
                  <a:lnTo>
                    <a:pt x="85162" y="136230"/>
                  </a:lnTo>
                  <a:lnTo>
                    <a:pt x="125235" y="106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769"/>
            <p:cNvSpPr/>
            <p:nvPr>
              <p:custDataLst>
                <p:tags r:id="rId21"/>
              </p:custDataLst>
            </p:nvPr>
          </p:nvSpPr>
          <p:spPr>
            <a:xfrm>
              <a:off x="4953000" y="2216150"/>
              <a:ext cx="85959" cy="342901"/>
            </a:xfrm>
            <a:custGeom>
              <a:avLst/>
              <a:gdLst/>
              <a:ahLst/>
              <a:cxnLst/>
              <a:rect l="0" t="0" r="0" b="0"/>
              <a:pathLst>
                <a:path w="85959" h="3429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7438" y="33226"/>
                  </a:lnTo>
                  <a:lnTo>
                    <a:pt x="49209" y="76246"/>
                  </a:lnTo>
                  <a:lnTo>
                    <a:pt x="62793" y="110792"/>
                  </a:lnTo>
                  <a:lnTo>
                    <a:pt x="74004" y="151076"/>
                  </a:lnTo>
                  <a:lnTo>
                    <a:pt x="82280" y="194851"/>
                  </a:lnTo>
                  <a:lnTo>
                    <a:pt x="85958" y="240176"/>
                  </a:lnTo>
                  <a:lnTo>
                    <a:pt x="80066" y="282428"/>
                  </a:lnTo>
                  <a:lnTo>
                    <a:pt x="6350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770"/>
            <p:cNvSpPr/>
            <p:nvPr>
              <p:custDataLst>
                <p:tags r:id="rId22"/>
              </p:custDataLst>
            </p:nvPr>
          </p:nvSpPr>
          <p:spPr>
            <a:xfrm>
              <a:off x="4486990" y="2214191"/>
              <a:ext cx="97711" cy="338510"/>
            </a:xfrm>
            <a:custGeom>
              <a:avLst/>
              <a:gdLst/>
              <a:ahLst/>
              <a:cxnLst/>
              <a:rect l="0" t="0" r="0" b="0"/>
              <a:pathLst>
                <a:path w="97711" h="338510">
                  <a:moveTo>
                    <a:pt x="72310" y="33709"/>
                  </a:moveTo>
                  <a:lnTo>
                    <a:pt x="72310" y="33709"/>
                  </a:lnTo>
                  <a:lnTo>
                    <a:pt x="71604" y="19206"/>
                  </a:lnTo>
                  <a:lnTo>
                    <a:pt x="68939" y="10565"/>
                  </a:lnTo>
                  <a:lnTo>
                    <a:pt x="63521" y="3902"/>
                  </a:lnTo>
                  <a:lnTo>
                    <a:pt x="60101" y="1138"/>
                  </a:lnTo>
                  <a:lnTo>
                    <a:pt x="55704" y="0"/>
                  </a:lnTo>
                  <a:lnTo>
                    <a:pt x="45174" y="618"/>
                  </a:lnTo>
                  <a:lnTo>
                    <a:pt x="33438" y="10770"/>
                  </a:lnTo>
                  <a:lnTo>
                    <a:pt x="21167" y="29864"/>
                  </a:lnTo>
                  <a:lnTo>
                    <a:pt x="8658" y="59517"/>
                  </a:lnTo>
                  <a:lnTo>
                    <a:pt x="1687" y="97625"/>
                  </a:lnTo>
                  <a:lnTo>
                    <a:pt x="0" y="141138"/>
                  </a:lnTo>
                  <a:lnTo>
                    <a:pt x="3953" y="188700"/>
                  </a:lnTo>
                  <a:lnTo>
                    <a:pt x="12296" y="234298"/>
                  </a:lnTo>
                  <a:lnTo>
                    <a:pt x="25176" y="274554"/>
                  </a:lnTo>
                  <a:lnTo>
                    <a:pt x="45011" y="304205"/>
                  </a:lnTo>
                  <a:lnTo>
                    <a:pt x="66057" y="321616"/>
                  </a:lnTo>
                  <a:lnTo>
                    <a:pt x="97710" y="338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541"/>
          <p:cNvGrpSpPr/>
          <p:nvPr/>
        </p:nvGrpSpPr>
        <p:grpSpPr>
          <a:xfrm>
            <a:off x="6020201" y="212529"/>
            <a:ext cx="1002900" cy="1222572"/>
            <a:chOff x="6020201" y="212529"/>
            <a:chExt cx="1002900" cy="1222572"/>
          </a:xfrm>
        </p:grpSpPr>
        <p:sp>
          <p:nvSpPr>
            <p:cNvPr id="378" name="SMARTInkShape-2771"/>
            <p:cNvSpPr/>
            <p:nvPr>
              <p:custDataLst>
                <p:tags r:id="rId12"/>
              </p:custDataLst>
            </p:nvPr>
          </p:nvSpPr>
          <p:spPr>
            <a:xfrm>
              <a:off x="6699250" y="212529"/>
              <a:ext cx="62099" cy="333572"/>
            </a:xfrm>
            <a:custGeom>
              <a:avLst/>
              <a:gdLst/>
              <a:ahLst/>
              <a:cxnLst/>
              <a:rect l="0" t="0" r="0" b="0"/>
              <a:pathLst>
                <a:path w="62099" h="3335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7577" y="2108"/>
                  </a:lnTo>
                  <a:lnTo>
                    <a:pt x="24419" y="4646"/>
                  </a:lnTo>
                  <a:lnTo>
                    <a:pt x="39546" y="26280"/>
                  </a:lnTo>
                  <a:lnTo>
                    <a:pt x="52853" y="60825"/>
                  </a:lnTo>
                  <a:lnTo>
                    <a:pt x="58768" y="104401"/>
                  </a:lnTo>
                  <a:lnTo>
                    <a:pt x="60344" y="130696"/>
                  </a:lnTo>
                  <a:lnTo>
                    <a:pt x="61396" y="159516"/>
                  </a:lnTo>
                  <a:lnTo>
                    <a:pt x="62098" y="190017"/>
                  </a:lnTo>
                  <a:lnTo>
                    <a:pt x="61154" y="219524"/>
                  </a:lnTo>
                  <a:lnTo>
                    <a:pt x="59113" y="248368"/>
                  </a:lnTo>
                  <a:lnTo>
                    <a:pt x="54494" y="295703"/>
                  </a:lnTo>
                  <a:lnTo>
                    <a:pt x="50800" y="333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772"/>
            <p:cNvSpPr/>
            <p:nvPr>
              <p:custDataLst>
                <p:tags r:id="rId13"/>
              </p:custDataLst>
            </p:nvPr>
          </p:nvSpPr>
          <p:spPr>
            <a:xfrm>
              <a:off x="6490107" y="299333"/>
              <a:ext cx="145644" cy="240811"/>
            </a:xfrm>
            <a:custGeom>
              <a:avLst/>
              <a:gdLst/>
              <a:ahLst/>
              <a:cxnLst/>
              <a:rect l="0" t="0" r="0" b="0"/>
              <a:pathLst>
                <a:path w="145644" h="240811">
                  <a:moveTo>
                    <a:pt x="101193" y="5467"/>
                  </a:moveTo>
                  <a:lnTo>
                    <a:pt x="101193" y="5467"/>
                  </a:lnTo>
                  <a:lnTo>
                    <a:pt x="97822" y="2096"/>
                  </a:lnTo>
                  <a:lnTo>
                    <a:pt x="92404" y="441"/>
                  </a:lnTo>
                  <a:lnTo>
                    <a:pt x="88984" y="0"/>
                  </a:lnTo>
                  <a:lnTo>
                    <a:pt x="86703" y="1117"/>
                  </a:lnTo>
                  <a:lnTo>
                    <a:pt x="85182" y="3272"/>
                  </a:lnTo>
                  <a:lnTo>
                    <a:pt x="79373" y="33726"/>
                  </a:lnTo>
                  <a:lnTo>
                    <a:pt x="80225" y="79927"/>
                  </a:lnTo>
                  <a:lnTo>
                    <a:pt x="79408" y="115466"/>
                  </a:lnTo>
                  <a:lnTo>
                    <a:pt x="75283" y="152428"/>
                  </a:lnTo>
                  <a:lnTo>
                    <a:pt x="66394" y="190022"/>
                  </a:lnTo>
                  <a:lnTo>
                    <a:pt x="52874" y="233363"/>
                  </a:lnTo>
                  <a:lnTo>
                    <a:pt x="49225" y="237831"/>
                  </a:lnTo>
                  <a:lnTo>
                    <a:pt x="45381" y="240810"/>
                  </a:lnTo>
                  <a:lnTo>
                    <a:pt x="41407" y="240679"/>
                  </a:lnTo>
                  <a:lnTo>
                    <a:pt x="33229" y="234889"/>
                  </a:lnTo>
                  <a:lnTo>
                    <a:pt x="15775" y="198716"/>
                  </a:lnTo>
                  <a:lnTo>
                    <a:pt x="1566" y="165267"/>
                  </a:lnTo>
                  <a:lnTo>
                    <a:pt x="0" y="148456"/>
                  </a:lnTo>
                  <a:lnTo>
                    <a:pt x="1275" y="142421"/>
                  </a:lnTo>
                  <a:lnTo>
                    <a:pt x="6456" y="133833"/>
                  </a:lnTo>
                  <a:lnTo>
                    <a:pt x="11224" y="131967"/>
                  </a:lnTo>
                  <a:lnTo>
                    <a:pt x="24047" y="131774"/>
                  </a:lnTo>
                  <a:lnTo>
                    <a:pt x="65415" y="143880"/>
                  </a:lnTo>
                  <a:lnTo>
                    <a:pt x="108706" y="166341"/>
                  </a:lnTo>
                  <a:lnTo>
                    <a:pt x="145643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773"/>
            <p:cNvSpPr/>
            <p:nvPr>
              <p:custDataLst>
                <p:tags r:id="rId14"/>
              </p:custDataLst>
            </p:nvPr>
          </p:nvSpPr>
          <p:spPr>
            <a:xfrm>
              <a:off x="6154033" y="419100"/>
              <a:ext cx="100718" cy="190501"/>
            </a:xfrm>
            <a:custGeom>
              <a:avLst/>
              <a:gdLst/>
              <a:ahLst/>
              <a:cxnLst/>
              <a:rect l="0" t="0" r="0" b="0"/>
              <a:pathLst>
                <a:path w="100718" h="1905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9955" y="49284"/>
                  </a:lnTo>
                  <a:lnTo>
                    <a:pt x="41510" y="92214"/>
                  </a:lnTo>
                  <a:lnTo>
                    <a:pt x="60292" y="124239"/>
                  </a:lnTo>
                  <a:lnTo>
                    <a:pt x="87172" y="168359"/>
                  </a:lnTo>
                  <a:lnTo>
                    <a:pt x="100717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774"/>
            <p:cNvSpPr/>
            <p:nvPr>
              <p:custDataLst>
                <p:tags r:id="rId15"/>
              </p:custDataLst>
            </p:nvPr>
          </p:nvSpPr>
          <p:spPr>
            <a:xfrm>
              <a:off x="6020201" y="419100"/>
              <a:ext cx="120250" cy="279401"/>
            </a:xfrm>
            <a:custGeom>
              <a:avLst/>
              <a:gdLst/>
              <a:ahLst/>
              <a:cxnLst/>
              <a:rect l="0" t="0" r="0" b="0"/>
              <a:pathLst>
                <a:path w="120250" h="279401">
                  <a:moveTo>
                    <a:pt x="75799" y="0"/>
                  </a:moveTo>
                  <a:lnTo>
                    <a:pt x="75799" y="0"/>
                  </a:lnTo>
                  <a:lnTo>
                    <a:pt x="57289" y="1881"/>
                  </a:lnTo>
                  <a:lnTo>
                    <a:pt x="44289" y="6481"/>
                  </a:lnTo>
                  <a:lnTo>
                    <a:pt x="31455" y="15580"/>
                  </a:lnTo>
                  <a:lnTo>
                    <a:pt x="12331" y="46087"/>
                  </a:lnTo>
                  <a:lnTo>
                    <a:pt x="0" y="89777"/>
                  </a:lnTo>
                  <a:lnTo>
                    <a:pt x="1894" y="125744"/>
                  </a:lnTo>
                  <a:lnTo>
                    <a:pt x="10496" y="164542"/>
                  </a:lnTo>
                  <a:lnTo>
                    <a:pt x="23727" y="202952"/>
                  </a:lnTo>
                  <a:lnTo>
                    <a:pt x="42779" y="231782"/>
                  </a:lnTo>
                  <a:lnTo>
                    <a:pt x="66062" y="252592"/>
                  </a:lnTo>
                  <a:lnTo>
                    <a:pt x="120249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775"/>
            <p:cNvSpPr/>
            <p:nvPr>
              <p:custDataLst>
                <p:tags r:id="rId16"/>
              </p:custDataLst>
            </p:nvPr>
          </p:nvSpPr>
          <p:spPr>
            <a:xfrm>
              <a:off x="6356011" y="695225"/>
              <a:ext cx="667090" cy="739876"/>
            </a:xfrm>
            <a:custGeom>
              <a:avLst/>
              <a:gdLst/>
              <a:ahLst/>
              <a:cxnLst/>
              <a:rect l="0" t="0" r="0" b="0"/>
              <a:pathLst>
                <a:path w="667090" h="739876">
                  <a:moveTo>
                    <a:pt x="667089" y="739875"/>
                  </a:moveTo>
                  <a:lnTo>
                    <a:pt x="667089" y="739875"/>
                  </a:lnTo>
                  <a:lnTo>
                    <a:pt x="660347" y="736504"/>
                  </a:lnTo>
                  <a:lnTo>
                    <a:pt x="627123" y="700530"/>
                  </a:lnTo>
                  <a:lnTo>
                    <a:pt x="588063" y="657662"/>
                  </a:lnTo>
                  <a:lnTo>
                    <a:pt x="549416" y="613495"/>
                  </a:lnTo>
                  <a:lnTo>
                    <a:pt x="527256" y="587888"/>
                  </a:lnTo>
                  <a:lnTo>
                    <a:pt x="504017" y="560234"/>
                  </a:lnTo>
                  <a:lnTo>
                    <a:pt x="480058" y="531214"/>
                  </a:lnTo>
                  <a:lnTo>
                    <a:pt x="455617" y="501285"/>
                  </a:lnTo>
                  <a:lnTo>
                    <a:pt x="430152" y="471453"/>
                  </a:lnTo>
                  <a:lnTo>
                    <a:pt x="404004" y="441688"/>
                  </a:lnTo>
                  <a:lnTo>
                    <a:pt x="377399" y="411967"/>
                  </a:lnTo>
                  <a:lnTo>
                    <a:pt x="351196" y="382981"/>
                  </a:lnTo>
                  <a:lnTo>
                    <a:pt x="325260" y="354484"/>
                  </a:lnTo>
                  <a:lnTo>
                    <a:pt x="299503" y="326315"/>
                  </a:lnTo>
                  <a:lnTo>
                    <a:pt x="275276" y="299068"/>
                  </a:lnTo>
                  <a:lnTo>
                    <a:pt x="252069" y="272437"/>
                  </a:lnTo>
                  <a:lnTo>
                    <a:pt x="229543" y="246216"/>
                  </a:lnTo>
                  <a:lnTo>
                    <a:pt x="207469" y="221680"/>
                  </a:lnTo>
                  <a:lnTo>
                    <a:pt x="164128" y="175603"/>
                  </a:lnTo>
                  <a:lnTo>
                    <a:pt x="128873" y="139132"/>
                  </a:lnTo>
                  <a:lnTo>
                    <a:pt x="88988" y="100444"/>
                  </a:lnTo>
                  <a:lnTo>
                    <a:pt x="53865" y="63789"/>
                  </a:lnTo>
                  <a:lnTo>
                    <a:pt x="74101" y="102931"/>
                  </a:lnTo>
                  <a:lnTo>
                    <a:pt x="88862" y="135056"/>
                  </a:lnTo>
                  <a:lnTo>
                    <a:pt x="104829" y="170500"/>
                  </a:lnTo>
                  <a:lnTo>
                    <a:pt x="117569" y="209301"/>
                  </a:lnTo>
                  <a:lnTo>
                    <a:pt x="127936" y="248653"/>
                  </a:lnTo>
                  <a:lnTo>
                    <a:pt x="137247" y="284958"/>
                  </a:lnTo>
                  <a:lnTo>
                    <a:pt x="143680" y="327018"/>
                  </a:lnTo>
                  <a:lnTo>
                    <a:pt x="145586" y="348338"/>
                  </a:lnTo>
                  <a:lnTo>
                    <a:pt x="144443" y="351145"/>
                  </a:lnTo>
                  <a:lnTo>
                    <a:pt x="142269" y="352310"/>
                  </a:lnTo>
                  <a:lnTo>
                    <a:pt x="139409" y="352382"/>
                  </a:lnTo>
                  <a:lnTo>
                    <a:pt x="121900" y="328886"/>
                  </a:lnTo>
                  <a:lnTo>
                    <a:pt x="103050" y="296628"/>
                  </a:lnTo>
                  <a:lnTo>
                    <a:pt x="79855" y="253598"/>
                  </a:lnTo>
                  <a:lnTo>
                    <a:pt x="66755" y="227307"/>
                  </a:lnTo>
                  <a:lnTo>
                    <a:pt x="53083" y="199197"/>
                  </a:lnTo>
                  <a:lnTo>
                    <a:pt x="41146" y="172695"/>
                  </a:lnTo>
                  <a:lnTo>
                    <a:pt x="30366" y="147266"/>
                  </a:lnTo>
                  <a:lnTo>
                    <a:pt x="12979" y="102549"/>
                  </a:lnTo>
                  <a:lnTo>
                    <a:pt x="635" y="59657"/>
                  </a:lnTo>
                  <a:lnTo>
                    <a:pt x="0" y="43386"/>
                  </a:lnTo>
                  <a:lnTo>
                    <a:pt x="2229" y="37071"/>
                  </a:lnTo>
                  <a:lnTo>
                    <a:pt x="10352" y="26292"/>
                  </a:lnTo>
                  <a:lnTo>
                    <a:pt x="36937" y="8919"/>
                  </a:lnTo>
                  <a:lnTo>
                    <a:pt x="67170" y="2256"/>
                  </a:lnTo>
                  <a:lnTo>
                    <a:pt x="104830" y="0"/>
                  </a:lnTo>
                  <a:lnTo>
                    <a:pt x="147439" y="1349"/>
                  </a:lnTo>
                  <a:lnTo>
                    <a:pt x="188483" y="6182"/>
                  </a:lnTo>
                  <a:lnTo>
                    <a:pt x="236002" y="14955"/>
                  </a:lnTo>
                  <a:lnTo>
                    <a:pt x="267039" y="22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776"/>
            <p:cNvSpPr/>
            <p:nvPr>
              <p:custDataLst>
                <p:tags r:id="rId17"/>
              </p:custDataLst>
            </p:nvPr>
          </p:nvSpPr>
          <p:spPr>
            <a:xfrm>
              <a:off x="6292850" y="47625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0" y="63500"/>
                  </a:moveTo>
                  <a:lnTo>
                    <a:pt x="0" y="63500"/>
                  </a:lnTo>
                  <a:lnTo>
                    <a:pt x="7186" y="57725"/>
                  </a:lnTo>
                  <a:lnTo>
                    <a:pt x="54570" y="2988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686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SMARTInkShape-Group542"/>
          <p:cNvGrpSpPr/>
          <p:nvPr/>
        </p:nvGrpSpPr>
        <p:grpSpPr>
          <a:xfrm>
            <a:off x="9664700" y="5756814"/>
            <a:ext cx="876301" cy="822140"/>
            <a:chOff x="9664700" y="5756814"/>
            <a:chExt cx="876301" cy="822140"/>
          </a:xfrm>
        </p:grpSpPr>
        <p:sp>
          <p:nvSpPr>
            <p:cNvPr id="866" name="SMARTInkShape-2777"/>
            <p:cNvSpPr/>
            <p:nvPr>
              <p:custDataLst>
                <p:tags r:id="rId233"/>
              </p:custDataLst>
            </p:nvPr>
          </p:nvSpPr>
          <p:spPr>
            <a:xfrm>
              <a:off x="10337800" y="6248400"/>
              <a:ext cx="91652" cy="234951"/>
            </a:xfrm>
            <a:custGeom>
              <a:avLst/>
              <a:gdLst/>
              <a:ahLst/>
              <a:cxnLst/>
              <a:rect l="0" t="0" r="0" b="0"/>
              <a:pathLst>
                <a:path w="91652" h="234951">
                  <a:moveTo>
                    <a:pt x="82550" y="0"/>
                  </a:moveTo>
                  <a:lnTo>
                    <a:pt x="82550" y="0"/>
                  </a:lnTo>
                  <a:lnTo>
                    <a:pt x="87619" y="28744"/>
                  </a:lnTo>
                  <a:lnTo>
                    <a:pt x="91387" y="75805"/>
                  </a:lnTo>
                  <a:lnTo>
                    <a:pt x="91651" y="117418"/>
                  </a:lnTo>
                  <a:lnTo>
                    <a:pt x="87302" y="152374"/>
                  </a:lnTo>
                  <a:lnTo>
                    <a:pt x="75960" y="184372"/>
                  </a:lnTo>
                  <a:lnTo>
                    <a:pt x="50223" y="20753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778"/>
            <p:cNvSpPr/>
            <p:nvPr>
              <p:custDataLst>
                <p:tags r:id="rId234"/>
              </p:custDataLst>
            </p:nvPr>
          </p:nvSpPr>
          <p:spPr>
            <a:xfrm>
              <a:off x="10261939" y="6224025"/>
              <a:ext cx="88562" cy="94226"/>
            </a:xfrm>
            <a:custGeom>
              <a:avLst/>
              <a:gdLst/>
              <a:ahLst/>
              <a:cxnLst/>
              <a:rect l="0" t="0" r="0" b="0"/>
              <a:pathLst>
                <a:path w="88562" h="94226">
                  <a:moveTo>
                    <a:pt x="12361" y="56125"/>
                  </a:moveTo>
                  <a:lnTo>
                    <a:pt x="12361" y="56125"/>
                  </a:lnTo>
                  <a:lnTo>
                    <a:pt x="1376" y="76829"/>
                  </a:lnTo>
                  <a:lnTo>
                    <a:pt x="0" y="89064"/>
                  </a:lnTo>
                  <a:lnTo>
                    <a:pt x="594" y="90784"/>
                  </a:lnTo>
                  <a:lnTo>
                    <a:pt x="1693" y="91931"/>
                  </a:lnTo>
                  <a:lnTo>
                    <a:pt x="3131" y="92695"/>
                  </a:lnTo>
                  <a:lnTo>
                    <a:pt x="4091" y="92500"/>
                  </a:lnTo>
                  <a:lnTo>
                    <a:pt x="4731" y="91664"/>
                  </a:lnTo>
                  <a:lnTo>
                    <a:pt x="17499" y="49754"/>
                  </a:lnTo>
                  <a:lnTo>
                    <a:pt x="28778" y="23115"/>
                  </a:lnTo>
                  <a:lnTo>
                    <a:pt x="43802" y="6754"/>
                  </a:lnTo>
                  <a:lnTo>
                    <a:pt x="50558" y="2433"/>
                  </a:lnTo>
                  <a:lnTo>
                    <a:pt x="61701" y="0"/>
                  </a:lnTo>
                  <a:lnTo>
                    <a:pt x="65010" y="2479"/>
                  </a:lnTo>
                  <a:lnTo>
                    <a:pt x="81035" y="34418"/>
                  </a:lnTo>
                  <a:lnTo>
                    <a:pt x="86331" y="55338"/>
                  </a:lnTo>
                  <a:lnTo>
                    <a:pt x="88561" y="9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779"/>
            <p:cNvSpPr/>
            <p:nvPr>
              <p:custDataLst>
                <p:tags r:id="rId235"/>
              </p:custDataLst>
            </p:nvPr>
          </p:nvSpPr>
          <p:spPr>
            <a:xfrm>
              <a:off x="10036451" y="6288731"/>
              <a:ext cx="136250" cy="256221"/>
            </a:xfrm>
            <a:custGeom>
              <a:avLst/>
              <a:gdLst/>
              <a:ahLst/>
              <a:cxnLst/>
              <a:rect l="0" t="0" r="0" b="0"/>
              <a:pathLst>
                <a:path w="136250" h="256221">
                  <a:moveTo>
                    <a:pt x="136249" y="23169"/>
                  </a:moveTo>
                  <a:lnTo>
                    <a:pt x="136249" y="23169"/>
                  </a:lnTo>
                  <a:lnTo>
                    <a:pt x="124692" y="58"/>
                  </a:lnTo>
                  <a:lnTo>
                    <a:pt x="122901" y="0"/>
                  </a:lnTo>
                  <a:lnTo>
                    <a:pt x="99230" y="10179"/>
                  </a:lnTo>
                  <a:lnTo>
                    <a:pt x="57752" y="52363"/>
                  </a:lnTo>
                  <a:lnTo>
                    <a:pt x="31382" y="91556"/>
                  </a:lnTo>
                  <a:lnTo>
                    <a:pt x="12045" y="138917"/>
                  </a:lnTo>
                  <a:lnTo>
                    <a:pt x="3435" y="171274"/>
                  </a:lnTo>
                  <a:lnTo>
                    <a:pt x="0" y="215139"/>
                  </a:lnTo>
                  <a:lnTo>
                    <a:pt x="4197" y="237136"/>
                  </a:lnTo>
                  <a:lnTo>
                    <a:pt x="9408" y="244835"/>
                  </a:lnTo>
                  <a:lnTo>
                    <a:pt x="24607" y="255272"/>
                  </a:lnTo>
                  <a:lnTo>
                    <a:pt x="32893" y="256220"/>
                  </a:lnTo>
                  <a:lnTo>
                    <a:pt x="66399" y="245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780"/>
            <p:cNvSpPr/>
            <p:nvPr>
              <p:custDataLst>
                <p:tags r:id="rId236"/>
              </p:custDataLst>
            </p:nvPr>
          </p:nvSpPr>
          <p:spPr>
            <a:xfrm>
              <a:off x="9849052" y="6216974"/>
              <a:ext cx="101399" cy="109525"/>
            </a:xfrm>
            <a:custGeom>
              <a:avLst/>
              <a:gdLst/>
              <a:ahLst/>
              <a:cxnLst/>
              <a:rect l="0" t="0" r="0" b="0"/>
              <a:pathLst>
                <a:path w="101399" h="109525">
                  <a:moveTo>
                    <a:pt x="37898" y="50476"/>
                  </a:moveTo>
                  <a:lnTo>
                    <a:pt x="37898" y="50476"/>
                  </a:lnTo>
                  <a:lnTo>
                    <a:pt x="26341" y="50476"/>
                  </a:lnTo>
                  <a:lnTo>
                    <a:pt x="18795" y="53847"/>
                  </a:lnTo>
                  <a:lnTo>
                    <a:pt x="7622" y="66055"/>
                  </a:lnTo>
                  <a:lnTo>
                    <a:pt x="3275" y="77155"/>
                  </a:lnTo>
                  <a:lnTo>
                    <a:pt x="0" y="108191"/>
                  </a:lnTo>
                  <a:lnTo>
                    <a:pt x="639" y="109413"/>
                  </a:lnTo>
                  <a:lnTo>
                    <a:pt x="1770" y="109524"/>
                  </a:lnTo>
                  <a:lnTo>
                    <a:pt x="3230" y="108891"/>
                  </a:lnTo>
                  <a:lnTo>
                    <a:pt x="21472" y="79948"/>
                  </a:lnTo>
                  <a:lnTo>
                    <a:pt x="39696" y="33824"/>
                  </a:lnTo>
                  <a:lnTo>
                    <a:pt x="57769" y="1220"/>
                  </a:lnTo>
                  <a:lnTo>
                    <a:pt x="61023" y="0"/>
                  </a:lnTo>
                  <a:lnTo>
                    <a:pt x="64603" y="598"/>
                  </a:lnTo>
                  <a:lnTo>
                    <a:pt x="68402" y="2406"/>
                  </a:lnTo>
                  <a:lnTo>
                    <a:pt x="74504" y="13825"/>
                  </a:lnTo>
                  <a:lnTo>
                    <a:pt x="90748" y="59265"/>
                  </a:lnTo>
                  <a:lnTo>
                    <a:pt x="101398" y="101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781"/>
            <p:cNvSpPr/>
            <p:nvPr>
              <p:custDataLst>
                <p:tags r:id="rId237"/>
              </p:custDataLst>
            </p:nvPr>
          </p:nvSpPr>
          <p:spPr>
            <a:xfrm>
              <a:off x="9868158" y="6428456"/>
              <a:ext cx="114043" cy="143797"/>
            </a:xfrm>
            <a:custGeom>
              <a:avLst/>
              <a:gdLst/>
              <a:ahLst/>
              <a:cxnLst/>
              <a:rect l="0" t="0" r="0" b="0"/>
              <a:pathLst>
                <a:path w="114043" h="143797">
                  <a:moveTo>
                    <a:pt x="18792" y="54894"/>
                  </a:moveTo>
                  <a:lnTo>
                    <a:pt x="18792" y="54894"/>
                  </a:lnTo>
                  <a:lnTo>
                    <a:pt x="28931" y="54189"/>
                  </a:lnTo>
                  <a:lnTo>
                    <a:pt x="36468" y="51523"/>
                  </a:lnTo>
                  <a:lnTo>
                    <a:pt x="52016" y="39314"/>
                  </a:lnTo>
                  <a:lnTo>
                    <a:pt x="63288" y="25662"/>
                  </a:lnTo>
                  <a:lnTo>
                    <a:pt x="67723" y="16051"/>
                  </a:lnTo>
                  <a:lnTo>
                    <a:pt x="66880" y="9172"/>
                  </a:lnTo>
                  <a:lnTo>
                    <a:pt x="65667" y="5363"/>
                  </a:lnTo>
                  <a:lnTo>
                    <a:pt x="62037" y="2824"/>
                  </a:lnTo>
                  <a:lnTo>
                    <a:pt x="50476" y="0"/>
                  </a:lnTo>
                  <a:lnTo>
                    <a:pt x="37813" y="2510"/>
                  </a:lnTo>
                  <a:lnTo>
                    <a:pt x="25127" y="9036"/>
                  </a:lnTo>
                  <a:lnTo>
                    <a:pt x="12438" y="18991"/>
                  </a:lnTo>
                  <a:lnTo>
                    <a:pt x="3503" y="36115"/>
                  </a:lnTo>
                  <a:lnTo>
                    <a:pt x="133" y="46608"/>
                  </a:lnTo>
                  <a:lnTo>
                    <a:pt x="0" y="56425"/>
                  </a:lnTo>
                  <a:lnTo>
                    <a:pt x="13121" y="94341"/>
                  </a:lnTo>
                  <a:lnTo>
                    <a:pt x="29508" y="128852"/>
                  </a:lnTo>
                  <a:lnTo>
                    <a:pt x="42115" y="142737"/>
                  </a:lnTo>
                  <a:lnTo>
                    <a:pt x="48450" y="143796"/>
                  </a:lnTo>
                  <a:lnTo>
                    <a:pt x="74224" y="138542"/>
                  </a:lnTo>
                  <a:lnTo>
                    <a:pt x="114042" y="124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782"/>
            <p:cNvSpPr/>
            <p:nvPr>
              <p:custDataLst>
                <p:tags r:id="rId238"/>
              </p:custDataLst>
            </p:nvPr>
          </p:nvSpPr>
          <p:spPr>
            <a:xfrm>
              <a:off x="10102869" y="5789976"/>
              <a:ext cx="111435" cy="147242"/>
            </a:xfrm>
            <a:custGeom>
              <a:avLst/>
              <a:gdLst/>
              <a:ahLst/>
              <a:cxnLst/>
              <a:rect l="0" t="0" r="0" b="0"/>
              <a:pathLst>
                <a:path w="111435" h="147242">
                  <a:moveTo>
                    <a:pt x="107931" y="13924"/>
                  </a:moveTo>
                  <a:lnTo>
                    <a:pt x="107931" y="13924"/>
                  </a:lnTo>
                  <a:lnTo>
                    <a:pt x="107931" y="2367"/>
                  </a:lnTo>
                  <a:lnTo>
                    <a:pt x="101188" y="1563"/>
                  </a:lnTo>
                  <a:lnTo>
                    <a:pt x="90254" y="1325"/>
                  </a:lnTo>
                  <a:lnTo>
                    <a:pt x="67964" y="7996"/>
                  </a:lnTo>
                  <a:lnTo>
                    <a:pt x="42388" y="25651"/>
                  </a:lnTo>
                  <a:lnTo>
                    <a:pt x="14237" y="57607"/>
                  </a:lnTo>
                  <a:lnTo>
                    <a:pt x="3730" y="76848"/>
                  </a:lnTo>
                  <a:lnTo>
                    <a:pt x="0" y="95276"/>
                  </a:lnTo>
                  <a:lnTo>
                    <a:pt x="1401" y="112170"/>
                  </a:lnTo>
                  <a:lnTo>
                    <a:pt x="6726" y="126733"/>
                  </a:lnTo>
                  <a:lnTo>
                    <a:pt x="21030" y="143461"/>
                  </a:lnTo>
                  <a:lnTo>
                    <a:pt x="27418" y="146143"/>
                  </a:lnTo>
                  <a:lnTo>
                    <a:pt x="42044" y="147241"/>
                  </a:lnTo>
                  <a:lnTo>
                    <a:pt x="69517" y="140522"/>
                  </a:lnTo>
                  <a:lnTo>
                    <a:pt x="85918" y="129692"/>
                  </a:lnTo>
                  <a:lnTo>
                    <a:pt x="93256" y="122852"/>
                  </a:lnTo>
                  <a:lnTo>
                    <a:pt x="103290" y="100202"/>
                  </a:lnTo>
                  <a:lnTo>
                    <a:pt x="111023" y="57597"/>
                  </a:lnTo>
                  <a:lnTo>
                    <a:pt x="111434" y="23100"/>
                  </a:lnTo>
                  <a:lnTo>
                    <a:pt x="108622" y="2175"/>
                  </a:lnTo>
                  <a:lnTo>
                    <a:pt x="107687" y="447"/>
                  </a:lnTo>
                  <a:lnTo>
                    <a:pt x="106357" y="0"/>
                  </a:lnTo>
                  <a:lnTo>
                    <a:pt x="101581" y="1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2783"/>
            <p:cNvSpPr/>
            <p:nvPr>
              <p:custDataLst>
                <p:tags r:id="rId239"/>
              </p:custDataLst>
            </p:nvPr>
          </p:nvSpPr>
          <p:spPr>
            <a:xfrm>
              <a:off x="10287000" y="5756814"/>
              <a:ext cx="254001" cy="186787"/>
            </a:xfrm>
            <a:custGeom>
              <a:avLst/>
              <a:gdLst/>
              <a:ahLst/>
              <a:cxnLst/>
              <a:rect l="0" t="0" r="0" b="0"/>
              <a:pathLst>
                <a:path w="254001" h="186787">
                  <a:moveTo>
                    <a:pt x="0" y="15336"/>
                  </a:moveTo>
                  <a:lnTo>
                    <a:pt x="0" y="15336"/>
                  </a:lnTo>
                  <a:lnTo>
                    <a:pt x="0" y="6497"/>
                  </a:lnTo>
                  <a:lnTo>
                    <a:pt x="1881" y="2471"/>
                  </a:lnTo>
                  <a:lnTo>
                    <a:pt x="3370" y="409"/>
                  </a:lnTo>
                  <a:lnTo>
                    <a:pt x="14432" y="0"/>
                  </a:lnTo>
                  <a:lnTo>
                    <a:pt x="50279" y="8857"/>
                  </a:lnTo>
                  <a:lnTo>
                    <a:pt x="77536" y="23530"/>
                  </a:lnTo>
                  <a:lnTo>
                    <a:pt x="96742" y="44654"/>
                  </a:lnTo>
                  <a:lnTo>
                    <a:pt x="101088" y="64349"/>
                  </a:lnTo>
                  <a:lnTo>
                    <a:pt x="99254" y="86509"/>
                  </a:lnTo>
                  <a:lnTo>
                    <a:pt x="85617" y="118112"/>
                  </a:lnTo>
                  <a:lnTo>
                    <a:pt x="46221" y="165220"/>
                  </a:lnTo>
                  <a:lnTo>
                    <a:pt x="38652" y="173203"/>
                  </a:lnTo>
                  <a:lnTo>
                    <a:pt x="37056" y="176320"/>
                  </a:lnTo>
                  <a:lnTo>
                    <a:pt x="36701" y="179104"/>
                  </a:lnTo>
                  <a:lnTo>
                    <a:pt x="37166" y="181662"/>
                  </a:lnTo>
                  <a:lnTo>
                    <a:pt x="38888" y="183371"/>
                  </a:lnTo>
                  <a:lnTo>
                    <a:pt x="44565" y="185269"/>
                  </a:lnTo>
                  <a:lnTo>
                    <a:pt x="85134" y="179679"/>
                  </a:lnTo>
                  <a:lnTo>
                    <a:pt x="115450" y="176572"/>
                  </a:lnTo>
                  <a:lnTo>
                    <a:pt x="152440" y="175191"/>
                  </a:lnTo>
                  <a:lnTo>
                    <a:pt x="186752" y="178340"/>
                  </a:lnTo>
                  <a:lnTo>
                    <a:pt x="226314" y="184283"/>
                  </a:lnTo>
                  <a:lnTo>
                    <a:pt x="254000" y="186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2784"/>
            <p:cNvSpPr/>
            <p:nvPr>
              <p:custDataLst>
                <p:tags r:id="rId240"/>
              </p:custDataLst>
            </p:nvPr>
          </p:nvSpPr>
          <p:spPr>
            <a:xfrm>
              <a:off x="9664700" y="6178550"/>
              <a:ext cx="730251" cy="24777"/>
            </a:xfrm>
            <a:custGeom>
              <a:avLst/>
              <a:gdLst/>
              <a:ahLst/>
              <a:cxnLst/>
              <a:rect l="0" t="0" r="0" b="0"/>
              <a:pathLst>
                <a:path w="730251" h="24777">
                  <a:moveTo>
                    <a:pt x="0" y="0"/>
                  </a:moveTo>
                  <a:lnTo>
                    <a:pt x="0" y="0"/>
                  </a:lnTo>
                  <a:lnTo>
                    <a:pt x="33712" y="3371"/>
                  </a:lnTo>
                  <a:lnTo>
                    <a:pt x="57045" y="5069"/>
                  </a:lnTo>
                  <a:lnTo>
                    <a:pt x="86008" y="6907"/>
                  </a:lnTo>
                  <a:lnTo>
                    <a:pt x="118722" y="8839"/>
                  </a:lnTo>
                  <a:lnTo>
                    <a:pt x="157464" y="11536"/>
                  </a:lnTo>
                  <a:lnTo>
                    <a:pt x="200227" y="14748"/>
                  </a:lnTo>
                  <a:lnTo>
                    <a:pt x="245668" y="18298"/>
                  </a:lnTo>
                  <a:lnTo>
                    <a:pt x="290778" y="20665"/>
                  </a:lnTo>
                  <a:lnTo>
                    <a:pt x="335667" y="22244"/>
                  </a:lnTo>
                  <a:lnTo>
                    <a:pt x="380412" y="23296"/>
                  </a:lnTo>
                  <a:lnTo>
                    <a:pt x="423648" y="23997"/>
                  </a:lnTo>
                  <a:lnTo>
                    <a:pt x="465878" y="24464"/>
                  </a:lnTo>
                  <a:lnTo>
                    <a:pt x="507433" y="24776"/>
                  </a:lnTo>
                  <a:lnTo>
                    <a:pt x="545724" y="23573"/>
                  </a:lnTo>
                  <a:lnTo>
                    <a:pt x="581833" y="21360"/>
                  </a:lnTo>
                  <a:lnTo>
                    <a:pt x="616487" y="18474"/>
                  </a:lnTo>
                  <a:lnTo>
                    <a:pt x="644529" y="15844"/>
                  </a:lnTo>
                  <a:lnTo>
                    <a:pt x="688860" y="11040"/>
                  </a:lnTo>
                  <a:lnTo>
                    <a:pt x="730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785"/>
            <p:cNvSpPr/>
            <p:nvPr>
              <p:custDataLst>
                <p:tags r:id="rId241"/>
              </p:custDataLst>
            </p:nvPr>
          </p:nvSpPr>
          <p:spPr>
            <a:xfrm>
              <a:off x="9721417" y="6408711"/>
              <a:ext cx="108384" cy="170243"/>
            </a:xfrm>
            <a:custGeom>
              <a:avLst/>
              <a:gdLst/>
              <a:ahLst/>
              <a:cxnLst/>
              <a:rect l="0" t="0" r="0" b="0"/>
              <a:pathLst>
                <a:path w="108384" h="170243">
                  <a:moveTo>
                    <a:pt x="108383" y="30189"/>
                  </a:moveTo>
                  <a:lnTo>
                    <a:pt x="108383" y="30189"/>
                  </a:lnTo>
                  <a:lnTo>
                    <a:pt x="87334" y="12513"/>
                  </a:lnTo>
                  <a:lnTo>
                    <a:pt x="66318" y="3706"/>
                  </a:lnTo>
                  <a:lnTo>
                    <a:pt x="45590" y="0"/>
                  </a:lnTo>
                  <a:lnTo>
                    <a:pt x="29413" y="2273"/>
                  </a:lnTo>
                  <a:lnTo>
                    <a:pt x="15682" y="10786"/>
                  </a:lnTo>
                  <a:lnTo>
                    <a:pt x="2678" y="25616"/>
                  </a:lnTo>
                  <a:lnTo>
                    <a:pt x="517" y="30668"/>
                  </a:lnTo>
                  <a:lnTo>
                    <a:pt x="0" y="40045"/>
                  </a:lnTo>
                  <a:lnTo>
                    <a:pt x="3674" y="56628"/>
                  </a:lnTo>
                  <a:lnTo>
                    <a:pt x="14810" y="68751"/>
                  </a:lnTo>
                  <a:lnTo>
                    <a:pt x="62199" y="111455"/>
                  </a:lnTo>
                  <a:lnTo>
                    <a:pt x="78707" y="131408"/>
                  </a:lnTo>
                  <a:lnTo>
                    <a:pt x="86185" y="148845"/>
                  </a:lnTo>
                  <a:lnTo>
                    <a:pt x="87233" y="153743"/>
                  </a:lnTo>
                  <a:lnTo>
                    <a:pt x="86522" y="158418"/>
                  </a:lnTo>
                  <a:lnTo>
                    <a:pt x="81968" y="167378"/>
                  </a:lnTo>
                  <a:lnTo>
                    <a:pt x="76662" y="169626"/>
                  </a:lnTo>
                  <a:lnTo>
                    <a:pt x="61359" y="170242"/>
                  </a:lnTo>
                  <a:lnTo>
                    <a:pt x="46561" y="164402"/>
                  </a:lnTo>
                  <a:lnTo>
                    <a:pt x="39652" y="159880"/>
                  </a:lnTo>
                  <a:lnTo>
                    <a:pt x="30091" y="145449"/>
                  </a:lnTo>
                  <a:lnTo>
                    <a:pt x="19483" y="1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2786"/>
            <p:cNvSpPr/>
            <p:nvPr>
              <p:custDataLst>
                <p:tags r:id="rId242"/>
              </p:custDataLst>
            </p:nvPr>
          </p:nvSpPr>
          <p:spPr>
            <a:xfrm>
              <a:off x="10001250" y="58737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787"/>
            <p:cNvSpPr/>
            <p:nvPr>
              <p:custDataLst>
                <p:tags r:id="rId243"/>
              </p:custDataLst>
            </p:nvPr>
          </p:nvSpPr>
          <p:spPr>
            <a:xfrm>
              <a:off x="9826232" y="5786309"/>
              <a:ext cx="102221" cy="182166"/>
            </a:xfrm>
            <a:custGeom>
              <a:avLst/>
              <a:gdLst/>
              <a:ahLst/>
              <a:cxnLst/>
              <a:rect l="0" t="0" r="0" b="0"/>
              <a:pathLst>
                <a:path w="102221" h="182166">
                  <a:moveTo>
                    <a:pt x="60718" y="62041"/>
                  </a:moveTo>
                  <a:lnTo>
                    <a:pt x="60718" y="62041"/>
                  </a:lnTo>
                  <a:lnTo>
                    <a:pt x="64088" y="55300"/>
                  </a:lnTo>
                  <a:lnTo>
                    <a:pt x="67016" y="24449"/>
                  </a:lnTo>
                  <a:lnTo>
                    <a:pt x="67046" y="21111"/>
                  </a:lnTo>
                  <a:lnTo>
                    <a:pt x="66346" y="19937"/>
                  </a:lnTo>
                  <a:lnTo>
                    <a:pt x="65177" y="19155"/>
                  </a:lnTo>
                  <a:lnTo>
                    <a:pt x="61291" y="18287"/>
                  </a:lnTo>
                  <a:lnTo>
                    <a:pt x="54856" y="17900"/>
                  </a:lnTo>
                  <a:lnTo>
                    <a:pt x="36561" y="24425"/>
                  </a:lnTo>
                  <a:lnTo>
                    <a:pt x="16637" y="38665"/>
                  </a:lnTo>
                  <a:lnTo>
                    <a:pt x="7496" y="54004"/>
                  </a:lnTo>
                  <a:lnTo>
                    <a:pt x="262" y="82472"/>
                  </a:lnTo>
                  <a:lnTo>
                    <a:pt x="0" y="111369"/>
                  </a:lnTo>
                  <a:lnTo>
                    <a:pt x="6274" y="137805"/>
                  </a:lnTo>
                  <a:lnTo>
                    <a:pt x="21034" y="168650"/>
                  </a:lnTo>
                  <a:lnTo>
                    <a:pt x="31086" y="178332"/>
                  </a:lnTo>
                  <a:lnTo>
                    <a:pt x="36730" y="181902"/>
                  </a:lnTo>
                  <a:lnTo>
                    <a:pt x="43315" y="182165"/>
                  </a:lnTo>
                  <a:lnTo>
                    <a:pt x="58158" y="176812"/>
                  </a:lnTo>
                  <a:lnTo>
                    <a:pt x="79009" y="161899"/>
                  </a:lnTo>
                  <a:lnTo>
                    <a:pt x="95224" y="123849"/>
                  </a:lnTo>
                  <a:lnTo>
                    <a:pt x="102220" y="79100"/>
                  </a:lnTo>
                  <a:lnTo>
                    <a:pt x="99516" y="36351"/>
                  </a:lnTo>
                  <a:lnTo>
                    <a:pt x="92561" y="0"/>
                  </a:lnTo>
                  <a:lnTo>
                    <a:pt x="86118" y="11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2788"/>
            <p:cNvSpPr/>
            <p:nvPr>
              <p:custDataLst>
                <p:tags r:id="rId244"/>
              </p:custDataLst>
            </p:nvPr>
          </p:nvSpPr>
          <p:spPr>
            <a:xfrm>
              <a:off x="10217763" y="6366681"/>
              <a:ext cx="132738" cy="165301"/>
            </a:xfrm>
            <a:custGeom>
              <a:avLst/>
              <a:gdLst/>
              <a:ahLst/>
              <a:cxnLst/>
              <a:rect l="0" t="0" r="0" b="0"/>
              <a:pathLst>
                <a:path w="132738" h="165301">
                  <a:moveTo>
                    <a:pt x="94637" y="15069"/>
                  </a:moveTo>
                  <a:lnTo>
                    <a:pt x="94637" y="15069"/>
                  </a:lnTo>
                  <a:lnTo>
                    <a:pt x="51378" y="15069"/>
                  </a:lnTo>
                  <a:lnTo>
                    <a:pt x="41545" y="20714"/>
                  </a:lnTo>
                  <a:lnTo>
                    <a:pt x="35958" y="25182"/>
                  </a:lnTo>
                  <a:lnTo>
                    <a:pt x="12490" y="67136"/>
                  </a:lnTo>
                  <a:lnTo>
                    <a:pt x="133" y="102933"/>
                  </a:lnTo>
                  <a:lnTo>
                    <a:pt x="0" y="131336"/>
                  </a:lnTo>
                  <a:lnTo>
                    <a:pt x="2716" y="146470"/>
                  </a:lnTo>
                  <a:lnTo>
                    <a:pt x="8158" y="156490"/>
                  </a:lnTo>
                  <a:lnTo>
                    <a:pt x="11582" y="160149"/>
                  </a:lnTo>
                  <a:lnTo>
                    <a:pt x="19154" y="164216"/>
                  </a:lnTo>
                  <a:lnTo>
                    <a:pt x="23148" y="165300"/>
                  </a:lnTo>
                  <a:lnTo>
                    <a:pt x="38883" y="163455"/>
                  </a:lnTo>
                  <a:lnTo>
                    <a:pt x="53580" y="158439"/>
                  </a:lnTo>
                  <a:lnTo>
                    <a:pt x="87937" y="113396"/>
                  </a:lnTo>
                  <a:lnTo>
                    <a:pt x="98245" y="92402"/>
                  </a:lnTo>
                  <a:lnTo>
                    <a:pt x="101272" y="57973"/>
                  </a:lnTo>
                  <a:lnTo>
                    <a:pt x="97352" y="40958"/>
                  </a:lnTo>
                  <a:lnTo>
                    <a:pt x="87210" y="23445"/>
                  </a:lnTo>
                  <a:lnTo>
                    <a:pt x="83335" y="18536"/>
                  </a:lnTo>
                  <a:lnTo>
                    <a:pt x="71504" y="11201"/>
                  </a:lnTo>
                  <a:lnTo>
                    <a:pt x="37542" y="742"/>
                  </a:lnTo>
                  <a:lnTo>
                    <a:pt x="23165" y="0"/>
                  </a:lnTo>
                  <a:lnTo>
                    <a:pt x="17356" y="790"/>
                  </a:lnTo>
                  <a:lnTo>
                    <a:pt x="9020" y="5430"/>
                  </a:lnTo>
                  <a:lnTo>
                    <a:pt x="5808" y="8643"/>
                  </a:lnTo>
                  <a:lnTo>
                    <a:pt x="2242" y="15976"/>
                  </a:lnTo>
                  <a:lnTo>
                    <a:pt x="1288" y="19907"/>
                  </a:lnTo>
                  <a:lnTo>
                    <a:pt x="2113" y="28038"/>
                  </a:lnTo>
                  <a:lnTo>
                    <a:pt x="5536" y="36355"/>
                  </a:lnTo>
                  <a:lnTo>
                    <a:pt x="11762" y="44756"/>
                  </a:lnTo>
                  <a:lnTo>
                    <a:pt x="22996" y="49429"/>
                  </a:lnTo>
                  <a:lnTo>
                    <a:pt x="38809" y="50802"/>
                  </a:lnTo>
                  <a:lnTo>
                    <a:pt x="81571" y="47815"/>
                  </a:lnTo>
                  <a:lnTo>
                    <a:pt x="132737" y="4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1" name="SMARTInkShape-Group543"/>
          <p:cNvGrpSpPr/>
          <p:nvPr/>
        </p:nvGrpSpPr>
        <p:grpSpPr>
          <a:xfrm>
            <a:off x="9188450" y="6051550"/>
            <a:ext cx="158751" cy="95251"/>
            <a:chOff x="9188450" y="6051550"/>
            <a:chExt cx="158751" cy="95251"/>
          </a:xfrm>
        </p:grpSpPr>
        <p:sp>
          <p:nvSpPr>
            <p:cNvPr id="879" name="SMARTInkShape-2789"/>
            <p:cNvSpPr/>
            <p:nvPr>
              <p:custDataLst>
                <p:tags r:id="rId231"/>
              </p:custDataLst>
            </p:nvPr>
          </p:nvSpPr>
          <p:spPr>
            <a:xfrm>
              <a:off x="9232900" y="61341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12958" y="5070"/>
                  </a:lnTo>
                  <a:lnTo>
                    <a:pt x="53360" y="10984"/>
                  </a:lnTo>
                  <a:lnTo>
                    <a:pt x="95364" y="12361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2790"/>
            <p:cNvSpPr/>
            <p:nvPr>
              <p:custDataLst>
                <p:tags r:id="rId232"/>
              </p:custDataLst>
            </p:nvPr>
          </p:nvSpPr>
          <p:spPr>
            <a:xfrm>
              <a:off x="9188450" y="60515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17325" y="4364"/>
                  </a:lnTo>
                  <a:lnTo>
                    <a:pt x="59318" y="5957"/>
                  </a:lnTo>
                  <a:lnTo>
                    <a:pt x="95893" y="623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SMARTInkShape-Group544"/>
          <p:cNvGrpSpPr/>
          <p:nvPr/>
        </p:nvGrpSpPr>
        <p:grpSpPr>
          <a:xfrm>
            <a:off x="7040977" y="6421462"/>
            <a:ext cx="363124" cy="215634"/>
            <a:chOff x="7040977" y="6421462"/>
            <a:chExt cx="363124" cy="215634"/>
          </a:xfrm>
        </p:grpSpPr>
        <p:sp>
          <p:nvSpPr>
            <p:cNvPr id="882" name="SMARTInkShape-2791"/>
            <p:cNvSpPr/>
            <p:nvPr>
              <p:custDataLst>
                <p:tags r:id="rId229"/>
              </p:custDataLst>
            </p:nvPr>
          </p:nvSpPr>
          <p:spPr>
            <a:xfrm>
              <a:off x="7258050" y="6454687"/>
              <a:ext cx="146051" cy="140346"/>
            </a:xfrm>
            <a:custGeom>
              <a:avLst/>
              <a:gdLst/>
              <a:ahLst/>
              <a:cxnLst/>
              <a:rect l="0" t="0" r="0" b="0"/>
              <a:pathLst>
                <a:path w="146051" h="140346">
                  <a:moveTo>
                    <a:pt x="0" y="47713"/>
                  </a:moveTo>
                  <a:lnTo>
                    <a:pt x="0" y="47713"/>
                  </a:lnTo>
                  <a:lnTo>
                    <a:pt x="15194" y="62202"/>
                  </a:lnTo>
                  <a:lnTo>
                    <a:pt x="20394" y="64736"/>
                  </a:lnTo>
                  <a:lnTo>
                    <a:pt x="34030" y="66161"/>
                  </a:lnTo>
                  <a:lnTo>
                    <a:pt x="45462" y="62732"/>
                  </a:lnTo>
                  <a:lnTo>
                    <a:pt x="56894" y="55799"/>
                  </a:lnTo>
                  <a:lnTo>
                    <a:pt x="66679" y="45662"/>
                  </a:lnTo>
                  <a:lnTo>
                    <a:pt x="71968" y="32221"/>
                  </a:lnTo>
                  <a:lnTo>
                    <a:pt x="75364" y="7336"/>
                  </a:lnTo>
                  <a:lnTo>
                    <a:pt x="74231" y="3863"/>
                  </a:lnTo>
                  <a:lnTo>
                    <a:pt x="72065" y="1546"/>
                  </a:lnTo>
                  <a:lnTo>
                    <a:pt x="69210" y="0"/>
                  </a:lnTo>
                  <a:lnTo>
                    <a:pt x="60394" y="167"/>
                  </a:lnTo>
                  <a:lnTo>
                    <a:pt x="55077" y="1199"/>
                  </a:lnTo>
                  <a:lnTo>
                    <a:pt x="43530" y="9872"/>
                  </a:lnTo>
                  <a:lnTo>
                    <a:pt x="37486" y="16135"/>
                  </a:lnTo>
                  <a:lnTo>
                    <a:pt x="30772" y="34385"/>
                  </a:lnTo>
                  <a:lnTo>
                    <a:pt x="26461" y="77222"/>
                  </a:lnTo>
                  <a:lnTo>
                    <a:pt x="29634" y="92813"/>
                  </a:lnTo>
                  <a:lnTo>
                    <a:pt x="37160" y="105152"/>
                  </a:lnTo>
                  <a:lnTo>
                    <a:pt x="57970" y="123293"/>
                  </a:lnTo>
                  <a:lnTo>
                    <a:pt x="86163" y="136507"/>
                  </a:lnTo>
                  <a:lnTo>
                    <a:pt x="115449" y="140345"/>
                  </a:lnTo>
                  <a:lnTo>
                    <a:pt x="146050" y="136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792"/>
            <p:cNvSpPr/>
            <p:nvPr>
              <p:custDataLst>
                <p:tags r:id="rId230"/>
              </p:custDataLst>
            </p:nvPr>
          </p:nvSpPr>
          <p:spPr>
            <a:xfrm>
              <a:off x="7040977" y="6421462"/>
              <a:ext cx="166274" cy="215634"/>
            </a:xfrm>
            <a:custGeom>
              <a:avLst/>
              <a:gdLst/>
              <a:ahLst/>
              <a:cxnLst/>
              <a:rect l="0" t="0" r="0" b="0"/>
              <a:pathLst>
                <a:path w="166274" h="215634">
                  <a:moveTo>
                    <a:pt x="166273" y="49188"/>
                  </a:moveTo>
                  <a:lnTo>
                    <a:pt x="166273" y="49188"/>
                  </a:lnTo>
                  <a:lnTo>
                    <a:pt x="146500" y="31296"/>
                  </a:lnTo>
                  <a:lnTo>
                    <a:pt x="108259" y="3830"/>
                  </a:lnTo>
                  <a:lnTo>
                    <a:pt x="88406" y="0"/>
                  </a:lnTo>
                  <a:lnTo>
                    <a:pt x="50807" y="588"/>
                  </a:lnTo>
                  <a:lnTo>
                    <a:pt x="23641" y="7271"/>
                  </a:lnTo>
                  <a:lnTo>
                    <a:pt x="16150" y="10659"/>
                  </a:lnTo>
                  <a:lnTo>
                    <a:pt x="5949" y="20070"/>
                  </a:lnTo>
                  <a:lnTo>
                    <a:pt x="2241" y="25542"/>
                  </a:lnTo>
                  <a:lnTo>
                    <a:pt x="0" y="39150"/>
                  </a:lnTo>
                  <a:lnTo>
                    <a:pt x="390" y="46730"/>
                  </a:lnTo>
                  <a:lnTo>
                    <a:pt x="6470" y="60795"/>
                  </a:lnTo>
                  <a:lnTo>
                    <a:pt x="18344" y="74809"/>
                  </a:lnTo>
                  <a:lnTo>
                    <a:pt x="60460" y="104919"/>
                  </a:lnTo>
                  <a:lnTo>
                    <a:pt x="102803" y="134829"/>
                  </a:lnTo>
                  <a:lnTo>
                    <a:pt x="119558" y="156171"/>
                  </a:lnTo>
                  <a:lnTo>
                    <a:pt x="125620" y="179272"/>
                  </a:lnTo>
                  <a:lnTo>
                    <a:pt x="123649" y="186711"/>
                  </a:lnTo>
                  <a:lnTo>
                    <a:pt x="113932" y="200619"/>
                  </a:lnTo>
                  <a:lnTo>
                    <a:pt x="95966" y="213609"/>
                  </a:lnTo>
                  <a:lnTo>
                    <a:pt x="81638" y="215633"/>
                  </a:lnTo>
                  <a:lnTo>
                    <a:pt x="73867" y="215185"/>
                  </a:lnTo>
                  <a:lnTo>
                    <a:pt x="67980" y="211358"/>
                  </a:lnTo>
                  <a:lnTo>
                    <a:pt x="51973" y="182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545"/>
          <p:cNvGrpSpPr/>
          <p:nvPr/>
        </p:nvGrpSpPr>
        <p:grpSpPr>
          <a:xfrm>
            <a:off x="6699250" y="5627977"/>
            <a:ext cx="1892301" cy="969674"/>
            <a:chOff x="6699250" y="5627977"/>
            <a:chExt cx="1892301" cy="969674"/>
          </a:xfrm>
        </p:grpSpPr>
        <p:sp>
          <p:nvSpPr>
            <p:cNvPr id="885" name="SMARTInkShape-2793"/>
            <p:cNvSpPr/>
            <p:nvPr>
              <p:custDataLst>
                <p:tags r:id="rId220"/>
              </p:custDataLst>
            </p:nvPr>
          </p:nvSpPr>
          <p:spPr>
            <a:xfrm>
              <a:off x="7775591" y="6395594"/>
              <a:ext cx="161910" cy="201514"/>
            </a:xfrm>
            <a:custGeom>
              <a:avLst/>
              <a:gdLst/>
              <a:ahLst/>
              <a:cxnLst/>
              <a:rect l="0" t="0" r="0" b="0"/>
              <a:pathLst>
                <a:path w="161910" h="201514">
                  <a:moveTo>
                    <a:pt x="111109" y="11556"/>
                  </a:moveTo>
                  <a:lnTo>
                    <a:pt x="111109" y="11556"/>
                  </a:lnTo>
                  <a:lnTo>
                    <a:pt x="102270" y="2717"/>
                  </a:lnTo>
                  <a:lnTo>
                    <a:pt x="96361" y="572"/>
                  </a:lnTo>
                  <a:lnTo>
                    <a:pt x="92811" y="0"/>
                  </a:lnTo>
                  <a:lnTo>
                    <a:pt x="85103" y="1245"/>
                  </a:lnTo>
                  <a:lnTo>
                    <a:pt x="65285" y="11166"/>
                  </a:lnTo>
                  <a:lnTo>
                    <a:pt x="36623" y="33194"/>
                  </a:lnTo>
                  <a:lnTo>
                    <a:pt x="17073" y="61554"/>
                  </a:lnTo>
                  <a:lnTo>
                    <a:pt x="3440" y="99905"/>
                  </a:lnTo>
                  <a:lnTo>
                    <a:pt x="0" y="147383"/>
                  </a:lnTo>
                  <a:lnTo>
                    <a:pt x="5985" y="175509"/>
                  </a:lnTo>
                  <a:lnTo>
                    <a:pt x="13588" y="190962"/>
                  </a:lnTo>
                  <a:lnTo>
                    <a:pt x="24021" y="200182"/>
                  </a:lnTo>
                  <a:lnTo>
                    <a:pt x="30474" y="201513"/>
                  </a:lnTo>
                  <a:lnTo>
                    <a:pt x="45167" y="199227"/>
                  </a:lnTo>
                  <a:lnTo>
                    <a:pt x="69306" y="183265"/>
                  </a:lnTo>
                  <a:lnTo>
                    <a:pt x="94333" y="150548"/>
                  </a:lnTo>
                  <a:lnTo>
                    <a:pt x="105534" y="119897"/>
                  </a:lnTo>
                  <a:lnTo>
                    <a:pt x="113926" y="76348"/>
                  </a:lnTo>
                  <a:lnTo>
                    <a:pt x="116761" y="39720"/>
                  </a:lnTo>
                  <a:lnTo>
                    <a:pt x="113386" y="27366"/>
                  </a:lnTo>
                  <a:lnTo>
                    <a:pt x="110511" y="22096"/>
                  </a:lnTo>
                  <a:lnTo>
                    <a:pt x="106477" y="18583"/>
                  </a:lnTo>
                  <a:lnTo>
                    <a:pt x="96349" y="14679"/>
                  </a:lnTo>
                  <a:lnTo>
                    <a:pt x="75378" y="15852"/>
                  </a:lnTo>
                  <a:lnTo>
                    <a:pt x="51289" y="20669"/>
                  </a:lnTo>
                  <a:lnTo>
                    <a:pt x="45124" y="23982"/>
                  </a:lnTo>
                  <a:lnTo>
                    <a:pt x="36392" y="33305"/>
                  </a:lnTo>
                  <a:lnTo>
                    <a:pt x="27509" y="47084"/>
                  </a:lnTo>
                  <a:lnTo>
                    <a:pt x="26448" y="51469"/>
                  </a:lnTo>
                  <a:lnTo>
                    <a:pt x="27151" y="60104"/>
                  </a:lnTo>
                  <a:lnTo>
                    <a:pt x="30442" y="63677"/>
                  </a:lnTo>
                  <a:lnTo>
                    <a:pt x="41625" y="69529"/>
                  </a:lnTo>
                  <a:lnTo>
                    <a:pt x="63789" y="73417"/>
                  </a:lnTo>
                  <a:lnTo>
                    <a:pt x="111065" y="64593"/>
                  </a:lnTo>
                  <a:lnTo>
                    <a:pt x="161909" y="4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794"/>
            <p:cNvSpPr/>
            <p:nvPr>
              <p:custDataLst>
                <p:tags r:id="rId221"/>
              </p:custDataLst>
            </p:nvPr>
          </p:nvSpPr>
          <p:spPr>
            <a:xfrm>
              <a:off x="8064500" y="6273800"/>
              <a:ext cx="103466" cy="317501"/>
            </a:xfrm>
            <a:custGeom>
              <a:avLst/>
              <a:gdLst/>
              <a:ahLst/>
              <a:cxnLst/>
              <a:rect l="0" t="0" r="0" b="0"/>
              <a:pathLst>
                <a:path w="103466" h="317501">
                  <a:moveTo>
                    <a:pt x="50800" y="0"/>
                  </a:moveTo>
                  <a:lnTo>
                    <a:pt x="50800" y="0"/>
                  </a:lnTo>
                  <a:lnTo>
                    <a:pt x="68111" y="37576"/>
                  </a:lnTo>
                  <a:lnTo>
                    <a:pt x="87365" y="73693"/>
                  </a:lnTo>
                  <a:lnTo>
                    <a:pt x="97860" y="106130"/>
                  </a:lnTo>
                  <a:lnTo>
                    <a:pt x="103465" y="141713"/>
                  </a:lnTo>
                  <a:lnTo>
                    <a:pt x="103134" y="178695"/>
                  </a:lnTo>
                  <a:lnTo>
                    <a:pt x="93580" y="216298"/>
                  </a:lnTo>
                  <a:lnTo>
                    <a:pt x="68963" y="263054"/>
                  </a:lnTo>
                  <a:lnTo>
                    <a:pt x="29213" y="296978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795"/>
            <p:cNvSpPr/>
            <p:nvPr>
              <p:custDataLst>
                <p:tags r:id="rId222"/>
              </p:custDataLst>
            </p:nvPr>
          </p:nvSpPr>
          <p:spPr>
            <a:xfrm>
              <a:off x="7842327" y="6229790"/>
              <a:ext cx="82474" cy="107511"/>
            </a:xfrm>
            <a:custGeom>
              <a:avLst/>
              <a:gdLst/>
              <a:ahLst/>
              <a:cxnLst/>
              <a:rect l="0" t="0" r="0" b="0"/>
              <a:pathLst>
                <a:path w="82474" h="107511">
                  <a:moveTo>
                    <a:pt x="6273" y="24960"/>
                  </a:moveTo>
                  <a:lnTo>
                    <a:pt x="6273" y="24960"/>
                  </a:lnTo>
                  <a:lnTo>
                    <a:pt x="4392" y="51639"/>
                  </a:lnTo>
                  <a:lnTo>
                    <a:pt x="97" y="79535"/>
                  </a:lnTo>
                  <a:lnTo>
                    <a:pt x="0" y="77908"/>
                  </a:lnTo>
                  <a:lnTo>
                    <a:pt x="10759" y="33959"/>
                  </a:lnTo>
                  <a:lnTo>
                    <a:pt x="17637" y="10300"/>
                  </a:lnTo>
                  <a:lnTo>
                    <a:pt x="24494" y="1276"/>
                  </a:lnTo>
                  <a:lnTo>
                    <a:pt x="28297" y="0"/>
                  </a:lnTo>
                  <a:lnTo>
                    <a:pt x="32245" y="558"/>
                  </a:lnTo>
                  <a:lnTo>
                    <a:pt x="36287" y="2342"/>
                  </a:lnTo>
                  <a:lnTo>
                    <a:pt x="44543" y="13732"/>
                  </a:lnTo>
                  <a:lnTo>
                    <a:pt x="65562" y="59151"/>
                  </a:lnTo>
                  <a:lnTo>
                    <a:pt x="82473" y="107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796"/>
            <p:cNvSpPr/>
            <p:nvPr>
              <p:custDataLst>
                <p:tags r:id="rId223"/>
              </p:custDataLst>
            </p:nvPr>
          </p:nvSpPr>
          <p:spPr>
            <a:xfrm>
              <a:off x="7622546" y="6261100"/>
              <a:ext cx="73655" cy="336551"/>
            </a:xfrm>
            <a:custGeom>
              <a:avLst/>
              <a:gdLst/>
              <a:ahLst/>
              <a:cxnLst/>
              <a:rect l="0" t="0" r="0" b="0"/>
              <a:pathLst>
                <a:path w="73655" h="336551">
                  <a:moveTo>
                    <a:pt x="73654" y="0"/>
                  </a:moveTo>
                  <a:lnTo>
                    <a:pt x="73654" y="0"/>
                  </a:lnTo>
                  <a:lnTo>
                    <a:pt x="66912" y="3371"/>
                  </a:lnTo>
                  <a:lnTo>
                    <a:pt x="61721" y="10670"/>
                  </a:lnTo>
                  <a:lnTo>
                    <a:pt x="45403" y="49514"/>
                  </a:lnTo>
                  <a:lnTo>
                    <a:pt x="32514" y="85462"/>
                  </a:lnTo>
                  <a:lnTo>
                    <a:pt x="16309" y="131939"/>
                  </a:lnTo>
                  <a:lnTo>
                    <a:pt x="6774" y="167294"/>
                  </a:lnTo>
                  <a:lnTo>
                    <a:pt x="1596" y="202293"/>
                  </a:lnTo>
                  <a:lnTo>
                    <a:pt x="0" y="235959"/>
                  </a:lnTo>
                  <a:lnTo>
                    <a:pt x="3775" y="281267"/>
                  </a:lnTo>
                  <a:lnTo>
                    <a:pt x="9906" y="306100"/>
                  </a:lnTo>
                  <a:lnTo>
                    <a:pt x="21097" y="323252"/>
                  </a:lnTo>
                  <a:lnTo>
                    <a:pt x="28033" y="329802"/>
                  </a:lnTo>
                  <a:lnTo>
                    <a:pt x="35478" y="333462"/>
                  </a:lnTo>
                  <a:lnTo>
                    <a:pt x="67304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797"/>
            <p:cNvSpPr/>
            <p:nvPr>
              <p:custDataLst>
                <p:tags r:id="rId224"/>
              </p:custDataLst>
            </p:nvPr>
          </p:nvSpPr>
          <p:spPr>
            <a:xfrm>
              <a:off x="7239445" y="6218020"/>
              <a:ext cx="107506" cy="119281"/>
            </a:xfrm>
            <a:custGeom>
              <a:avLst/>
              <a:gdLst/>
              <a:ahLst/>
              <a:cxnLst/>
              <a:rect l="0" t="0" r="0" b="0"/>
              <a:pathLst>
                <a:path w="107506" h="119281">
                  <a:moveTo>
                    <a:pt x="31305" y="43080"/>
                  </a:moveTo>
                  <a:lnTo>
                    <a:pt x="31305" y="43080"/>
                  </a:lnTo>
                  <a:lnTo>
                    <a:pt x="31303" y="34241"/>
                  </a:lnTo>
                  <a:lnTo>
                    <a:pt x="30600" y="32954"/>
                  </a:lnTo>
                  <a:lnTo>
                    <a:pt x="29423" y="32096"/>
                  </a:lnTo>
                  <a:lnTo>
                    <a:pt x="27934" y="31523"/>
                  </a:lnTo>
                  <a:lnTo>
                    <a:pt x="26236" y="31848"/>
                  </a:lnTo>
                  <a:lnTo>
                    <a:pt x="22466" y="34090"/>
                  </a:lnTo>
                  <a:lnTo>
                    <a:pt x="7180" y="62132"/>
                  </a:lnTo>
                  <a:lnTo>
                    <a:pt x="1814" y="79298"/>
                  </a:lnTo>
                  <a:lnTo>
                    <a:pt x="0" y="91000"/>
                  </a:lnTo>
                  <a:lnTo>
                    <a:pt x="558" y="91254"/>
                  </a:lnTo>
                  <a:lnTo>
                    <a:pt x="3057" y="89655"/>
                  </a:lnTo>
                  <a:lnTo>
                    <a:pt x="19344" y="56417"/>
                  </a:lnTo>
                  <a:lnTo>
                    <a:pt x="38457" y="10134"/>
                  </a:lnTo>
                  <a:lnTo>
                    <a:pt x="41539" y="685"/>
                  </a:lnTo>
                  <a:lnTo>
                    <a:pt x="44478" y="0"/>
                  </a:lnTo>
                  <a:lnTo>
                    <a:pt x="53387" y="4883"/>
                  </a:lnTo>
                  <a:lnTo>
                    <a:pt x="70303" y="22904"/>
                  </a:lnTo>
                  <a:lnTo>
                    <a:pt x="89912" y="63005"/>
                  </a:lnTo>
                  <a:lnTo>
                    <a:pt x="103611" y="97686"/>
                  </a:lnTo>
                  <a:lnTo>
                    <a:pt x="107505" y="119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2798"/>
            <p:cNvSpPr/>
            <p:nvPr>
              <p:custDataLst>
                <p:tags r:id="rId225"/>
              </p:custDataLst>
            </p:nvPr>
          </p:nvSpPr>
          <p:spPr>
            <a:xfrm>
              <a:off x="6699250" y="6083300"/>
              <a:ext cx="1708151" cy="38101"/>
            </a:xfrm>
            <a:custGeom>
              <a:avLst/>
              <a:gdLst/>
              <a:ahLst/>
              <a:cxnLst/>
              <a:rect l="0" t="0" r="0" b="0"/>
              <a:pathLst>
                <a:path w="1708151" h="38101">
                  <a:moveTo>
                    <a:pt x="0" y="38100"/>
                  </a:moveTo>
                  <a:lnTo>
                    <a:pt x="0" y="38100"/>
                  </a:lnTo>
                  <a:lnTo>
                    <a:pt x="39001" y="33030"/>
                  </a:lnTo>
                  <a:lnTo>
                    <a:pt x="72602" y="29261"/>
                  </a:lnTo>
                  <a:lnTo>
                    <a:pt x="95673" y="27974"/>
                  </a:lnTo>
                  <a:lnTo>
                    <a:pt x="122343" y="27116"/>
                  </a:lnTo>
                  <a:lnTo>
                    <a:pt x="151412" y="26544"/>
                  </a:lnTo>
                  <a:lnTo>
                    <a:pt x="187724" y="26162"/>
                  </a:lnTo>
                  <a:lnTo>
                    <a:pt x="228867" y="25908"/>
                  </a:lnTo>
                  <a:lnTo>
                    <a:pt x="273228" y="25739"/>
                  </a:lnTo>
                  <a:lnTo>
                    <a:pt x="324674" y="25626"/>
                  </a:lnTo>
                  <a:lnTo>
                    <a:pt x="380843" y="25551"/>
                  </a:lnTo>
                  <a:lnTo>
                    <a:pt x="440162" y="25501"/>
                  </a:lnTo>
                  <a:lnTo>
                    <a:pt x="504403" y="26172"/>
                  </a:lnTo>
                  <a:lnTo>
                    <a:pt x="571923" y="27326"/>
                  </a:lnTo>
                  <a:lnTo>
                    <a:pt x="641632" y="28800"/>
                  </a:lnTo>
                  <a:lnTo>
                    <a:pt x="713505" y="29079"/>
                  </a:lnTo>
                  <a:lnTo>
                    <a:pt x="786820" y="28558"/>
                  </a:lnTo>
                  <a:lnTo>
                    <a:pt x="861096" y="27506"/>
                  </a:lnTo>
                  <a:lnTo>
                    <a:pt x="934602" y="26098"/>
                  </a:lnTo>
                  <a:lnTo>
                    <a:pt x="1007597" y="24455"/>
                  </a:lnTo>
                  <a:lnTo>
                    <a:pt x="1080248" y="22653"/>
                  </a:lnTo>
                  <a:lnTo>
                    <a:pt x="1151965" y="20746"/>
                  </a:lnTo>
                  <a:lnTo>
                    <a:pt x="1223059" y="18769"/>
                  </a:lnTo>
                  <a:lnTo>
                    <a:pt x="1293740" y="16745"/>
                  </a:lnTo>
                  <a:lnTo>
                    <a:pt x="1358499" y="15398"/>
                  </a:lnTo>
                  <a:lnTo>
                    <a:pt x="1419310" y="14498"/>
                  </a:lnTo>
                  <a:lnTo>
                    <a:pt x="1477490" y="13899"/>
                  </a:lnTo>
                  <a:lnTo>
                    <a:pt x="1526860" y="12794"/>
                  </a:lnTo>
                  <a:lnTo>
                    <a:pt x="1570357" y="11351"/>
                  </a:lnTo>
                  <a:lnTo>
                    <a:pt x="1609938" y="9684"/>
                  </a:lnTo>
                  <a:lnTo>
                    <a:pt x="1638442" y="7867"/>
                  </a:lnTo>
                  <a:lnTo>
                    <a:pt x="1675757" y="3967"/>
                  </a:lnTo>
                  <a:lnTo>
                    <a:pt x="170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799"/>
            <p:cNvSpPr/>
            <p:nvPr>
              <p:custDataLst>
                <p:tags r:id="rId226"/>
              </p:custDataLst>
            </p:nvPr>
          </p:nvSpPr>
          <p:spPr>
            <a:xfrm>
              <a:off x="8470900" y="5627977"/>
              <a:ext cx="120651" cy="279416"/>
            </a:xfrm>
            <a:custGeom>
              <a:avLst/>
              <a:gdLst/>
              <a:ahLst/>
              <a:cxnLst/>
              <a:rect l="0" t="0" r="0" b="0"/>
              <a:pathLst>
                <a:path w="120651" h="279416">
                  <a:moveTo>
                    <a:pt x="120650" y="29873"/>
                  </a:moveTo>
                  <a:lnTo>
                    <a:pt x="120650" y="29873"/>
                  </a:lnTo>
                  <a:lnTo>
                    <a:pt x="120650" y="26502"/>
                  </a:lnTo>
                  <a:lnTo>
                    <a:pt x="118769" y="22965"/>
                  </a:lnTo>
                  <a:lnTo>
                    <a:pt x="114875" y="19041"/>
                  </a:lnTo>
                  <a:lnTo>
                    <a:pt x="96884" y="8674"/>
                  </a:lnTo>
                  <a:lnTo>
                    <a:pt x="57296" y="0"/>
                  </a:lnTo>
                  <a:lnTo>
                    <a:pt x="33674" y="561"/>
                  </a:lnTo>
                  <a:lnTo>
                    <a:pt x="26683" y="1865"/>
                  </a:lnTo>
                  <a:lnTo>
                    <a:pt x="21317" y="6262"/>
                  </a:lnTo>
                  <a:lnTo>
                    <a:pt x="13471" y="20555"/>
                  </a:lnTo>
                  <a:lnTo>
                    <a:pt x="8460" y="41693"/>
                  </a:lnTo>
                  <a:lnTo>
                    <a:pt x="11836" y="72163"/>
                  </a:lnTo>
                  <a:lnTo>
                    <a:pt x="18955" y="117012"/>
                  </a:lnTo>
                  <a:lnTo>
                    <a:pt x="19692" y="117599"/>
                  </a:lnTo>
                  <a:lnTo>
                    <a:pt x="22393" y="118251"/>
                  </a:lnTo>
                  <a:lnTo>
                    <a:pt x="64430" y="120175"/>
                  </a:lnTo>
                  <a:lnTo>
                    <a:pt x="82120" y="128909"/>
                  </a:lnTo>
                  <a:lnTo>
                    <a:pt x="95907" y="140435"/>
                  </a:lnTo>
                  <a:lnTo>
                    <a:pt x="102127" y="148626"/>
                  </a:lnTo>
                  <a:lnTo>
                    <a:pt x="109595" y="167914"/>
                  </a:lnTo>
                  <a:lnTo>
                    <a:pt x="112906" y="191502"/>
                  </a:lnTo>
                  <a:lnTo>
                    <a:pt x="107209" y="231291"/>
                  </a:lnTo>
                  <a:lnTo>
                    <a:pt x="105339" y="238235"/>
                  </a:lnTo>
                  <a:lnTo>
                    <a:pt x="93854" y="249713"/>
                  </a:lnTo>
                  <a:lnTo>
                    <a:pt x="52026" y="272266"/>
                  </a:lnTo>
                  <a:lnTo>
                    <a:pt x="24509" y="279415"/>
                  </a:lnTo>
                  <a:lnTo>
                    <a:pt x="0" y="27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800"/>
            <p:cNvSpPr/>
            <p:nvPr>
              <p:custDataLst>
                <p:tags r:id="rId227"/>
              </p:custDataLst>
            </p:nvPr>
          </p:nvSpPr>
          <p:spPr>
            <a:xfrm>
              <a:off x="8343900" y="5829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801"/>
            <p:cNvSpPr/>
            <p:nvPr>
              <p:custDataLst>
                <p:tags r:id="rId228"/>
              </p:custDataLst>
            </p:nvPr>
          </p:nvSpPr>
          <p:spPr>
            <a:xfrm>
              <a:off x="8116654" y="5676902"/>
              <a:ext cx="109654" cy="209054"/>
            </a:xfrm>
            <a:custGeom>
              <a:avLst/>
              <a:gdLst/>
              <a:ahLst/>
              <a:cxnLst/>
              <a:rect l="0" t="0" r="0" b="0"/>
              <a:pathLst>
                <a:path w="109654" h="209054">
                  <a:moveTo>
                    <a:pt x="55796" y="6348"/>
                  </a:moveTo>
                  <a:lnTo>
                    <a:pt x="55796" y="6348"/>
                  </a:lnTo>
                  <a:lnTo>
                    <a:pt x="55796" y="75"/>
                  </a:lnTo>
                  <a:lnTo>
                    <a:pt x="40869" y="0"/>
                  </a:lnTo>
                  <a:lnTo>
                    <a:pt x="31225" y="3370"/>
                  </a:lnTo>
                  <a:lnTo>
                    <a:pt x="19431" y="15578"/>
                  </a:lnTo>
                  <a:lnTo>
                    <a:pt x="10370" y="39343"/>
                  </a:lnTo>
                  <a:lnTo>
                    <a:pt x="3217" y="75469"/>
                  </a:lnTo>
                  <a:lnTo>
                    <a:pt x="0" y="114083"/>
                  </a:lnTo>
                  <a:lnTo>
                    <a:pt x="5790" y="152334"/>
                  </a:lnTo>
                  <a:lnTo>
                    <a:pt x="16442" y="183737"/>
                  </a:lnTo>
                  <a:lnTo>
                    <a:pt x="26311" y="198312"/>
                  </a:lnTo>
                  <a:lnTo>
                    <a:pt x="31906" y="204174"/>
                  </a:lnTo>
                  <a:lnTo>
                    <a:pt x="38459" y="207376"/>
                  </a:lnTo>
                  <a:lnTo>
                    <a:pt x="53264" y="209053"/>
                  </a:lnTo>
                  <a:lnTo>
                    <a:pt x="70725" y="206030"/>
                  </a:lnTo>
                  <a:lnTo>
                    <a:pt x="82187" y="195048"/>
                  </a:lnTo>
                  <a:lnTo>
                    <a:pt x="93631" y="176999"/>
                  </a:lnTo>
                  <a:lnTo>
                    <a:pt x="106594" y="139774"/>
                  </a:lnTo>
                  <a:lnTo>
                    <a:pt x="109653" y="100915"/>
                  </a:lnTo>
                  <a:lnTo>
                    <a:pt x="101544" y="59846"/>
                  </a:lnTo>
                  <a:lnTo>
                    <a:pt x="82080" y="19293"/>
                  </a:lnTo>
                  <a:lnTo>
                    <a:pt x="71179" y="3809"/>
                  </a:lnTo>
                  <a:lnTo>
                    <a:pt x="68873" y="4656"/>
                  </a:lnTo>
                  <a:lnTo>
                    <a:pt x="62549" y="11240"/>
                  </a:lnTo>
                  <a:lnTo>
                    <a:pt x="61708" y="16665"/>
                  </a:lnTo>
                  <a:lnTo>
                    <a:pt x="68496" y="4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5" name="SMARTInkShape-2802"/>
          <p:cNvSpPr/>
          <p:nvPr>
            <p:custDataLst>
              <p:tags r:id="rId1"/>
            </p:custDataLst>
          </p:nvPr>
        </p:nvSpPr>
        <p:spPr>
          <a:xfrm>
            <a:off x="7423148" y="5632534"/>
            <a:ext cx="69853" cy="126917"/>
          </a:xfrm>
          <a:custGeom>
            <a:avLst/>
            <a:gdLst/>
            <a:ahLst/>
            <a:cxnLst/>
            <a:rect l="0" t="0" r="0" b="0"/>
            <a:pathLst>
              <a:path w="69853" h="126917">
                <a:moveTo>
                  <a:pt x="2" y="12616"/>
                </a:moveTo>
                <a:lnTo>
                  <a:pt x="2" y="12616"/>
                </a:lnTo>
                <a:lnTo>
                  <a:pt x="0" y="9245"/>
                </a:lnTo>
                <a:lnTo>
                  <a:pt x="707" y="8252"/>
                </a:lnTo>
                <a:lnTo>
                  <a:pt x="1883" y="7590"/>
                </a:lnTo>
                <a:lnTo>
                  <a:pt x="3372" y="7149"/>
                </a:lnTo>
                <a:lnTo>
                  <a:pt x="11539" y="2076"/>
                </a:lnTo>
                <a:lnTo>
                  <a:pt x="35712" y="0"/>
                </a:lnTo>
                <a:lnTo>
                  <a:pt x="36508" y="677"/>
                </a:lnTo>
                <a:lnTo>
                  <a:pt x="37893" y="5390"/>
                </a:lnTo>
                <a:lnTo>
                  <a:pt x="38040" y="12749"/>
                </a:lnTo>
                <a:lnTo>
                  <a:pt x="34431" y="28582"/>
                </a:lnTo>
                <a:lnTo>
                  <a:pt x="42756" y="68773"/>
                </a:lnTo>
                <a:lnTo>
                  <a:pt x="50221" y="93382"/>
                </a:lnTo>
                <a:lnTo>
                  <a:pt x="69852" y="1269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2" name="SMARTInkShape-Group547"/>
          <p:cNvGrpSpPr/>
          <p:nvPr/>
        </p:nvGrpSpPr>
        <p:grpSpPr>
          <a:xfrm>
            <a:off x="6663006" y="5626439"/>
            <a:ext cx="1128445" cy="310812"/>
            <a:chOff x="6663006" y="5626439"/>
            <a:chExt cx="1128445" cy="310812"/>
          </a:xfrm>
        </p:grpSpPr>
        <p:sp>
          <p:nvSpPr>
            <p:cNvPr id="896" name="SMARTInkShape-2803"/>
            <p:cNvSpPr/>
            <p:nvPr>
              <p:custDataLst>
                <p:tags r:id="rId214"/>
              </p:custDataLst>
            </p:nvPr>
          </p:nvSpPr>
          <p:spPr>
            <a:xfrm>
              <a:off x="7651748" y="5797550"/>
              <a:ext cx="139703" cy="12701"/>
            </a:xfrm>
            <a:custGeom>
              <a:avLst/>
              <a:gdLst/>
              <a:ahLst/>
              <a:cxnLst/>
              <a:rect l="0" t="0" r="0" b="0"/>
              <a:pathLst>
                <a:path w="13970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7528" y="7674"/>
                  </a:lnTo>
                  <a:lnTo>
                    <a:pt x="45467" y="3240"/>
                  </a:lnTo>
                  <a:lnTo>
                    <a:pt x="89595" y="960"/>
                  </a:lnTo>
                  <a:lnTo>
                    <a:pt x="139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804"/>
            <p:cNvSpPr/>
            <p:nvPr>
              <p:custDataLst>
                <p:tags r:id="rId215"/>
              </p:custDataLst>
            </p:nvPr>
          </p:nvSpPr>
          <p:spPr>
            <a:xfrm>
              <a:off x="7359379" y="5626439"/>
              <a:ext cx="102216" cy="257540"/>
            </a:xfrm>
            <a:custGeom>
              <a:avLst/>
              <a:gdLst/>
              <a:ahLst/>
              <a:cxnLst/>
              <a:rect l="0" t="0" r="0" b="0"/>
              <a:pathLst>
                <a:path w="102216" h="257540">
                  <a:moveTo>
                    <a:pt x="95521" y="12361"/>
                  </a:moveTo>
                  <a:lnTo>
                    <a:pt x="95521" y="12361"/>
                  </a:lnTo>
                  <a:lnTo>
                    <a:pt x="85381" y="11655"/>
                  </a:lnTo>
                  <a:lnTo>
                    <a:pt x="43508" y="1377"/>
                  </a:lnTo>
                  <a:lnTo>
                    <a:pt x="17357" y="0"/>
                  </a:lnTo>
                  <a:lnTo>
                    <a:pt x="12366" y="2003"/>
                  </a:lnTo>
                  <a:lnTo>
                    <a:pt x="3060" y="9874"/>
                  </a:lnTo>
                  <a:lnTo>
                    <a:pt x="719" y="16347"/>
                  </a:lnTo>
                  <a:lnTo>
                    <a:pt x="0" y="32948"/>
                  </a:lnTo>
                  <a:lnTo>
                    <a:pt x="6933" y="58756"/>
                  </a:lnTo>
                  <a:lnTo>
                    <a:pt x="27691" y="97829"/>
                  </a:lnTo>
                  <a:lnTo>
                    <a:pt x="54475" y="137638"/>
                  </a:lnTo>
                  <a:lnTo>
                    <a:pt x="63167" y="156234"/>
                  </a:lnTo>
                  <a:lnTo>
                    <a:pt x="68747" y="196918"/>
                  </a:lnTo>
                  <a:lnTo>
                    <a:pt x="66479" y="235554"/>
                  </a:lnTo>
                  <a:lnTo>
                    <a:pt x="61211" y="247495"/>
                  </a:lnTo>
                  <a:lnTo>
                    <a:pt x="57832" y="251666"/>
                  </a:lnTo>
                  <a:lnTo>
                    <a:pt x="50313" y="256301"/>
                  </a:lnTo>
                  <a:lnTo>
                    <a:pt x="46332" y="257539"/>
                  </a:lnTo>
                  <a:lnTo>
                    <a:pt x="42267" y="256952"/>
                  </a:lnTo>
                  <a:lnTo>
                    <a:pt x="33988" y="252537"/>
                  </a:lnTo>
                  <a:lnTo>
                    <a:pt x="21394" y="232005"/>
                  </a:lnTo>
                  <a:lnTo>
                    <a:pt x="15466" y="203578"/>
                  </a:lnTo>
                  <a:lnTo>
                    <a:pt x="15962" y="190714"/>
                  </a:lnTo>
                  <a:lnTo>
                    <a:pt x="17082" y="186297"/>
                  </a:lnTo>
                  <a:lnTo>
                    <a:pt x="23970" y="177625"/>
                  </a:lnTo>
                  <a:lnTo>
                    <a:pt x="69510" y="147837"/>
                  </a:lnTo>
                  <a:lnTo>
                    <a:pt x="99330" y="116962"/>
                  </a:lnTo>
                  <a:lnTo>
                    <a:pt x="101587" y="111022"/>
                  </a:lnTo>
                  <a:lnTo>
                    <a:pt x="102215" y="96898"/>
                  </a:lnTo>
                  <a:lnTo>
                    <a:pt x="90966" y="52793"/>
                  </a:lnTo>
                  <a:lnTo>
                    <a:pt x="89662" y="50604"/>
                  </a:lnTo>
                  <a:lnTo>
                    <a:pt x="88087" y="49851"/>
                  </a:lnTo>
                  <a:lnTo>
                    <a:pt x="83750" y="50895"/>
                  </a:lnTo>
                  <a:lnTo>
                    <a:pt x="70121" y="5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805"/>
            <p:cNvSpPr/>
            <p:nvPr>
              <p:custDataLst>
                <p:tags r:id="rId216"/>
              </p:custDataLst>
            </p:nvPr>
          </p:nvSpPr>
          <p:spPr>
            <a:xfrm>
              <a:off x="7137400" y="5772150"/>
              <a:ext cx="27657" cy="165101"/>
            </a:xfrm>
            <a:custGeom>
              <a:avLst/>
              <a:gdLst/>
              <a:ahLst/>
              <a:cxnLst/>
              <a:rect l="0" t="0" r="0" b="0"/>
              <a:pathLst>
                <a:path w="27657" h="165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371" y="50910"/>
                  </a:lnTo>
                  <a:lnTo>
                    <a:pt x="27656" y="84465"/>
                  </a:lnTo>
                  <a:lnTo>
                    <a:pt x="24174" y="129966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806"/>
            <p:cNvSpPr/>
            <p:nvPr>
              <p:custDataLst>
                <p:tags r:id="rId217"/>
              </p:custDataLst>
            </p:nvPr>
          </p:nvSpPr>
          <p:spPr>
            <a:xfrm>
              <a:off x="7058776" y="5632789"/>
              <a:ext cx="129425" cy="208528"/>
            </a:xfrm>
            <a:custGeom>
              <a:avLst/>
              <a:gdLst/>
              <a:ahLst/>
              <a:cxnLst/>
              <a:rect l="0" t="0" r="0" b="0"/>
              <a:pathLst>
                <a:path w="129425" h="208528">
                  <a:moveTo>
                    <a:pt x="46874" y="12361"/>
                  </a:moveTo>
                  <a:lnTo>
                    <a:pt x="46874" y="12361"/>
                  </a:lnTo>
                  <a:lnTo>
                    <a:pt x="46874" y="8990"/>
                  </a:lnTo>
                  <a:lnTo>
                    <a:pt x="48755" y="5453"/>
                  </a:lnTo>
                  <a:lnTo>
                    <a:pt x="52962" y="0"/>
                  </a:lnTo>
                  <a:lnTo>
                    <a:pt x="41672" y="44430"/>
                  </a:lnTo>
                  <a:lnTo>
                    <a:pt x="30438" y="87558"/>
                  </a:lnTo>
                  <a:lnTo>
                    <a:pt x="15428" y="133968"/>
                  </a:lnTo>
                  <a:lnTo>
                    <a:pt x="3321" y="178565"/>
                  </a:lnTo>
                  <a:lnTo>
                    <a:pt x="0" y="192767"/>
                  </a:lnTo>
                  <a:lnTo>
                    <a:pt x="876" y="201433"/>
                  </a:lnTo>
                  <a:lnTo>
                    <a:pt x="2803" y="204025"/>
                  </a:lnTo>
                  <a:lnTo>
                    <a:pt x="5498" y="205755"/>
                  </a:lnTo>
                  <a:lnTo>
                    <a:pt x="12963" y="207675"/>
                  </a:lnTo>
                  <a:lnTo>
                    <a:pt x="23336" y="208527"/>
                  </a:lnTo>
                  <a:lnTo>
                    <a:pt x="58791" y="200348"/>
                  </a:lnTo>
                  <a:lnTo>
                    <a:pt x="104366" y="195387"/>
                  </a:lnTo>
                  <a:lnTo>
                    <a:pt x="129424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807"/>
            <p:cNvSpPr/>
            <p:nvPr>
              <p:custDataLst>
                <p:tags r:id="rId218"/>
              </p:custDataLst>
            </p:nvPr>
          </p:nvSpPr>
          <p:spPr>
            <a:xfrm>
              <a:off x="6870700" y="58356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17676" y="12700"/>
                  </a:lnTo>
                  <a:lnTo>
                    <a:pt x="20956" y="1128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2808"/>
            <p:cNvSpPr/>
            <p:nvPr>
              <p:custDataLst>
                <p:tags r:id="rId219"/>
              </p:custDataLst>
            </p:nvPr>
          </p:nvSpPr>
          <p:spPr>
            <a:xfrm>
              <a:off x="6663006" y="5640099"/>
              <a:ext cx="128042" cy="240108"/>
            </a:xfrm>
            <a:custGeom>
              <a:avLst/>
              <a:gdLst/>
              <a:ahLst/>
              <a:cxnLst/>
              <a:rect l="0" t="0" r="0" b="0"/>
              <a:pathLst>
                <a:path w="128042" h="240108">
                  <a:moveTo>
                    <a:pt x="67994" y="24101"/>
                  </a:moveTo>
                  <a:lnTo>
                    <a:pt x="67994" y="24101"/>
                  </a:lnTo>
                  <a:lnTo>
                    <a:pt x="64623" y="17359"/>
                  </a:lnTo>
                  <a:lnTo>
                    <a:pt x="59205" y="12168"/>
                  </a:lnTo>
                  <a:lnTo>
                    <a:pt x="42937" y="650"/>
                  </a:lnTo>
                  <a:lnTo>
                    <a:pt x="40706" y="0"/>
                  </a:lnTo>
                  <a:lnTo>
                    <a:pt x="34464" y="1160"/>
                  </a:lnTo>
                  <a:lnTo>
                    <a:pt x="30824" y="2457"/>
                  </a:lnTo>
                  <a:lnTo>
                    <a:pt x="15589" y="17767"/>
                  </a:lnTo>
                  <a:lnTo>
                    <a:pt x="4410" y="46918"/>
                  </a:lnTo>
                  <a:lnTo>
                    <a:pt x="0" y="89109"/>
                  </a:lnTo>
                  <a:lnTo>
                    <a:pt x="850" y="120961"/>
                  </a:lnTo>
                  <a:lnTo>
                    <a:pt x="7177" y="166866"/>
                  </a:lnTo>
                  <a:lnTo>
                    <a:pt x="19870" y="205397"/>
                  </a:lnTo>
                  <a:lnTo>
                    <a:pt x="31789" y="225327"/>
                  </a:lnTo>
                  <a:lnTo>
                    <a:pt x="46494" y="236536"/>
                  </a:lnTo>
                  <a:lnTo>
                    <a:pt x="62436" y="240107"/>
                  </a:lnTo>
                  <a:lnTo>
                    <a:pt x="70639" y="240071"/>
                  </a:lnTo>
                  <a:lnTo>
                    <a:pt x="87278" y="230626"/>
                  </a:lnTo>
                  <a:lnTo>
                    <a:pt x="103376" y="212550"/>
                  </a:lnTo>
                  <a:lnTo>
                    <a:pt x="117586" y="185702"/>
                  </a:lnTo>
                  <a:lnTo>
                    <a:pt x="125312" y="153075"/>
                  </a:lnTo>
                  <a:lnTo>
                    <a:pt x="128041" y="119522"/>
                  </a:lnTo>
                  <a:lnTo>
                    <a:pt x="124905" y="77538"/>
                  </a:lnTo>
                  <a:lnTo>
                    <a:pt x="115352" y="44559"/>
                  </a:lnTo>
                  <a:lnTo>
                    <a:pt x="107622" y="30606"/>
                  </a:lnTo>
                  <a:lnTo>
                    <a:pt x="97601" y="21583"/>
                  </a:lnTo>
                  <a:lnTo>
                    <a:pt x="76215" y="6530"/>
                  </a:lnTo>
                  <a:lnTo>
                    <a:pt x="76297" y="6742"/>
                  </a:lnTo>
                  <a:lnTo>
                    <a:pt x="80694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548"/>
          <p:cNvGrpSpPr/>
          <p:nvPr/>
        </p:nvGrpSpPr>
        <p:grpSpPr>
          <a:xfrm>
            <a:off x="5549900" y="5982583"/>
            <a:ext cx="304801" cy="119768"/>
            <a:chOff x="5549900" y="5982583"/>
            <a:chExt cx="304801" cy="119768"/>
          </a:xfrm>
        </p:grpSpPr>
        <p:sp>
          <p:nvSpPr>
            <p:cNvPr id="903" name="SMARTInkShape-2809"/>
            <p:cNvSpPr/>
            <p:nvPr>
              <p:custDataLst>
                <p:tags r:id="rId212"/>
              </p:custDataLst>
            </p:nvPr>
          </p:nvSpPr>
          <p:spPr>
            <a:xfrm>
              <a:off x="5549900" y="6089650"/>
              <a:ext cx="298451" cy="12701"/>
            </a:xfrm>
            <a:custGeom>
              <a:avLst/>
              <a:gdLst/>
              <a:ahLst/>
              <a:cxnLst/>
              <a:rect l="0" t="0" r="0" b="0"/>
              <a:pathLst>
                <a:path w="298451" h="12701">
                  <a:moveTo>
                    <a:pt x="0" y="0"/>
                  </a:moveTo>
                  <a:lnTo>
                    <a:pt x="0" y="0"/>
                  </a:lnTo>
                  <a:lnTo>
                    <a:pt x="10008" y="1411"/>
                  </a:lnTo>
                  <a:lnTo>
                    <a:pt x="49845" y="8729"/>
                  </a:lnTo>
                  <a:lnTo>
                    <a:pt x="93650" y="10935"/>
                  </a:lnTo>
                  <a:lnTo>
                    <a:pt x="118878" y="11523"/>
                  </a:lnTo>
                  <a:lnTo>
                    <a:pt x="145574" y="11915"/>
                  </a:lnTo>
                  <a:lnTo>
                    <a:pt x="173250" y="12177"/>
                  </a:lnTo>
                  <a:lnTo>
                    <a:pt x="199461" y="12351"/>
                  </a:lnTo>
                  <a:lnTo>
                    <a:pt x="224696" y="12467"/>
                  </a:lnTo>
                  <a:lnTo>
                    <a:pt x="265671" y="12597"/>
                  </a:lnTo>
                  <a:lnTo>
                    <a:pt x="298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810"/>
            <p:cNvSpPr/>
            <p:nvPr>
              <p:custDataLst>
                <p:tags r:id="rId213"/>
              </p:custDataLst>
            </p:nvPr>
          </p:nvSpPr>
          <p:spPr>
            <a:xfrm>
              <a:off x="5619750" y="5982583"/>
              <a:ext cx="234951" cy="11818"/>
            </a:xfrm>
            <a:custGeom>
              <a:avLst/>
              <a:gdLst/>
              <a:ahLst/>
              <a:cxnLst/>
              <a:rect l="0" t="0" r="0" b="0"/>
              <a:pathLst>
                <a:path w="234951" h="11818">
                  <a:moveTo>
                    <a:pt x="0" y="5467"/>
                  </a:moveTo>
                  <a:lnTo>
                    <a:pt x="0" y="5467"/>
                  </a:lnTo>
                  <a:lnTo>
                    <a:pt x="47072" y="3585"/>
                  </a:lnTo>
                  <a:lnTo>
                    <a:pt x="77365" y="1103"/>
                  </a:lnTo>
                  <a:lnTo>
                    <a:pt x="114347" y="0"/>
                  </a:lnTo>
                  <a:lnTo>
                    <a:pt x="152421" y="1390"/>
                  </a:lnTo>
                  <a:lnTo>
                    <a:pt x="186982" y="4361"/>
                  </a:lnTo>
                  <a:lnTo>
                    <a:pt x="2349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9" name="SMARTInkShape-Group549"/>
          <p:cNvGrpSpPr/>
          <p:nvPr/>
        </p:nvGrpSpPr>
        <p:grpSpPr>
          <a:xfrm>
            <a:off x="3530600" y="5360328"/>
            <a:ext cx="1288863" cy="1148423"/>
            <a:chOff x="3530600" y="5360328"/>
            <a:chExt cx="1288863" cy="1148423"/>
          </a:xfrm>
        </p:grpSpPr>
        <p:sp>
          <p:nvSpPr>
            <p:cNvPr id="906" name="SMARTInkShape-2811"/>
            <p:cNvSpPr/>
            <p:nvPr>
              <p:custDataLst>
                <p:tags r:id="rId199"/>
              </p:custDataLst>
            </p:nvPr>
          </p:nvSpPr>
          <p:spPr>
            <a:xfrm>
              <a:off x="3602272" y="5586330"/>
              <a:ext cx="195029" cy="217124"/>
            </a:xfrm>
            <a:custGeom>
              <a:avLst/>
              <a:gdLst/>
              <a:ahLst/>
              <a:cxnLst/>
              <a:rect l="0" t="0" r="0" b="0"/>
              <a:pathLst>
                <a:path w="195029" h="217124">
                  <a:moveTo>
                    <a:pt x="144228" y="14370"/>
                  </a:moveTo>
                  <a:lnTo>
                    <a:pt x="144228" y="14370"/>
                  </a:lnTo>
                  <a:lnTo>
                    <a:pt x="111572" y="4318"/>
                  </a:lnTo>
                  <a:lnTo>
                    <a:pt x="95142" y="4258"/>
                  </a:lnTo>
                  <a:lnTo>
                    <a:pt x="78432" y="8935"/>
                  </a:lnTo>
                  <a:lnTo>
                    <a:pt x="63480" y="19481"/>
                  </a:lnTo>
                  <a:lnTo>
                    <a:pt x="33263" y="55988"/>
                  </a:lnTo>
                  <a:lnTo>
                    <a:pt x="15237" y="98354"/>
                  </a:lnTo>
                  <a:lnTo>
                    <a:pt x="4330" y="143284"/>
                  </a:lnTo>
                  <a:lnTo>
                    <a:pt x="0" y="181135"/>
                  </a:lnTo>
                  <a:lnTo>
                    <a:pt x="1510" y="190457"/>
                  </a:lnTo>
                  <a:lnTo>
                    <a:pt x="8831" y="204579"/>
                  </a:lnTo>
                  <a:lnTo>
                    <a:pt x="19140" y="213678"/>
                  </a:lnTo>
                  <a:lnTo>
                    <a:pt x="24853" y="217092"/>
                  </a:lnTo>
                  <a:lnTo>
                    <a:pt x="42489" y="217123"/>
                  </a:lnTo>
                  <a:lnTo>
                    <a:pt x="64438" y="211021"/>
                  </a:lnTo>
                  <a:lnTo>
                    <a:pt x="111142" y="184108"/>
                  </a:lnTo>
                  <a:lnTo>
                    <a:pt x="140069" y="158031"/>
                  </a:lnTo>
                  <a:lnTo>
                    <a:pt x="160164" y="126081"/>
                  </a:lnTo>
                  <a:lnTo>
                    <a:pt x="165435" y="114243"/>
                  </a:lnTo>
                  <a:lnTo>
                    <a:pt x="167529" y="87921"/>
                  </a:lnTo>
                  <a:lnTo>
                    <a:pt x="160775" y="49097"/>
                  </a:lnTo>
                  <a:lnTo>
                    <a:pt x="152993" y="27688"/>
                  </a:lnTo>
                  <a:lnTo>
                    <a:pt x="142478" y="11117"/>
                  </a:lnTo>
                  <a:lnTo>
                    <a:pt x="136006" y="5851"/>
                  </a:lnTo>
                  <a:lnTo>
                    <a:pt x="121289" y="0"/>
                  </a:lnTo>
                  <a:lnTo>
                    <a:pt x="97136" y="78"/>
                  </a:lnTo>
                  <a:lnTo>
                    <a:pt x="72106" y="11311"/>
                  </a:lnTo>
                  <a:lnTo>
                    <a:pt x="46815" y="31416"/>
                  </a:lnTo>
                  <a:lnTo>
                    <a:pt x="35552" y="48993"/>
                  </a:lnTo>
                  <a:lnTo>
                    <a:pt x="31560" y="58618"/>
                  </a:lnTo>
                  <a:lnTo>
                    <a:pt x="31722" y="68564"/>
                  </a:lnTo>
                  <a:lnTo>
                    <a:pt x="39427" y="89020"/>
                  </a:lnTo>
                  <a:lnTo>
                    <a:pt x="46139" y="95887"/>
                  </a:lnTo>
                  <a:lnTo>
                    <a:pt x="63003" y="103517"/>
                  </a:lnTo>
                  <a:lnTo>
                    <a:pt x="99073" y="101069"/>
                  </a:lnTo>
                  <a:lnTo>
                    <a:pt x="137669" y="91408"/>
                  </a:lnTo>
                  <a:lnTo>
                    <a:pt x="195028" y="7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2812"/>
            <p:cNvSpPr/>
            <p:nvPr>
              <p:custDataLst>
                <p:tags r:id="rId200"/>
              </p:custDataLst>
            </p:nvPr>
          </p:nvSpPr>
          <p:spPr>
            <a:xfrm>
              <a:off x="4673600" y="6121400"/>
              <a:ext cx="145863" cy="387351"/>
            </a:xfrm>
            <a:custGeom>
              <a:avLst/>
              <a:gdLst/>
              <a:ahLst/>
              <a:cxnLst/>
              <a:rect l="0" t="0" r="0" b="0"/>
              <a:pathLst>
                <a:path w="145863" h="387351">
                  <a:moveTo>
                    <a:pt x="76200" y="0"/>
                  </a:moveTo>
                  <a:lnTo>
                    <a:pt x="76200" y="0"/>
                  </a:lnTo>
                  <a:lnTo>
                    <a:pt x="100618" y="27789"/>
                  </a:lnTo>
                  <a:lnTo>
                    <a:pt x="123730" y="69853"/>
                  </a:lnTo>
                  <a:lnTo>
                    <a:pt x="136365" y="104423"/>
                  </a:lnTo>
                  <a:lnTo>
                    <a:pt x="144568" y="143071"/>
                  </a:lnTo>
                  <a:lnTo>
                    <a:pt x="145862" y="188471"/>
                  </a:lnTo>
                  <a:lnTo>
                    <a:pt x="143103" y="213843"/>
                  </a:lnTo>
                  <a:lnTo>
                    <a:pt x="138440" y="240635"/>
                  </a:lnTo>
                  <a:lnTo>
                    <a:pt x="132510" y="268373"/>
                  </a:lnTo>
                  <a:lnTo>
                    <a:pt x="112751" y="314246"/>
                  </a:lnTo>
                  <a:lnTo>
                    <a:pt x="100568" y="334380"/>
                  </a:lnTo>
                  <a:lnTo>
                    <a:pt x="64452" y="360516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2813"/>
            <p:cNvSpPr/>
            <p:nvPr>
              <p:custDataLst>
                <p:tags r:id="rId201"/>
              </p:custDataLst>
            </p:nvPr>
          </p:nvSpPr>
          <p:spPr>
            <a:xfrm>
              <a:off x="4508500" y="6094385"/>
              <a:ext cx="107951" cy="96866"/>
            </a:xfrm>
            <a:custGeom>
              <a:avLst/>
              <a:gdLst/>
              <a:ahLst/>
              <a:cxnLst/>
              <a:rect l="0" t="0" r="0" b="0"/>
              <a:pathLst>
                <a:path w="107951" h="96866">
                  <a:moveTo>
                    <a:pt x="6350" y="33365"/>
                  </a:moveTo>
                  <a:lnTo>
                    <a:pt x="6350" y="33365"/>
                  </a:lnTo>
                  <a:lnTo>
                    <a:pt x="6350" y="26624"/>
                  </a:lnTo>
                  <a:lnTo>
                    <a:pt x="4468" y="21432"/>
                  </a:lnTo>
                  <a:lnTo>
                    <a:pt x="1986" y="16772"/>
                  </a:lnTo>
                  <a:lnTo>
                    <a:pt x="261" y="9265"/>
                  </a:lnTo>
                  <a:lnTo>
                    <a:pt x="174" y="9537"/>
                  </a:lnTo>
                  <a:lnTo>
                    <a:pt x="2" y="55036"/>
                  </a:lnTo>
                  <a:lnTo>
                    <a:pt x="0" y="62129"/>
                  </a:lnTo>
                  <a:lnTo>
                    <a:pt x="706" y="63124"/>
                  </a:lnTo>
                  <a:lnTo>
                    <a:pt x="1882" y="63788"/>
                  </a:lnTo>
                  <a:lnTo>
                    <a:pt x="3371" y="64230"/>
                  </a:lnTo>
                  <a:lnTo>
                    <a:pt x="5069" y="63820"/>
                  </a:lnTo>
                  <a:lnTo>
                    <a:pt x="8838" y="61483"/>
                  </a:lnTo>
                  <a:lnTo>
                    <a:pt x="37348" y="17132"/>
                  </a:lnTo>
                  <a:lnTo>
                    <a:pt x="50578" y="4330"/>
                  </a:lnTo>
                  <a:lnTo>
                    <a:pt x="54885" y="1309"/>
                  </a:lnTo>
                  <a:lnTo>
                    <a:pt x="59167" y="0"/>
                  </a:lnTo>
                  <a:lnTo>
                    <a:pt x="67689" y="427"/>
                  </a:lnTo>
                  <a:lnTo>
                    <a:pt x="76180" y="4850"/>
                  </a:lnTo>
                  <a:lnTo>
                    <a:pt x="80420" y="8004"/>
                  </a:lnTo>
                  <a:lnTo>
                    <a:pt x="87013" y="17155"/>
                  </a:lnTo>
                  <a:lnTo>
                    <a:pt x="103606" y="62302"/>
                  </a:lnTo>
                  <a:lnTo>
                    <a:pt x="107950" y="9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814"/>
            <p:cNvSpPr/>
            <p:nvPr>
              <p:custDataLst>
                <p:tags r:id="rId202"/>
              </p:custDataLst>
            </p:nvPr>
          </p:nvSpPr>
          <p:spPr>
            <a:xfrm>
              <a:off x="4465786" y="6243456"/>
              <a:ext cx="150665" cy="167885"/>
            </a:xfrm>
            <a:custGeom>
              <a:avLst/>
              <a:gdLst/>
              <a:ahLst/>
              <a:cxnLst/>
              <a:rect l="0" t="0" r="0" b="0"/>
              <a:pathLst>
                <a:path w="150665" h="167885">
                  <a:moveTo>
                    <a:pt x="93514" y="17644"/>
                  </a:moveTo>
                  <a:lnTo>
                    <a:pt x="93514" y="17644"/>
                  </a:lnTo>
                  <a:lnTo>
                    <a:pt x="84675" y="3339"/>
                  </a:lnTo>
                  <a:lnTo>
                    <a:pt x="80649" y="704"/>
                  </a:lnTo>
                  <a:lnTo>
                    <a:pt x="78587" y="0"/>
                  </a:lnTo>
                  <a:lnTo>
                    <a:pt x="65572" y="2381"/>
                  </a:lnTo>
                  <a:lnTo>
                    <a:pt x="48311" y="14297"/>
                  </a:lnTo>
                  <a:lnTo>
                    <a:pt x="26420" y="34605"/>
                  </a:lnTo>
                  <a:lnTo>
                    <a:pt x="15952" y="52229"/>
                  </a:lnTo>
                  <a:lnTo>
                    <a:pt x="3483" y="95657"/>
                  </a:lnTo>
                  <a:lnTo>
                    <a:pt x="0" y="134157"/>
                  </a:lnTo>
                  <a:lnTo>
                    <a:pt x="2093" y="149157"/>
                  </a:lnTo>
                  <a:lnTo>
                    <a:pt x="7256" y="159113"/>
                  </a:lnTo>
                  <a:lnTo>
                    <a:pt x="10609" y="162757"/>
                  </a:lnTo>
                  <a:lnTo>
                    <a:pt x="21860" y="166805"/>
                  </a:lnTo>
                  <a:lnTo>
                    <a:pt x="28811" y="167884"/>
                  </a:lnTo>
                  <a:lnTo>
                    <a:pt x="42179" y="165321"/>
                  </a:lnTo>
                  <a:lnTo>
                    <a:pt x="78758" y="147550"/>
                  </a:lnTo>
                  <a:lnTo>
                    <a:pt x="99255" y="129512"/>
                  </a:lnTo>
                  <a:lnTo>
                    <a:pt x="112293" y="112048"/>
                  </a:lnTo>
                  <a:lnTo>
                    <a:pt x="124792" y="75641"/>
                  </a:lnTo>
                  <a:lnTo>
                    <a:pt x="126221" y="43686"/>
                  </a:lnTo>
                  <a:lnTo>
                    <a:pt x="118806" y="19717"/>
                  </a:lnTo>
                  <a:lnTo>
                    <a:pt x="111575" y="9628"/>
                  </a:lnTo>
                  <a:lnTo>
                    <a:pt x="107672" y="5950"/>
                  </a:lnTo>
                  <a:lnTo>
                    <a:pt x="97690" y="1864"/>
                  </a:lnTo>
                  <a:lnTo>
                    <a:pt x="86197" y="754"/>
                  </a:lnTo>
                  <a:lnTo>
                    <a:pt x="69238" y="4094"/>
                  </a:lnTo>
                  <a:lnTo>
                    <a:pt x="62028" y="7624"/>
                  </a:lnTo>
                  <a:lnTo>
                    <a:pt x="50632" y="20319"/>
                  </a:lnTo>
                  <a:lnTo>
                    <a:pt x="48114" y="37176"/>
                  </a:lnTo>
                  <a:lnTo>
                    <a:pt x="48431" y="47600"/>
                  </a:lnTo>
                  <a:lnTo>
                    <a:pt x="54428" y="62943"/>
                  </a:lnTo>
                  <a:lnTo>
                    <a:pt x="58989" y="69010"/>
                  </a:lnTo>
                  <a:lnTo>
                    <a:pt x="73466" y="75751"/>
                  </a:lnTo>
                  <a:lnTo>
                    <a:pt x="91659" y="78042"/>
                  </a:lnTo>
                  <a:lnTo>
                    <a:pt x="135768" y="71990"/>
                  </a:lnTo>
                  <a:lnTo>
                    <a:pt x="150664" y="6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815"/>
            <p:cNvSpPr/>
            <p:nvPr>
              <p:custDataLst>
                <p:tags r:id="rId203"/>
              </p:custDataLst>
            </p:nvPr>
          </p:nvSpPr>
          <p:spPr>
            <a:xfrm>
              <a:off x="4266240" y="6165850"/>
              <a:ext cx="108911" cy="263503"/>
            </a:xfrm>
            <a:custGeom>
              <a:avLst/>
              <a:gdLst/>
              <a:ahLst/>
              <a:cxnLst/>
              <a:rect l="0" t="0" r="0" b="0"/>
              <a:pathLst>
                <a:path w="108911" h="263503">
                  <a:moveTo>
                    <a:pt x="108910" y="0"/>
                  </a:moveTo>
                  <a:lnTo>
                    <a:pt x="108910" y="0"/>
                  </a:lnTo>
                  <a:lnTo>
                    <a:pt x="102429" y="705"/>
                  </a:lnTo>
                  <a:lnTo>
                    <a:pt x="93330" y="3371"/>
                  </a:lnTo>
                  <a:lnTo>
                    <a:pt x="76307" y="15580"/>
                  </a:lnTo>
                  <a:lnTo>
                    <a:pt x="40272" y="60525"/>
                  </a:lnTo>
                  <a:lnTo>
                    <a:pt x="20369" y="101895"/>
                  </a:lnTo>
                  <a:lnTo>
                    <a:pt x="8880" y="135597"/>
                  </a:lnTo>
                  <a:lnTo>
                    <a:pt x="1423" y="169390"/>
                  </a:lnTo>
                  <a:lnTo>
                    <a:pt x="0" y="210038"/>
                  </a:lnTo>
                  <a:lnTo>
                    <a:pt x="7417" y="237680"/>
                  </a:lnTo>
                  <a:lnTo>
                    <a:pt x="16530" y="250510"/>
                  </a:lnTo>
                  <a:lnTo>
                    <a:pt x="21923" y="255907"/>
                  </a:lnTo>
                  <a:lnTo>
                    <a:pt x="37323" y="261903"/>
                  </a:lnTo>
                  <a:lnTo>
                    <a:pt x="46369" y="263502"/>
                  </a:lnTo>
                  <a:lnTo>
                    <a:pt x="67708" y="259635"/>
                  </a:lnTo>
                  <a:lnTo>
                    <a:pt x="10256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816"/>
            <p:cNvSpPr/>
            <p:nvPr>
              <p:custDataLst>
                <p:tags r:id="rId204"/>
              </p:custDataLst>
            </p:nvPr>
          </p:nvSpPr>
          <p:spPr>
            <a:xfrm>
              <a:off x="4019919" y="6111430"/>
              <a:ext cx="94882" cy="97080"/>
            </a:xfrm>
            <a:custGeom>
              <a:avLst/>
              <a:gdLst/>
              <a:ahLst/>
              <a:cxnLst/>
              <a:rect l="0" t="0" r="0" b="0"/>
              <a:pathLst>
                <a:path w="94882" h="97080">
                  <a:moveTo>
                    <a:pt x="31381" y="35370"/>
                  </a:moveTo>
                  <a:lnTo>
                    <a:pt x="31381" y="35370"/>
                  </a:lnTo>
                  <a:lnTo>
                    <a:pt x="31381" y="31999"/>
                  </a:lnTo>
                  <a:lnTo>
                    <a:pt x="30675" y="31006"/>
                  </a:lnTo>
                  <a:lnTo>
                    <a:pt x="29499" y="30344"/>
                  </a:lnTo>
                  <a:lnTo>
                    <a:pt x="25914" y="29282"/>
                  </a:lnTo>
                  <a:lnTo>
                    <a:pt x="21921" y="32469"/>
                  </a:lnTo>
                  <a:lnTo>
                    <a:pt x="14251" y="50710"/>
                  </a:lnTo>
                  <a:lnTo>
                    <a:pt x="0" y="97079"/>
                  </a:lnTo>
                  <a:lnTo>
                    <a:pt x="582" y="96971"/>
                  </a:lnTo>
                  <a:lnTo>
                    <a:pt x="3111" y="94968"/>
                  </a:lnTo>
                  <a:lnTo>
                    <a:pt x="15553" y="75678"/>
                  </a:lnTo>
                  <a:lnTo>
                    <a:pt x="33481" y="35179"/>
                  </a:lnTo>
                  <a:lnTo>
                    <a:pt x="49172" y="11090"/>
                  </a:lnTo>
                  <a:lnTo>
                    <a:pt x="58338" y="3412"/>
                  </a:lnTo>
                  <a:lnTo>
                    <a:pt x="67115" y="0"/>
                  </a:lnTo>
                  <a:lnTo>
                    <a:pt x="70726" y="501"/>
                  </a:lnTo>
                  <a:lnTo>
                    <a:pt x="73839" y="2246"/>
                  </a:lnTo>
                  <a:lnTo>
                    <a:pt x="76619" y="4821"/>
                  </a:lnTo>
                  <a:lnTo>
                    <a:pt x="83904" y="18558"/>
                  </a:lnTo>
                  <a:lnTo>
                    <a:pt x="94881" y="6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817"/>
            <p:cNvSpPr/>
            <p:nvPr>
              <p:custDataLst>
                <p:tags r:id="rId205"/>
              </p:custDataLst>
            </p:nvPr>
          </p:nvSpPr>
          <p:spPr>
            <a:xfrm>
              <a:off x="4022267" y="6322472"/>
              <a:ext cx="149684" cy="140769"/>
            </a:xfrm>
            <a:custGeom>
              <a:avLst/>
              <a:gdLst/>
              <a:ahLst/>
              <a:cxnLst/>
              <a:rect l="0" t="0" r="0" b="0"/>
              <a:pathLst>
                <a:path w="149684" h="140769">
                  <a:moveTo>
                    <a:pt x="67133" y="46578"/>
                  </a:moveTo>
                  <a:lnTo>
                    <a:pt x="67133" y="46578"/>
                  </a:lnTo>
                  <a:lnTo>
                    <a:pt x="63762" y="46578"/>
                  </a:lnTo>
                  <a:lnTo>
                    <a:pt x="62769" y="47283"/>
                  </a:lnTo>
                  <a:lnTo>
                    <a:pt x="62107" y="48459"/>
                  </a:lnTo>
                  <a:lnTo>
                    <a:pt x="61666" y="49949"/>
                  </a:lnTo>
                  <a:lnTo>
                    <a:pt x="60666" y="50942"/>
                  </a:lnTo>
                  <a:lnTo>
                    <a:pt x="57299" y="52340"/>
                  </a:lnTo>
                  <a:lnTo>
                    <a:pt x="57755" y="52537"/>
                  </a:lnTo>
                  <a:lnTo>
                    <a:pt x="63556" y="52851"/>
                  </a:lnTo>
                  <a:lnTo>
                    <a:pt x="93333" y="44082"/>
                  </a:lnTo>
                  <a:lnTo>
                    <a:pt x="103707" y="36296"/>
                  </a:lnTo>
                  <a:lnTo>
                    <a:pt x="113718" y="23776"/>
                  </a:lnTo>
                  <a:lnTo>
                    <a:pt x="115123" y="20794"/>
                  </a:lnTo>
                  <a:lnTo>
                    <a:pt x="114803" y="13716"/>
                  </a:lnTo>
                  <a:lnTo>
                    <a:pt x="113729" y="9853"/>
                  </a:lnTo>
                  <a:lnTo>
                    <a:pt x="110897" y="6572"/>
                  </a:lnTo>
                  <a:lnTo>
                    <a:pt x="102106" y="1046"/>
                  </a:lnTo>
                  <a:lnTo>
                    <a:pt x="91144" y="0"/>
                  </a:lnTo>
                  <a:lnTo>
                    <a:pt x="78510" y="2594"/>
                  </a:lnTo>
                  <a:lnTo>
                    <a:pt x="55530" y="13397"/>
                  </a:lnTo>
                  <a:lnTo>
                    <a:pt x="32258" y="34552"/>
                  </a:lnTo>
                  <a:lnTo>
                    <a:pt x="11038" y="72947"/>
                  </a:lnTo>
                  <a:lnTo>
                    <a:pt x="1358" y="100253"/>
                  </a:lnTo>
                  <a:lnTo>
                    <a:pt x="0" y="107761"/>
                  </a:lnTo>
                  <a:lnTo>
                    <a:pt x="2254" y="119866"/>
                  </a:lnTo>
                  <a:lnTo>
                    <a:pt x="7959" y="129245"/>
                  </a:lnTo>
                  <a:lnTo>
                    <a:pt x="15198" y="135765"/>
                  </a:lnTo>
                  <a:lnTo>
                    <a:pt x="37320" y="140031"/>
                  </a:lnTo>
                  <a:lnTo>
                    <a:pt x="80764" y="140768"/>
                  </a:lnTo>
                  <a:lnTo>
                    <a:pt x="122167" y="132968"/>
                  </a:lnTo>
                  <a:lnTo>
                    <a:pt x="149683" y="12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818"/>
            <p:cNvSpPr/>
            <p:nvPr>
              <p:custDataLst>
                <p:tags r:id="rId206"/>
              </p:custDataLst>
            </p:nvPr>
          </p:nvSpPr>
          <p:spPr>
            <a:xfrm>
              <a:off x="3866808" y="6290232"/>
              <a:ext cx="112724" cy="206154"/>
            </a:xfrm>
            <a:custGeom>
              <a:avLst/>
              <a:gdLst/>
              <a:ahLst/>
              <a:cxnLst/>
              <a:rect l="0" t="0" r="0" b="0"/>
              <a:pathLst>
                <a:path w="112724" h="206154">
                  <a:moveTo>
                    <a:pt x="101942" y="34368"/>
                  </a:moveTo>
                  <a:lnTo>
                    <a:pt x="101942" y="34368"/>
                  </a:lnTo>
                  <a:lnTo>
                    <a:pt x="93153" y="20553"/>
                  </a:lnTo>
                  <a:lnTo>
                    <a:pt x="85336" y="13412"/>
                  </a:lnTo>
                  <a:lnTo>
                    <a:pt x="61189" y="3078"/>
                  </a:lnTo>
                  <a:lnTo>
                    <a:pt x="46435" y="0"/>
                  </a:lnTo>
                  <a:lnTo>
                    <a:pt x="32822" y="983"/>
                  </a:lnTo>
                  <a:lnTo>
                    <a:pt x="21598" y="5655"/>
                  </a:lnTo>
                  <a:lnTo>
                    <a:pt x="2894" y="20151"/>
                  </a:lnTo>
                  <a:lnTo>
                    <a:pt x="632" y="24890"/>
                  </a:lnTo>
                  <a:lnTo>
                    <a:pt x="0" y="35800"/>
                  </a:lnTo>
                  <a:lnTo>
                    <a:pt x="3612" y="53842"/>
                  </a:lnTo>
                  <a:lnTo>
                    <a:pt x="12849" y="66307"/>
                  </a:lnTo>
                  <a:lnTo>
                    <a:pt x="27067" y="78196"/>
                  </a:lnTo>
                  <a:lnTo>
                    <a:pt x="71786" y="101739"/>
                  </a:lnTo>
                  <a:lnTo>
                    <a:pt x="94183" y="114694"/>
                  </a:lnTo>
                  <a:lnTo>
                    <a:pt x="105784" y="130745"/>
                  </a:lnTo>
                  <a:lnTo>
                    <a:pt x="110854" y="140955"/>
                  </a:lnTo>
                  <a:lnTo>
                    <a:pt x="112723" y="159820"/>
                  </a:lnTo>
                  <a:lnTo>
                    <a:pt x="111246" y="168802"/>
                  </a:lnTo>
                  <a:lnTo>
                    <a:pt x="107439" y="176203"/>
                  </a:lnTo>
                  <a:lnTo>
                    <a:pt x="95683" y="188187"/>
                  </a:lnTo>
                  <a:lnTo>
                    <a:pt x="69827" y="202868"/>
                  </a:lnTo>
                  <a:lnTo>
                    <a:pt x="53802" y="206153"/>
                  </a:lnTo>
                  <a:lnTo>
                    <a:pt x="40330" y="204556"/>
                  </a:lnTo>
                  <a:lnTo>
                    <a:pt x="19392" y="193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819"/>
            <p:cNvSpPr/>
            <p:nvPr>
              <p:custDataLst>
                <p:tags r:id="rId207"/>
              </p:custDataLst>
            </p:nvPr>
          </p:nvSpPr>
          <p:spPr>
            <a:xfrm>
              <a:off x="3530600" y="5998882"/>
              <a:ext cx="1155701" cy="97119"/>
            </a:xfrm>
            <a:custGeom>
              <a:avLst/>
              <a:gdLst/>
              <a:ahLst/>
              <a:cxnLst/>
              <a:rect l="0" t="0" r="0" b="0"/>
              <a:pathLst>
                <a:path w="1155701" h="97119">
                  <a:moveTo>
                    <a:pt x="0" y="97118"/>
                  </a:moveTo>
                  <a:lnTo>
                    <a:pt x="0" y="97118"/>
                  </a:lnTo>
                  <a:lnTo>
                    <a:pt x="46201" y="86979"/>
                  </a:lnTo>
                  <a:lnTo>
                    <a:pt x="70312" y="83303"/>
                  </a:lnTo>
                  <a:lnTo>
                    <a:pt x="97675" y="79442"/>
                  </a:lnTo>
                  <a:lnTo>
                    <a:pt x="132144" y="74751"/>
                  </a:lnTo>
                  <a:lnTo>
                    <a:pt x="171352" y="69506"/>
                  </a:lnTo>
                  <a:lnTo>
                    <a:pt x="213718" y="63894"/>
                  </a:lnTo>
                  <a:lnTo>
                    <a:pt x="262423" y="58036"/>
                  </a:lnTo>
                  <a:lnTo>
                    <a:pt x="315354" y="52013"/>
                  </a:lnTo>
                  <a:lnTo>
                    <a:pt x="371103" y="45881"/>
                  </a:lnTo>
                  <a:lnTo>
                    <a:pt x="430141" y="39677"/>
                  </a:lnTo>
                  <a:lnTo>
                    <a:pt x="491372" y="33424"/>
                  </a:lnTo>
                  <a:lnTo>
                    <a:pt x="554064" y="27139"/>
                  </a:lnTo>
                  <a:lnTo>
                    <a:pt x="615615" y="21537"/>
                  </a:lnTo>
                  <a:lnTo>
                    <a:pt x="676404" y="16393"/>
                  </a:lnTo>
                  <a:lnTo>
                    <a:pt x="736686" y="11550"/>
                  </a:lnTo>
                  <a:lnTo>
                    <a:pt x="791690" y="7617"/>
                  </a:lnTo>
                  <a:lnTo>
                    <a:pt x="843177" y="4289"/>
                  </a:lnTo>
                  <a:lnTo>
                    <a:pt x="892318" y="1366"/>
                  </a:lnTo>
                  <a:lnTo>
                    <a:pt x="935662" y="122"/>
                  </a:lnTo>
                  <a:lnTo>
                    <a:pt x="975141" y="0"/>
                  </a:lnTo>
                  <a:lnTo>
                    <a:pt x="1012044" y="622"/>
                  </a:lnTo>
                  <a:lnTo>
                    <a:pt x="1042996" y="1742"/>
                  </a:lnTo>
                  <a:lnTo>
                    <a:pt x="1069980" y="3197"/>
                  </a:lnTo>
                  <a:lnTo>
                    <a:pt x="1111958" y="6691"/>
                  </a:lnTo>
                  <a:lnTo>
                    <a:pt x="1155700" y="14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820"/>
            <p:cNvSpPr/>
            <p:nvPr>
              <p:custDataLst>
                <p:tags r:id="rId208"/>
              </p:custDataLst>
            </p:nvPr>
          </p:nvSpPr>
          <p:spPr>
            <a:xfrm>
              <a:off x="4563813" y="5775261"/>
              <a:ext cx="85383" cy="65095"/>
            </a:xfrm>
            <a:custGeom>
              <a:avLst/>
              <a:gdLst/>
              <a:ahLst/>
              <a:cxnLst/>
              <a:rect l="0" t="0" r="0" b="0"/>
              <a:pathLst>
                <a:path w="85383" h="65095">
                  <a:moveTo>
                    <a:pt x="71687" y="34989"/>
                  </a:moveTo>
                  <a:lnTo>
                    <a:pt x="71687" y="34989"/>
                  </a:lnTo>
                  <a:lnTo>
                    <a:pt x="61561" y="24157"/>
                  </a:lnTo>
                  <a:lnTo>
                    <a:pt x="53620" y="5367"/>
                  </a:lnTo>
                  <a:lnTo>
                    <a:pt x="49557" y="498"/>
                  </a:lnTo>
                  <a:lnTo>
                    <a:pt x="47056" y="0"/>
                  </a:lnTo>
                  <a:lnTo>
                    <a:pt x="40514" y="1329"/>
                  </a:lnTo>
                  <a:lnTo>
                    <a:pt x="25527" y="9415"/>
                  </a:lnTo>
                  <a:lnTo>
                    <a:pt x="11051" y="24119"/>
                  </a:lnTo>
                  <a:lnTo>
                    <a:pt x="1196" y="38510"/>
                  </a:lnTo>
                  <a:lnTo>
                    <a:pt x="0" y="42982"/>
                  </a:lnTo>
                  <a:lnTo>
                    <a:pt x="549" y="51712"/>
                  </a:lnTo>
                  <a:lnTo>
                    <a:pt x="3147" y="58414"/>
                  </a:lnTo>
                  <a:lnTo>
                    <a:pt x="4827" y="61189"/>
                  </a:lnTo>
                  <a:lnTo>
                    <a:pt x="8063" y="63039"/>
                  </a:lnTo>
                  <a:lnTo>
                    <a:pt x="17304" y="65094"/>
                  </a:lnTo>
                  <a:lnTo>
                    <a:pt x="37778" y="62880"/>
                  </a:lnTo>
                  <a:lnTo>
                    <a:pt x="58347" y="54385"/>
                  </a:lnTo>
                  <a:lnTo>
                    <a:pt x="74476" y="42931"/>
                  </a:lnTo>
                  <a:lnTo>
                    <a:pt x="84821" y="30600"/>
                  </a:lnTo>
                  <a:lnTo>
                    <a:pt x="85382" y="26417"/>
                  </a:lnTo>
                  <a:lnTo>
                    <a:pt x="82243" y="18009"/>
                  </a:lnTo>
                  <a:lnTo>
                    <a:pt x="79429" y="15908"/>
                  </a:lnTo>
                  <a:lnTo>
                    <a:pt x="76143" y="15212"/>
                  </a:lnTo>
                  <a:lnTo>
                    <a:pt x="65337" y="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821"/>
            <p:cNvSpPr/>
            <p:nvPr>
              <p:custDataLst>
                <p:tags r:id="rId209"/>
              </p:custDataLst>
            </p:nvPr>
          </p:nvSpPr>
          <p:spPr>
            <a:xfrm>
              <a:off x="4310517" y="5559306"/>
              <a:ext cx="229734" cy="208572"/>
            </a:xfrm>
            <a:custGeom>
              <a:avLst/>
              <a:gdLst/>
              <a:ahLst/>
              <a:cxnLst/>
              <a:rect l="0" t="0" r="0" b="0"/>
              <a:pathLst>
                <a:path w="229734" h="208572">
                  <a:moveTo>
                    <a:pt x="128133" y="9644"/>
                  </a:moveTo>
                  <a:lnTo>
                    <a:pt x="128133" y="9644"/>
                  </a:lnTo>
                  <a:lnTo>
                    <a:pt x="124762" y="6273"/>
                  </a:lnTo>
                  <a:lnTo>
                    <a:pt x="119344" y="4618"/>
                  </a:lnTo>
                  <a:lnTo>
                    <a:pt x="110821" y="4588"/>
                  </a:lnTo>
                  <a:lnTo>
                    <a:pt x="97626" y="6926"/>
                  </a:lnTo>
                  <a:lnTo>
                    <a:pt x="74330" y="18952"/>
                  </a:lnTo>
                  <a:lnTo>
                    <a:pt x="52925" y="39291"/>
                  </a:lnTo>
                  <a:lnTo>
                    <a:pt x="26729" y="82293"/>
                  </a:lnTo>
                  <a:lnTo>
                    <a:pt x="8952" y="121872"/>
                  </a:lnTo>
                  <a:lnTo>
                    <a:pt x="0" y="155864"/>
                  </a:lnTo>
                  <a:lnTo>
                    <a:pt x="159" y="175055"/>
                  </a:lnTo>
                  <a:lnTo>
                    <a:pt x="8226" y="191110"/>
                  </a:lnTo>
                  <a:lnTo>
                    <a:pt x="14328" y="198355"/>
                  </a:lnTo>
                  <a:lnTo>
                    <a:pt x="32398" y="206405"/>
                  </a:lnTo>
                  <a:lnTo>
                    <a:pt x="53834" y="208571"/>
                  </a:lnTo>
                  <a:lnTo>
                    <a:pt x="85734" y="201151"/>
                  </a:lnTo>
                  <a:lnTo>
                    <a:pt x="128119" y="180039"/>
                  </a:lnTo>
                  <a:lnTo>
                    <a:pt x="156116" y="159850"/>
                  </a:lnTo>
                  <a:lnTo>
                    <a:pt x="163722" y="152115"/>
                  </a:lnTo>
                  <a:lnTo>
                    <a:pt x="174054" y="130349"/>
                  </a:lnTo>
                  <a:lnTo>
                    <a:pt x="179587" y="104918"/>
                  </a:lnTo>
                  <a:lnTo>
                    <a:pt x="178029" y="68213"/>
                  </a:lnTo>
                  <a:lnTo>
                    <a:pt x="168238" y="39541"/>
                  </a:lnTo>
                  <a:lnTo>
                    <a:pt x="157952" y="24343"/>
                  </a:lnTo>
                  <a:lnTo>
                    <a:pt x="136890" y="7257"/>
                  </a:lnTo>
                  <a:lnTo>
                    <a:pt x="119517" y="0"/>
                  </a:lnTo>
                  <a:lnTo>
                    <a:pt x="98691" y="1221"/>
                  </a:lnTo>
                  <a:lnTo>
                    <a:pt x="71275" y="12793"/>
                  </a:lnTo>
                  <a:lnTo>
                    <a:pt x="44180" y="36369"/>
                  </a:lnTo>
                  <a:lnTo>
                    <a:pt x="34376" y="53742"/>
                  </a:lnTo>
                  <a:lnTo>
                    <a:pt x="31761" y="62326"/>
                  </a:lnTo>
                  <a:lnTo>
                    <a:pt x="32619" y="77508"/>
                  </a:lnTo>
                  <a:lnTo>
                    <a:pt x="34824" y="84520"/>
                  </a:lnTo>
                  <a:lnTo>
                    <a:pt x="46681" y="96074"/>
                  </a:lnTo>
                  <a:lnTo>
                    <a:pt x="54781" y="101131"/>
                  </a:lnTo>
                  <a:lnTo>
                    <a:pt x="76952" y="104867"/>
                  </a:lnTo>
                  <a:lnTo>
                    <a:pt x="119084" y="101123"/>
                  </a:lnTo>
                  <a:lnTo>
                    <a:pt x="165433" y="91077"/>
                  </a:lnTo>
                  <a:lnTo>
                    <a:pt x="211858" y="81781"/>
                  </a:lnTo>
                  <a:lnTo>
                    <a:pt x="229733" y="79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2822"/>
            <p:cNvSpPr/>
            <p:nvPr>
              <p:custDataLst>
                <p:tags r:id="rId210"/>
              </p:custDataLst>
            </p:nvPr>
          </p:nvSpPr>
          <p:spPr>
            <a:xfrm>
              <a:off x="3943612" y="5695950"/>
              <a:ext cx="171285" cy="12701"/>
            </a:xfrm>
            <a:custGeom>
              <a:avLst/>
              <a:gdLst/>
              <a:ahLst/>
              <a:cxnLst/>
              <a:rect l="0" t="0" r="0" b="0"/>
              <a:pathLst>
                <a:path w="171285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45227" y="7233"/>
                  </a:lnTo>
                  <a:lnTo>
                    <a:pt x="89338" y="3240"/>
                  </a:lnTo>
                  <a:lnTo>
                    <a:pt x="128043" y="960"/>
                  </a:lnTo>
                  <a:lnTo>
                    <a:pt x="171284" y="36"/>
                  </a:lnTo>
                  <a:lnTo>
                    <a:pt x="171252" y="26"/>
                  </a:lnTo>
                  <a:lnTo>
                    <a:pt x="164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823"/>
            <p:cNvSpPr/>
            <p:nvPr>
              <p:custDataLst>
                <p:tags r:id="rId211"/>
              </p:custDataLst>
            </p:nvPr>
          </p:nvSpPr>
          <p:spPr>
            <a:xfrm>
              <a:off x="3689412" y="5360328"/>
              <a:ext cx="107889" cy="143330"/>
            </a:xfrm>
            <a:custGeom>
              <a:avLst/>
              <a:gdLst/>
              <a:ahLst/>
              <a:cxnLst/>
              <a:rect l="0" t="0" r="0" b="0"/>
              <a:pathLst>
                <a:path w="107889" h="143330">
                  <a:moveTo>
                    <a:pt x="44388" y="68922"/>
                  </a:moveTo>
                  <a:lnTo>
                    <a:pt x="44388" y="68922"/>
                  </a:lnTo>
                  <a:lnTo>
                    <a:pt x="30082" y="77760"/>
                  </a:lnTo>
                  <a:lnTo>
                    <a:pt x="8078" y="111169"/>
                  </a:lnTo>
                  <a:lnTo>
                    <a:pt x="1546" y="132562"/>
                  </a:lnTo>
                  <a:lnTo>
                    <a:pt x="149" y="143329"/>
                  </a:lnTo>
                  <a:lnTo>
                    <a:pt x="79" y="143221"/>
                  </a:lnTo>
                  <a:lnTo>
                    <a:pt x="0" y="141220"/>
                  </a:lnTo>
                  <a:lnTo>
                    <a:pt x="21604" y="94872"/>
                  </a:lnTo>
                  <a:lnTo>
                    <a:pt x="34658" y="56698"/>
                  </a:lnTo>
                  <a:lnTo>
                    <a:pt x="53716" y="9640"/>
                  </a:lnTo>
                  <a:lnTo>
                    <a:pt x="57471" y="3769"/>
                  </a:lnTo>
                  <a:lnTo>
                    <a:pt x="62259" y="0"/>
                  </a:lnTo>
                  <a:lnTo>
                    <a:pt x="64795" y="3247"/>
                  </a:lnTo>
                  <a:lnTo>
                    <a:pt x="83801" y="46626"/>
                  </a:lnTo>
                  <a:lnTo>
                    <a:pt x="97234" y="91058"/>
                  </a:lnTo>
                  <a:lnTo>
                    <a:pt x="107888" y="13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2" name="SMARTInkShape-Group550"/>
          <p:cNvGrpSpPr/>
          <p:nvPr/>
        </p:nvGrpSpPr>
        <p:grpSpPr>
          <a:xfrm>
            <a:off x="2865615" y="5778500"/>
            <a:ext cx="258586" cy="177801"/>
            <a:chOff x="2865615" y="5778500"/>
            <a:chExt cx="258586" cy="177801"/>
          </a:xfrm>
        </p:grpSpPr>
        <p:sp>
          <p:nvSpPr>
            <p:cNvPr id="920" name="SMARTInkShape-2824"/>
            <p:cNvSpPr/>
            <p:nvPr>
              <p:custDataLst>
                <p:tags r:id="rId197"/>
              </p:custDataLst>
            </p:nvPr>
          </p:nvSpPr>
          <p:spPr>
            <a:xfrm>
              <a:off x="2865615" y="5873750"/>
              <a:ext cx="258586" cy="82551"/>
            </a:xfrm>
            <a:custGeom>
              <a:avLst/>
              <a:gdLst/>
              <a:ahLst/>
              <a:cxnLst/>
              <a:rect l="0" t="0" r="0" b="0"/>
              <a:pathLst>
                <a:path w="258586" h="82551">
                  <a:moveTo>
                    <a:pt x="10935" y="82550"/>
                  </a:moveTo>
                  <a:lnTo>
                    <a:pt x="10935" y="82550"/>
                  </a:lnTo>
                  <a:lnTo>
                    <a:pt x="0" y="82548"/>
                  </a:lnTo>
                  <a:lnTo>
                    <a:pt x="5500" y="79179"/>
                  </a:lnTo>
                  <a:lnTo>
                    <a:pt x="48876" y="62285"/>
                  </a:lnTo>
                  <a:lnTo>
                    <a:pt x="89181" y="53318"/>
                  </a:lnTo>
                  <a:lnTo>
                    <a:pt x="131554" y="42747"/>
                  </a:lnTo>
                  <a:lnTo>
                    <a:pt x="173904" y="30287"/>
                  </a:lnTo>
                  <a:lnTo>
                    <a:pt x="216246" y="15343"/>
                  </a:lnTo>
                  <a:lnTo>
                    <a:pt x="258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825"/>
            <p:cNvSpPr/>
            <p:nvPr>
              <p:custDataLst>
                <p:tags r:id="rId198"/>
              </p:custDataLst>
            </p:nvPr>
          </p:nvSpPr>
          <p:spPr>
            <a:xfrm>
              <a:off x="2865615" y="5778500"/>
              <a:ext cx="144286" cy="31751"/>
            </a:xfrm>
            <a:custGeom>
              <a:avLst/>
              <a:gdLst/>
              <a:ahLst/>
              <a:cxnLst/>
              <a:rect l="0" t="0" r="0" b="0"/>
              <a:pathLst>
                <a:path w="144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45375" y="17002"/>
                  </a:lnTo>
                  <a:lnTo>
                    <a:pt x="87932" y="7626"/>
                  </a:lnTo>
                  <a:lnTo>
                    <a:pt x="134564" y="1003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" name="SMARTInkShape-2826"/>
          <p:cNvSpPr/>
          <p:nvPr>
            <p:custDataLst>
              <p:tags r:id="rId2"/>
            </p:custDataLst>
          </p:nvPr>
        </p:nvSpPr>
        <p:spPr>
          <a:xfrm>
            <a:off x="2371242" y="5677872"/>
            <a:ext cx="270359" cy="350425"/>
          </a:xfrm>
          <a:custGeom>
            <a:avLst/>
            <a:gdLst/>
            <a:ahLst/>
            <a:cxnLst/>
            <a:rect l="0" t="0" r="0" b="0"/>
            <a:pathLst>
              <a:path w="270359" h="350425">
                <a:moveTo>
                  <a:pt x="3658" y="11728"/>
                </a:moveTo>
                <a:lnTo>
                  <a:pt x="3658" y="11728"/>
                </a:lnTo>
                <a:lnTo>
                  <a:pt x="3658" y="8357"/>
                </a:lnTo>
                <a:lnTo>
                  <a:pt x="2952" y="7364"/>
                </a:lnTo>
                <a:lnTo>
                  <a:pt x="1777" y="6702"/>
                </a:lnTo>
                <a:lnTo>
                  <a:pt x="287" y="6261"/>
                </a:lnTo>
                <a:lnTo>
                  <a:pt x="0" y="6672"/>
                </a:lnTo>
                <a:lnTo>
                  <a:pt x="6408" y="21035"/>
                </a:lnTo>
                <a:lnTo>
                  <a:pt x="10708" y="56318"/>
                </a:lnTo>
                <a:lnTo>
                  <a:pt x="20642" y="100276"/>
                </a:lnTo>
                <a:lnTo>
                  <a:pt x="30962" y="135045"/>
                </a:lnTo>
                <a:lnTo>
                  <a:pt x="42604" y="175426"/>
                </a:lnTo>
                <a:lnTo>
                  <a:pt x="54834" y="217832"/>
                </a:lnTo>
                <a:lnTo>
                  <a:pt x="67325" y="257847"/>
                </a:lnTo>
                <a:lnTo>
                  <a:pt x="78051" y="291154"/>
                </a:lnTo>
                <a:lnTo>
                  <a:pt x="93063" y="336916"/>
                </a:lnTo>
                <a:lnTo>
                  <a:pt x="97754" y="350424"/>
                </a:lnTo>
                <a:lnTo>
                  <a:pt x="98139" y="350414"/>
                </a:lnTo>
                <a:lnTo>
                  <a:pt x="98395" y="349702"/>
                </a:lnTo>
                <a:lnTo>
                  <a:pt x="91933" y="311429"/>
                </a:lnTo>
                <a:lnTo>
                  <a:pt x="87341" y="276867"/>
                </a:lnTo>
                <a:lnTo>
                  <a:pt x="80597" y="230932"/>
                </a:lnTo>
                <a:lnTo>
                  <a:pt x="78540" y="193114"/>
                </a:lnTo>
                <a:lnTo>
                  <a:pt x="80683" y="165016"/>
                </a:lnTo>
                <a:lnTo>
                  <a:pt x="86340" y="147824"/>
                </a:lnTo>
                <a:lnTo>
                  <a:pt x="89823" y="142675"/>
                </a:lnTo>
                <a:lnTo>
                  <a:pt x="97457" y="136954"/>
                </a:lnTo>
                <a:lnTo>
                  <a:pt x="102174" y="137546"/>
                </a:lnTo>
                <a:lnTo>
                  <a:pt x="113060" y="143847"/>
                </a:lnTo>
                <a:lnTo>
                  <a:pt x="142364" y="181053"/>
                </a:lnTo>
                <a:lnTo>
                  <a:pt x="166974" y="221041"/>
                </a:lnTo>
                <a:lnTo>
                  <a:pt x="190729" y="262756"/>
                </a:lnTo>
                <a:lnTo>
                  <a:pt x="213340" y="309978"/>
                </a:lnTo>
                <a:lnTo>
                  <a:pt x="215413" y="312161"/>
                </a:lnTo>
                <a:lnTo>
                  <a:pt x="216794" y="311500"/>
                </a:lnTo>
                <a:lnTo>
                  <a:pt x="222383" y="281746"/>
                </a:lnTo>
                <a:lnTo>
                  <a:pt x="222460" y="244860"/>
                </a:lnTo>
                <a:lnTo>
                  <a:pt x="221492" y="222182"/>
                </a:lnTo>
                <a:lnTo>
                  <a:pt x="220848" y="195070"/>
                </a:lnTo>
                <a:lnTo>
                  <a:pt x="220418" y="165000"/>
                </a:lnTo>
                <a:lnTo>
                  <a:pt x="220131" y="132959"/>
                </a:lnTo>
                <a:lnTo>
                  <a:pt x="222057" y="104544"/>
                </a:lnTo>
                <a:lnTo>
                  <a:pt x="225457" y="78544"/>
                </a:lnTo>
                <a:lnTo>
                  <a:pt x="233469" y="35779"/>
                </a:lnTo>
                <a:lnTo>
                  <a:pt x="241946" y="3332"/>
                </a:lnTo>
                <a:lnTo>
                  <a:pt x="244361" y="486"/>
                </a:lnTo>
                <a:lnTo>
                  <a:pt x="246677" y="0"/>
                </a:lnTo>
                <a:lnTo>
                  <a:pt x="254894" y="5104"/>
                </a:lnTo>
                <a:lnTo>
                  <a:pt x="270358" y="180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SMARTInkShape-2827"/>
          <p:cNvSpPr/>
          <p:nvPr>
            <p:custDataLst>
              <p:tags r:id="rId3"/>
            </p:custDataLst>
          </p:nvPr>
        </p:nvSpPr>
        <p:spPr>
          <a:xfrm>
            <a:off x="2679700" y="5059805"/>
            <a:ext cx="8153401" cy="337696"/>
          </a:xfrm>
          <a:custGeom>
            <a:avLst/>
            <a:gdLst/>
            <a:ahLst/>
            <a:cxnLst/>
            <a:rect l="0" t="0" r="0" b="0"/>
            <a:pathLst>
              <a:path w="8153401" h="337696">
                <a:moveTo>
                  <a:pt x="0" y="172595"/>
                </a:moveTo>
                <a:lnTo>
                  <a:pt x="0" y="172595"/>
                </a:lnTo>
                <a:lnTo>
                  <a:pt x="0" y="169224"/>
                </a:lnTo>
                <a:lnTo>
                  <a:pt x="42063" y="185478"/>
                </a:lnTo>
                <a:lnTo>
                  <a:pt x="77962" y="191726"/>
                </a:lnTo>
                <a:lnTo>
                  <a:pt x="101363" y="192405"/>
                </a:lnTo>
                <a:lnTo>
                  <a:pt x="126842" y="192152"/>
                </a:lnTo>
                <a:lnTo>
                  <a:pt x="158645" y="190571"/>
                </a:lnTo>
                <a:lnTo>
                  <a:pt x="194663" y="188107"/>
                </a:lnTo>
                <a:lnTo>
                  <a:pt x="233492" y="185053"/>
                </a:lnTo>
                <a:lnTo>
                  <a:pt x="277722" y="180901"/>
                </a:lnTo>
                <a:lnTo>
                  <a:pt x="325554" y="176015"/>
                </a:lnTo>
                <a:lnTo>
                  <a:pt x="375786" y="170640"/>
                </a:lnTo>
                <a:lnTo>
                  <a:pt x="432557" y="165648"/>
                </a:lnTo>
                <a:lnTo>
                  <a:pt x="493688" y="160908"/>
                </a:lnTo>
                <a:lnTo>
                  <a:pt x="557725" y="156337"/>
                </a:lnTo>
                <a:lnTo>
                  <a:pt x="628639" y="149762"/>
                </a:lnTo>
                <a:lnTo>
                  <a:pt x="704137" y="141851"/>
                </a:lnTo>
                <a:lnTo>
                  <a:pt x="782691" y="133049"/>
                </a:lnTo>
                <a:lnTo>
                  <a:pt x="868928" y="123653"/>
                </a:lnTo>
                <a:lnTo>
                  <a:pt x="960285" y="113861"/>
                </a:lnTo>
                <a:lnTo>
                  <a:pt x="1055057" y="103807"/>
                </a:lnTo>
                <a:lnTo>
                  <a:pt x="1155633" y="93575"/>
                </a:lnTo>
                <a:lnTo>
                  <a:pt x="1260077" y="83226"/>
                </a:lnTo>
                <a:lnTo>
                  <a:pt x="1367101" y="72798"/>
                </a:lnTo>
                <a:lnTo>
                  <a:pt x="1481490" y="62320"/>
                </a:lnTo>
                <a:lnTo>
                  <a:pt x="1600788" y="51806"/>
                </a:lnTo>
                <a:lnTo>
                  <a:pt x="1723358" y="41269"/>
                </a:lnTo>
                <a:lnTo>
                  <a:pt x="1851639" y="32128"/>
                </a:lnTo>
                <a:lnTo>
                  <a:pt x="1983726" y="23916"/>
                </a:lnTo>
                <a:lnTo>
                  <a:pt x="2118351" y="16326"/>
                </a:lnTo>
                <a:lnTo>
                  <a:pt x="2258900" y="10560"/>
                </a:lnTo>
                <a:lnTo>
                  <a:pt x="2403399" y="6011"/>
                </a:lnTo>
                <a:lnTo>
                  <a:pt x="2550533" y="2272"/>
                </a:lnTo>
                <a:lnTo>
                  <a:pt x="2701539" y="485"/>
                </a:lnTo>
                <a:lnTo>
                  <a:pt x="2855126" y="0"/>
                </a:lnTo>
                <a:lnTo>
                  <a:pt x="3010434" y="381"/>
                </a:lnTo>
                <a:lnTo>
                  <a:pt x="3171122" y="1342"/>
                </a:lnTo>
                <a:lnTo>
                  <a:pt x="3335399" y="2687"/>
                </a:lnTo>
                <a:lnTo>
                  <a:pt x="3502066" y="4290"/>
                </a:lnTo>
                <a:lnTo>
                  <a:pt x="3672444" y="6769"/>
                </a:lnTo>
                <a:lnTo>
                  <a:pt x="3845296" y="9833"/>
                </a:lnTo>
                <a:lnTo>
                  <a:pt x="4019796" y="13287"/>
                </a:lnTo>
                <a:lnTo>
                  <a:pt x="4198927" y="17001"/>
                </a:lnTo>
                <a:lnTo>
                  <a:pt x="4381140" y="20887"/>
                </a:lnTo>
                <a:lnTo>
                  <a:pt x="4565410" y="24890"/>
                </a:lnTo>
                <a:lnTo>
                  <a:pt x="4748934" y="30381"/>
                </a:lnTo>
                <a:lnTo>
                  <a:pt x="4931962" y="36863"/>
                </a:lnTo>
                <a:lnTo>
                  <a:pt x="5114657" y="44007"/>
                </a:lnTo>
                <a:lnTo>
                  <a:pt x="5296427" y="52297"/>
                </a:lnTo>
                <a:lnTo>
                  <a:pt x="5477579" y="61352"/>
                </a:lnTo>
                <a:lnTo>
                  <a:pt x="5658320" y="70917"/>
                </a:lnTo>
                <a:lnTo>
                  <a:pt x="5836669" y="81526"/>
                </a:lnTo>
                <a:lnTo>
                  <a:pt x="6013423" y="92832"/>
                </a:lnTo>
                <a:lnTo>
                  <a:pt x="6189114" y="104603"/>
                </a:lnTo>
                <a:lnTo>
                  <a:pt x="6360571" y="118095"/>
                </a:lnTo>
                <a:lnTo>
                  <a:pt x="6529204" y="132733"/>
                </a:lnTo>
                <a:lnTo>
                  <a:pt x="6695953" y="148137"/>
                </a:lnTo>
                <a:lnTo>
                  <a:pt x="6856506" y="164051"/>
                </a:lnTo>
                <a:lnTo>
                  <a:pt x="7012932" y="180305"/>
                </a:lnTo>
                <a:lnTo>
                  <a:pt x="7166604" y="196785"/>
                </a:lnTo>
                <a:lnTo>
                  <a:pt x="7310682" y="213416"/>
                </a:lnTo>
                <a:lnTo>
                  <a:pt x="7448360" y="230148"/>
                </a:lnTo>
                <a:lnTo>
                  <a:pt x="7581774" y="246947"/>
                </a:lnTo>
                <a:lnTo>
                  <a:pt x="7704582" y="264496"/>
                </a:lnTo>
                <a:lnTo>
                  <a:pt x="7820320" y="282546"/>
                </a:lnTo>
                <a:lnTo>
                  <a:pt x="7931346" y="300929"/>
                </a:lnTo>
                <a:lnTo>
                  <a:pt x="8005363" y="313184"/>
                </a:lnTo>
                <a:lnTo>
                  <a:pt x="8153400" y="3376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2" name="SMARTInkShape-Group553"/>
          <p:cNvGrpSpPr/>
          <p:nvPr/>
        </p:nvGrpSpPr>
        <p:grpSpPr>
          <a:xfrm>
            <a:off x="6864418" y="4368800"/>
            <a:ext cx="2060508" cy="448293"/>
            <a:chOff x="6864418" y="4368800"/>
            <a:chExt cx="2060508" cy="448293"/>
          </a:xfrm>
        </p:grpSpPr>
        <p:sp>
          <p:nvSpPr>
            <p:cNvPr id="925" name="SMARTInkShape-2828"/>
            <p:cNvSpPr/>
            <p:nvPr>
              <p:custDataLst>
                <p:tags r:id="rId180"/>
              </p:custDataLst>
            </p:nvPr>
          </p:nvSpPr>
          <p:spPr>
            <a:xfrm>
              <a:off x="8238657" y="4411633"/>
              <a:ext cx="289030" cy="242918"/>
            </a:xfrm>
            <a:custGeom>
              <a:avLst/>
              <a:gdLst/>
              <a:ahLst/>
              <a:cxnLst/>
              <a:rect l="0" t="0" r="0" b="0"/>
              <a:pathLst>
                <a:path w="289030" h="242918">
                  <a:moveTo>
                    <a:pt x="98893" y="166717"/>
                  </a:moveTo>
                  <a:lnTo>
                    <a:pt x="98893" y="166717"/>
                  </a:lnTo>
                  <a:lnTo>
                    <a:pt x="105634" y="166717"/>
                  </a:lnTo>
                  <a:lnTo>
                    <a:pt x="108326" y="165306"/>
                  </a:lnTo>
                  <a:lnTo>
                    <a:pt x="113198" y="159975"/>
                  </a:lnTo>
                  <a:lnTo>
                    <a:pt x="114075" y="155872"/>
                  </a:lnTo>
                  <a:lnTo>
                    <a:pt x="113167" y="145669"/>
                  </a:lnTo>
                  <a:lnTo>
                    <a:pt x="111231" y="141396"/>
                  </a:lnTo>
                  <a:lnTo>
                    <a:pt x="105316" y="134767"/>
                  </a:lnTo>
                  <a:lnTo>
                    <a:pt x="92341" y="133231"/>
                  </a:lnTo>
                  <a:lnTo>
                    <a:pt x="74814" y="136311"/>
                  </a:lnTo>
                  <a:lnTo>
                    <a:pt x="55265" y="144737"/>
                  </a:lnTo>
                  <a:lnTo>
                    <a:pt x="24426" y="171493"/>
                  </a:lnTo>
                  <a:lnTo>
                    <a:pt x="6430" y="199490"/>
                  </a:lnTo>
                  <a:lnTo>
                    <a:pt x="0" y="222289"/>
                  </a:lnTo>
                  <a:lnTo>
                    <a:pt x="508" y="227754"/>
                  </a:lnTo>
                  <a:lnTo>
                    <a:pt x="2259" y="232103"/>
                  </a:lnTo>
                  <a:lnTo>
                    <a:pt x="4836" y="235707"/>
                  </a:lnTo>
                  <a:lnTo>
                    <a:pt x="8672" y="236699"/>
                  </a:lnTo>
                  <a:lnTo>
                    <a:pt x="39426" y="227978"/>
                  </a:lnTo>
                  <a:lnTo>
                    <a:pt x="85107" y="204455"/>
                  </a:lnTo>
                  <a:lnTo>
                    <a:pt x="92765" y="203011"/>
                  </a:lnTo>
                  <a:lnTo>
                    <a:pt x="94809" y="203612"/>
                  </a:lnTo>
                  <a:lnTo>
                    <a:pt x="98959" y="208044"/>
                  </a:lnTo>
                  <a:lnTo>
                    <a:pt x="117084" y="234639"/>
                  </a:lnTo>
                  <a:lnTo>
                    <a:pt x="126733" y="239238"/>
                  </a:lnTo>
                  <a:lnTo>
                    <a:pt x="146805" y="242190"/>
                  </a:lnTo>
                  <a:lnTo>
                    <a:pt x="157582" y="238831"/>
                  </a:lnTo>
                  <a:lnTo>
                    <a:pt x="169427" y="231223"/>
                  </a:lnTo>
                  <a:lnTo>
                    <a:pt x="207325" y="185255"/>
                  </a:lnTo>
                  <a:lnTo>
                    <a:pt x="227048" y="150732"/>
                  </a:lnTo>
                  <a:lnTo>
                    <a:pt x="246867" y="108813"/>
                  </a:lnTo>
                  <a:lnTo>
                    <a:pt x="265083" y="61959"/>
                  </a:lnTo>
                  <a:lnTo>
                    <a:pt x="284464" y="14949"/>
                  </a:lnTo>
                  <a:lnTo>
                    <a:pt x="288849" y="2369"/>
                  </a:lnTo>
                  <a:lnTo>
                    <a:pt x="289029" y="0"/>
                  </a:lnTo>
                  <a:lnTo>
                    <a:pt x="287033" y="1245"/>
                  </a:lnTo>
                  <a:lnTo>
                    <a:pt x="256104" y="44519"/>
                  </a:lnTo>
                  <a:lnTo>
                    <a:pt x="240730" y="78305"/>
                  </a:lnTo>
                  <a:lnTo>
                    <a:pt x="227548" y="115428"/>
                  </a:lnTo>
                  <a:lnTo>
                    <a:pt x="216986" y="150742"/>
                  </a:lnTo>
                  <a:lnTo>
                    <a:pt x="206476" y="195615"/>
                  </a:lnTo>
                  <a:lnTo>
                    <a:pt x="205637" y="225609"/>
                  </a:lnTo>
                  <a:lnTo>
                    <a:pt x="208188" y="235224"/>
                  </a:lnTo>
                  <a:lnTo>
                    <a:pt x="213193" y="242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2829"/>
            <p:cNvSpPr/>
            <p:nvPr>
              <p:custDataLst>
                <p:tags r:id="rId181"/>
              </p:custDataLst>
            </p:nvPr>
          </p:nvSpPr>
          <p:spPr>
            <a:xfrm>
              <a:off x="7647625" y="4413250"/>
              <a:ext cx="41343" cy="222251"/>
            </a:xfrm>
            <a:custGeom>
              <a:avLst/>
              <a:gdLst/>
              <a:ahLst/>
              <a:cxnLst/>
              <a:rect l="0" t="0" r="0" b="0"/>
              <a:pathLst>
                <a:path w="41343" h="222251">
                  <a:moveTo>
                    <a:pt x="35875" y="0"/>
                  </a:moveTo>
                  <a:lnTo>
                    <a:pt x="35875" y="0"/>
                  </a:lnTo>
                  <a:lnTo>
                    <a:pt x="41342" y="0"/>
                  </a:lnTo>
                  <a:lnTo>
                    <a:pt x="31439" y="40182"/>
                  </a:lnTo>
                  <a:lnTo>
                    <a:pt x="19273" y="86930"/>
                  </a:lnTo>
                  <a:lnTo>
                    <a:pt x="12974" y="121891"/>
                  </a:lnTo>
                  <a:lnTo>
                    <a:pt x="5471" y="156244"/>
                  </a:lnTo>
                  <a:lnTo>
                    <a:pt x="0" y="202600"/>
                  </a:lnTo>
                  <a:lnTo>
                    <a:pt x="1820" y="216103"/>
                  </a:lnTo>
                  <a:lnTo>
                    <a:pt x="3999" y="219564"/>
                  </a:lnTo>
                  <a:lnTo>
                    <a:pt x="6864" y="221166"/>
                  </a:lnTo>
                  <a:lnTo>
                    <a:pt x="1682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830"/>
            <p:cNvSpPr/>
            <p:nvPr>
              <p:custDataLst>
                <p:tags r:id="rId182"/>
              </p:custDataLst>
            </p:nvPr>
          </p:nvSpPr>
          <p:spPr>
            <a:xfrm>
              <a:off x="7718185" y="4521241"/>
              <a:ext cx="92316" cy="103019"/>
            </a:xfrm>
            <a:custGeom>
              <a:avLst/>
              <a:gdLst/>
              <a:ahLst/>
              <a:cxnLst/>
              <a:rect l="0" t="0" r="0" b="0"/>
              <a:pathLst>
                <a:path w="92316" h="103019">
                  <a:moveTo>
                    <a:pt x="3415" y="63459"/>
                  </a:moveTo>
                  <a:lnTo>
                    <a:pt x="3415" y="63459"/>
                  </a:lnTo>
                  <a:lnTo>
                    <a:pt x="8882" y="57992"/>
                  </a:lnTo>
                  <a:lnTo>
                    <a:pt x="12874" y="57370"/>
                  </a:lnTo>
                  <a:lnTo>
                    <a:pt x="16555" y="59107"/>
                  </a:lnTo>
                  <a:lnTo>
                    <a:pt x="18525" y="60557"/>
                  </a:lnTo>
                  <a:lnTo>
                    <a:pt x="28039" y="62599"/>
                  </a:lnTo>
                  <a:lnTo>
                    <a:pt x="39795" y="59833"/>
                  </a:lnTo>
                  <a:lnTo>
                    <a:pt x="52215" y="51174"/>
                  </a:lnTo>
                  <a:lnTo>
                    <a:pt x="64833" y="36300"/>
                  </a:lnTo>
                  <a:lnTo>
                    <a:pt x="67636" y="22696"/>
                  </a:lnTo>
                  <a:lnTo>
                    <a:pt x="67396" y="15117"/>
                  </a:lnTo>
                  <a:lnTo>
                    <a:pt x="65825" y="9359"/>
                  </a:lnTo>
                  <a:lnTo>
                    <a:pt x="60315" y="1079"/>
                  </a:lnTo>
                  <a:lnTo>
                    <a:pt x="55459" y="0"/>
                  </a:lnTo>
                  <a:lnTo>
                    <a:pt x="42539" y="2564"/>
                  </a:lnTo>
                  <a:lnTo>
                    <a:pt x="19397" y="18683"/>
                  </a:lnTo>
                  <a:lnTo>
                    <a:pt x="8636" y="35327"/>
                  </a:lnTo>
                  <a:lnTo>
                    <a:pt x="493" y="62650"/>
                  </a:lnTo>
                  <a:lnTo>
                    <a:pt x="0" y="78621"/>
                  </a:lnTo>
                  <a:lnTo>
                    <a:pt x="4484" y="90424"/>
                  </a:lnTo>
                  <a:lnTo>
                    <a:pt x="18707" y="98491"/>
                  </a:lnTo>
                  <a:lnTo>
                    <a:pt x="39845" y="103018"/>
                  </a:lnTo>
                  <a:lnTo>
                    <a:pt x="92315" y="101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2831"/>
            <p:cNvSpPr/>
            <p:nvPr>
              <p:custDataLst>
                <p:tags r:id="rId183"/>
              </p:custDataLst>
            </p:nvPr>
          </p:nvSpPr>
          <p:spPr>
            <a:xfrm>
              <a:off x="8137590" y="4546600"/>
              <a:ext cx="117411" cy="114918"/>
            </a:xfrm>
            <a:custGeom>
              <a:avLst/>
              <a:gdLst/>
              <a:ahLst/>
              <a:cxnLst/>
              <a:rect l="0" t="0" r="0" b="0"/>
              <a:pathLst>
                <a:path w="117411" h="114918">
                  <a:moveTo>
                    <a:pt x="9460" y="0"/>
                  </a:moveTo>
                  <a:lnTo>
                    <a:pt x="9460" y="0"/>
                  </a:lnTo>
                  <a:lnTo>
                    <a:pt x="6089" y="6742"/>
                  </a:lnTo>
                  <a:lnTo>
                    <a:pt x="0" y="47530"/>
                  </a:lnTo>
                  <a:lnTo>
                    <a:pt x="2469" y="80623"/>
                  </a:lnTo>
                  <a:lnTo>
                    <a:pt x="8486" y="103773"/>
                  </a:lnTo>
                  <a:lnTo>
                    <a:pt x="15142" y="112678"/>
                  </a:lnTo>
                  <a:lnTo>
                    <a:pt x="20303" y="114630"/>
                  </a:lnTo>
                  <a:lnTo>
                    <a:pt x="33565" y="114917"/>
                  </a:lnTo>
                  <a:lnTo>
                    <a:pt x="53527" y="107741"/>
                  </a:lnTo>
                  <a:lnTo>
                    <a:pt x="76218" y="86564"/>
                  </a:lnTo>
                  <a:lnTo>
                    <a:pt x="98324" y="40487"/>
                  </a:lnTo>
                  <a:lnTo>
                    <a:pt x="107678" y="17405"/>
                  </a:lnTo>
                  <a:lnTo>
                    <a:pt x="11741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832"/>
            <p:cNvSpPr/>
            <p:nvPr>
              <p:custDataLst>
                <p:tags r:id="rId184"/>
              </p:custDataLst>
            </p:nvPr>
          </p:nvSpPr>
          <p:spPr>
            <a:xfrm>
              <a:off x="8591550" y="45593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9329" y="2441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833"/>
            <p:cNvSpPr/>
            <p:nvPr>
              <p:custDataLst>
                <p:tags r:id="rId185"/>
              </p:custDataLst>
            </p:nvPr>
          </p:nvSpPr>
          <p:spPr>
            <a:xfrm>
              <a:off x="7252923" y="4548445"/>
              <a:ext cx="125778" cy="268648"/>
            </a:xfrm>
            <a:custGeom>
              <a:avLst/>
              <a:gdLst/>
              <a:ahLst/>
              <a:cxnLst/>
              <a:rect l="0" t="0" r="0" b="0"/>
              <a:pathLst>
                <a:path w="125778" h="268648">
                  <a:moveTo>
                    <a:pt x="125777" y="42605"/>
                  </a:moveTo>
                  <a:lnTo>
                    <a:pt x="125777" y="42605"/>
                  </a:lnTo>
                  <a:lnTo>
                    <a:pt x="118591" y="36830"/>
                  </a:lnTo>
                  <a:lnTo>
                    <a:pt x="75572" y="11108"/>
                  </a:lnTo>
                  <a:lnTo>
                    <a:pt x="38039" y="923"/>
                  </a:lnTo>
                  <a:lnTo>
                    <a:pt x="29184" y="0"/>
                  </a:lnTo>
                  <a:lnTo>
                    <a:pt x="13702" y="4620"/>
                  </a:lnTo>
                  <a:lnTo>
                    <a:pt x="6611" y="8815"/>
                  </a:lnTo>
                  <a:lnTo>
                    <a:pt x="2588" y="14433"/>
                  </a:lnTo>
                  <a:lnTo>
                    <a:pt x="0" y="28203"/>
                  </a:lnTo>
                  <a:lnTo>
                    <a:pt x="4964" y="41848"/>
                  </a:lnTo>
                  <a:lnTo>
                    <a:pt x="9252" y="48450"/>
                  </a:lnTo>
                  <a:lnTo>
                    <a:pt x="21542" y="57668"/>
                  </a:lnTo>
                  <a:lnTo>
                    <a:pt x="37117" y="63411"/>
                  </a:lnTo>
                  <a:lnTo>
                    <a:pt x="64308" y="65938"/>
                  </a:lnTo>
                  <a:lnTo>
                    <a:pt x="103678" y="61863"/>
                  </a:lnTo>
                  <a:lnTo>
                    <a:pt x="104695" y="62500"/>
                  </a:lnTo>
                  <a:lnTo>
                    <a:pt x="105372" y="63629"/>
                  </a:lnTo>
                  <a:lnTo>
                    <a:pt x="105823" y="65087"/>
                  </a:lnTo>
                  <a:lnTo>
                    <a:pt x="96549" y="107514"/>
                  </a:lnTo>
                  <a:lnTo>
                    <a:pt x="94773" y="145720"/>
                  </a:lnTo>
                  <a:lnTo>
                    <a:pt x="93543" y="190358"/>
                  </a:lnTo>
                  <a:lnTo>
                    <a:pt x="85282" y="236237"/>
                  </a:lnTo>
                  <a:lnTo>
                    <a:pt x="77440" y="252841"/>
                  </a:lnTo>
                  <a:lnTo>
                    <a:pt x="66898" y="262573"/>
                  </a:lnTo>
                  <a:lnTo>
                    <a:pt x="55160" y="267368"/>
                  </a:lnTo>
                  <a:lnTo>
                    <a:pt x="49065" y="268647"/>
                  </a:lnTo>
                  <a:lnTo>
                    <a:pt x="36648" y="266305"/>
                  </a:lnTo>
                  <a:lnTo>
                    <a:pt x="30375" y="263705"/>
                  </a:lnTo>
                  <a:lnTo>
                    <a:pt x="19641" y="253290"/>
                  </a:lnTo>
                  <a:lnTo>
                    <a:pt x="14803" y="246562"/>
                  </a:lnTo>
                  <a:lnTo>
                    <a:pt x="7994" y="210124"/>
                  </a:lnTo>
                  <a:lnTo>
                    <a:pt x="13926" y="181499"/>
                  </a:lnTo>
                  <a:lnTo>
                    <a:pt x="30527" y="137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834"/>
            <p:cNvSpPr/>
            <p:nvPr>
              <p:custDataLst>
                <p:tags r:id="rId186"/>
              </p:custDataLst>
            </p:nvPr>
          </p:nvSpPr>
          <p:spPr>
            <a:xfrm>
              <a:off x="7410450" y="45656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5260" y="115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2835"/>
            <p:cNvSpPr/>
            <p:nvPr>
              <p:custDataLst>
                <p:tags r:id="rId187"/>
              </p:custDataLst>
            </p:nvPr>
          </p:nvSpPr>
          <p:spPr>
            <a:xfrm>
              <a:off x="7442200" y="4476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836"/>
            <p:cNvSpPr/>
            <p:nvPr>
              <p:custDataLst>
                <p:tags r:id="rId188"/>
              </p:custDataLst>
            </p:nvPr>
          </p:nvSpPr>
          <p:spPr>
            <a:xfrm>
              <a:off x="8664892" y="4430333"/>
              <a:ext cx="153783" cy="227340"/>
            </a:xfrm>
            <a:custGeom>
              <a:avLst/>
              <a:gdLst/>
              <a:ahLst/>
              <a:cxnLst/>
              <a:rect l="0" t="0" r="0" b="0"/>
              <a:pathLst>
                <a:path w="153783" h="227340">
                  <a:moveTo>
                    <a:pt x="117158" y="148017"/>
                  </a:moveTo>
                  <a:lnTo>
                    <a:pt x="117158" y="148017"/>
                  </a:lnTo>
                  <a:lnTo>
                    <a:pt x="103344" y="136083"/>
                  </a:lnTo>
                  <a:lnTo>
                    <a:pt x="87663" y="129195"/>
                  </a:lnTo>
                  <a:lnTo>
                    <a:pt x="73003" y="126246"/>
                  </a:lnTo>
                  <a:lnTo>
                    <a:pt x="48180" y="129258"/>
                  </a:lnTo>
                  <a:lnTo>
                    <a:pt x="28880" y="135211"/>
                  </a:lnTo>
                  <a:lnTo>
                    <a:pt x="14188" y="146324"/>
                  </a:lnTo>
                  <a:lnTo>
                    <a:pt x="4366" y="160670"/>
                  </a:lnTo>
                  <a:lnTo>
                    <a:pt x="0" y="176453"/>
                  </a:lnTo>
                  <a:lnTo>
                    <a:pt x="1823" y="192876"/>
                  </a:lnTo>
                  <a:lnTo>
                    <a:pt x="4283" y="201206"/>
                  </a:lnTo>
                  <a:lnTo>
                    <a:pt x="14545" y="214225"/>
                  </a:lnTo>
                  <a:lnTo>
                    <a:pt x="28513" y="223304"/>
                  </a:lnTo>
                  <a:lnTo>
                    <a:pt x="44129" y="227339"/>
                  </a:lnTo>
                  <a:lnTo>
                    <a:pt x="62358" y="223488"/>
                  </a:lnTo>
                  <a:lnTo>
                    <a:pt x="81514" y="214015"/>
                  </a:lnTo>
                  <a:lnTo>
                    <a:pt x="99434" y="200398"/>
                  </a:lnTo>
                  <a:lnTo>
                    <a:pt x="122017" y="163380"/>
                  </a:lnTo>
                  <a:lnTo>
                    <a:pt x="135547" y="125212"/>
                  </a:lnTo>
                  <a:lnTo>
                    <a:pt x="146498" y="82143"/>
                  </a:lnTo>
                  <a:lnTo>
                    <a:pt x="151364" y="41834"/>
                  </a:lnTo>
                  <a:lnTo>
                    <a:pt x="153782" y="5478"/>
                  </a:lnTo>
                  <a:lnTo>
                    <a:pt x="152862" y="2191"/>
                  </a:lnTo>
                  <a:lnTo>
                    <a:pt x="151544" y="0"/>
                  </a:lnTo>
                  <a:lnTo>
                    <a:pt x="149960" y="655"/>
                  </a:lnTo>
                  <a:lnTo>
                    <a:pt x="146318" y="7028"/>
                  </a:lnTo>
                  <a:lnTo>
                    <a:pt x="137525" y="50056"/>
                  </a:lnTo>
                  <a:lnTo>
                    <a:pt x="130679" y="82607"/>
                  </a:lnTo>
                  <a:lnTo>
                    <a:pt x="124813" y="118241"/>
                  </a:lnTo>
                  <a:lnTo>
                    <a:pt x="117158" y="17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837"/>
            <p:cNvSpPr/>
            <p:nvPr>
              <p:custDataLst>
                <p:tags r:id="rId189"/>
              </p:custDataLst>
            </p:nvPr>
          </p:nvSpPr>
          <p:spPr>
            <a:xfrm>
              <a:off x="7513112" y="4419600"/>
              <a:ext cx="106275" cy="228494"/>
            </a:xfrm>
            <a:custGeom>
              <a:avLst/>
              <a:gdLst/>
              <a:ahLst/>
              <a:cxnLst/>
              <a:rect l="0" t="0" r="0" b="0"/>
              <a:pathLst>
                <a:path w="106275" h="228494">
                  <a:moveTo>
                    <a:pt x="49738" y="0"/>
                  </a:moveTo>
                  <a:lnTo>
                    <a:pt x="49738" y="0"/>
                  </a:lnTo>
                  <a:lnTo>
                    <a:pt x="46367" y="0"/>
                  </a:lnTo>
                  <a:lnTo>
                    <a:pt x="42830" y="5645"/>
                  </a:lnTo>
                  <a:lnTo>
                    <a:pt x="28367" y="49113"/>
                  </a:lnTo>
                  <a:lnTo>
                    <a:pt x="20672" y="94358"/>
                  </a:lnTo>
                  <a:lnTo>
                    <a:pt x="16124" y="129426"/>
                  </a:lnTo>
                  <a:lnTo>
                    <a:pt x="12967" y="171385"/>
                  </a:lnTo>
                  <a:lnTo>
                    <a:pt x="6287" y="205549"/>
                  </a:lnTo>
                  <a:lnTo>
                    <a:pt x="6659" y="206177"/>
                  </a:lnTo>
                  <a:lnTo>
                    <a:pt x="7613" y="205890"/>
                  </a:lnTo>
                  <a:lnTo>
                    <a:pt x="8954" y="204993"/>
                  </a:lnTo>
                  <a:lnTo>
                    <a:pt x="32451" y="165036"/>
                  </a:lnTo>
                  <a:lnTo>
                    <a:pt x="50966" y="139131"/>
                  </a:lnTo>
                  <a:lnTo>
                    <a:pt x="66041" y="129335"/>
                  </a:lnTo>
                  <a:lnTo>
                    <a:pt x="80266" y="126391"/>
                  </a:lnTo>
                  <a:lnTo>
                    <a:pt x="87023" y="126594"/>
                  </a:lnTo>
                  <a:lnTo>
                    <a:pt x="92233" y="128846"/>
                  </a:lnTo>
                  <a:lnTo>
                    <a:pt x="99904" y="136993"/>
                  </a:lnTo>
                  <a:lnTo>
                    <a:pt x="103784" y="149550"/>
                  </a:lnTo>
                  <a:lnTo>
                    <a:pt x="106274" y="183979"/>
                  </a:lnTo>
                  <a:lnTo>
                    <a:pt x="103656" y="192503"/>
                  </a:lnTo>
                  <a:lnTo>
                    <a:pt x="93221" y="207618"/>
                  </a:lnTo>
                  <a:lnTo>
                    <a:pt x="68110" y="224656"/>
                  </a:lnTo>
                  <a:lnTo>
                    <a:pt x="48495" y="228493"/>
                  </a:lnTo>
                  <a:lnTo>
                    <a:pt x="29430" y="227142"/>
                  </a:lnTo>
                  <a:lnTo>
                    <a:pt x="13901" y="221836"/>
                  </a:lnTo>
                  <a:lnTo>
                    <a:pt x="8207" y="216330"/>
                  </a:lnTo>
                  <a:lnTo>
                    <a:pt x="0" y="200804"/>
                  </a:lnTo>
                  <a:lnTo>
                    <a:pt x="1527" y="180263"/>
                  </a:lnTo>
                  <a:lnTo>
                    <a:pt x="1163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838"/>
            <p:cNvSpPr/>
            <p:nvPr>
              <p:custDataLst>
                <p:tags r:id="rId190"/>
              </p:custDataLst>
            </p:nvPr>
          </p:nvSpPr>
          <p:spPr>
            <a:xfrm>
              <a:off x="7191179" y="4578350"/>
              <a:ext cx="9722" cy="57151"/>
            </a:xfrm>
            <a:custGeom>
              <a:avLst/>
              <a:gdLst/>
              <a:ahLst/>
              <a:cxnLst/>
              <a:rect l="0" t="0" r="0" b="0"/>
              <a:pathLst>
                <a:path w="9722" h="571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3952" y="50838"/>
                  </a:lnTo>
                  <a:lnTo>
                    <a:pt x="5171" y="52942"/>
                  </a:lnTo>
                  <a:lnTo>
                    <a:pt x="972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839"/>
            <p:cNvSpPr/>
            <p:nvPr>
              <p:custDataLst>
                <p:tags r:id="rId191"/>
              </p:custDataLst>
            </p:nvPr>
          </p:nvSpPr>
          <p:spPr>
            <a:xfrm>
              <a:off x="7962900" y="4368800"/>
              <a:ext cx="158751" cy="349251"/>
            </a:xfrm>
            <a:custGeom>
              <a:avLst/>
              <a:gdLst/>
              <a:ahLst/>
              <a:cxnLst/>
              <a:rect l="0" t="0" r="0" b="0"/>
              <a:pathLst>
                <a:path w="158751" h="349251">
                  <a:moveTo>
                    <a:pt x="158750" y="0"/>
                  </a:moveTo>
                  <a:lnTo>
                    <a:pt x="158750" y="0"/>
                  </a:lnTo>
                  <a:lnTo>
                    <a:pt x="137074" y="36035"/>
                  </a:lnTo>
                  <a:lnTo>
                    <a:pt x="122775" y="67756"/>
                  </a:lnTo>
                  <a:lnTo>
                    <a:pt x="105131" y="107254"/>
                  </a:lnTo>
                  <a:lnTo>
                    <a:pt x="84824" y="151385"/>
                  </a:lnTo>
                  <a:lnTo>
                    <a:pt x="73482" y="175008"/>
                  </a:lnTo>
                  <a:lnTo>
                    <a:pt x="51004" y="221714"/>
                  </a:lnTo>
                  <a:lnTo>
                    <a:pt x="31605" y="263639"/>
                  </a:lnTo>
                  <a:lnTo>
                    <a:pt x="11561" y="30945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840"/>
            <p:cNvSpPr/>
            <p:nvPr>
              <p:custDataLst>
                <p:tags r:id="rId192"/>
              </p:custDataLst>
            </p:nvPr>
          </p:nvSpPr>
          <p:spPr>
            <a:xfrm>
              <a:off x="8915400" y="4711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841"/>
            <p:cNvSpPr/>
            <p:nvPr>
              <p:custDataLst>
                <p:tags r:id="rId193"/>
              </p:custDataLst>
            </p:nvPr>
          </p:nvSpPr>
          <p:spPr>
            <a:xfrm>
              <a:off x="8629650" y="4483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765"/>
                  </a:lnTo>
                  <a:lnTo>
                    <a:pt x="5056" y="1177"/>
                  </a:lnTo>
                  <a:lnTo>
                    <a:pt x="2718" y="523"/>
                  </a:lnTo>
                  <a:lnTo>
                    <a:pt x="2516" y="3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842"/>
            <p:cNvSpPr/>
            <p:nvPr>
              <p:custDataLst>
                <p:tags r:id="rId194"/>
              </p:custDataLst>
            </p:nvPr>
          </p:nvSpPr>
          <p:spPr>
            <a:xfrm>
              <a:off x="6864418" y="4519236"/>
              <a:ext cx="203133" cy="137871"/>
            </a:xfrm>
            <a:custGeom>
              <a:avLst/>
              <a:gdLst/>
              <a:ahLst/>
              <a:cxnLst/>
              <a:rect l="0" t="0" r="0" b="0"/>
              <a:pathLst>
                <a:path w="203133" h="137871">
                  <a:moveTo>
                    <a:pt x="6282" y="46414"/>
                  </a:moveTo>
                  <a:lnTo>
                    <a:pt x="6282" y="46414"/>
                  </a:lnTo>
                  <a:lnTo>
                    <a:pt x="9652" y="46414"/>
                  </a:lnTo>
                  <a:lnTo>
                    <a:pt x="13189" y="48296"/>
                  </a:lnTo>
                  <a:lnTo>
                    <a:pt x="15120" y="49785"/>
                  </a:lnTo>
                  <a:lnTo>
                    <a:pt x="24792" y="49558"/>
                  </a:lnTo>
                  <a:lnTo>
                    <a:pt x="68410" y="39782"/>
                  </a:lnTo>
                  <a:lnTo>
                    <a:pt x="75217" y="37759"/>
                  </a:lnTo>
                  <a:lnTo>
                    <a:pt x="86544" y="29868"/>
                  </a:lnTo>
                  <a:lnTo>
                    <a:pt x="94870" y="20011"/>
                  </a:lnTo>
                  <a:lnTo>
                    <a:pt x="98571" y="10925"/>
                  </a:lnTo>
                  <a:lnTo>
                    <a:pt x="97441" y="7233"/>
                  </a:lnTo>
                  <a:lnTo>
                    <a:pt x="94572" y="4065"/>
                  </a:lnTo>
                  <a:lnTo>
                    <a:pt x="90542" y="1248"/>
                  </a:lnTo>
                  <a:lnTo>
                    <a:pt x="78538" y="0"/>
                  </a:lnTo>
                  <a:lnTo>
                    <a:pt x="71386" y="654"/>
                  </a:lnTo>
                  <a:lnTo>
                    <a:pt x="44465" y="15060"/>
                  </a:lnTo>
                  <a:lnTo>
                    <a:pt x="20887" y="40573"/>
                  </a:lnTo>
                  <a:lnTo>
                    <a:pt x="3867" y="73846"/>
                  </a:lnTo>
                  <a:lnTo>
                    <a:pt x="35" y="94354"/>
                  </a:lnTo>
                  <a:lnTo>
                    <a:pt x="0" y="103774"/>
                  </a:lnTo>
                  <a:lnTo>
                    <a:pt x="3505" y="112170"/>
                  </a:lnTo>
                  <a:lnTo>
                    <a:pt x="16807" y="127144"/>
                  </a:lnTo>
                  <a:lnTo>
                    <a:pt x="38241" y="135211"/>
                  </a:lnTo>
                  <a:lnTo>
                    <a:pt x="78075" y="137870"/>
                  </a:lnTo>
                  <a:lnTo>
                    <a:pt x="121158" y="130427"/>
                  </a:lnTo>
                  <a:lnTo>
                    <a:pt x="149765" y="118325"/>
                  </a:lnTo>
                  <a:lnTo>
                    <a:pt x="203132" y="78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843"/>
            <p:cNvSpPr/>
            <p:nvPr>
              <p:custDataLst>
                <p:tags r:id="rId195"/>
              </p:custDataLst>
            </p:nvPr>
          </p:nvSpPr>
          <p:spPr>
            <a:xfrm>
              <a:off x="7105650" y="4395083"/>
              <a:ext cx="31751" cy="272168"/>
            </a:xfrm>
            <a:custGeom>
              <a:avLst/>
              <a:gdLst/>
              <a:ahLst/>
              <a:cxnLst/>
              <a:rect l="0" t="0" r="0" b="0"/>
              <a:pathLst>
                <a:path w="31751" h="272168">
                  <a:moveTo>
                    <a:pt x="31750" y="5467"/>
                  </a:moveTo>
                  <a:lnTo>
                    <a:pt x="31750" y="5467"/>
                  </a:lnTo>
                  <a:lnTo>
                    <a:pt x="31748" y="0"/>
                  </a:lnTo>
                  <a:lnTo>
                    <a:pt x="25008" y="12862"/>
                  </a:lnTo>
                  <a:lnTo>
                    <a:pt x="17445" y="51403"/>
                  </a:lnTo>
                  <a:lnTo>
                    <a:pt x="11046" y="85149"/>
                  </a:lnTo>
                  <a:lnTo>
                    <a:pt x="4909" y="121315"/>
                  </a:lnTo>
                  <a:lnTo>
                    <a:pt x="2181" y="158555"/>
                  </a:lnTo>
                  <a:lnTo>
                    <a:pt x="970" y="194392"/>
                  </a:lnTo>
                  <a:lnTo>
                    <a:pt x="287" y="238774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844"/>
            <p:cNvSpPr/>
            <p:nvPr>
              <p:custDataLst>
                <p:tags r:id="rId196"/>
              </p:custDataLst>
            </p:nvPr>
          </p:nvSpPr>
          <p:spPr>
            <a:xfrm>
              <a:off x="7213598" y="4495800"/>
              <a:ext cx="6353" cy="88901"/>
            </a:xfrm>
            <a:custGeom>
              <a:avLst/>
              <a:gdLst/>
              <a:ahLst/>
              <a:cxnLst/>
              <a:rect l="0" t="0" r="0" b="0"/>
              <a:pathLst>
                <a:path w="6353" h="88901">
                  <a:moveTo>
                    <a:pt x="2" y="88900"/>
                  </a:moveTo>
                  <a:lnTo>
                    <a:pt x="2" y="88900"/>
                  </a:lnTo>
                  <a:lnTo>
                    <a:pt x="0" y="42430"/>
                  </a:lnTo>
                  <a:lnTo>
                    <a:pt x="707" y="6737"/>
                  </a:lnTo>
                  <a:lnTo>
                    <a:pt x="1883" y="4491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SMARTInkShape-Group554"/>
          <p:cNvGrpSpPr/>
          <p:nvPr/>
        </p:nvGrpSpPr>
        <p:grpSpPr>
          <a:xfrm>
            <a:off x="6369050" y="4527550"/>
            <a:ext cx="127001" cy="134648"/>
            <a:chOff x="6369050" y="4527550"/>
            <a:chExt cx="127001" cy="134648"/>
          </a:xfrm>
        </p:grpSpPr>
        <p:sp>
          <p:nvSpPr>
            <p:cNvPr id="943" name="SMARTInkShape-2845"/>
            <p:cNvSpPr/>
            <p:nvPr>
              <p:custDataLst>
                <p:tags r:id="rId177"/>
              </p:custDataLst>
            </p:nvPr>
          </p:nvSpPr>
          <p:spPr>
            <a:xfrm>
              <a:off x="6405189" y="4528694"/>
              <a:ext cx="90862" cy="133504"/>
            </a:xfrm>
            <a:custGeom>
              <a:avLst/>
              <a:gdLst/>
              <a:ahLst/>
              <a:cxnLst/>
              <a:rect l="0" t="0" r="0" b="0"/>
              <a:pathLst>
                <a:path w="90862" h="133504">
                  <a:moveTo>
                    <a:pt x="90861" y="11556"/>
                  </a:moveTo>
                  <a:lnTo>
                    <a:pt x="90861" y="11556"/>
                  </a:lnTo>
                  <a:lnTo>
                    <a:pt x="71402" y="4648"/>
                  </a:lnTo>
                  <a:lnTo>
                    <a:pt x="34492" y="0"/>
                  </a:lnTo>
                  <a:lnTo>
                    <a:pt x="10424" y="2566"/>
                  </a:lnTo>
                  <a:lnTo>
                    <a:pt x="2195" y="5914"/>
                  </a:lnTo>
                  <a:lnTo>
                    <a:pt x="0" y="7794"/>
                  </a:lnTo>
                  <a:lnTo>
                    <a:pt x="654" y="10460"/>
                  </a:lnTo>
                  <a:lnTo>
                    <a:pt x="43875" y="50150"/>
                  </a:lnTo>
                  <a:lnTo>
                    <a:pt x="74968" y="75859"/>
                  </a:lnTo>
                  <a:lnTo>
                    <a:pt x="86385" y="91171"/>
                  </a:lnTo>
                  <a:lnTo>
                    <a:pt x="88582" y="98499"/>
                  </a:lnTo>
                  <a:lnTo>
                    <a:pt x="87262" y="112286"/>
                  </a:lnTo>
                  <a:lnTo>
                    <a:pt x="84228" y="117515"/>
                  </a:lnTo>
                  <a:lnTo>
                    <a:pt x="75214" y="125206"/>
                  </a:lnTo>
                  <a:lnTo>
                    <a:pt x="48124" y="133503"/>
                  </a:lnTo>
                  <a:lnTo>
                    <a:pt x="30945" y="132547"/>
                  </a:lnTo>
                  <a:lnTo>
                    <a:pt x="8311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846"/>
            <p:cNvSpPr/>
            <p:nvPr>
              <p:custDataLst>
                <p:tags r:id="rId178"/>
              </p:custDataLst>
            </p:nvPr>
          </p:nvSpPr>
          <p:spPr>
            <a:xfrm>
              <a:off x="6375400" y="4527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847"/>
            <p:cNvSpPr/>
            <p:nvPr>
              <p:custDataLst>
                <p:tags r:id="rId179"/>
              </p:custDataLst>
            </p:nvPr>
          </p:nvSpPr>
          <p:spPr>
            <a:xfrm>
              <a:off x="6369050" y="45783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8952"/>
                  </a:lnTo>
                  <a:lnTo>
                    <a:pt x="12361" y="6260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SMARTInkShape-Group555"/>
          <p:cNvGrpSpPr/>
          <p:nvPr/>
        </p:nvGrpSpPr>
        <p:grpSpPr>
          <a:xfrm>
            <a:off x="5113515" y="4381490"/>
            <a:ext cx="671336" cy="292111"/>
            <a:chOff x="5113515" y="4381490"/>
            <a:chExt cx="671336" cy="292111"/>
          </a:xfrm>
        </p:grpSpPr>
        <p:sp>
          <p:nvSpPr>
            <p:cNvPr id="947" name="SMARTInkShape-2848"/>
            <p:cNvSpPr/>
            <p:nvPr>
              <p:custDataLst>
                <p:tags r:id="rId171"/>
              </p:custDataLst>
            </p:nvPr>
          </p:nvSpPr>
          <p:spPr>
            <a:xfrm>
              <a:off x="5624525" y="4502150"/>
              <a:ext cx="109526" cy="31751"/>
            </a:xfrm>
            <a:custGeom>
              <a:avLst/>
              <a:gdLst/>
              <a:ahLst/>
              <a:cxnLst/>
              <a:rect l="0" t="0" r="0" b="0"/>
              <a:pathLst>
                <a:path w="109526" h="31751">
                  <a:moveTo>
                    <a:pt x="26975" y="31750"/>
                  </a:moveTo>
                  <a:lnTo>
                    <a:pt x="26975" y="31750"/>
                  </a:lnTo>
                  <a:lnTo>
                    <a:pt x="8813" y="31044"/>
                  </a:lnTo>
                  <a:lnTo>
                    <a:pt x="1734" y="28379"/>
                  </a:lnTo>
                  <a:lnTo>
                    <a:pt x="270" y="26681"/>
                  </a:lnTo>
                  <a:lnTo>
                    <a:pt x="0" y="24842"/>
                  </a:lnTo>
                  <a:lnTo>
                    <a:pt x="525" y="22911"/>
                  </a:lnTo>
                  <a:lnTo>
                    <a:pt x="21490" y="13452"/>
                  </a:lnTo>
                  <a:lnTo>
                    <a:pt x="52289" y="7626"/>
                  </a:lnTo>
                  <a:lnTo>
                    <a:pt x="10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849"/>
            <p:cNvSpPr/>
            <p:nvPr>
              <p:custDataLst>
                <p:tags r:id="rId172"/>
              </p:custDataLst>
            </p:nvPr>
          </p:nvSpPr>
          <p:spPr>
            <a:xfrm>
              <a:off x="5705496" y="4381490"/>
              <a:ext cx="79355" cy="247017"/>
            </a:xfrm>
            <a:custGeom>
              <a:avLst/>
              <a:gdLst/>
              <a:ahLst/>
              <a:cxnLst/>
              <a:rect l="0" t="0" r="0" b="0"/>
              <a:pathLst>
                <a:path w="79355" h="247017">
                  <a:moveTo>
                    <a:pt x="47604" y="31760"/>
                  </a:moveTo>
                  <a:lnTo>
                    <a:pt x="47604" y="31760"/>
                  </a:lnTo>
                  <a:lnTo>
                    <a:pt x="72734" y="4748"/>
                  </a:lnTo>
                  <a:lnTo>
                    <a:pt x="74940" y="1053"/>
                  </a:lnTo>
                  <a:lnTo>
                    <a:pt x="74999" y="0"/>
                  </a:lnTo>
                  <a:lnTo>
                    <a:pt x="71304" y="2592"/>
                  </a:lnTo>
                  <a:lnTo>
                    <a:pt x="37176" y="48125"/>
                  </a:lnTo>
                  <a:lnTo>
                    <a:pt x="19898" y="87016"/>
                  </a:lnTo>
                  <a:lnTo>
                    <a:pt x="10361" y="119113"/>
                  </a:lnTo>
                  <a:lnTo>
                    <a:pt x="2829" y="153133"/>
                  </a:lnTo>
                  <a:lnTo>
                    <a:pt x="0" y="197936"/>
                  </a:lnTo>
                  <a:lnTo>
                    <a:pt x="4339" y="220150"/>
                  </a:lnTo>
                  <a:lnTo>
                    <a:pt x="14734" y="235669"/>
                  </a:lnTo>
                  <a:lnTo>
                    <a:pt x="21457" y="241782"/>
                  </a:lnTo>
                  <a:lnTo>
                    <a:pt x="28056" y="245153"/>
                  </a:lnTo>
                  <a:lnTo>
                    <a:pt x="41033" y="247016"/>
                  </a:lnTo>
                  <a:lnTo>
                    <a:pt x="55737" y="241729"/>
                  </a:lnTo>
                  <a:lnTo>
                    <a:pt x="79354" y="228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850"/>
            <p:cNvSpPr/>
            <p:nvPr>
              <p:custDataLst>
                <p:tags r:id="rId173"/>
              </p:custDataLst>
            </p:nvPr>
          </p:nvSpPr>
          <p:spPr>
            <a:xfrm>
              <a:off x="5523505" y="4522083"/>
              <a:ext cx="83546" cy="133521"/>
            </a:xfrm>
            <a:custGeom>
              <a:avLst/>
              <a:gdLst/>
              <a:ahLst/>
              <a:cxnLst/>
              <a:rect l="0" t="0" r="0" b="0"/>
              <a:pathLst>
                <a:path w="83546" h="133521">
                  <a:moveTo>
                    <a:pt x="83545" y="5467"/>
                  </a:moveTo>
                  <a:lnTo>
                    <a:pt x="83545" y="5467"/>
                  </a:lnTo>
                  <a:lnTo>
                    <a:pt x="62822" y="441"/>
                  </a:lnTo>
                  <a:lnTo>
                    <a:pt x="57030" y="0"/>
                  </a:lnTo>
                  <a:lnTo>
                    <a:pt x="35393" y="6120"/>
                  </a:lnTo>
                  <a:lnTo>
                    <a:pt x="9279" y="20830"/>
                  </a:lnTo>
                  <a:lnTo>
                    <a:pt x="1619" y="28993"/>
                  </a:lnTo>
                  <a:lnTo>
                    <a:pt x="0" y="33851"/>
                  </a:lnTo>
                  <a:lnTo>
                    <a:pt x="82" y="44893"/>
                  </a:lnTo>
                  <a:lnTo>
                    <a:pt x="4352" y="54975"/>
                  </a:lnTo>
                  <a:lnTo>
                    <a:pt x="7467" y="59639"/>
                  </a:lnTo>
                  <a:lnTo>
                    <a:pt x="41760" y="89196"/>
                  </a:lnTo>
                  <a:lnTo>
                    <a:pt x="47334" y="101241"/>
                  </a:lnTo>
                  <a:lnTo>
                    <a:pt x="48822" y="107416"/>
                  </a:lnTo>
                  <a:lnTo>
                    <a:pt x="48401" y="112944"/>
                  </a:lnTo>
                  <a:lnTo>
                    <a:pt x="44172" y="122850"/>
                  </a:lnTo>
                  <a:lnTo>
                    <a:pt x="35707" y="130075"/>
                  </a:lnTo>
                  <a:lnTo>
                    <a:pt x="30486" y="132988"/>
                  </a:lnTo>
                  <a:lnTo>
                    <a:pt x="25595" y="133520"/>
                  </a:lnTo>
                  <a:lnTo>
                    <a:pt x="16396" y="130348"/>
                  </a:lnTo>
                  <a:lnTo>
                    <a:pt x="14791" y="126820"/>
                  </a:lnTo>
                  <a:lnTo>
                    <a:pt x="15131" y="122353"/>
                  </a:lnTo>
                  <a:lnTo>
                    <a:pt x="2004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851"/>
            <p:cNvSpPr/>
            <p:nvPr>
              <p:custDataLst>
                <p:tags r:id="rId174"/>
              </p:custDataLst>
            </p:nvPr>
          </p:nvSpPr>
          <p:spPr>
            <a:xfrm>
              <a:off x="5245361" y="4413250"/>
              <a:ext cx="25140" cy="260351"/>
            </a:xfrm>
            <a:custGeom>
              <a:avLst/>
              <a:gdLst/>
              <a:ahLst/>
              <a:cxnLst/>
              <a:rect l="0" t="0" r="0" b="0"/>
              <a:pathLst>
                <a:path w="25140" h="26035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327" y="38296"/>
                  </a:lnTo>
                  <a:lnTo>
                    <a:pt x="0" y="69231"/>
                  </a:lnTo>
                  <a:lnTo>
                    <a:pt x="1737" y="106029"/>
                  </a:lnTo>
                  <a:lnTo>
                    <a:pt x="5565" y="145196"/>
                  </a:lnTo>
                  <a:lnTo>
                    <a:pt x="11971" y="183770"/>
                  </a:lnTo>
                  <a:lnTo>
                    <a:pt x="20140" y="231075"/>
                  </a:lnTo>
                  <a:lnTo>
                    <a:pt x="2513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852"/>
            <p:cNvSpPr/>
            <p:nvPr>
              <p:custDataLst>
                <p:tags r:id="rId175"/>
              </p:custDataLst>
            </p:nvPr>
          </p:nvSpPr>
          <p:spPr>
            <a:xfrm>
              <a:off x="5113515" y="4400550"/>
              <a:ext cx="328436" cy="76201"/>
            </a:xfrm>
            <a:custGeom>
              <a:avLst/>
              <a:gdLst/>
              <a:ahLst/>
              <a:cxnLst/>
              <a:rect l="0" t="0" r="0" b="0"/>
              <a:pathLst>
                <a:path w="3284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4193" y="72829"/>
                  </a:lnTo>
                  <a:lnTo>
                    <a:pt x="2207" y="70425"/>
                  </a:lnTo>
                  <a:lnTo>
                    <a:pt x="0" y="63991"/>
                  </a:lnTo>
                  <a:lnTo>
                    <a:pt x="3645" y="60299"/>
                  </a:lnTo>
                  <a:lnTo>
                    <a:pt x="31117" y="48362"/>
                  </a:lnTo>
                  <a:lnTo>
                    <a:pt x="61532" y="40074"/>
                  </a:lnTo>
                  <a:lnTo>
                    <a:pt x="101862" y="31686"/>
                  </a:lnTo>
                  <a:lnTo>
                    <a:pt x="148008" y="23256"/>
                  </a:lnTo>
                  <a:lnTo>
                    <a:pt x="172166" y="19031"/>
                  </a:lnTo>
                  <a:lnTo>
                    <a:pt x="218766" y="11281"/>
                  </a:lnTo>
                  <a:lnTo>
                    <a:pt x="258291" y="5484"/>
                  </a:lnTo>
                  <a:lnTo>
                    <a:pt x="302164" y="1624"/>
                  </a:lnTo>
                  <a:lnTo>
                    <a:pt x="328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853"/>
            <p:cNvSpPr/>
            <p:nvPr>
              <p:custDataLst>
                <p:tags r:id="rId176"/>
              </p:custDataLst>
            </p:nvPr>
          </p:nvSpPr>
          <p:spPr>
            <a:xfrm>
              <a:off x="5353050" y="4539850"/>
              <a:ext cx="171451" cy="90635"/>
            </a:xfrm>
            <a:custGeom>
              <a:avLst/>
              <a:gdLst/>
              <a:ahLst/>
              <a:cxnLst/>
              <a:rect l="0" t="0" r="0" b="0"/>
              <a:pathLst>
                <a:path w="171451" h="90635">
                  <a:moveTo>
                    <a:pt x="0" y="51200"/>
                  </a:moveTo>
                  <a:lnTo>
                    <a:pt x="0" y="51200"/>
                  </a:lnTo>
                  <a:lnTo>
                    <a:pt x="6742" y="57942"/>
                  </a:lnTo>
                  <a:lnTo>
                    <a:pt x="19459" y="61252"/>
                  </a:lnTo>
                  <a:lnTo>
                    <a:pt x="36164" y="61312"/>
                  </a:lnTo>
                  <a:lnTo>
                    <a:pt x="78341" y="46069"/>
                  </a:lnTo>
                  <a:lnTo>
                    <a:pt x="96982" y="30629"/>
                  </a:lnTo>
                  <a:lnTo>
                    <a:pt x="108071" y="16020"/>
                  </a:lnTo>
                  <a:lnTo>
                    <a:pt x="108031" y="11519"/>
                  </a:lnTo>
                  <a:lnTo>
                    <a:pt x="105887" y="7107"/>
                  </a:lnTo>
                  <a:lnTo>
                    <a:pt x="102341" y="2755"/>
                  </a:lnTo>
                  <a:lnTo>
                    <a:pt x="97861" y="559"/>
                  </a:lnTo>
                  <a:lnTo>
                    <a:pt x="87238" y="0"/>
                  </a:lnTo>
                  <a:lnTo>
                    <a:pt x="65987" y="10394"/>
                  </a:lnTo>
                  <a:lnTo>
                    <a:pt x="41815" y="30251"/>
                  </a:lnTo>
                  <a:lnTo>
                    <a:pt x="30814" y="45888"/>
                  </a:lnTo>
                  <a:lnTo>
                    <a:pt x="24984" y="61539"/>
                  </a:lnTo>
                  <a:lnTo>
                    <a:pt x="24745" y="75550"/>
                  </a:lnTo>
                  <a:lnTo>
                    <a:pt x="27080" y="80839"/>
                  </a:lnTo>
                  <a:lnTo>
                    <a:pt x="35319" y="88597"/>
                  </a:lnTo>
                  <a:lnTo>
                    <a:pt x="49799" y="90634"/>
                  </a:lnTo>
                  <a:lnTo>
                    <a:pt x="94582" y="82821"/>
                  </a:lnTo>
                  <a:lnTo>
                    <a:pt x="171450" y="5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9" name="SMARTInkShape-Group556"/>
          <p:cNvGrpSpPr/>
          <p:nvPr/>
        </p:nvGrpSpPr>
        <p:grpSpPr>
          <a:xfrm>
            <a:off x="3774879" y="4357877"/>
            <a:ext cx="864586" cy="316672"/>
            <a:chOff x="3774879" y="4357877"/>
            <a:chExt cx="864586" cy="316672"/>
          </a:xfrm>
        </p:grpSpPr>
        <p:sp>
          <p:nvSpPr>
            <p:cNvPr id="954" name="SMARTInkShape-2854"/>
            <p:cNvSpPr/>
            <p:nvPr>
              <p:custDataLst>
                <p:tags r:id="rId166"/>
              </p:custDataLst>
            </p:nvPr>
          </p:nvSpPr>
          <p:spPr>
            <a:xfrm>
              <a:off x="4545929" y="4483100"/>
              <a:ext cx="93536" cy="152401"/>
            </a:xfrm>
            <a:custGeom>
              <a:avLst/>
              <a:gdLst/>
              <a:ahLst/>
              <a:cxnLst/>
              <a:rect l="0" t="0" r="0" b="0"/>
              <a:pathLst>
                <a:path w="93536" h="152401">
                  <a:moveTo>
                    <a:pt x="70521" y="0"/>
                  </a:moveTo>
                  <a:lnTo>
                    <a:pt x="70521" y="0"/>
                  </a:lnTo>
                  <a:lnTo>
                    <a:pt x="40635" y="0"/>
                  </a:lnTo>
                  <a:lnTo>
                    <a:pt x="25018" y="5645"/>
                  </a:lnTo>
                  <a:lnTo>
                    <a:pt x="10786" y="14503"/>
                  </a:lnTo>
                  <a:lnTo>
                    <a:pt x="2109" y="23144"/>
                  </a:lnTo>
                  <a:lnTo>
                    <a:pt x="219" y="27424"/>
                  </a:lnTo>
                  <a:lnTo>
                    <a:pt x="0" y="35942"/>
                  </a:lnTo>
                  <a:lnTo>
                    <a:pt x="9780" y="46313"/>
                  </a:lnTo>
                  <a:lnTo>
                    <a:pt x="54082" y="80809"/>
                  </a:lnTo>
                  <a:lnTo>
                    <a:pt x="91082" y="114071"/>
                  </a:lnTo>
                  <a:lnTo>
                    <a:pt x="93401" y="120497"/>
                  </a:lnTo>
                  <a:lnTo>
                    <a:pt x="93535" y="126898"/>
                  </a:lnTo>
                  <a:lnTo>
                    <a:pt x="92213" y="133283"/>
                  </a:lnTo>
                  <a:lnTo>
                    <a:pt x="88511" y="138243"/>
                  </a:lnTo>
                  <a:lnTo>
                    <a:pt x="6417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855"/>
            <p:cNvSpPr/>
            <p:nvPr>
              <p:custDataLst>
                <p:tags r:id="rId167"/>
              </p:custDataLst>
            </p:nvPr>
          </p:nvSpPr>
          <p:spPr>
            <a:xfrm>
              <a:off x="4527550" y="44450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856"/>
            <p:cNvSpPr/>
            <p:nvPr>
              <p:custDataLst>
                <p:tags r:id="rId168"/>
              </p:custDataLst>
            </p:nvPr>
          </p:nvSpPr>
          <p:spPr>
            <a:xfrm>
              <a:off x="4300883" y="4357877"/>
              <a:ext cx="150468" cy="273706"/>
            </a:xfrm>
            <a:custGeom>
              <a:avLst/>
              <a:gdLst/>
              <a:ahLst/>
              <a:cxnLst/>
              <a:rect l="0" t="0" r="0" b="0"/>
              <a:pathLst>
                <a:path w="150468" h="273706">
                  <a:moveTo>
                    <a:pt x="118717" y="207773"/>
                  </a:moveTo>
                  <a:lnTo>
                    <a:pt x="118717" y="207773"/>
                  </a:lnTo>
                  <a:lnTo>
                    <a:pt x="115346" y="201031"/>
                  </a:lnTo>
                  <a:lnTo>
                    <a:pt x="109928" y="195839"/>
                  </a:lnTo>
                  <a:lnTo>
                    <a:pt x="91581" y="183387"/>
                  </a:lnTo>
                  <a:lnTo>
                    <a:pt x="70382" y="178205"/>
                  </a:lnTo>
                  <a:lnTo>
                    <a:pt x="42855" y="180041"/>
                  </a:lnTo>
                  <a:lnTo>
                    <a:pt x="26440" y="188863"/>
                  </a:lnTo>
                  <a:lnTo>
                    <a:pt x="12793" y="202896"/>
                  </a:lnTo>
                  <a:lnTo>
                    <a:pt x="2025" y="220892"/>
                  </a:lnTo>
                  <a:lnTo>
                    <a:pt x="0" y="229219"/>
                  </a:lnTo>
                  <a:lnTo>
                    <a:pt x="1513" y="244116"/>
                  </a:lnTo>
                  <a:lnTo>
                    <a:pt x="13670" y="264402"/>
                  </a:lnTo>
                  <a:lnTo>
                    <a:pt x="26639" y="271747"/>
                  </a:lnTo>
                  <a:lnTo>
                    <a:pt x="34048" y="273705"/>
                  </a:lnTo>
                  <a:lnTo>
                    <a:pt x="49807" y="270237"/>
                  </a:lnTo>
                  <a:lnTo>
                    <a:pt x="74545" y="254503"/>
                  </a:lnTo>
                  <a:lnTo>
                    <a:pt x="97867" y="230085"/>
                  </a:lnTo>
                  <a:lnTo>
                    <a:pt x="104818" y="220531"/>
                  </a:lnTo>
                  <a:lnTo>
                    <a:pt x="117969" y="176746"/>
                  </a:lnTo>
                  <a:lnTo>
                    <a:pt x="121913" y="134246"/>
                  </a:lnTo>
                  <a:lnTo>
                    <a:pt x="123665" y="86899"/>
                  </a:lnTo>
                  <a:lnTo>
                    <a:pt x="124443" y="42338"/>
                  </a:lnTo>
                  <a:lnTo>
                    <a:pt x="128602" y="3279"/>
                  </a:lnTo>
                  <a:lnTo>
                    <a:pt x="128129" y="888"/>
                  </a:lnTo>
                  <a:lnTo>
                    <a:pt x="127108" y="0"/>
                  </a:lnTo>
                  <a:lnTo>
                    <a:pt x="125470" y="41953"/>
                  </a:lnTo>
                  <a:lnTo>
                    <a:pt x="125246" y="82569"/>
                  </a:lnTo>
                  <a:lnTo>
                    <a:pt x="128909" y="123199"/>
                  </a:lnTo>
                  <a:lnTo>
                    <a:pt x="134536" y="160307"/>
                  </a:lnTo>
                  <a:lnTo>
                    <a:pt x="141669" y="203586"/>
                  </a:lnTo>
                  <a:lnTo>
                    <a:pt x="150467" y="245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857"/>
            <p:cNvSpPr/>
            <p:nvPr>
              <p:custDataLst>
                <p:tags r:id="rId169"/>
              </p:custDataLst>
            </p:nvPr>
          </p:nvSpPr>
          <p:spPr>
            <a:xfrm>
              <a:off x="4036000" y="4400533"/>
              <a:ext cx="191041" cy="240036"/>
            </a:xfrm>
            <a:custGeom>
              <a:avLst/>
              <a:gdLst/>
              <a:ahLst/>
              <a:cxnLst/>
              <a:rect l="0" t="0" r="0" b="0"/>
              <a:pathLst>
                <a:path w="191041" h="240036">
                  <a:moveTo>
                    <a:pt x="40700" y="190517"/>
                  </a:moveTo>
                  <a:lnTo>
                    <a:pt x="40700" y="190517"/>
                  </a:lnTo>
                  <a:lnTo>
                    <a:pt x="44071" y="180404"/>
                  </a:lnTo>
                  <a:lnTo>
                    <a:pt x="43844" y="171676"/>
                  </a:lnTo>
                  <a:lnTo>
                    <a:pt x="37950" y="154575"/>
                  </a:lnTo>
                  <a:lnTo>
                    <a:pt x="35339" y="151739"/>
                  </a:lnTo>
                  <a:lnTo>
                    <a:pt x="28674" y="148588"/>
                  </a:lnTo>
                  <a:lnTo>
                    <a:pt x="24922" y="149864"/>
                  </a:lnTo>
                  <a:lnTo>
                    <a:pt x="16989" y="156926"/>
                  </a:lnTo>
                  <a:lnTo>
                    <a:pt x="7961" y="176174"/>
                  </a:lnTo>
                  <a:lnTo>
                    <a:pt x="0" y="211620"/>
                  </a:lnTo>
                  <a:lnTo>
                    <a:pt x="974" y="226707"/>
                  </a:lnTo>
                  <a:lnTo>
                    <a:pt x="3759" y="234824"/>
                  </a:lnTo>
                  <a:lnTo>
                    <a:pt x="7924" y="240035"/>
                  </a:lnTo>
                  <a:lnTo>
                    <a:pt x="10375" y="236984"/>
                  </a:lnTo>
                  <a:lnTo>
                    <a:pt x="19015" y="220285"/>
                  </a:lnTo>
                  <a:lnTo>
                    <a:pt x="20479" y="214802"/>
                  </a:lnTo>
                  <a:lnTo>
                    <a:pt x="21575" y="213762"/>
                  </a:lnTo>
                  <a:lnTo>
                    <a:pt x="23011" y="213774"/>
                  </a:lnTo>
                  <a:lnTo>
                    <a:pt x="57594" y="224630"/>
                  </a:lnTo>
                  <a:lnTo>
                    <a:pt x="81532" y="224065"/>
                  </a:lnTo>
                  <a:lnTo>
                    <a:pt x="114904" y="216141"/>
                  </a:lnTo>
                  <a:lnTo>
                    <a:pt x="139514" y="200696"/>
                  </a:lnTo>
                  <a:lnTo>
                    <a:pt x="153762" y="186339"/>
                  </a:lnTo>
                  <a:lnTo>
                    <a:pt x="173683" y="148905"/>
                  </a:lnTo>
                  <a:lnTo>
                    <a:pt x="182824" y="112521"/>
                  </a:lnTo>
                  <a:lnTo>
                    <a:pt x="188533" y="74007"/>
                  </a:lnTo>
                  <a:lnTo>
                    <a:pt x="191040" y="31348"/>
                  </a:lnTo>
                  <a:lnTo>
                    <a:pt x="189128" y="14882"/>
                  </a:lnTo>
                  <a:lnTo>
                    <a:pt x="184044" y="4742"/>
                  </a:lnTo>
                  <a:lnTo>
                    <a:pt x="180712" y="1051"/>
                  </a:lnTo>
                  <a:lnTo>
                    <a:pt x="177786" y="0"/>
                  </a:lnTo>
                  <a:lnTo>
                    <a:pt x="175130" y="711"/>
                  </a:lnTo>
                  <a:lnTo>
                    <a:pt x="172653" y="2597"/>
                  </a:lnTo>
                  <a:lnTo>
                    <a:pt x="165797" y="25476"/>
                  </a:lnTo>
                  <a:lnTo>
                    <a:pt x="162667" y="69179"/>
                  </a:lnTo>
                  <a:lnTo>
                    <a:pt x="165111" y="115603"/>
                  </a:lnTo>
                  <a:lnTo>
                    <a:pt x="170304" y="157266"/>
                  </a:lnTo>
                  <a:lnTo>
                    <a:pt x="173831" y="204241"/>
                  </a:lnTo>
                  <a:lnTo>
                    <a:pt x="174050" y="20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858"/>
            <p:cNvSpPr/>
            <p:nvPr>
              <p:custDataLst>
                <p:tags r:id="rId170"/>
              </p:custDataLst>
            </p:nvPr>
          </p:nvSpPr>
          <p:spPr>
            <a:xfrm>
              <a:off x="3774879" y="4445000"/>
              <a:ext cx="231972" cy="229549"/>
            </a:xfrm>
            <a:custGeom>
              <a:avLst/>
              <a:gdLst/>
              <a:ahLst/>
              <a:cxnLst/>
              <a:rect l="0" t="0" r="0" b="0"/>
              <a:pathLst>
                <a:path w="231972" h="229549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418" y="57725"/>
                  </a:lnTo>
                  <a:lnTo>
                    <a:pt x="6337" y="47599"/>
                  </a:lnTo>
                  <a:lnTo>
                    <a:pt x="10934" y="33417"/>
                  </a:lnTo>
                  <a:lnTo>
                    <a:pt x="13788" y="28257"/>
                  </a:lnTo>
                  <a:lnTo>
                    <a:pt x="15056" y="23613"/>
                  </a:lnTo>
                  <a:lnTo>
                    <a:pt x="16100" y="22797"/>
                  </a:lnTo>
                  <a:lnTo>
                    <a:pt x="17502" y="22959"/>
                  </a:lnTo>
                  <a:lnTo>
                    <a:pt x="19141" y="23773"/>
                  </a:lnTo>
                  <a:lnTo>
                    <a:pt x="28191" y="35031"/>
                  </a:lnTo>
                  <a:lnTo>
                    <a:pt x="40232" y="79487"/>
                  </a:lnTo>
                  <a:lnTo>
                    <a:pt x="50093" y="112233"/>
                  </a:lnTo>
                  <a:lnTo>
                    <a:pt x="67544" y="159627"/>
                  </a:lnTo>
                  <a:lnTo>
                    <a:pt x="82265" y="206927"/>
                  </a:lnTo>
                  <a:lnTo>
                    <a:pt x="90814" y="225606"/>
                  </a:lnTo>
                  <a:lnTo>
                    <a:pt x="101952" y="210858"/>
                  </a:lnTo>
                  <a:lnTo>
                    <a:pt x="116995" y="178591"/>
                  </a:lnTo>
                  <a:lnTo>
                    <a:pt x="119337" y="176211"/>
                  </a:lnTo>
                  <a:lnTo>
                    <a:pt x="122309" y="176740"/>
                  </a:lnTo>
                  <a:lnTo>
                    <a:pt x="168058" y="218450"/>
                  </a:lnTo>
                  <a:lnTo>
                    <a:pt x="187399" y="228964"/>
                  </a:lnTo>
                  <a:lnTo>
                    <a:pt x="193083" y="229548"/>
                  </a:lnTo>
                  <a:lnTo>
                    <a:pt x="203164" y="226434"/>
                  </a:lnTo>
                  <a:lnTo>
                    <a:pt x="210466" y="214702"/>
                  </a:lnTo>
                  <a:lnTo>
                    <a:pt x="220903" y="175054"/>
                  </a:lnTo>
                  <a:lnTo>
                    <a:pt x="223524" y="141772"/>
                  </a:lnTo>
                  <a:lnTo>
                    <a:pt x="224689" y="101110"/>
                  </a:lnTo>
                  <a:lnTo>
                    <a:pt x="225207" y="57167"/>
                  </a:lnTo>
                  <a:lnTo>
                    <a:pt x="225539" y="12756"/>
                  </a:lnTo>
                  <a:lnTo>
                    <a:pt x="225585" y="5669"/>
                  </a:lnTo>
                  <a:lnTo>
                    <a:pt x="226302" y="3780"/>
                  </a:lnTo>
                  <a:lnTo>
                    <a:pt x="227486" y="2520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3" name="SMARTInkShape-Group557"/>
          <p:cNvGrpSpPr/>
          <p:nvPr/>
        </p:nvGrpSpPr>
        <p:grpSpPr>
          <a:xfrm>
            <a:off x="3041650" y="4370565"/>
            <a:ext cx="414426" cy="322086"/>
            <a:chOff x="3041650" y="4370565"/>
            <a:chExt cx="414426" cy="322086"/>
          </a:xfrm>
        </p:grpSpPr>
        <p:sp>
          <p:nvSpPr>
            <p:cNvPr id="960" name="SMARTInkShape-2859"/>
            <p:cNvSpPr/>
            <p:nvPr>
              <p:custDataLst>
                <p:tags r:id="rId163"/>
              </p:custDataLst>
            </p:nvPr>
          </p:nvSpPr>
          <p:spPr>
            <a:xfrm>
              <a:off x="3280982" y="4370565"/>
              <a:ext cx="175094" cy="322086"/>
            </a:xfrm>
            <a:custGeom>
              <a:avLst/>
              <a:gdLst/>
              <a:ahLst/>
              <a:cxnLst/>
              <a:rect l="0" t="0" r="0" b="0"/>
              <a:pathLst>
                <a:path w="175094" h="322086">
                  <a:moveTo>
                    <a:pt x="21018" y="10935"/>
                  </a:moveTo>
                  <a:lnTo>
                    <a:pt x="21018" y="10935"/>
                  </a:lnTo>
                  <a:lnTo>
                    <a:pt x="4059" y="883"/>
                  </a:lnTo>
                  <a:lnTo>
                    <a:pt x="1245" y="0"/>
                  </a:lnTo>
                  <a:lnTo>
                    <a:pt x="75" y="117"/>
                  </a:lnTo>
                  <a:lnTo>
                    <a:pt x="0" y="901"/>
                  </a:lnTo>
                  <a:lnTo>
                    <a:pt x="2504" y="4359"/>
                  </a:lnTo>
                  <a:lnTo>
                    <a:pt x="8321" y="10599"/>
                  </a:lnTo>
                  <a:lnTo>
                    <a:pt x="50251" y="33982"/>
                  </a:lnTo>
                  <a:lnTo>
                    <a:pt x="87535" y="54689"/>
                  </a:lnTo>
                  <a:lnTo>
                    <a:pt x="126099" y="76110"/>
                  </a:lnTo>
                  <a:lnTo>
                    <a:pt x="163993" y="108633"/>
                  </a:lnTo>
                  <a:lnTo>
                    <a:pt x="172756" y="127264"/>
                  </a:lnTo>
                  <a:lnTo>
                    <a:pt x="175093" y="137170"/>
                  </a:lnTo>
                  <a:lnTo>
                    <a:pt x="166402" y="161348"/>
                  </a:lnTo>
                  <a:lnTo>
                    <a:pt x="133944" y="202728"/>
                  </a:lnTo>
                  <a:lnTo>
                    <a:pt x="90461" y="244386"/>
                  </a:lnTo>
                  <a:lnTo>
                    <a:pt x="45005" y="289647"/>
                  </a:lnTo>
                  <a:lnTo>
                    <a:pt x="37088" y="304375"/>
                  </a:lnTo>
                  <a:lnTo>
                    <a:pt x="33718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860"/>
            <p:cNvSpPr/>
            <p:nvPr>
              <p:custDataLst>
                <p:tags r:id="rId164"/>
              </p:custDataLst>
            </p:nvPr>
          </p:nvSpPr>
          <p:spPr>
            <a:xfrm>
              <a:off x="3041650" y="4559300"/>
              <a:ext cx="374651" cy="38101"/>
            </a:xfrm>
            <a:custGeom>
              <a:avLst/>
              <a:gdLst/>
              <a:ahLst/>
              <a:cxnLst/>
              <a:rect l="0" t="0" r="0" b="0"/>
              <a:pathLst>
                <a:path w="374651" h="38101">
                  <a:moveTo>
                    <a:pt x="0" y="38100"/>
                  </a:moveTo>
                  <a:lnTo>
                    <a:pt x="0" y="38100"/>
                  </a:lnTo>
                  <a:lnTo>
                    <a:pt x="35343" y="38100"/>
                  </a:lnTo>
                  <a:lnTo>
                    <a:pt x="70506" y="38100"/>
                  </a:lnTo>
                  <a:lnTo>
                    <a:pt x="115767" y="36218"/>
                  </a:lnTo>
                  <a:lnTo>
                    <a:pt x="140678" y="34729"/>
                  </a:lnTo>
                  <a:lnTo>
                    <a:pt x="166458" y="32325"/>
                  </a:lnTo>
                  <a:lnTo>
                    <a:pt x="192817" y="29311"/>
                  </a:lnTo>
                  <a:lnTo>
                    <a:pt x="219561" y="25891"/>
                  </a:lnTo>
                  <a:lnTo>
                    <a:pt x="244446" y="22905"/>
                  </a:lnTo>
                  <a:lnTo>
                    <a:pt x="290911" y="17706"/>
                  </a:lnTo>
                  <a:lnTo>
                    <a:pt x="327555" y="11162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861"/>
            <p:cNvSpPr/>
            <p:nvPr>
              <p:custDataLst>
                <p:tags r:id="rId165"/>
              </p:custDataLst>
            </p:nvPr>
          </p:nvSpPr>
          <p:spPr>
            <a:xfrm>
              <a:off x="3067466" y="4464050"/>
              <a:ext cx="298035" cy="36115"/>
            </a:xfrm>
            <a:custGeom>
              <a:avLst/>
              <a:gdLst/>
              <a:ahLst/>
              <a:cxnLst/>
              <a:rect l="0" t="0" r="0" b="0"/>
              <a:pathLst>
                <a:path w="298035" h="36115">
                  <a:moveTo>
                    <a:pt x="18634" y="31750"/>
                  </a:moveTo>
                  <a:lnTo>
                    <a:pt x="18634" y="31750"/>
                  </a:lnTo>
                  <a:lnTo>
                    <a:pt x="0" y="31750"/>
                  </a:lnTo>
                  <a:lnTo>
                    <a:pt x="17697" y="36114"/>
                  </a:lnTo>
                  <a:lnTo>
                    <a:pt x="55908" y="36101"/>
                  </a:lnTo>
                  <a:lnTo>
                    <a:pt x="96584" y="31097"/>
                  </a:lnTo>
                  <a:lnTo>
                    <a:pt x="142883" y="24169"/>
                  </a:lnTo>
                  <a:lnTo>
                    <a:pt x="188862" y="16385"/>
                  </a:lnTo>
                  <a:lnTo>
                    <a:pt x="228111" y="8224"/>
                  </a:lnTo>
                  <a:lnTo>
                    <a:pt x="271828" y="2437"/>
                  </a:lnTo>
                  <a:lnTo>
                    <a:pt x="298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8" name="SMARTInkShape-Group558"/>
          <p:cNvGrpSpPr/>
          <p:nvPr/>
        </p:nvGrpSpPr>
        <p:grpSpPr>
          <a:xfrm>
            <a:off x="11283950" y="3733800"/>
            <a:ext cx="473076" cy="239254"/>
            <a:chOff x="11283950" y="3733800"/>
            <a:chExt cx="473076" cy="239254"/>
          </a:xfrm>
        </p:grpSpPr>
        <p:sp>
          <p:nvSpPr>
            <p:cNvPr id="964" name="SMARTInkShape-2862"/>
            <p:cNvSpPr/>
            <p:nvPr>
              <p:custDataLst>
                <p:tags r:id="rId159"/>
              </p:custDataLst>
            </p:nvPr>
          </p:nvSpPr>
          <p:spPr>
            <a:xfrm>
              <a:off x="11283950" y="38417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0"/>
                  </a:moveTo>
                  <a:lnTo>
                    <a:pt x="0" y="0"/>
                  </a:lnTo>
                  <a:lnTo>
                    <a:pt x="40000" y="15580"/>
                  </a:lnTo>
                  <a:lnTo>
                    <a:pt x="83503" y="25862"/>
                  </a:lnTo>
                  <a:lnTo>
                    <a:pt x="130036" y="30587"/>
                  </a:lnTo>
                  <a:lnTo>
                    <a:pt x="146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863"/>
            <p:cNvSpPr/>
            <p:nvPr>
              <p:custDataLst>
                <p:tags r:id="rId160"/>
              </p:custDataLst>
            </p:nvPr>
          </p:nvSpPr>
          <p:spPr>
            <a:xfrm>
              <a:off x="11291915" y="3744452"/>
              <a:ext cx="148483" cy="228602"/>
            </a:xfrm>
            <a:custGeom>
              <a:avLst/>
              <a:gdLst/>
              <a:ahLst/>
              <a:cxnLst/>
              <a:rect l="0" t="0" r="0" b="0"/>
              <a:pathLst>
                <a:path w="148483" h="228602">
                  <a:moveTo>
                    <a:pt x="61885" y="84598"/>
                  </a:moveTo>
                  <a:lnTo>
                    <a:pt x="61885" y="84598"/>
                  </a:lnTo>
                  <a:lnTo>
                    <a:pt x="56816" y="90373"/>
                  </a:lnTo>
                  <a:lnTo>
                    <a:pt x="51054" y="102616"/>
                  </a:lnTo>
                  <a:lnTo>
                    <a:pt x="40904" y="139166"/>
                  </a:lnTo>
                  <a:lnTo>
                    <a:pt x="29562" y="174615"/>
                  </a:lnTo>
                  <a:lnTo>
                    <a:pt x="17265" y="204403"/>
                  </a:lnTo>
                  <a:lnTo>
                    <a:pt x="0" y="228601"/>
                  </a:lnTo>
                  <a:lnTo>
                    <a:pt x="19574" y="206050"/>
                  </a:lnTo>
                  <a:lnTo>
                    <a:pt x="40489" y="169581"/>
                  </a:lnTo>
                  <a:lnTo>
                    <a:pt x="58255" y="133422"/>
                  </a:lnTo>
                  <a:lnTo>
                    <a:pt x="77911" y="92186"/>
                  </a:lnTo>
                  <a:lnTo>
                    <a:pt x="98406" y="50341"/>
                  </a:lnTo>
                  <a:lnTo>
                    <a:pt x="128756" y="7955"/>
                  </a:lnTo>
                  <a:lnTo>
                    <a:pt x="136997" y="1145"/>
                  </a:lnTo>
                  <a:lnTo>
                    <a:pt x="140181" y="35"/>
                  </a:lnTo>
                  <a:lnTo>
                    <a:pt x="143011" y="0"/>
                  </a:lnTo>
                  <a:lnTo>
                    <a:pt x="145603" y="683"/>
                  </a:lnTo>
                  <a:lnTo>
                    <a:pt x="148482" y="12730"/>
                  </a:lnTo>
                  <a:lnTo>
                    <a:pt x="148220" y="47076"/>
                  </a:lnTo>
                  <a:lnTo>
                    <a:pt x="143675" y="91120"/>
                  </a:lnTo>
                  <a:lnTo>
                    <a:pt x="139741" y="133567"/>
                  </a:lnTo>
                  <a:lnTo>
                    <a:pt x="138230" y="180044"/>
                  </a:lnTo>
                  <a:lnTo>
                    <a:pt x="138085" y="18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864"/>
            <p:cNvSpPr/>
            <p:nvPr>
              <p:custDataLst>
                <p:tags r:id="rId161"/>
              </p:custDataLst>
            </p:nvPr>
          </p:nvSpPr>
          <p:spPr>
            <a:xfrm>
              <a:off x="11487518" y="3733800"/>
              <a:ext cx="183783" cy="201881"/>
            </a:xfrm>
            <a:custGeom>
              <a:avLst/>
              <a:gdLst/>
              <a:ahLst/>
              <a:cxnLst/>
              <a:rect l="0" t="0" r="0" b="0"/>
              <a:pathLst>
                <a:path w="183783" h="201881">
                  <a:moveTo>
                    <a:pt x="18682" y="76200"/>
                  </a:moveTo>
                  <a:lnTo>
                    <a:pt x="18682" y="76200"/>
                  </a:lnTo>
                  <a:lnTo>
                    <a:pt x="20563" y="123584"/>
                  </a:lnTo>
                  <a:lnTo>
                    <a:pt x="24149" y="163562"/>
                  </a:lnTo>
                  <a:lnTo>
                    <a:pt x="21400" y="188163"/>
                  </a:lnTo>
                  <a:lnTo>
                    <a:pt x="18008" y="196517"/>
                  </a:lnTo>
                  <a:lnTo>
                    <a:pt x="14150" y="200230"/>
                  </a:lnTo>
                  <a:lnTo>
                    <a:pt x="10083" y="201880"/>
                  </a:lnTo>
                  <a:lnTo>
                    <a:pt x="8012" y="201614"/>
                  </a:lnTo>
                  <a:lnTo>
                    <a:pt x="3826" y="199438"/>
                  </a:lnTo>
                  <a:lnTo>
                    <a:pt x="2428" y="197164"/>
                  </a:lnTo>
                  <a:lnTo>
                    <a:pt x="875" y="190874"/>
                  </a:lnTo>
                  <a:lnTo>
                    <a:pt x="0" y="172658"/>
                  </a:lnTo>
                  <a:lnTo>
                    <a:pt x="14208" y="125305"/>
                  </a:lnTo>
                  <a:lnTo>
                    <a:pt x="27076" y="81499"/>
                  </a:lnTo>
                  <a:lnTo>
                    <a:pt x="44934" y="41001"/>
                  </a:lnTo>
                  <a:lnTo>
                    <a:pt x="48178" y="37917"/>
                  </a:lnTo>
                  <a:lnTo>
                    <a:pt x="55545" y="34491"/>
                  </a:lnTo>
                  <a:lnTo>
                    <a:pt x="58781" y="34283"/>
                  </a:lnTo>
                  <a:lnTo>
                    <a:pt x="64254" y="35933"/>
                  </a:lnTo>
                  <a:lnTo>
                    <a:pt x="69039" y="40900"/>
                  </a:lnTo>
                  <a:lnTo>
                    <a:pt x="81231" y="65699"/>
                  </a:lnTo>
                  <a:lnTo>
                    <a:pt x="92159" y="109639"/>
                  </a:lnTo>
                  <a:lnTo>
                    <a:pt x="102993" y="155320"/>
                  </a:lnTo>
                  <a:lnTo>
                    <a:pt x="114454" y="179371"/>
                  </a:lnTo>
                  <a:lnTo>
                    <a:pt x="118512" y="185197"/>
                  </a:lnTo>
                  <a:lnTo>
                    <a:pt x="122630" y="188376"/>
                  </a:lnTo>
                  <a:lnTo>
                    <a:pt x="126785" y="189790"/>
                  </a:lnTo>
                  <a:lnTo>
                    <a:pt x="130967" y="190026"/>
                  </a:lnTo>
                  <a:lnTo>
                    <a:pt x="139378" y="186526"/>
                  </a:lnTo>
                  <a:lnTo>
                    <a:pt x="143595" y="183617"/>
                  </a:lnTo>
                  <a:lnTo>
                    <a:pt x="150165" y="174741"/>
                  </a:lnTo>
                  <a:lnTo>
                    <a:pt x="163500" y="134941"/>
                  </a:lnTo>
                  <a:lnTo>
                    <a:pt x="169594" y="101131"/>
                  </a:lnTo>
                  <a:lnTo>
                    <a:pt x="174654" y="66113"/>
                  </a:lnTo>
                  <a:lnTo>
                    <a:pt x="181770" y="20533"/>
                  </a:lnTo>
                  <a:lnTo>
                    <a:pt x="183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865"/>
            <p:cNvSpPr/>
            <p:nvPr>
              <p:custDataLst>
                <p:tags r:id="rId162"/>
              </p:custDataLst>
            </p:nvPr>
          </p:nvSpPr>
          <p:spPr>
            <a:xfrm>
              <a:off x="11747500" y="391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2" name="SMARTInkShape-Group559"/>
          <p:cNvGrpSpPr/>
          <p:nvPr/>
        </p:nvGrpSpPr>
        <p:grpSpPr>
          <a:xfrm>
            <a:off x="10687800" y="3843049"/>
            <a:ext cx="361201" cy="122947"/>
            <a:chOff x="10687800" y="3843049"/>
            <a:chExt cx="361201" cy="122947"/>
          </a:xfrm>
        </p:grpSpPr>
        <p:sp>
          <p:nvSpPr>
            <p:cNvPr id="969" name="SMARTInkShape-2866"/>
            <p:cNvSpPr/>
            <p:nvPr>
              <p:custDataLst>
                <p:tags r:id="rId156"/>
              </p:custDataLst>
            </p:nvPr>
          </p:nvSpPr>
          <p:spPr>
            <a:xfrm>
              <a:off x="10972295" y="3849603"/>
              <a:ext cx="76706" cy="93748"/>
            </a:xfrm>
            <a:custGeom>
              <a:avLst/>
              <a:gdLst/>
              <a:ahLst/>
              <a:cxnLst/>
              <a:rect l="0" t="0" r="0" b="0"/>
              <a:pathLst>
                <a:path w="76706" h="93748">
                  <a:moveTo>
                    <a:pt x="13205" y="17547"/>
                  </a:moveTo>
                  <a:lnTo>
                    <a:pt x="13205" y="17547"/>
                  </a:lnTo>
                  <a:lnTo>
                    <a:pt x="9835" y="20918"/>
                  </a:lnTo>
                  <a:lnTo>
                    <a:pt x="8179" y="24454"/>
                  </a:lnTo>
                  <a:lnTo>
                    <a:pt x="7738" y="26385"/>
                  </a:lnTo>
                  <a:lnTo>
                    <a:pt x="8149" y="27672"/>
                  </a:lnTo>
                  <a:lnTo>
                    <a:pt x="9129" y="28530"/>
                  </a:lnTo>
                  <a:lnTo>
                    <a:pt x="10487" y="29102"/>
                  </a:lnTo>
                  <a:lnTo>
                    <a:pt x="15760" y="27857"/>
                  </a:lnTo>
                  <a:lnTo>
                    <a:pt x="43855" y="15455"/>
                  </a:lnTo>
                  <a:lnTo>
                    <a:pt x="58300" y="3571"/>
                  </a:lnTo>
                  <a:lnTo>
                    <a:pt x="59494" y="1880"/>
                  </a:lnTo>
                  <a:lnTo>
                    <a:pt x="59587" y="752"/>
                  </a:lnTo>
                  <a:lnTo>
                    <a:pt x="58943" y="0"/>
                  </a:lnTo>
                  <a:lnTo>
                    <a:pt x="47923" y="2313"/>
                  </a:lnTo>
                  <a:lnTo>
                    <a:pt x="31253" y="14209"/>
                  </a:lnTo>
                  <a:lnTo>
                    <a:pt x="12907" y="34511"/>
                  </a:lnTo>
                  <a:lnTo>
                    <a:pt x="808" y="58400"/>
                  </a:lnTo>
                  <a:lnTo>
                    <a:pt x="0" y="65243"/>
                  </a:lnTo>
                  <a:lnTo>
                    <a:pt x="2868" y="76610"/>
                  </a:lnTo>
                  <a:lnTo>
                    <a:pt x="7019" y="80911"/>
                  </a:lnTo>
                  <a:lnTo>
                    <a:pt x="19158" y="87572"/>
                  </a:lnTo>
                  <a:lnTo>
                    <a:pt x="76705" y="9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867"/>
            <p:cNvSpPr/>
            <p:nvPr>
              <p:custDataLst>
                <p:tags r:id="rId157"/>
              </p:custDataLst>
            </p:nvPr>
          </p:nvSpPr>
          <p:spPr>
            <a:xfrm>
              <a:off x="10871200" y="3848100"/>
              <a:ext cx="82551" cy="117896"/>
            </a:xfrm>
            <a:custGeom>
              <a:avLst/>
              <a:gdLst/>
              <a:ahLst/>
              <a:cxnLst/>
              <a:rect l="0" t="0" r="0" b="0"/>
              <a:pathLst>
                <a:path w="82551" h="117896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2691"/>
                  </a:lnTo>
                  <a:lnTo>
                    <a:pt x="3371" y="4254"/>
                  </a:lnTo>
                  <a:lnTo>
                    <a:pt x="15580" y="15842"/>
                  </a:lnTo>
                  <a:lnTo>
                    <a:pt x="25861" y="39423"/>
                  </a:lnTo>
                  <a:lnTo>
                    <a:pt x="36000" y="85590"/>
                  </a:lnTo>
                  <a:lnTo>
                    <a:pt x="36461" y="99423"/>
                  </a:lnTo>
                  <a:lnTo>
                    <a:pt x="34313" y="110275"/>
                  </a:lnTo>
                  <a:lnTo>
                    <a:pt x="32752" y="113733"/>
                  </a:lnTo>
                  <a:lnTo>
                    <a:pt x="31007" y="116038"/>
                  </a:lnTo>
                  <a:lnTo>
                    <a:pt x="29137" y="117575"/>
                  </a:lnTo>
                  <a:lnTo>
                    <a:pt x="26481" y="117895"/>
                  </a:lnTo>
                  <a:lnTo>
                    <a:pt x="19765" y="116368"/>
                  </a:lnTo>
                  <a:lnTo>
                    <a:pt x="17410" y="114267"/>
                  </a:lnTo>
                  <a:lnTo>
                    <a:pt x="14794" y="108171"/>
                  </a:lnTo>
                  <a:lnTo>
                    <a:pt x="16691" y="83321"/>
                  </a:lnTo>
                  <a:lnTo>
                    <a:pt x="28463" y="49147"/>
                  </a:lnTo>
                  <a:lnTo>
                    <a:pt x="48729" y="2232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868"/>
            <p:cNvSpPr/>
            <p:nvPr>
              <p:custDataLst>
                <p:tags r:id="rId158"/>
              </p:custDataLst>
            </p:nvPr>
          </p:nvSpPr>
          <p:spPr>
            <a:xfrm>
              <a:off x="10687800" y="3843049"/>
              <a:ext cx="107201" cy="117229"/>
            </a:xfrm>
            <a:custGeom>
              <a:avLst/>
              <a:gdLst/>
              <a:ahLst/>
              <a:cxnLst/>
              <a:rect l="0" t="0" r="0" b="0"/>
              <a:pathLst>
                <a:path w="107201" h="117229">
                  <a:moveTo>
                    <a:pt x="107200" y="24101"/>
                  </a:moveTo>
                  <a:lnTo>
                    <a:pt x="107200" y="24101"/>
                  </a:lnTo>
                  <a:lnTo>
                    <a:pt x="71374" y="1624"/>
                  </a:lnTo>
                  <a:lnTo>
                    <a:pt x="63996" y="0"/>
                  </a:lnTo>
                  <a:lnTo>
                    <a:pt x="54133" y="3041"/>
                  </a:lnTo>
                  <a:lnTo>
                    <a:pt x="48538" y="5828"/>
                  </a:lnTo>
                  <a:lnTo>
                    <a:pt x="38559" y="16450"/>
                  </a:lnTo>
                  <a:lnTo>
                    <a:pt x="16343" y="58763"/>
                  </a:lnTo>
                  <a:lnTo>
                    <a:pt x="3045" y="91808"/>
                  </a:lnTo>
                  <a:lnTo>
                    <a:pt x="0" y="112186"/>
                  </a:lnTo>
                  <a:lnTo>
                    <a:pt x="455" y="114574"/>
                  </a:lnTo>
                  <a:lnTo>
                    <a:pt x="1466" y="116166"/>
                  </a:lnTo>
                  <a:lnTo>
                    <a:pt x="2843" y="117228"/>
                  </a:lnTo>
                  <a:lnTo>
                    <a:pt x="5174" y="116524"/>
                  </a:lnTo>
                  <a:lnTo>
                    <a:pt x="23035" y="101488"/>
                  </a:lnTo>
                  <a:lnTo>
                    <a:pt x="43766" y="60406"/>
                  </a:lnTo>
                  <a:lnTo>
                    <a:pt x="62269" y="24882"/>
                  </a:lnTo>
                  <a:lnTo>
                    <a:pt x="65978" y="31075"/>
                  </a:lnTo>
                  <a:lnTo>
                    <a:pt x="81035" y="73748"/>
                  </a:lnTo>
                  <a:lnTo>
                    <a:pt x="107200" y="10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2" name="SMARTInkShape-Group560"/>
          <p:cNvGrpSpPr/>
          <p:nvPr/>
        </p:nvGrpSpPr>
        <p:grpSpPr>
          <a:xfrm>
            <a:off x="8864678" y="3671536"/>
            <a:ext cx="1523923" cy="315754"/>
            <a:chOff x="8864678" y="3671536"/>
            <a:chExt cx="1523923" cy="315754"/>
          </a:xfrm>
        </p:grpSpPr>
        <p:sp>
          <p:nvSpPr>
            <p:cNvPr id="973" name="SMARTInkShape-2869"/>
            <p:cNvSpPr/>
            <p:nvPr>
              <p:custDataLst>
                <p:tags r:id="rId147"/>
              </p:custDataLst>
            </p:nvPr>
          </p:nvSpPr>
          <p:spPr>
            <a:xfrm>
              <a:off x="10205333" y="3879850"/>
              <a:ext cx="126118" cy="3659"/>
            </a:xfrm>
            <a:custGeom>
              <a:avLst/>
              <a:gdLst/>
              <a:ahLst/>
              <a:cxnLst/>
              <a:rect l="0" t="0" r="0" b="0"/>
              <a:pathLst>
                <a:path w="126118" h="3659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134" y="705"/>
                  </a:lnTo>
                  <a:lnTo>
                    <a:pt x="28724" y="3658"/>
                  </a:lnTo>
                  <a:lnTo>
                    <a:pt x="64961" y="1397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870"/>
            <p:cNvSpPr/>
            <p:nvPr>
              <p:custDataLst>
                <p:tags r:id="rId148"/>
              </p:custDataLst>
            </p:nvPr>
          </p:nvSpPr>
          <p:spPr>
            <a:xfrm>
              <a:off x="10211808" y="3747063"/>
              <a:ext cx="176793" cy="240227"/>
            </a:xfrm>
            <a:custGeom>
              <a:avLst/>
              <a:gdLst/>
              <a:ahLst/>
              <a:cxnLst/>
              <a:rect l="0" t="0" r="0" b="0"/>
              <a:pathLst>
                <a:path w="176793" h="240227">
                  <a:moveTo>
                    <a:pt x="176792" y="31187"/>
                  </a:moveTo>
                  <a:lnTo>
                    <a:pt x="176792" y="31187"/>
                  </a:lnTo>
                  <a:lnTo>
                    <a:pt x="173421" y="24445"/>
                  </a:lnTo>
                  <a:lnTo>
                    <a:pt x="168003" y="19254"/>
                  </a:lnTo>
                  <a:lnTo>
                    <a:pt x="145144" y="1338"/>
                  </a:lnTo>
                  <a:lnTo>
                    <a:pt x="136839" y="0"/>
                  </a:lnTo>
                  <a:lnTo>
                    <a:pt x="93370" y="2841"/>
                  </a:lnTo>
                  <a:lnTo>
                    <a:pt x="67096" y="15028"/>
                  </a:lnTo>
                  <a:lnTo>
                    <a:pt x="44804" y="32044"/>
                  </a:lnTo>
                  <a:lnTo>
                    <a:pt x="35112" y="48031"/>
                  </a:lnTo>
                  <a:lnTo>
                    <a:pt x="23137" y="90409"/>
                  </a:lnTo>
                  <a:lnTo>
                    <a:pt x="9615" y="134477"/>
                  </a:lnTo>
                  <a:lnTo>
                    <a:pt x="1301" y="177153"/>
                  </a:lnTo>
                  <a:lnTo>
                    <a:pt x="0" y="214934"/>
                  </a:lnTo>
                  <a:lnTo>
                    <a:pt x="2498" y="224800"/>
                  </a:lnTo>
                  <a:lnTo>
                    <a:pt x="7841" y="232007"/>
                  </a:lnTo>
                  <a:lnTo>
                    <a:pt x="11242" y="234917"/>
                  </a:lnTo>
                  <a:lnTo>
                    <a:pt x="20664" y="238151"/>
                  </a:lnTo>
                  <a:lnTo>
                    <a:pt x="47331" y="240226"/>
                  </a:lnTo>
                  <a:lnTo>
                    <a:pt x="68113" y="237216"/>
                  </a:lnTo>
                  <a:lnTo>
                    <a:pt x="94242" y="22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871"/>
            <p:cNvSpPr/>
            <p:nvPr>
              <p:custDataLst>
                <p:tags r:id="rId149"/>
              </p:custDataLst>
            </p:nvPr>
          </p:nvSpPr>
          <p:spPr>
            <a:xfrm>
              <a:off x="10027420" y="3736491"/>
              <a:ext cx="119881" cy="204345"/>
            </a:xfrm>
            <a:custGeom>
              <a:avLst/>
              <a:gdLst/>
              <a:ahLst/>
              <a:cxnLst/>
              <a:rect l="0" t="0" r="0" b="0"/>
              <a:pathLst>
                <a:path w="119881" h="204345">
                  <a:moveTo>
                    <a:pt x="75430" y="3659"/>
                  </a:moveTo>
                  <a:lnTo>
                    <a:pt x="75430" y="3659"/>
                  </a:lnTo>
                  <a:lnTo>
                    <a:pt x="75428" y="0"/>
                  </a:lnTo>
                  <a:lnTo>
                    <a:pt x="75428" y="1563"/>
                  </a:lnTo>
                  <a:lnTo>
                    <a:pt x="59734" y="41683"/>
                  </a:lnTo>
                  <a:lnTo>
                    <a:pt x="42791" y="83599"/>
                  </a:lnTo>
                  <a:lnTo>
                    <a:pt x="26249" y="129886"/>
                  </a:lnTo>
                  <a:lnTo>
                    <a:pt x="12410" y="169235"/>
                  </a:lnTo>
                  <a:lnTo>
                    <a:pt x="0" y="204146"/>
                  </a:lnTo>
                  <a:lnTo>
                    <a:pt x="1862" y="204344"/>
                  </a:lnTo>
                  <a:lnTo>
                    <a:pt x="42667" y="197782"/>
                  </a:lnTo>
                  <a:lnTo>
                    <a:pt x="87799" y="194169"/>
                  </a:lnTo>
                  <a:lnTo>
                    <a:pt x="119880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2872"/>
            <p:cNvSpPr/>
            <p:nvPr>
              <p:custDataLst>
                <p:tags r:id="rId150"/>
              </p:custDataLst>
            </p:nvPr>
          </p:nvSpPr>
          <p:spPr>
            <a:xfrm>
              <a:off x="9791700" y="3721553"/>
              <a:ext cx="191496" cy="202748"/>
            </a:xfrm>
            <a:custGeom>
              <a:avLst/>
              <a:gdLst/>
              <a:ahLst/>
              <a:cxnLst/>
              <a:rect l="0" t="0" r="0" b="0"/>
              <a:pathLst>
                <a:path w="191496" h="202748">
                  <a:moveTo>
                    <a:pt x="0" y="202747"/>
                  </a:moveTo>
                  <a:lnTo>
                    <a:pt x="0" y="202747"/>
                  </a:lnTo>
                  <a:lnTo>
                    <a:pt x="1412" y="163068"/>
                  </a:lnTo>
                  <a:lnTo>
                    <a:pt x="10844" y="124276"/>
                  </a:lnTo>
                  <a:lnTo>
                    <a:pt x="21049" y="90965"/>
                  </a:lnTo>
                  <a:lnTo>
                    <a:pt x="38691" y="46625"/>
                  </a:lnTo>
                  <a:lnTo>
                    <a:pt x="64043" y="1284"/>
                  </a:lnTo>
                  <a:lnTo>
                    <a:pt x="66684" y="0"/>
                  </a:lnTo>
                  <a:lnTo>
                    <a:pt x="69150" y="554"/>
                  </a:lnTo>
                  <a:lnTo>
                    <a:pt x="71502" y="2335"/>
                  </a:lnTo>
                  <a:lnTo>
                    <a:pt x="74113" y="11840"/>
                  </a:lnTo>
                  <a:lnTo>
                    <a:pt x="77898" y="57219"/>
                  </a:lnTo>
                  <a:lnTo>
                    <a:pt x="81893" y="71746"/>
                  </a:lnTo>
                  <a:lnTo>
                    <a:pt x="88374" y="80553"/>
                  </a:lnTo>
                  <a:lnTo>
                    <a:pt x="92077" y="82479"/>
                  </a:lnTo>
                  <a:lnTo>
                    <a:pt x="95957" y="83057"/>
                  </a:lnTo>
                  <a:lnTo>
                    <a:pt x="99954" y="82737"/>
                  </a:lnTo>
                  <a:lnTo>
                    <a:pt x="115693" y="75544"/>
                  </a:lnTo>
                  <a:lnTo>
                    <a:pt x="144336" y="54697"/>
                  </a:lnTo>
                  <a:lnTo>
                    <a:pt x="174566" y="19908"/>
                  </a:lnTo>
                  <a:lnTo>
                    <a:pt x="178467" y="18765"/>
                  </a:lnTo>
                  <a:lnTo>
                    <a:pt x="182478" y="18709"/>
                  </a:lnTo>
                  <a:lnTo>
                    <a:pt x="185858" y="20788"/>
                  </a:lnTo>
                  <a:lnTo>
                    <a:pt x="191495" y="28743"/>
                  </a:lnTo>
                  <a:lnTo>
                    <a:pt x="191428" y="67011"/>
                  </a:lnTo>
                  <a:lnTo>
                    <a:pt x="190775" y="105770"/>
                  </a:lnTo>
                  <a:lnTo>
                    <a:pt x="188673" y="147425"/>
                  </a:lnTo>
                  <a:lnTo>
                    <a:pt x="183608" y="165894"/>
                  </a:lnTo>
                  <a:lnTo>
                    <a:pt x="180382" y="171551"/>
                  </a:lnTo>
                  <a:lnTo>
                    <a:pt x="179520" y="172072"/>
                  </a:lnTo>
                  <a:lnTo>
                    <a:pt x="177800" y="17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2873"/>
            <p:cNvSpPr/>
            <p:nvPr>
              <p:custDataLst>
                <p:tags r:id="rId151"/>
              </p:custDataLst>
            </p:nvPr>
          </p:nvSpPr>
          <p:spPr>
            <a:xfrm>
              <a:off x="9626600" y="3677533"/>
              <a:ext cx="241301" cy="272168"/>
            </a:xfrm>
            <a:custGeom>
              <a:avLst/>
              <a:gdLst/>
              <a:ahLst/>
              <a:cxnLst/>
              <a:rect l="0" t="0" r="0" b="0"/>
              <a:pathLst>
                <a:path w="241301" h="272168">
                  <a:moveTo>
                    <a:pt x="241300" y="5467"/>
                  </a:moveTo>
                  <a:lnTo>
                    <a:pt x="241300" y="5467"/>
                  </a:lnTo>
                  <a:lnTo>
                    <a:pt x="241300" y="2096"/>
                  </a:lnTo>
                  <a:lnTo>
                    <a:pt x="240595" y="1103"/>
                  </a:lnTo>
                  <a:lnTo>
                    <a:pt x="239419" y="441"/>
                  </a:lnTo>
                  <a:lnTo>
                    <a:pt x="237929" y="0"/>
                  </a:lnTo>
                  <a:lnTo>
                    <a:pt x="222347" y="6120"/>
                  </a:lnTo>
                  <a:lnTo>
                    <a:pt x="185320" y="33792"/>
                  </a:lnTo>
                  <a:lnTo>
                    <a:pt x="145299" y="75086"/>
                  </a:lnTo>
                  <a:lnTo>
                    <a:pt x="114201" y="106729"/>
                  </a:lnTo>
                  <a:lnTo>
                    <a:pt x="83447" y="141489"/>
                  </a:lnTo>
                  <a:lnTo>
                    <a:pt x="54726" y="177399"/>
                  </a:lnTo>
                  <a:lnTo>
                    <a:pt x="30202" y="212174"/>
                  </a:lnTo>
                  <a:lnTo>
                    <a:pt x="6697" y="257390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2874"/>
            <p:cNvSpPr/>
            <p:nvPr>
              <p:custDataLst>
                <p:tags r:id="rId152"/>
              </p:custDataLst>
            </p:nvPr>
          </p:nvSpPr>
          <p:spPr>
            <a:xfrm>
              <a:off x="9445141" y="3810000"/>
              <a:ext cx="124310" cy="5762"/>
            </a:xfrm>
            <a:custGeom>
              <a:avLst/>
              <a:gdLst/>
              <a:ahLst/>
              <a:cxnLst/>
              <a:rect l="0" t="0" r="0" b="0"/>
              <a:pathLst>
                <a:path w="124310" h="5762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38146" y="5761"/>
                  </a:lnTo>
                  <a:lnTo>
                    <a:pt x="83536" y="4352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875"/>
            <p:cNvSpPr/>
            <p:nvPr>
              <p:custDataLst>
                <p:tags r:id="rId153"/>
              </p:custDataLst>
            </p:nvPr>
          </p:nvSpPr>
          <p:spPr>
            <a:xfrm>
              <a:off x="9436131" y="3696967"/>
              <a:ext cx="165070" cy="203951"/>
            </a:xfrm>
            <a:custGeom>
              <a:avLst/>
              <a:gdLst/>
              <a:ahLst/>
              <a:cxnLst/>
              <a:rect l="0" t="0" r="0" b="0"/>
              <a:pathLst>
                <a:path w="165070" h="203951">
                  <a:moveTo>
                    <a:pt x="165069" y="30483"/>
                  </a:moveTo>
                  <a:lnTo>
                    <a:pt x="165069" y="30483"/>
                  </a:lnTo>
                  <a:lnTo>
                    <a:pt x="165069" y="23741"/>
                  </a:lnTo>
                  <a:lnTo>
                    <a:pt x="163657" y="21049"/>
                  </a:lnTo>
                  <a:lnTo>
                    <a:pt x="154930" y="13890"/>
                  </a:lnTo>
                  <a:lnTo>
                    <a:pt x="138586" y="3011"/>
                  </a:lnTo>
                  <a:lnTo>
                    <a:pt x="121395" y="0"/>
                  </a:lnTo>
                  <a:lnTo>
                    <a:pt x="106383" y="4941"/>
                  </a:lnTo>
                  <a:lnTo>
                    <a:pt x="80182" y="23385"/>
                  </a:lnTo>
                  <a:lnTo>
                    <a:pt x="51957" y="54956"/>
                  </a:lnTo>
                  <a:lnTo>
                    <a:pt x="27604" y="95590"/>
                  </a:lnTo>
                  <a:lnTo>
                    <a:pt x="8864" y="135146"/>
                  </a:lnTo>
                  <a:lnTo>
                    <a:pt x="1098" y="157433"/>
                  </a:lnTo>
                  <a:lnTo>
                    <a:pt x="0" y="176746"/>
                  </a:lnTo>
                  <a:lnTo>
                    <a:pt x="3746" y="189092"/>
                  </a:lnTo>
                  <a:lnTo>
                    <a:pt x="6721" y="193372"/>
                  </a:lnTo>
                  <a:lnTo>
                    <a:pt x="17552" y="200010"/>
                  </a:lnTo>
                  <a:lnTo>
                    <a:pt x="24392" y="202767"/>
                  </a:lnTo>
                  <a:lnTo>
                    <a:pt x="39516" y="203950"/>
                  </a:lnTo>
                  <a:lnTo>
                    <a:pt x="84251" y="196423"/>
                  </a:lnTo>
                  <a:lnTo>
                    <a:pt x="99517" y="189841"/>
                  </a:lnTo>
                  <a:lnTo>
                    <a:pt x="103729" y="185405"/>
                  </a:lnTo>
                  <a:lnTo>
                    <a:pt x="105832" y="180331"/>
                  </a:lnTo>
                  <a:lnTo>
                    <a:pt x="107919" y="163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876"/>
            <p:cNvSpPr/>
            <p:nvPr>
              <p:custDataLst>
                <p:tags r:id="rId154"/>
              </p:custDataLst>
            </p:nvPr>
          </p:nvSpPr>
          <p:spPr>
            <a:xfrm>
              <a:off x="9194858" y="3686230"/>
              <a:ext cx="164042" cy="210539"/>
            </a:xfrm>
            <a:custGeom>
              <a:avLst/>
              <a:gdLst/>
              <a:ahLst/>
              <a:cxnLst/>
              <a:rect l="0" t="0" r="0" b="0"/>
              <a:pathLst>
                <a:path w="164042" h="210539">
                  <a:moveTo>
                    <a:pt x="18992" y="66620"/>
                  </a:moveTo>
                  <a:lnTo>
                    <a:pt x="18992" y="66620"/>
                  </a:lnTo>
                  <a:lnTo>
                    <a:pt x="15621" y="66620"/>
                  </a:lnTo>
                  <a:lnTo>
                    <a:pt x="14629" y="67325"/>
                  </a:lnTo>
                  <a:lnTo>
                    <a:pt x="13966" y="68501"/>
                  </a:lnTo>
                  <a:lnTo>
                    <a:pt x="13230" y="73101"/>
                  </a:lnTo>
                  <a:lnTo>
                    <a:pt x="8329" y="119792"/>
                  </a:lnTo>
                  <a:lnTo>
                    <a:pt x="4813" y="160039"/>
                  </a:lnTo>
                  <a:lnTo>
                    <a:pt x="227" y="205449"/>
                  </a:lnTo>
                  <a:lnTo>
                    <a:pt x="26" y="210531"/>
                  </a:lnTo>
                  <a:lnTo>
                    <a:pt x="0" y="210538"/>
                  </a:lnTo>
                  <a:lnTo>
                    <a:pt x="664" y="205061"/>
                  </a:lnTo>
                  <a:lnTo>
                    <a:pt x="8783" y="157688"/>
                  </a:lnTo>
                  <a:lnTo>
                    <a:pt x="16571" y="123558"/>
                  </a:lnTo>
                  <a:lnTo>
                    <a:pt x="25677" y="85576"/>
                  </a:lnTo>
                  <a:lnTo>
                    <a:pt x="32074" y="47528"/>
                  </a:lnTo>
                  <a:lnTo>
                    <a:pt x="42985" y="1876"/>
                  </a:lnTo>
                  <a:lnTo>
                    <a:pt x="44160" y="1585"/>
                  </a:lnTo>
                  <a:lnTo>
                    <a:pt x="45649" y="2802"/>
                  </a:lnTo>
                  <a:lnTo>
                    <a:pt x="68120" y="26756"/>
                  </a:lnTo>
                  <a:lnTo>
                    <a:pt x="76338" y="31264"/>
                  </a:lnTo>
                  <a:lnTo>
                    <a:pt x="80505" y="32466"/>
                  </a:lnTo>
                  <a:lnTo>
                    <a:pt x="96485" y="30787"/>
                  </a:lnTo>
                  <a:lnTo>
                    <a:pt x="125210" y="18123"/>
                  </a:lnTo>
                  <a:lnTo>
                    <a:pt x="151722" y="0"/>
                  </a:lnTo>
                  <a:lnTo>
                    <a:pt x="154750" y="335"/>
                  </a:lnTo>
                  <a:lnTo>
                    <a:pt x="157474" y="1969"/>
                  </a:lnTo>
                  <a:lnTo>
                    <a:pt x="159997" y="4469"/>
                  </a:lnTo>
                  <a:lnTo>
                    <a:pt x="162800" y="14773"/>
                  </a:lnTo>
                  <a:lnTo>
                    <a:pt x="164041" y="57571"/>
                  </a:lnTo>
                  <a:lnTo>
                    <a:pt x="156194" y="100554"/>
                  </a:lnTo>
                  <a:lnTo>
                    <a:pt x="142265" y="146949"/>
                  </a:lnTo>
                  <a:lnTo>
                    <a:pt x="134614" y="173886"/>
                  </a:lnTo>
                  <a:lnTo>
                    <a:pt x="134877" y="176936"/>
                  </a:lnTo>
                  <a:lnTo>
                    <a:pt x="137055" y="182207"/>
                  </a:lnTo>
                  <a:lnTo>
                    <a:pt x="138622" y="183895"/>
                  </a:lnTo>
                  <a:lnTo>
                    <a:pt x="145992" y="18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877"/>
            <p:cNvSpPr/>
            <p:nvPr>
              <p:custDataLst>
                <p:tags r:id="rId155"/>
              </p:custDataLst>
            </p:nvPr>
          </p:nvSpPr>
          <p:spPr>
            <a:xfrm>
              <a:off x="8864678" y="3671536"/>
              <a:ext cx="209193" cy="265203"/>
            </a:xfrm>
            <a:custGeom>
              <a:avLst/>
              <a:gdLst/>
              <a:ahLst/>
              <a:cxnLst/>
              <a:rect l="0" t="0" r="0" b="0"/>
              <a:pathLst>
                <a:path w="209193" h="265203">
                  <a:moveTo>
                    <a:pt x="6272" y="259114"/>
                  </a:moveTo>
                  <a:lnTo>
                    <a:pt x="6272" y="259114"/>
                  </a:lnTo>
                  <a:lnTo>
                    <a:pt x="185" y="265202"/>
                  </a:lnTo>
                  <a:lnTo>
                    <a:pt x="0" y="262015"/>
                  </a:lnTo>
                  <a:lnTo>
                    <a:pt x="8766" y="220645"/>
                  </a:lnTo>
                  <a:lnTo>
                    <a:pt x="21294" y="181012"/>
                  </a:lnTo>
                  <a:lnTo>
                    <a:pt x="33536" y="136654"/>
                  </a:lnTo>
                  <a:lnTo>
                    <a:pt x="47276" y="96767"/>
                  </a:lnTo>
                  <a:lnTo>
                    <a:pt x="59420" y="60492"/>
                  </a:lnTo>
                  <a:lnTo>
                    <a:pt x="74289" y="13753"/>
                  </a:lnTo>
                  <a:lnTo>
                    <a:pt x="79539" y="2604"/>
                  </a:lnTo>
                  <a:lnTo>
                    <a:pt x="81929" y="618"/>
                  </a:lnTo>
                  <a:lnTo>
                    <a:pt x="84226" y="0"/>
                  </a:lnTo>
                  <a:lnTo>
                    <a:pt x="85756" y="999"/>
                  </a:lnTo>
                  <a:lnTo>
                    <a:pt x="100576" y="42120"/>
                  </a:lnTo>
                  <a:lnTo>
                    <a:pt x="111980" y="89507"/>
                  </a:lnTo>
                  <a:lnTo>
                    <a:pt x="118418" y="105457"/>
                  </a:lnTo>
                  <a:lnTo>
                    <a:pt x="122672" y="109683"/>
                  </a:lnTo>
                  <a:lnTo>
                    <a:pt x="125500" y="109399"/>
                  </a:lnTo>
                  <a:lnTo>
                    <a:pt x="132406" y="105320"/>
                  </a:lnTo>
                  <a:lnTo>
                    <a:pt x="175352" y="59433"/>
                  </a:lnTo>
                  <a:lnTo>
                    <a:pt x="199776" y="28967"/>
                  </a:lnTo>
                  <a:lnTo>
                    <a:pt x="204692" y="26299"/>
                  </a:lnTo>
                  <a:lnTo>
                    <a:pt x="206287" y="27704"/>
                  </a:lnTo>
                  <a:lnTo>
                    <a:pt x="208056" y="34909"/>
                  </a:lnTo>
                  <a:lnTo>
                    <a:pt x="209192" y="72697"/>
                  </a:lnTo>
                  <a:lnTo>
                    <a:pt x="208684" y="112784"/>
                  </a:lnTo>
                  <a:lnTo>
                    <a:pt x="203672" y="154530"/>
                  </a:lnTo>
                  <a:lnTo>
                    <a:pt x="193457" y="199075"/>
                  </a:lnTo>
                  <a:lnTo>
                    <a:pt x="185132" y="240014"/>
                  </a:lnTo>
                  <a:lnTo>
                    <a:pt x="185484" y="242147"/>
                  </a:lnTo>
                  <a:lnTo>
                    <a:pt x="186425" y="243570"/>
                  </a:lnTo>
                  <a:lnTo>
                    <a:pt x="187758" y="244518"/>
                  </a:lnTo>
                  <a:lnTo>
                    <a:pt x="203122" y="24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2" name="SMARTInkShape-Group561"/>
          <p:cNvGrpSpPr/>
          <p:nvPr/>
        </p:nvGrpSpPr>
        <p:grpSpPr>
          <a:xfrm>
            <a:off x="6597650" y="3653976"/>
            <a:ext cx="1778843" cy="347299"/>
            <a:chOff x="6597650" y="3653976"/>
            <a:chExt cx="1778843" cy="347299"/>
          </a:xfrm>
        </p:grpSpPr>
        <p:sp>
          <p:nvSpPr>
            <p:cNvPr id="983" name="SMARTInkShape-2878"/>
            <p:cNvSpPr/>
            <p:nvPr>
              <p:custDataLst>
                <p:tags r:id="rId138"/>
              </p:custDataLst>
            </p:nvPr>
          </p:nvSpPr>
          <p:spPr>
            <a:xfrm>
              <a:off x="8226572" y="3653976"/>
              <a:ext cx="149921" cy="255229"/>
            </a:xfrm>
            <a:custGeom>
              <a:avLst/>
              <a:gdLst/>
              <a:ahLst/>
              <a:cxnLst/>
              <a:rect l="0" t="0" r="0" b="0"/>
              <a:pathLst>
                <a:path w="149921" h="255229">
                  <a:moveTo>
                    <a:pt x="91928" y="206824"/>
                  </a:moveTo>
                  <a:lnTo>
                    <a:pt x="91928" y="206824"/>
                  </a:lnTo>
                  <a:lnTo>
                    <a:pt x="117168" y="192518"/>
                  </a:lnTo>
                  <a:lnTo>
                    <a:pt x="118633" y="189526"/>
                  </a:lnTo>
                  <a:lnTo>
                    <a:pt x="118378" y="182438"/>
                  </a:lnTo>
                  <a:lnTo>
                    <a:pt x="115911" y="179278"/>
                  </a:lnTo>
                  <a:lnTo>
                    <a:pt x="107526" y="173885"/>
                  </a:lnTo>
                  <a:lnTo>
                    <a:pt x="80791" y="166881"/>
                  </a:lnTo>
                  <a:lnTo>
                    <a:pt x="59932" y="168141"/>
                  </a:lnTo>
                  <a:lnTo>
                    <a:pt x="39607" y="174109"/>
                  </a:lnTo>
                  <a:lnTo>
                    <a:pt x="21166" y="183818"/>
                  </a:lnTo>
                  <a:lnTo>
                    <a:pt x="7327" y="198950"/>
                  </a:lnTo>
                  <a:lnTo>
                    <a:pt x="1661" y="207925"/>
                  </a:lnTo>
                  <a:lnTo>
                    <a:pt x="0" y="216730"/>
                  </a:lnTo>
                  <a:lnTo>
                    <a:pt x="3798" y="234039"/>
                  </a:lnTo>
                  <a:lnTo>
                    <a:pt x="9187" y="240490"/>
                  </a:lnTo>
                  <a:lnTo>
                    <a:pt x="24580" y="249538"/>
                  </a:lnTo>
                  <a:lnTo>
                    <a:pt x="53079" y="255228"/>
                  </a:lnTo>
                  <a:lnTo>
                    <a:pt x="73486" y="250915"/>
                  </a:lnTo>
                  <a:lnTo>
                    <a:pt x="93609" y="240530"/>
                  </a:lnTo>
                  <a:lnTo>
                    <a:pt x="111960" y="224157"/>
                  </a:lnTo>
                  <a:lnTo>
                    <a:pt x="134787" y="188363"/>
                  </a:lnTo>
                  <a:lnTo>
                    <a:pt x="144608" y="153228"/>
                  </a:lnTo>
                  <a:lnTo>
                    <a:pt x="149914" y="111743"/>
                  </a:lnTo>
                  <a:lnTo>
                    <a:pt x="149920" y="67434"/>
                  </a:lnTo>
                  <a:lnTo>
                    <a:pt x="145956" y="22452"/>
                  </a:lnTo>
                  <a:lnTo>
                    <a:pt x="143685" y="1363"/>
                  </a:lnTo>
                  <a:lnTo>
                    <a:pt x="141954" y="0"/>
                  </a:lnTo>
                  <a:lnTo>
                    <a:pt x="139389" y="1208"/>
                  </a:lnTo>
                  <a:lnTo>
                    <a:pt x="136269" y="4130"/>
                  </a:lnTo>
                  <a:lnTo>
                    <a:pt x="125135" y="35210"/>
                  </a:lnTo>
                  <a:lnTo>
                    <a:pt x="120798" y="70108"/>
                  </a:lnTo>
                  <a:lnTo>
                    <a:pt x="119576" y="110784"/>
                  </a:lnTo>
                  <a:lnTo>
                    <a:pt x="121385" y="152380"/>
                  </a:lnTo>
                  <a:lnTo>
                    <a:pt x="126422" y="190623"/>
                  </a:lnTo>
                  <a:lnTo>
                    <a:pt x="136378" y="24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879"/>
            <p:cNvSpPr/>
            <p:nvPr>
              <p:custDataLst>
                <p:tags r:id="rId139"/>
              </p:custDataLst>
            </p:nvPr>
          </p:nvSpPr>
          <p:spPr>
            <a:xfrm>
              <a:off x="7987322" y="3791296"/>
              <a:ext cx="242279" cy="131915"/>
            </a:xfrm>
            <a:custGeom>
              <a:avLst/>
              <a:gdLst/>
              <a:ahLst/>
              <a:cxnLst/>
              <a:rect l="0" t="0" r="0" b="0"/>
              <a:pathLst>
                <a:path w="242279" h="131915">
                  <a:moveTo>
                    <a:pt x="77178" y="37754"/>
                  </a:moveTo>
                  <a:lnTo>
                    <a:pt x="77178" y="37754"/>
                  </a:lnTo>
                  <a:lnTo>
                    <a:pt x="76473" y="27615"/>
                  </a:lnTo>
                  <a:lnTo>
                    <a:pt x="68339" y="4529"/>
                  </a:lnTo>
                  <a:lnTo>
                    <a:pt x="64230" y="1493"/>
                  </a:lnTo>
                  <a:lnTo>
                    <a:pt x="52138" y="0"/>
                  </a:lnTo>
                  <a:lnTo>
                    <a:pt x="39237" y="5452"/>
                  </a:lnTo>
                  <a:lnTo>
                    <a:pt x="26449" y="16343"/>
                  </a:lnTo>
                  <a:lnTo>
                    <a:pt x="8760" y="42307"/>
                  </a:lnTo>
                  <a:lnTo>
                    <a:pt x="1379" y="62120"/>
                  </a:lnTo>
                  <a:lnTo>
                    <a:pt x="0" y="89737"/>
                  </a:lnTo>
                  <a:lnTo>
                    <a:pt x="4306" y="101544"/>
                  </a:lnTo>
                  <a:lnTo>
                    <a:pt x="7430" y="105681"/>
                  </a:lnTo>
                  <a:lnTo>
                    <a:pt x="14664" y="110277"/>
                  </a:lnTo>
                  <a:lnTo>
                    <a:pt x="18568" y="111502"/>
                  </a:lnTo>
                  <a:lnTo>
                    <a:pt x="28552" y="109102"/>
                  </a:lnTo>
                  <a:lnTo>
                    <a:pt x="39337" y="102625"/>
                  </a:lnTo>
                  <a:lnTo>
                    <a:pt x="48836" y="92691"/>
                  </a:lnTo>
                  <a:lnTo>
                    <a:pt x="54000" y="81220"/>
                  </a:lnTo>
                  <a:lnTo>
                    <a:pt x="57886" y="64211"/>
                  </a:lnTo>
                  <a:lnTo>
                    <a:pt x="74719" y="88537"/>
                  </a:lnTo>
                  <a:lnTo>
                    <a:pt x="85257" y="95131"/>
                  </a:lnTo>
                  <a:lnTo>
                    <a:pt x="103090" y="99440"/>
                  </a:lnTo>
                  <a:lnTo>
                    <a:pt x="125150" y="97345"/>
                  </a:lnTo>
                  <a:lnTo>
                    <a:pt x="137539" y="92226"/>
                  </a:lnTo>
                  <a:lnTo>
                    <a:pt x="162180" y="73175"/>
                  </a:lnTo>
                  <a:lnTo>
                    <a:pt x="161288" y="74192"/>
                  </a:lnTo>
                  <a:lnTo>
                    <a:pt x="154301" y="120591"/>
                  </a:lnTo>
                  <a:lnTo>
                    <a:pt x="153459" y="131914"/>
                  </a:lnTo>
                  <a:lnTo>
                    <a:pt x="158453" y="93966"/>
                  </a:lnTo>
                  <a:lnTo>
                    <a:pt x="166244" y="52778"/>
                  </a:lnTo>
                  <a:lnTo>
                    <a:pt x="172476" y="31387"/>
                  </a:lnTo>
                  <a:lnTo>
                    <a:pt x="176684" y="24341"/>
                  </a:lnTo>
                  <a:lnTo>
                    <a:pt x="180904" y="21208"/>
                  </a:lnTo>
                  <a:lnTo>
                    <a:pt x="183017" y="22491"/>
                  </a:lnTo>
                  <a:lnTo>
                    <a:pt x="189363" y="34408"/>
                  </a:lnTo>
                  <a:lnTo>
                    <a:pt x="195006" y="52050"/>
                  </a:lnTo>
                  <a:lnTo>
                    <a:pt x="200827" y="87788"/>
                  </a:lnTo>
                  <a:lnTo>
                    <a:pt x="204060" y="92982"/>
                  </a:lnTo>
                  <a:lnTo>
                    <a:pt x="213298" y="100635"/>
                  </a:lnTo>
                  <a:lnTo>
                    <a:pt x="224458" y="104507"/>
                  </a:lnTo>
                  <a:lnTo>
                    <a:pt x="242278" y="107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880"/>
            <p:cNvSpPr/>
            <p:nvPr>
              <p:custDataLst>
                <p:tags r:id="rId140"/>
              </p:custDataLst>
            </p:nvPr>
          </p:nvSpPr>
          <p:spPr>
            <a:xfrm>
              <a:off x="7664450" y="39052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0" y="0"/>
                  </a:moveTo>
                  <a:lnTo>
                    <a:pt x="95250" y="0"/>
                  </a:lnTo>
                  <a:lnTo>
                    <a:pt x="47685" y="3198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881"/>
            <p:cNvSpPr/>
            <p:nvPr>
              <p:custDataLst>
                <p:tags r:id="rId141"/>
              </p:custDataLst>
            </p:nvPr>
          </p:nvSpPr>
          <p:spPr>
            <a:xfrm>
              <a:off x="7531100" y="3689350"/>
              <a:ext cx="112818" cy="215901"/>
            </a:xfrm>
            <a:custGeom>
              <a:avLst/>
              <a:gdLst/>
              <a:ahLst/>
              <a:cxnLst/>
              <a:rect l="0" t="0" r="0" b="0"/>
              <a:pathLst>
                <a:path w="112818" h="215901">
                  <a:moveTo>
                    <a:pt x="88900" y="0"/>
                  </a:moveTo>
                  <a:lnTo>
                    <a:pt x="88900" y="0"/>
                  </a:lnTo>
                  <a:lnTo>
                    <a:pt x="101109" y="15580"/>
                  </a:lnTo>
                  <a:lnTo>
                    <a:pt x="109294" y="42716"/>
                  </a:lnTo>
                  <a:lnTo>
                    <a:pt x="112817" y="84310"/>
                  </a:lnTo>
                  <a:lnTo>
                    <a:pt x="107119" y="125640"/>
                  </a:lnTo>
                  <a:lnTo>
                    <a:pt x="96493" y="161326"/>
                  </a:lnTo>
                  <a:lnTo>
                    <a:pt x="80986" y="181532"/>
                  </a:lnTo>
                  <a:lnTo>
                    <a:pt x="43279" y="210757"/>
                  </a:lnTo>
                  <a:lnTo>
                    <a:pt x="25820" y="21526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882"/>
            <p:cNvSpPr/>
            <p:nvPr>
              <p:custDataLst>
                <p:tags r:id="rId142"/>
              </p:custDataLst>
            </p:nvPr>
          </p:nvSpPr>
          <p:spPr>
            <a:xfrm>
              <a:off x="7397765" y="3764928"/>
              <a:ext cx="95816" cy="236347"/>
            </a:xfrm>
            <a:custGeom>
              <a:avLst/>
              <a:gdLst/>
              <a:ahLst/>
              <a:cxnLst/>
              <a:rect l="0" t="0" r="0" b="0"/>
              <a:pathLst>
                <a:path w="95816" h="236347">
                  <a:moveTo>
                    <a:pt x="25385" y="102222"/>
                  </a:moveTo>
                  <a:lnTo>
                    <a:pt x="25385" y="102222"/>
                  </a:lnTo>
                  <a:lnTo>
                    <a:pt x="18643" y="105593"/>
                  </a:lnTo>
                  <a:lnTo>
                    <a:pt x="13452" y="111011"/>
                  </a:lnTo>
                  <a:lnTo>
                    <a:pt x="8792" y="119534"/>
                  </a:lnTo>
                  <a:lnTo>
                    <a:pt x="2908" y="140905"/>
                  </a:lnTo>
                  <a:lnTo>
                    <a:pt x="562" y="179373"/>
                  </a:lnTo>
                  <a:lnTo>
                    <a:pt x="61" y="224277"/>
                  </a:lnTo>
                  <a:lnTo>
                    <a:pt x="0" y="236346"/>
                  </a:lnTo>
                  <a:lnTo>
                    <a:pt x="5055" y="200965"/>
                  </a:lnTo>
                  <a:lnTo>
                    <a:pt x="8823" y="168451"/>
                  </a:lnTo>
                  <a:lnTo>
                    <a:pt x="12850" y="128599"/>
                  </a:lnTo>
                  <a:lnTo>
                    <a:pt x="17697" y="87134"/>
                  </a:lnTo>
                  <a:lnTo>
                    <a:pt x="24556" y="49890"/>
                  </a:lnTo>
                  <a:lnTo>
                    <a:pt x="34188" y="25812"/>
                  </a:lnTo>
                  <a:lnTo>
                    <a:pt x="49630" y="6204"/>
                  </a:lnTo>
                  <a:lnTo>
                    <a:pt x="54248" y="2227"/>
                  </a:lnTo>
                  <a:lnTo>
                    <a:pt x="59444" y="281"/>
                  </a:lnTo>
                  <a:lnTo>
                    <a:pt x="70861" y="0"/>
                  </a:lnTo>
                  <a:lnTo>
                    <a:pt x="76163" y="3029"/>
                  </a:lnTo>
                  <a:lnTo>
                    <a:pt x="85818" y="13922"/>
                  </a:lnTo>
                  <a:lnTo>
                    <a:pt x="95815" y="39292"/>
                  </a:lnTo>
                  <a:lnTo>
                    <a:pt x="95257" y="57084"/>
                  </a:lnTo>
                  <a:lnTo>
                    <a:pt x="89600" y="74400"/>
                  </a:lnTo>
                  <a:lnTo>
                    <a:pt x="80031" y="91503"/>
                  </a:lnTo>
                  <a:lnTo>
                    <a:pt x="66841" y="102867"/>
                  </a:lnTo>
                  <a:lnTo>
                    <a:pt x="50865" y="109564"/>
                  </a:lnTo>
                  <a:lnTo>
                    <a:pt x="12685" y="114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2883"/>
            <p:cNvSpPr/>
            <p:nvPr>
              <p:custDataLst>
                <p:tags r:id="rId143"/>
              </p:custDataLst>
            </p:nvPr>
          </p:nvSpPr>
          <p:spPr>
            <a:xfrm>
              <a:off x="7233332" y="3729272"/>
              <a:ext cx="107269" cy="207729"/>
            </a:xfrm>
            <a:custGeom>
              <a:avLst/>
              <a:gdLst/>
              <a:ahLst/>
              <a:cxnLst/>
              <a:rect l="0" t="0" r="0" b="0"/>
              <a:pathLst>
                <a:path w="107269" h="207729">
                  <a:moveTo>
                    <a:pt x="75518" y="36278"/>
                  </a:moveTo>
                  <a:lnTo>
                    <a:pt x="75518" y="36278"/>
                  </a:lnTo>
                  <a:lnTo>
                    <a:pt x="76223" y="25433"/>
                  </a:lnTo>
                  <a:lnTo>
                    <a:pt x="79175" y="10957"/>
                  </a:lnTo>
                  <a:lnTo>
                    <a:pt x="77614" y="4328"/>
                  </a:lnTo>
                  <a:lnTo>
                    <a:pt x="75504" y="2278"/>
                  </a:lnTo>
                  <a:lnTo>
                    <a:pt x="69397" y="0"/>
                  </a:lnTo>
                  <a:lnTo>
                    <a:pt x="58215" y="4632"/>
                  </a:lnTo>
                  <a:lnTo>
                    <a:pt x="43134" y="16569"/>
                  </a:lnTo>
                  <a:lnTo>
                    <a:pt x="24671" y="38336"/>
                  </a:lnTo>
                  <a:lnTo>
                    <a:pt x="4556" y="85101"/>
                  </a:lnTo>
                  <a:lnTo>
                    <a:pt x="0" y="118890"/>
                  </a:lnTo>
                  <a:lnTo>
                    <a:pt x="2442" y="150605"/>
                  </a:lnTo>
                  <a:lnTo>
                    <a:pt x="12937" y="176461"/>
                  </a:lnTo>
                  <a:lnTo>
                    <a:pt x="30772" y="194066"/>
                  </a:lnTo>
                  <a:lnTo>
                    <a:pt x="41453" y="200737"/>
                  </a:lnTo>
                  <a:lnTo>
                    <a:pt x="66492" y="206267"/>
                  </a:lnTo>
                  <a:lnTo>
                    <a:pt x="107268" y="207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884"/>
            <p:cNvSpPr/>
            <p:nvPr>
              <p:custDataLst>
                <p:tags r:id="rId144"/>
              </p:custDataLst>
            </p:nvPr>
          </p:nvSpPr>
          <p:spPr>
            <a:xfrm>
              <a:off x="6934200" y="3798324"/>
              <a:ext cx="203201" cy="112081"/>
            </a:xfrm>
            <a:custGeom>
              <a:avLst/>
              <a:gdLst/>
              <a:ahLst/>
              <a:cxnLst/>
              <a:rect l="0" t="0" r="0" b="0"/>
              <a:pathLst>
                <a:path w="203201" h="112081">
                  <a:moveTo>
                    <a:pt x="0" y="11676"/>
                  </a:moveTo>
                  <a:lnTo>
                    <a:pt x="0" y="11676"/>
                  </a:lnTo>
                  <a:lnTo>
                    <a:pt x="8839" y="11676"/>
                  </a:lnTo>
                  <a:lnTo>
                    <a:pt x="38876" y="34820"/>
                  </a:lnTo>
                  <a:lnTo>
                    <a:pt x="47381" y="47127"/>
                  </a:lnTo>
                  <a:lnTo>
                    <a:pt x="54255" y="68041"/>
                  </a:lnTo>
                  <a:lnTo>
                    <a:pt x="55220" y="74652"/>
                  </a:lnTo>
                  <a:lnTo>
                    <a:pt x="52529" y="85761"/>
                  </a:lnTo>
                  <a:lnTo>
                    <a:pt x="49836" y="90699"/>
                  </a:lnTo>
                  <a:lnTo>
                    <a:pt x="46630" y="93992"/>
                  </a:lnTo>
                  <a:lnTo>
                    <a:pt x="39305" y="97650"/>
                  </a:lnTo>
                  <a:lnTo>
                    <a:pt x="31345" y="97394"/>
                  </a:lnTo>
                  <a:lnTo>
                    <a:pt x="27246" y="96338"/>
                  </a:lnTo>
                  <a:lnTo>
                    <a:pt x="24514" y="93517"/>
                  </a:lnTo>
                  <a:lnTo>
                    <a:pt x="21478" y="84739"/>
                  </a:lnTo>
                  <a:lnTo>
                    <a:pt x="23140" y="57784"/>
                  </a:lnTo>
                  <a:lnTo>
                    <a:pt x="31921" y="38753"/>
                  </a:lnTo>
                  <a:lnTo>
                    <a:pt x="45231" y="23005"/>
                  </a:lnTo>
                  <a:lnTo>
                    <a:pt x="68592" y="10172"/>
                  </a:lnTo>
                  <a:lnTo>
                    <a:pt x="99887" y="1396"/>
                  </a:lnTo>
                  <a:lnTo>
                    <a:pt x="132418" y="0"/>
                  </a:lnTo>
                  <a:lnTo>
                    <a:pt x="149489" y="4485"/>
                  </a:lnTo>
                  <a:lnTo>
                    <a:pt x="149754" y="5471"/>
                  </a:lnTo>
                  <a:lnTo>
                    <a:pt x="142104" y="22589"/>
                  </a:lnTo>
                  <a:lnTo>
                    <a:pt x="139205" y="62931"/>
                  </a:lnTo>
                  <a:lnTo>
                    <a:pt x="128152" y="109242"/>
                  </a:lnTo>
                  <a:lnTo>
                    <a:pt x="127062" y="110586"/>
                  </a:lnTo>
                  <a:lnTo>
                    <a:pt x="123970" y="112080"/>
                  </a:lnTo>
                  <a:lnTo>
                    <a:pt x="123569" y="110362"/>
                  </a:lnTo>
                  <a:lnTo>
                    <a:pt x="129876" y="88633"/>
                  </a:lnTo>
                  <a:lnTo>
                    <a:pt x="147840" y="43395"/>
                  </a:lnTo>
                  <a:lnTo>
                    <a:pt x="153431" y="33299"/>
                  </a:lnTo>
                  <a:lnTo>
                    <a:pt x="157321" y="31030"/>
                  </a:lnTo>
                  <a:lnTo>
                    <a:pt x="167287" y="30391"/>
                  </a:lnTo>
                  <a:lnTo>
                    <a:pt x="171497" y="31914"/>
                  </a:lnTo>
                  <a:lnTo>
                    <a:pt x="178057" y="37369"/>
                  </a:lnTo>
                  <a:lnTo>
                    <a:pt x="190255" y="63351"/>
                  </a:lnTo>
                  <a:lnTo>
                    <a:pt x="203200" y="10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885"/>
            <p:cNvSpPr/>
            <p:nvPr>
              <p:custDataLst>
                <p:tags r:id="rId145"/>
              </p:custDataLst>
            </p:nvPr>
          </p:nvSpPr>
          <p:spPr>
            <a:xfrm>
              <a:off x="6777215" y="3789646"/>
              <a:ext cx="106186" cy="97444"/>
            </a:xfrm>
            <a:custGeom>
              <a:avLst/>
              <a:gdLst/>
              <a:ahLst/>
              <a:cxnLst/>
              <a:rect l="0" t="0" r="0" b="0"/>
              <a:pathLst>
                <a:path w="106186" h="97444">
                  <a:moveTo>
                    <a:pt x="10935" y="45754"/>
                  </a:moveTo>
                  <a:lnTo>
                    <a:pt x="10935" y="45754"/>
                  </a:lnTo>
                  <a:lnTo>
                    <a:pt x="0" y="51221"/>
                  </a:lnTo>
                  <a:lnTo>
                    <a:pt x="8871" y="51842"/>
                  </a:lnTo>
                  <a:lnTo>
                    <a:pt x="40965" y="43242"/>
                  </a:lnTo>
                  <a:lnTo>
                    <a:pt x="46477" y="39846"/>
                  </a:lnTo>
                  <a:lnTo>
                    <a:pt x="54484" y="30428"/>
                  </a:lnTo>
                  <a:lnTo>
                    <a:pt x="62957" y="13226"/>
                  </a:lnTo>
                  <a:lnTo>
                    <a:pt x="62550" y="8547"/>
                  </a:lnTo>
                  <a:lnTo>
                    <a:pt x="60161" y="4721"/>
                  </a:lnTo>
                  <a:lnTo>
                    <a:pt x="56453" y="1464"/>
                  </a:lnTo>
                  <a:lnTo>
                    <a:pt x="51864" y="0"/>
                  </a:lnTo>
                  <a:lnTo>
                    <a:pt x="41119" y="254"/>
                  </a:lnTo>
                  <a:lnTo>
                    <a:pt x="31171" y="6482"/>
                  </a:lnTo>
                  <a:lnTo>
                    <a:pt x="26542" y="11106"/>
                  </a:lnTo>
                  <a:lnTo>
                    <a:pt x="16656" y="34468"/>
                  </a:lnTo>
                  <a:lnTo>
                    <a:pt x="17241" y="51792"/>
                  </a:lnTo>
                  <a:lnTo>
                    <a:pt x="22909" y="68193"/>
                  </a:lnTo>
                  <a:lnTo>
                    <a:pt x="32485" y="82538"/>
                  </a:lnTo>
                  <a:lnTo>
                    <a:pt x="49440" y="92206"/>
                  </a:lnTo>
                  <a:lnTo>
                    <a:pt x="69676" y="97443"/>
                  </a:lnTo>
                  <a:lnTo>
                    <a:pt x="106185" y="96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886"/>
            <p:cNvSpPr/>
            <p:nvPr>
              <p:custDataLst>
                <p:tags r:id="rId146"/>
              </p:custDataLst>
            </p:nvPr>
          </p:nvSpPr>
          <p:spPr>
            <a:xfrm>
              <a:off x="6597650" y="3655055"/>
              <a:ext cx="143219" cy="246339"/>
            </a:xfrm>
            <a:custGeom>
              <a:avLst/>
              <a:gdLst/>
              <a:ahLst/>
              <a:cxnLst/>
              <a:rect l="0" t="0" r="0" b="0"/>
              <a:pathLst>
                <a:path w="143219" h="246339">
                  <a:moveTo>
                    <a:pt x="0" y="34295"/>
                  </a:moveTo>
                  <a:lnTo>
                    <a:pt x="0" y="34295"/>
                  </a:lnTo>
                  <a:lnTo>
                    <a:pt x="1881" y="72595"/>
                  </a:lnTo>
                  <a:lnTo>
                    <a:pt x="6907" y="114317"/>
                  </a:lnTo>
                  <a:lnTo>
                    <a:pt x="10984" y="160546"/>
                  </a:lnTo>
                  <a:lnTo>
                    <a:pt x="14073" y="201760"/>
                  </a:lnTo>
                  <a:lnTo>
                    <a:pt x="18758" y="246338"/>
                  </a:lnTo>
                  <a:lnTo>
                    <a:pt x="18855" y="246212"/>
                  </a:lnTo>
                  <a:lnTo>
                    <a:pt x="20444" y="209570"/>
                  </a:lnTo>
                  <a:lnTo>
                    <a:pt x="25783" y="176871"/>
                  </a:lnTo>
                  <a:lnTo>
                    <a:pt x="34743" y="131293"/>
                  </a:lnTo>
                  <a:lnTo>
                    <a:pt x="40095" y="105311"/>
                  </a:lnTo>
                  <a:lnTo>
                    <a:pt x="53568" y="61389"/>
                  </a:lnTo>
                  <a:lnTo>
                    <a:pt x="68963" y="27992"/>
                  </a:lnTo>
                  <a:lnTo>
                    <a:pt x="85213" y="10797"/>
                  </a:lnTo>
                  <a:lnTo>
                    <a:pt x="98080" y="2685"/>
                  </a:lnTo>
                  <a:lnTo>
                    <a:pt x="103487" y="521"/>
                  </a:lnTo>
                  <a:lnTo>
                    <a:pt x="115138" y="0"/>
                  </a:lnTo>
                  <a:lnTo>
                    <a:pt x="121210" y="848"/>
                  </a:lnTo>
                  <a:lnTo>
                    <a:pt x="126667" y="4236"/>
                  </a:lnTo>
                  <a:lnTo>
                    <a:pt x="136495" y="15526"/>
                  </a:lnTo>
                  <a:lnTo>
                    <a:pt x="143218" y="47862"/>
                  </a:lnTo>
                  <a:lnTo>
                    <a:pt x="137266" y="70899"/>
                  </a:lnTo>
                  <a:lnTo>
                    <a:pt x="117188" y="111062"/>
                  </a:lnTo>
                  <a:lnTo>
                    <a:pt x="101047" y="133916"/>
                  </a:lnTo>
                  <a:lnTo>
                    <a:pt x="99115" y="135281"/>
                  </a:lnTo>
                  <a:lnTo>
                    <a:pt x="97827" y="135486"/>
                  </a:lnTo>
                  <a:lnTo>
                    <a:pt x="97673" y="134916"/>
                  </a:lnTo>
                  <a:lnTo>
                    <a:pt x="99384" y="132403"/>
                  </a:lnTo>
                  <a:lnTo>
                    <a:pt x="107685" y="127021"/>
                  </a:lnTo>
                  <a:lnTo>
                    <a:pt x="119082" y="124328"/>
                  </a:lnTo>
                  <a:lnTo>
                    <a:pt x="127244" y="125580"/>
                  </a:lnTo>
                  <a:lnTo>
                    <a:pt x="131395" y="126902"/>
                  </a:lnTo>
                  <a:lnTo>
                    <a:pt x="134164" y="129900"/>
                  </a:lnTo>
                  <a:lnTo>
                    <a:pt x="137239" y="138875"/>
                  </a:lnTo>
                  <a:lnTo>
                    <a:pt x="134843" y="151801"/>
                  </a:lnTo>
                  <a:lnTo>
                    <a:pt x="121807" y="183094"/>
                  </a:lnTo>
                  <a:lnTo>
                    <a:pt x="103039" y="204678"/>
                  </a:lnTo>
                  <a:lnTo>
                    <a:pt x="76234" y="217737"/>
                  </a:lnTo>
                  <a:lnTo>
                    <a:pt x="34736" y="222695"/>
                  </a:lnTo>
                  <a:lnTo>
                    <a:pt x="26022" y="220804"/>
                  </a:lnTo>
                  <a:lnTo>
                    <a:pt x="25109" y="217901"/>
                  </a:lnTo>
                  <a:lnTo>
                    <a:pt x="31750" y="19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3" name="SMARTInkShape-2887"/>
          <p:cNvSpPr/>
          <p:nvPr>
            <p:custDataLst>
              <p:tags r:id="rId4"/>
            </p:custDataLst>
          </p:nvPr>
        </p:nvSpPr>
        <p:spPr>
          <a:xfrm>
            <a:off x="10860836" y="2950623"/>
            <a:ext cx="315165" cy="310949"/>
          </a:xfrm>
          <a:custGeom>
            <a:avLst/>
            <a:gdLst/>
            <a:ahLst/>
            <a:cxnLst/>
            <a:rect l="0" t="0" r="0" b="0"/>
            <a:pathLst>
              <a:path w="315165" h="310949">
                <a:moveTo>
                  <a:pt x="188164" y="27527"/>
                </a:moveTo>
                <a:lnTo>
                  <a:pt x="188164" y="27527"/>
                </a:lnTo>
                <a:lnTo>
                  <a:pt x="184793" y="20785"/>
                </a:lnTo>
                <a:lnTo>
                  <a:pt x="172584" y="9850"/>
                </a:lnTo>
                <a:lnTo>
                  <a:pt x="155561" y="1045"/>
                </a:lnTo>
                <a:lnTo>
                  <a:pt x="143333" y="0"/>
                </a:lnTo>
                <a:lnTo>
                  <a:pt x="137112" y="709"/>
                </a:lnTo>
                <a:lnTo>
                  <a:pt x="114868" y="11820"/>
                </a:lnTo>
                <a:lnTo>
                  <a:pt x="100555" y="32070"/>
                </a:lnTo>
                <a:lnTo>
                  <a:pt x="88548" y="61296"/>
                </a:lnTo>
                <a:lnTo>
                  <a:pt x="80861" y="97804"/>
                </a:lnTo>
                <a:lnTo>
                  <a:pt x="76974" y="137549"/>
                </a:lnTo>
                <a:lnTo>
                  <a:pt x="76657" y="178731"/>
                </a:lnTo>
                <a:lnTo>
                  <a:pt x="81221" y="220553"/>
                </a:lnTo>
                <a:lnTo>
                  <a:pt x="84189" y="255133"/>
                </a:lnTo>
                <a:lnTo>
                  <a:pt x="82723" y="301713"/>
                </a:lnTo>
                <a:lnTo>
                  <a:pt x="79066" y="306979"/>
                </a:lnTo>
                <a:lnTo>
                  <a:pt x="73804" y="309784"/>
                </a:lnTo>
                <a:lnTo>
                  <a:pt x="67474" y="310948"/>
                </a:lnTo>
                <a:lnTo>
                  <a:pt x="52914" y="306598"/>
                </a:lnTo>
                <a:lnTo>
                  <a:pt x="20573" y="286558"/>
                </a:lnTo>
                <a:lnTo>
                  <a:pt x="9492" y="270828"/>
                </a:lnTo>
                <a:lnTo>
                  <a:pt x="1168" y="244020"/>
                </a:lnTo>
                <a:lnTo>
                  <a:pt x="0" y="235356"/>
                </a:lnTo>
                <a:lnTo>
                  <a:pt x="1338" y="228168"/>
                </a:lnTo>
                <a:lnTo>
                  <a:pt x="8469" y="216420"/>
                </a:lnTo>
                <a:lnTo>
                  <a:pt x="22456" y="210257"/>
                </a:lnTo>
                <a:lnTo>
                  <a:pt x="66923" y="206301"/>
                </a:lnTo>
                <a:lnTo>
                  <a:pt x="112181" y="208986"/>
                </a:lnTo>
                <a:lnTo>
                  <a:pt x="151227" y="214251"/>
                </a:lnTo>
                <a:lnTo>
                  <a:pt x="178698" y="216576"/>
                </a:lnTo>
                <a:lnTo>
                  <a:pt x="180441" y="215648"/>
                </a:lnTo>
                <a:lnTo>
                  <a:pt x="180899" y="214324"/>
                </a:lnTo>
                <a:lnTo>
                  <a:pt x="179088" y="212736"/>
                </a:lnTo>
                <a:lnTo>
                  <a:pt x="165013" y="207131"/>
                </a:lnTo>
                <a:lnTo>
                  <a:pt x="139834" y="202412"/>
                </a:lnTo>
                <a:lnTo>
                  <a:pt x="122702" y="203561"/>
                </a:lnTo>
                <a:lnTo>
                  <a:pt x="109446" y="208305"/>
                </a:lnTo>
                <a:lnTo>
                  <a:pt x="103936" y="211546"/>
                </a:lnTo>
                <a:lnTo>
                  <a:pt x="100967" y="215823"/>
                </a:lnTo>
                <a:lnTo>
                  <a:pt x="99693" y="220791"/>
                </a:lnTo>
                <a:lnTo>
                  <a:pt x="99552" y="226220"/>
                </a:lnTo>
                <a:lnTo>
                  <a:pt x="102275" y="231250"/>
                </a:lnTo>
                <a:lnTo>
                  <a:pt x="112832" y="240602"/>
                </a:lnTo>
                <a:lnTo>
                  <a:pt x="131271" y="250429"/>
                </a:lnTo>
                <a:lnTo>
                  <a:pt x="145708" y="251713"/>
                </a:lnTo>
                <a:lnTo>
                  <a:pt x="165943" y="248469"/>
                </a:lnTo>
                <a:lnTo>
                  <a:pt x="171232" y="246789"/>
                </a:lnTo>
                <a:lnTo>
                  <a:pt x="175466" y="243551"/>
                </a:lnTo>
                <a:lnTo>
                  <a:pt x="196465" y="210943"/>
                </a:lnTo>
                <a:lnTo>
                  <a:pt x="202671" y="207823"/>
                </a:lnTo>
                <a:lnTo>
                  <a:pt x="206302" y="206991"/>
                </a:lnTo>
                <a:lnTo>
                  <a:pt x="209428" y="207142"/>
                </a:lnTo>
                <a:lnTo>
                  <a:pt x="214783" y="209191"/>
                </a:lnTo>
                <a:lnTo>
                  <a:pt x="219516" y="216217"/>
                </a:lnTo>
                <a:lnTo>
                  <a:pt x="223265" y="227805"/>
                </a:lnTo>
                <a:lnTo>
                  <a:pt x="224670" y="253458"/>
                </a:lnTo>
                <a:lnTo>
                  <a:pt x="219180" y="284005"/>
                </a:lnTo>
                <a:lnTo>
                  <a:pt x="215355" y="293212"/>
                </a:lnTo>
                <a:lnTo>
                  <a:pt x="211303" y="297304"/>
                </a:lnTo>
                <a:lnTo>
                  <a:pt x="209233" y="296983"/>
                </a:lnTo>
                <a:lnTo>
                  <a:pt x="205054" y="292865"/>
                </a:lnTo>
                <a:lnTo>
                  <a:pt x="204364" y="289085"/>
                </a:lnTo>
                <a:lnTo>
                  <a:pt x="207466" y="271537"/>
                </a:lnTo>
                <a:lnTo>
                  <a:pt x="219127" y="241172"/>
                </a:lnTo>
                <a:lnTo>
                  <a:pt x="243984" y="211636"/>
                </a:lnTo>
                <a:lnTo>
                  <a:pt x="273688" y="193713"/>
                </a:lnTo>
                <a:lnTo>
                  <a:pt x="315164" y="179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3" name="SMARTInkShape-Group563"/>
          <p:cNvGrpSpPr/>
          <p:nvPr/>
        </p:nvGrpSpPr>
        <p:grpSpPr>
          <a:xfrm>
            <a:off x="9080839" y="2974892"/>
            <a:ext cx="1549062" cy="308059"/>
            <a:chOff x="9080839" y="2974892"/>
            <a:chExt cx="1549062" cy="308059"/>
          </a:xfrm>
        </p:grpSpPr>
        <p:sp>
          <p:nvSpPr>
            <p:cNvPr id="994" name="SMARTInkShape-2888"/>
            <p:cNvSpPr/>
            <p:nvPr>
              <p:custDataLst>
                <p:tags r:id="rId129"/>
              </p:custDataLst>
            </p:nvPr>
          </p:nvSpPr>
          <p:spPr>
            <a:xfrm>
              <a:off x="10492219" y="3052106"/>
              <a:ext cx="131332" cy="168234"/>
            </a:xfrm>
            <a:custGeom>
              <a:avLst/>
              <a:gdLst/>
              <a:ahLst/>
              <a:cxnLst/>
              <a:rect l="0" t="0" r="0" b="0"/>
              <a:pathLst>
                <a:path w="131332" h="168234">
                  <a:moveTo>
                    <a:pt x="131331" y="21294"/>
                  </a:moveTo>
                  <a:lnTo>
                    <a:pt x="131331" y="21294"/>
                  </a:lnTo>
                  <a:lnTo>
                    <a:pt x="119122" y="9085"/>
                  </a:lnTo>
                  <a:lnTo>
                    <a:pt x="100824" y="900"/>
                  </a:lnTo>
                  <a:lnTo>
                    <a:pt x="87434" y="0"/>
                  </a:lnTo>
                  <a:lnTo>
                    <a:pt x="80899" y="748"/>
                  </a:lnTo>
                  <a:lnTo>
                    <a:pt x="58219" y="11914"/>
                  </a:lnTo>
                  <a:lnTo>
                    <a:pt x="36995" y="35370"/>
                  </a:lnTo>
                  <a:lnTo>
                    <a:pt x="12272" y="79970"/>
                  </a:lnTo>
                  <a:lnTo>
                    <a:pt x="1013" y="123901"/>
                  </a:lnTo>
                  <a:lnTo>
                    <a:pt x="0" y="132032"/>
                  </a:lnTo>
                  <a:lnTo>
                    <a:pt x="4521" y="146711"/>
                  </a:lnTo>
                  <a:lnTo>
                    <a:pt x="8693" y="153588"/>
                  </a:lnTo>
                  <a:lnTo>
                    <a:pt x="20849" y="163112"/>
                  </a:lnTo>
                  <a:lnTo>
                    <a:pt x="28044" y="166639"/>
                  </a:lnTo>
                  <a:lnTo>
                    <a:pt x="58395" y="168233"/>
                  </a:lnTo>
                  <a:lnTo>
                    <a:pt x="105931" y="15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889"/>
            <p:cNvSpPr/>
            <p:nvPr>
              <p:custDataLst>
                <p:tags r:id="rId130"/>
              </p:custDataLst>
            </p:nvPr>
          </p:nvSpPr>
          <p:spPr>
            <a:xfrm>
              <a:off x="9654062" y="2977353"/>
              <a:ext cx="150339" cy="234720"/>
            </a:xfrm>
            <a:custGeom>
              <a:avLst/>
              <a:gdLst/>
              <a:ahLst/>
              <a:cxnLst/>
              <a:rect l="0" t="0" r="0" b="0"/>
              <a:pathLst>
                <a:path w="150339" h="234720">
                  <a:moveTo>
                    <a:pt x="150338" y="26197"/>
                  </a:moveTo>
                  <a:lnTo>
                    <a:pt x="150338" y="26197"/>
                  </a:lnTo>
                  <a:lnTo>
                    <a:pt x="146968" y="19455"/>
                  </a:lnTo>
                  <a:lnTo>
                    <a:pt x="137785" y="14264"/>
                  </a:lnTo>
                  <a:lnTo>
                    <a:pt x="105203" y="62"/>
                  </a:lnTo>
                  <a:lnTo>
                    <a:pt x="89825" y="0"/>
                  </a:lnTo>
                  <a:lnTo>
                    <a:pt x="68672" y="7303"/>
                  </a:lnTo>
                  <a:lnTo>
                    <a:pt x="49001" y="28517"/>
                  </a:lnTo>
                  <a:lnTo>
                    <a:pt x="28458" y="72359"/>
                  </a:lnTo>
                  <a:lnTo>
                    <a:pt x="15838" y="109254"/>
                  </a:lnTo>
                  <a:lnTo>
                    <a:pt x="7318" y="146997"/>
                  </a:lnTo>
                  <a:lnTo>
                    <a:pt x="0" y="193914"/>
                  </a:lnTo>
                  <a:lnTo>
                    <a:pt x="266" y="211510"/>
                  </a:lnTo>
                  <a:lnTo>
                    <a:pt x="5087" y="224034"/>
                  </a:lnTo>
                  <a:lnTo>
                    <a:pt x="8347" y="227939"/>
                  </a:lnTo>
                  <a:lnTo>
                    <a:pt x="15735" y="232276"/>
                  </a:lnTo>
                  <a:lnTo>
                    <a:pt x="37939" y="234719"/>
                  </a:lnTo>
                  <a:lnTo>
                    <a:pt x="66862" y="228700"/>
                  </a:lnTo>
                  <a:lnTo>
                    <a:pt x="105888" y="21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2890"/>
            <p:cNvSpPr/>
            <p:nvPr>
              <p:custDataLst>
                <p:tags r:id="rId131"/>
              </p:custDataLst>
            </p:nvPr>
          </p:nvSpPr>
          <p:spPr>
            <a:xfrm>
              <a:off x="9362787" y="2974892"/>
              <a:ext cx="183949" cy="236830"/>
            </a:xfrm>
            <a:custGeom>
              <a:avLst/>
              <a:gdLst/>
              <a:ahLst/>
              <a:cxnLst/>
              <a:rect l="0" t="0" r="0" b="0"/>
              <a:pathLst>
                <a:path w="183949" h="236830">
                  <a:moveTo>
                    <a:pt x="22513" y="73108"/>
                  </a:moveTo>
                  <a:lnTo>
                    <a:pt x="22513" y="73108"/>
                  </a:lnTo>
                  <a:lnTo>
                    <a:pt x="15606" y="92568"/>
                  </a:lnTo>
                  <a:lnTo>
                    <a:pt x="10956" y="136219"/>
                  </a:lnTo>
                  <a:lnTo>
                    <a:pt x="6781" y="174593"/>
                  </a:lnTo>
                  <a:lnTo>
                    <a:pt x="3411" y="214640"/>
                  </a:lnTo>
                  <a:lnTo>
                    <a:pt x="0" y="234047"/>
                  </a:lnTo>
                  <a:lnTo>
                    <a:pt x="447" y="236140"/>
                  </a:lnTo>
                  <a:lnTo>
                    <a:pt x="1451" y="236829"/>
                  </a:lnTo>
                  <a:lnTo>
                    <a:pt x="4451" y="230069"/>
                  </a:lnTo>
                  <a:lnTo>
                    <a:pt x="12124" y="192620"/>
                  </a:lnTo>
                  <a:lnTo>
                    <a:pt x="20012" y="156564"/>
                  </a:lnTo>
                  <a:lnTo>
                    <a:pt x="29870" y="115844"/>
                  </a:lnTo>
                  <a:lnTo>
                    <a:pt x="42645" y="69386"/>
                  </a:lnTo>
                  <a:lnTo>
                    <a:pt x="49801" y="50682"/>
                  </a:lnTo>
                  <a:lnTo>
                    <a:pt x="49878" y="48985"/>
                  </a:lnTo>
                  <a:lnTo>
                    <a:pt x="49222" y="48559"/>
                  </a:lnTo>
                  <a:lnTo>
                    <a:pt x="48084" y="68543"/>
                  </a:lnTo>
                  <a:lnTo>
                    <a:pt x="48697" y="79546"/>
                  </a:lnTo>
                  <a:lnTo>
                    <a:pt x="51317" y="89139"/>
                  </a:lnTo>
                  <a:lnTo>
                    <a:pt x="53005" y="91556"/>
                  </a:lnTo>
                  <a:lnTo>
                    <a:pt x="54836" y="92463"/>
                  </a:lnTo>
                  <a:lnTo>
                    <a:pt x="56761" y="92361"/>
                  </a:lnTo>
                  <a:lnTo>
                    <a:pt x="84693" y="62290"/>
                  </a:lnTo>
                  <a:lnTo>
                    <a:pt x="115516" y="19335"/>
                  </a:lnTo>
                  <a:lnTo>
                    <a:pt x="129464" y="7346"/>
                  </a:lnTo>
                  <a:lnTo>
                    <a:pt x="140838" y="1547"/>
                  </a:lnTo>
                  <a:lnTo>
                    <a:pt x="145847" y="0"/>
                  </a:lnTo>
                  <a:lnTo>
                    <a:pt x="149891" y="1087"/>
                  </a:lnTo>
                  <a:lnTo>
                    <a:pt x="153293" y="3927"/>
                  </a:lnTo>
                  <a:lnTo>
                    <a:pt x="159660" y="14844"/>
                  </a:lnTo>
                  <a:lnTo>
                    <a:pt x="175245" y="58228"/>
                  </a:lnTo>
                  <a:lnTo>
                    <a:pt x="183948" y="103507"/>
                  </a:lnTo>
                  <a:lnTo>
                    <a:pt x="182761" y="149613"/>
                  </a:lnTo>
                  <a:lnTo>
                    <a:pt x="173092" y="193426"/>
                  </a:lnTo>
                  <a:lnTo>
                    <a:pt x="168563" y="21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2891"/>
            <p:cNvSpPr/>
            <p:nvPr>
              <p:custDataLst>
                <p:tags r:id="rId132"/>
              </p:custDataLst>
            </p:nvPr>
          </p:nvSpPr>
          <p:spPr>
            <a:xfrm>
              <a:off x="9080839" y="3022560"/>
              <a:ext cx="183812" cy="219446"/>
            </a:xfrm>
            <a:custGeom>
              <a:avLst/>
              <a:gdLst/>
              <a:ahLst/>
              <a:cxnLst/>
              <a:rect l="0" t="0" r="0" b="0"/>
              <a:pathLst>
                <a:path w="183812" h="219446">
                  <a:moveTo>
                    <a:pt x="12361" y="69890"/>
                  </a:moveTo>
                  <a:lnTo>
                    <a:pt x="12361" y="69890"/>
                  </a:lnTo>
                  <a:lnTo>
                    <a:pt x="10480" y="109122"/>
                  </a:lnTo>
                  <a:lnTo>
                    <a:pt x="5454" y="146425"/>
                  </a:lnTo>
                  <a:lnTo>
                    <a:pt x="804" y="193585"/>
                  </a:lnTo>
                  <a:lnTo>
                    <a:pt x="0" y="212687"/>
                  </a:lnTo>
                  <a:lnTo>
                    <a:pt x="594" y="215888"/>
                  </a:lnTo>
                  <a:lnTo>
                    <a:pt x="1693" y="218023"/>
                  </a:lnTo>
                  <a:lnTo>
                    <a:pt x="3131" y="219445"/>
                  </a:lnTo>
                  <a:lnTo>
                    <a:pt x="4798" y="217571"/>
                  </a:lnTo>
                  <a:lnTo>
                    <a:pt x="17968" y="176574"/>
                  </a:lnTo>
                  <a:lnTo>
                    <a:pt x="27552" y="140589"/>
                  </a:lnTo>
                  <a:lnTo>
                    <a:pt x="38163" y="97784"/>
                  </a:lnTo>
                  <a:lnTo>
                    <a:pt x="47581" y="55241"/>
                  </a:lnTo>
                  <a:lnTo>
                    <a:pt x="59351" y="8043"/>
                  </a:lnTo>
                  <a:lnTo>
                    <a:pt x="61468" y="69"/>
                  </a:lnTo>
                  <a:lnTo>
                    <a:pt x="62737" y="59"/>
                  </a:lnTo>
                  <a:lnTo>
                    <a:pt x="66031" y="5693"/>
                  </a:lnTo>
                  <a:lnTo>
                    <a:pt x="77841" y="35679"/>
                  </a:lnTo>
                  <a:lnTo>
                    <a:pt x="81414" y="40733"/>
                  </a:lnTo>
                  <a:lnTo>
                    <a:pt x="85913" y="44102"/>
                  </a:lnTo>
                  <a:lnTo>
                    <a:pt x="96557" y="47846"/>
                  </a:lnTo>
                  <a:lnTo>
                    <a:pt x="114449" y="46582"/>
                  </a:lnTo>
                  <a:lnTo>
                    <a:pt x="139897" y="34997"/>
                  </a:lnTo>
                  <a:lnTo>
                    <a:pt x="153946" y="22161"/>
                  </a:lnTo>
                  <a:lnTo>
                    <a:pt x="169788" y="4713"/>
                  </a:lnTo>
                  <a:lnTo>
                    <a:pt x="174462" y="1039"/>
                  </a:lnTo>
                  <a:lnTo>
                    <a:pt x="177578" y="0"/>
                  </a:lnTo>
                  <a:lnTo>
                    <a:pt x="179656" y="719"/>
                  </a:lnTo>
                  <a:lnTo>
                    <a:pt x="181041" y="2609"/>
                  </a:lnTo>
                  <a:lnTo>
                    <a:pt x="183263" y="41836"/>
                  </a:lnTo>
                  <a:lnTo>
                    <a:pt x="183647" y="86350"/>
                  </a:lnTo>
                  <a:lnTo>
                    <a:pt x="183764" y="129722"/>
                  </a:lnTo>
                  <a:lnTo>
                    <a:pt x="183805" y="174177"/>
                  </a:lnTo>
                  <a:lnTo>
                    <a:pt x="183811" y="18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892"/>
            <p:cNvSpPr/>
            <p:nvPr>
              <p:custDataLst>
                <p:tags r:id="rId133"/>
              </p:custDataLst>
            </p:nvPr>
          </p:nvSpPr>
          <p:spPr>
            <a:xfrm>
              <a:off x="10483848" y="3111500"/>
              <a:ext cx="146053" cy="19051"/>
            </a:xfrm>
            <a:custGeom>
              <a:avLst/>
              <a:gdLst/>
              <a:ahLst/>
              <a:cxnLst/>
              <a:rect l="0" t="0" r="0" b="0"/>
              <a:pathLst>
                <a:path w="1460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31830" y="8219"/>
                  </a:lnTo>
                  <a:lnTo>
                    <a:pt x="75833" y="2749"/>
                  </a:lnTo>
                  <a:lnTo>
                    <a:pt x="122428" y="814"/>
                  </a:lnTo>
                  <a:lnTo>
                    <a:pt x="146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893"/>
            <p:cNvSpPr/>
            <p:nvPr>
              <p:custDataLst>
                <p:tags r:id="rId134"/>
              </p:custDataLst>
            </p:nvPr>
          </p:nvSpPr>
          <p:spPr>
            <a:xfrm>
              <a:off x="10346678" y="3067050"/>
              <a:ext cx="105423" cy="158555"/>
            </a:xfrm>
            <a:custGeom>
              <a:avLst/>
              <a:gdLst/>
              <a:ahLst/>
              <a:cxnLst/>
              <a:rect l="0" t="0" r="0" b="0"/>
              <a:pathLst>
                <a:path w="105423" h="158555">
                  <a:moveTo>
                    <a:pt x="73672" y="0"/>
                  </a:moveTo>
                  <a:lnTo>
                    <a:pt x="73672" y="0"/>
                  </a:lnTo>
                  <a:lnTo>
                    <a:pt x="70301" y="0"/>
                  </a:lnTo>
                  <a:lnTo>
                    <a:pt x="61462" y="3371"/>
                  </a:lnTo>
                  <a:lnTo>
                    <a:pt x="46533" y="18951"/>
                  </a:lnTo>
                  <a:lnTo>
                    <a:pt x="23201" y="66483"/>
                  </a:lnTo>
                  <a:lnTo>
                    <a:pt x="6002" y="111518"/>
                  </a:lnTo>
                  <a:lnTo>
                    <a:pt x="0" y="136994"/>
                  </a:lnTo>
                  <a:lnTo>
                    <a:pt x="569" y="142835"/>
                  </a:lnTo>
                  <a:lnTo>
                    <a:pt x="2361" y="147434"/>
                  </a:lnTo>
                  <a:lnTo>
                    <a:pt x="4963" y="151206"/>
                  </a:lnTo>
                  <a:lnTo>
                    <a:pt x="8815" y="153721"/>
                  </a:lnTo>
                  <a:lnTo>
                    <a:pt x="18740" y="156515"/>
                  </a:lnTo>
                  <a:lnTo>
                    <a:pt x="63655" y="158554"/>
                  </a:lnTo>
                  <a:lnTo>
                    <a:pt x="10542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894"/>
            <p:cNvSpPr/>
            <p:nvPr>
              <p:custDataLst>
                <p:tags r:id="rId135"/>
              </p:custDataLst>
            </p:nvPr>
          </p:nvSpPr>
          <p:spPr>
            <a:xfrm>
              <a:off x="10058923" y="3037465"/>
              <a:ext cx="221179" cy="219931"/>
            </a:xfrm>
            <a:custGeom>
              <a:avLst/>
              <a:gdLst/>
              <a:ahLst/>
              <a:cxnLst/>
              <a:rect l="0" t="0" r="0" b="0"/>
              <a:pathLst>
                <a:path w="221179" h="219931">
                  <a:moveTo>
                    <a:pt x="12177" y="207385"/>
                  </a:moveTo>
                  <a:lnTo>
                    <a:pt x="12177" y="207385"/>
                  </a:lnTo>
                  <a:lnTo>
                    <a:pt x="0" y="219562"/>
                  </a:lnTo>
                  <a:lnTo>
                    <a:pt x="1592" y="219852"/>
                  </a:lnTo>
                  <a:lnTo>
                    <a:pt x="3003" y="219930"/>
                  </a:lnTo>
                  <a:lnTo>
                    <a:pt x="11733" y="209926"/>
                  </a:lnTo>
                  <a:lnTo>
                    <a:pt x="28736" y="173210"/>
                  </a:lnTo>
                  <a:lnTo>
                    <a:pt x="42349" y="137398"/>
                  </a:lnTo>
                  <a:lnTo>
                    <a:pt x="57808" y="93730"/>
                  </a:lnTo>
                  <a:lnTo>
                    <a:pt x="72673" y="51038"/>
                  </a:lnTo>
                  <a:lnTo>
                    <a:pt x="89951" y="4294"/>
                  </a:lnTo>
                  <a:lnTo>
                    <a:pt x="91543" y="24"/>
                  </a:lnTo>
                  <a:lnTo>
                    <a:pt x="93311" y="0"/>
                  </a:lnTo>
                  <a:lnTo>
                    <a:pt x="97155" y="7499"/>
                  </a:lnTo>
                  <a:lnTo>
                    <a:pt x="109570" y="50140"/>
                  </a:lnTo>
                  <a:lnTo>
                    <a:pt x="117551" y="58241"/>
                  </a:lnTo>
                  <a:lnTo>
                    <a:pt x="122642" y="61389"/>
                  </a:lnTo>
                  <a:lnTo>
                    <a:pt x="127448" y="62782"/>
                  </a:lnTo>
                  <a:lnTo>
                    <a:pt x="136552" y="62448"/>
                  </a:lnTo>
                  <a:lnTo>
                    <a:pt x="159724" y="51552"/>
                  </a:lnTo>
                  <a:lnTo>
                    <a:pt x="204347" y="17859"/>
                  </a:lnTo>
                  <a:lnTo>
                    <a:pt x="208729" y="16123"/>
                  </a:lnTo>
                  <a:lnTo>
                    <a:pt x="212355" y="15671"/>
                  </a:lnTo>
                  <a:lnTo>
                    <a:pt x="215480" y="16076"/>
                  </a:lnTo>
                  <a:lnTo>
                    <a:pt x="217562" y="19873"/>
                  </a:lnTo>
                  <a:lnTo>
                    <a:pt x="221178" y="64376"/>
                  </a:lnTo>
                  <a:lnTo>
                    <a:pt x="218195" y="100336"/>
                  </a:lnTo>
                  <a:lnTo>
                    <a:pt x="215226" y="143227"/>
                  </a:lnTo>
                  <a:lnTo>
                    <a:pt x="209027" y="169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895"/>
            <p:cNvSpPr/>
            <p:nvPr>
              <p:custDataLst>
                <p:tags r:id="rId136"/>
              </p:custDataLst>
            </p:nvPr>
          </p:nvSpPr>
          <p:spPr>
            <a:xfrm>
              <a:off x="9925050" y="3024006"/>
              <a:ext cx="130071" cy="258945"/>
            </a:xfrm>
            <a:custGeom>
              <a:avLst/>
              <a:gdLst/>
              <a:ahLst/>
              <a:cxnLst/>
              <a:rect l="0" t="0" r="0" b="0"/>
              <a:pathLst>
                <a:path w="130071" h="258945">
                  <a:moveTo>
                    <a:pt x="120650" y="17644"/>
                  </a:moveTo>
                  <a:lnTo>
                    <a:pt x="120650" y="17644"/>
                  </a:lnTo>
                  <a:lnTo>
                    <a:pt x="130070" y="1757"/>
                  </a:lnTo>
                  <a:lnTo>
                    <a:pt x="129753" y="703"/>
                  </a:lnTo>
                  <a:lnTo>
                    <a:pt x="128833" y="0"/>
                  </a:lnTo>
                  <a:lnTo>
                    <a:pt x="127518" y="237"/>
                  </a:lnTo>
                  <a:lnTo>
                    <a:pt x="124172" y="2382"/>
                  </a:lnTo>
                  <a:lnTo>
                    <a:pt x="93483" y="47933"/>
                  </a:lnTo>
                  <a:lnTo>
                    <a:pt x="76826" y="77672"/>
                  </a:lnTo>
                  <a:lnTo>
                    <a:pt x="57662" y="116760"/>
                  </a:lnTo>
                  <a:lnTo>
                    <a:pt x="37387" y="154359"/>
                  </a:lnTo>
                  <a:lnTo>
                    <a:pt x="18731" y="188473"/>
                  </a:lnTo>
                  <a:lnTo>
                    <a:pt x="2415" y="228656"/>
                  </a:lnTo>
                  <a:lnTo>
                    <a:pt x="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896"/>
            <p:cNvSpPr/>
            <p:nvPr>
              <p:custDataLst>
                <p:tags r:id="rId137"/>
              </p:custDataLst>
            </p:nvPr>
          </p:nvSpPr>
          <p:spPr>
            <a:xfrm>
              <a:off x="9620250" y="30988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5155" y="12143"/>
                  </a:lnTo>
                  <a:lnTo>
                    <a:pt x="80972" y="61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4" name="SMARTInkShape-2897"/>
          <p:cNvSpPr/>
          <p:nvPr>
            <p:custDataLst>
              <p:tags r:id="rId5"/>
            </p:custDataLst>
          </p:nvPr>
        </p:nvSpPr>
        <p:spPr>
          <a:xfrm>
            <a:off x="8358680" y="3026556"/>
            <a:ext cx="442421" cy="238257"/>
          </a:xfrm>
          <a:custGeom>
            <a:avLst/>
            <a:gdLst/>
            <a:ahLst/>
            <a:cxnLst/>
            <a:rect l="0" t="0" r="0" b="0"/>
            <a:pathLst>
              <a:path w="442421" h="238257">
                <a:moveTo>
                  <a:pt x="131270" y="46844"/>
                </a:moveTo>
                <a:lnTo>
                  <a:pt x="131270" y="46844"/>
                </a:lnTo>
                <a:lnTo>
                  <a:pt x="125182" y="0"/>
                </a:lnTo>
                <a:lnTo>
                  <a:pt x="121626" y="10700"/>
                </a:lnTo>
                <a:lnTo>
                  <a:pt x="117762" y="56220"/>
                </a:lnTo>
                <a:lnTo>
                  <a:pt x="112096" y="89111"/>
                </a:lnTo>
                <a:lnTo>
                  <a:pt x="106755" y="124896"/>
                </a:lnTo>
                <a:lnTo>
                  <a:pt x="102029" y="160556"/>
                </a:lnTo>
                <a:lnTo>
                  <a:pt x="96814" y="205576"/>
                </a:lnTo>
                <a:lnTo>
                  <a:pt x="99024" y="238256"/>
                </a:lnTo>
                <a:lnTo>
                  <a:pt x="97778" y="237246"/>
                </a:lnTo>
                <a:lnTo>
                  <a:pt x="75057" y="201122"/>
                </a:lnTo>
                <a:lnTo>
                  <a:pt x="45235" y="162798"/>
                </a:lnTo>
                <a:lnTo>
                  <a:pt x="7365" y="117321"/>
                </a:lnTo>
                <a:lnTo>
                  <a:pt x="2101" y="112879"/>
                </a:lnTo>
                <a:lnTo>
                  <a:pt x="0" y="109917"/>
                </a:lnTo>
                <a:lnTo>
                  <a:pt x="12" y="107943"/>
                </a:lnTo>
                <a:lnTo>
                  <a:pt x="1431" y="106627"/>
                </a:lnTo>
                <a:lnTo>
                  <a:pt x="47222" y="93670"/>
                </a:lnTo>
                <a:lnTo>
                  <a:pt x="88257" y="77417"/>
                </a:lnTo>
                <a:lnTo>
                  <a:pt x="131696" y="55432"/>
                </a:lnTo>
                <a:lnTo>
                  <a:pt x="170203" y="30339"/>
                </a:lnTo>
                <a:lnTo>
                  <a:pt x="191959" y="13261"/>
                </a:lnTo>
                <a:lnTo>
                  <a:pt x="195012" y="9638"/>
                </a:lnTo>
                <a:lnTo>
                  <a:pt x="196342" y="10046"/>
                </a:lnTo>
                <a:lnTo>
                  <a:pt x="195939" y="18024"/>
                </a:lnTo>
                <a:lnTo>
                  <a:pt x="180496" y="62056"/>
                </a:lnTo>
                <a:lnTo>
                  <a:pt x="168120" y="108109"/>
                </a:lnTo>
                <a:lnTo>
                  <a:pt x="159670" y="154681"/>
                </a:lnTo>
                <a:lnTo>
                  <a:pt x="151691" y="192818"/>
                </a:lnTo>
                <a:lnTo>
                  <a:pt x="151939" y="193549"/>
                </a:lnTo>
                <a:lnTo>
                  <a:pt x="154097" y="190598"/>
                </a:lnTo>
                <a:lnTo>
                  <a:pt x="178182" y="144868"/>
                </a:lnTo>
                <a:lnTo>
                  <a:pt x="186457" y="133684"/>
                </a:lnTo>
                <a:lnTo>
                  <a:pt x="189935" y="131549"/>
                </a:lnTo>
                <a:lnTo>
                  <a:pt x="192957" y="131536"/>
                </a:lnTo>
                <a:lnTo>
                  <a:pt x="202464" y="138260"/>
                </a:lnTo>
                <a:lnTo>
                  <a:pt x="206248" y="141654"/>
                </a:lnTo>
                <a:lnTo>
                  <a:pt x="225364" y="176459"/>
                </a:lnTo>
                <a:lnTo>
                  <a:pt x="235179" y="182062"/>
                </a:lnTo>
                <a:lnTo>
                  <a:pt x="245890" y="183846"/>
                </a:lnTo>
                <a:lnTo>
                  <a:pt x="255354" y="182288"/>
                </a:lnTo>
                <a:lnTo>
                  <a:pt x="271989" y="174072"/>
                </a:lnTo>
                <a:lnTo>
                  <a:pt x="286950" y="155959"/>
                </a:lnTo>
                <a:lnTo>
                  <a:pt x="296950" y="129347"/>
                </a:lnTo>
                <a:lnTo>
                  <a:pt x="297463" y="122307"/>
                </a:lnTo>
                <a:lnTo>
                  <a:pt x="296392" y="116909"/>
                </a:lnTo>
                <a:lnTo>
                  <a:pt x="294269" y="112604"/>
                </a:lnTo>
                <a:lnTo>
                  <a:pt x="291441" y="110439"/>
                </a:lnTo>
                <a:lnTo>
                  <a:pt x="288145" y="109702"/>
                </a:lnTo>
                <a:lnTo>
                  <a:pt x="284537" y="109916"/>
                </a:lnTo>
                <a:lnTo>
                  <a:pt x="274883" y="119561"/>
                </a:lnTo>
                <a:lnTo>
                  <a:pt x="269345" y="127072"/>
                </a:lnTo>
                <a:lnTo>
                  <a:pt x="263191" y="146706"/>
                </a:lnTo>
                <a:lnTo>
                  <a:pt x="261868" y="168133"/>
                </a:lnTo>
                <a:lnTo>
                  <a:pt x="265984" y="187063"/>
                </a:lnTo>
                <a:lnTo>
                  <a:pt x="271879" y="194651"/>
                </a:lnTo>
                <a:lnTo>
                  <a:pt x="289718" y="206845"/>
                </a:lnTo>
                <a:lnTo>
                  <a:pt x="317402" y="211324"/>
                </a:lnTo>
                <a:lnTo>
                  <a:pt x="352990" y="210257"/>
                </a:lnTo>
                <a:lnTo>
                  <a:pt x="397030" y="205079"/>
                </a:lnTo>
                <a:lnTo>
                  <a:pt x="442420" y="1992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8" name="SMARTInkShape-Group565"/>
          <p:cNvGrpSpPr/>
          <p:nvPr/>
        </p:nvGrpSpPr>
        <p:grpSpPr>
          <a:xfrm>
            <a:off x="7935018" y="3098800"/>
            <a:ext cx="129483" cy="155878"/>
            <a:chOff x="7935018" y="3098800"/>
            <a:chExt cx="129483" cy="155878"/>
          </a:xfrm>
        </p:grpSpPr>
        <p:sp>
          <p:nvSpPr>
            <p:cNvPr id="1005" name="SMARTInkShape-2898"/>
            <p:cNvSpPr/>
            <p:nvPr>
              <p:custDataLst>
                <p:tags r:id="rId126"/>
              </p:custDataLst>
            </p:nvPr>
          </p:nvSpPr>
          <p:spPr>
            <a:xfrm>
              <a:off x="7962900" y="3132724"/>
              <a:ext cx="101601" cy="121954"/>
            </a:xfrm>
            <a:custGeom>
              <a:avLst/>
              <a:gdLst/>
              <a:ahLst/>
              <a:cxnLst/>
              <a:rect l="0" t="0" r="0" b="0"/>
              <a:pathLst>
                <a:path w="101601" h="121954">
                  <a:moveTo>
                    <a:pt x="101600" y="10526"/>
                  </a:moveTo>
                  <a:lnTo>
                    <a:pt x="101600" y="10526"/>
                  </a:lnTo>
                  <a:lnTo>
                    <a:pt x="63331" y="400"/>
                  </a:lnTo>
                  <a:lnTo>
                    <a:pt x="36089" y="0"/>
                  </a:lnTo>
                  <a:lnTo>
                    <a:pt x="20979" y="4907"/>
                  </a:lnTo>
                  <a:lnTo>
                    <a:pt x="16103" y="8191"/>
                  </a:lnTo>
                  <a:lnTo>
                    <a:pt x="10685" y="15603"/>
                  </a:lnTo>
                  <a:lnTo>
                    <a:pt x="11357" y="20260"/>
                  </a:lnTo>
                  <a:lnTo>
                    <a:pt x="17748" y="31080"/>
                  </a:lnTo>
                  <a:lnTo>
                    <a:pt x="60082" y="62341"/>
                  </a:lnTo>
                  <a:lnTo>
                    <a:pt x="70918" y="74477"/>
                  </a:lnTo>
                  <a:lnTo>
                    <a:pt x="74795" y="80676"/>
                  </a:lnTo>
                  <a:lnTo>
                    <a:pt x="77222" y="93210"/>
                  </a:lnTo>
                  <a:lnTo>
                    <a:pt x="76881" y="99515"/>
                  </a:lnTo>
                  <a:lnTo>
                    <a:pt x="73126" y="105130"/>
                  </a:lnTo>
                  <a:lnTo>
                    <a:pt x="59546" y="115131"/>
                  </a:lnTo>
                  <a:lnTo>
                    <a:pt x="32068" y="121953"/>
                  </a:lnTo>
                  <a:lnTo>
                    <a:pt x="24201" y="120794"/>
                  </a:lnTo>
                  <a:lnTo>
                    <a:pt x="0" y="10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899"/>
            <p:cNvSpPr/>
            <p:nvPr>
              <p:custDataLst>
                <p:tags r:id="rId127"/>
              </p:custDataLst>
            </p:nvPr>
          </p:nvSpPr>
          <p:spPr>
            <a:xfrm>
              <a:off x="7938383" y="30988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900"/>
            <p:cNvSpPr/>
            <p:nvPr>
              <p:custDataLst>
                <p:tags r:id="rId128"/>
              </p:custDataLst>
            </p:nvPr>
          </p:nvSpPr>
          <p:spPr>
            <a:xfrm>
              <a:off x="7935018" y="3194933"/>
              <a:ext cx="21533" cy="43568"/>
            </a:xfrm>
            <a:custGeom>
              <a:avLst/>
              <a:gdLst/>
              <a:ahLst/>
              <a:cxnLst/>
              <a:rect l="0" t="0" r="0" b="0"/>
              <a:pathLst>
                <a:path w="21533" h="43568">
                  <a:moveTo>
                    <a:pt x="15182" y="5467"/>
                  </a:moveTo>
                  <a:lnTo>
                    <a:pt x="15182" y="5467"/>
                  </a:lnTo>
                  <a:lnTo>
                    <a:pt x="3249" y="441"/>
                  </a:lnTo>
                  <a:lnTo>
                    <a:pt x="877" y="0"/>
                  </a:lnTo>
                  <a:lnTo>
                    <a:pt x="0" y="411"/>
                  </a:lnTo>
                  <a:lnTo>
                    <a:pt x="122" y="1391"/>
                  </a:lnTo>
                  <a:lnTo>
                    <a:pt x="12327" y="23950"/>
                  </a:lnTo>
                  <a:lnTo>
                    <a:pt x="14618" y="32026"/>
                  </a:lnTo>
                  <a:lnTo>
                    <a:pt x="21532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6" name="SMARTInkShape-Group566"/>
          <p:cNvGrpSpPr/>
          <p:nvPr/>
        </p:nvGrpSpPr>
        <p:grpSpPr>
          <a:xfrm>
            <a:off x="7134874" y="2944727"/>
            <a:ext cx="478777" cy="493477"/>
            <a:chOff x="7134874" y="2944727"/>
            <a:chExt cx="478777" cy="493477"/>
          </a:xfrm>
        </p:grpSpPr>
        <p:sp>
          <p:nvSpPr>
            <p:cNvPr id="1009" name="SMARTInkShape-2901"/>
            <p:cNvSpPr/>
            <p:nvPr>
              <p:custDataLst>
                <p:tags r:id="rId119"/>
              </p:custDataLst>
            </p:nvPr>
          </p:nvSpPr>
          <p:spPr>
            <a:xfrm>
              <a:off x="7613650" y="3003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902"/>
            <p:cNvSpPr/>
            <p:nvPr>
              <p:custDataLst>
                <p:tags r:id="rId120"/>
              </p:custDataLst>
            </p:nvPr>
          </p:nvSpPr>
          <p:spPr>
            <a:xfrm>
              <a:off x="7234374" y="3225800"/>
              <a:ext cx="372927" cy="44451"/>
            </a:xfrm>
            <a:custGeom>
              <a:avLst/>
              <a:gdLst/>
              <a:ahLst/>
              <a:cxnLst/>
              <a:rect l="0" t="0" r="0" b="0"/>
              <a:pathLst>
                <a:path w="372927" h="44451">
                  <a:moveTo>
                    <a:pt x="10976" y="44450"/>
                  </a:moveTo>
                  <a:lnTo>
                    <a:pt x="10976" y="44450"/>
                  </a:lnTo>
                  <a:lnTo>
                    <a:pt x="863" y="44450"/>
                  </a:lnTo>
                  <a:lnTo>
                    <a:pt x="0" y="43744"/>
                  </a:lnTo>
                  <a:lnTo>
                    <a:pt x="4686" y="41079"/>
                  </a:lnTo>
                  <a:lnTo>
                    <a:pt x="39452" y="35612"/>
                  </a:lnTo>
                  <a:lnTo>
                    <a:pt x="79841" y="29703"/>
                  </a:lnTo>
                  <a:lnTo>
                    <a:pt x="103453" y="26152"/>
                  </a:lnTo>
                  <a:lnTo>
                    <a:pt x="129777" y="22374"/>
                  </a:lnTo>
                  <a:lnTo>
                    <a:pt x="157910" y="18443"/>
                  </a:lnTo>
                  <a:lnTo>
                    <a:pt x="187249" y="14412"/>
                  </a:lnTo>
                  <a:lnTo>
                    <a:pt x="216685" y="11019"/>
                  </a:lnTo>
                  <a:lnTo>
                    <a:pt x="246188" y="8051"/>
                  </a:lnTo>
                  <a:lnTo>
                    <a:pt x="275734" y="5368"/>
                  </a:lnTo>
                  <a:lnTo>
                    <a:pt x="319851" y="2385"/>
                  </a:lnTo>
                  <a:lnTo>
                    <a:pt x="372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903"/>
            <p:cNvSpPr/>
            <p:nvPr>
              <p:custDataLst>
                <p:tags r:id="rId121"/>
              </p:custDataLst>
            </p:nvPr>
          </p:nvSpPr>
          <p:spPr>
            <a:xfrm>
              <a:off x="7457818" y="3314254"/>
              <a:ext cx="136783" cy="123950"/>
            </a:xfrm>
            <a:custGeom>
              <a:avLst/>
              <a:gdLst/>
              <a:ahLst/>
              <a:cxnLst/>
              <a:rect l="0" t="0" r="0" b="0"/>
              <a:pathLst>
                <a:path w="136783" h="123950">
                  <a:moveTo>
                    <a:pt x="16132" y="6796"/>
                  </a:moveTo>
                  <a:lnTo>
                    <a:pt x="16132" y="6796"/>
                  </a:lnTo>
                  <a:lnTo>
                    <a:pt x="15427" y="50534"/>
                  </a:lnTo>
                  <a:lnTo>
                    <a:pt x="7293" y="95019"/>
                  </a:lnTo>
                  <a:lnTo>
                    <a:pt x="3489" y="119577"/>
                  </a:lnTo>
                  <a:lnTo>
                    <a:pt x="2059" y="122200"/>
                  </a:lnTo>
                  <a:lnTo>
                    <a:pt x="400" y="123949"/>
                  </a:lnTo>
                  <a:lnTo>
                    <a:pt x="0" y="122998"/>
                  </a:lnTo>
                  <a:lnTo>
                    <a:pt x="13177" y="82492"/>
                  </a:lnTo>
                  <a:lnTo>
                    <a:pt x="26387" y="42316"/>
                  </a:lnTo>
                  <a:lnTo>
                    <a:pt x="39976" y="20937"/>
                  </a:lnTo>
                  <a:lnTo>
                    <a:pt x="55421" y="7671"/>
                  </a:lnTo>
                  <a:lnTo>
                    <a:pt x="63491" y="3146"/>
                  </a:lnTo>
                  <a:lnTo>
                    <a:pt x="79985" y="0"/>
                  </a:lnTo>
                  <a:lnTo>
                    <a:pt x="88334" y="148"/>
                  </a:lnTo>
                  <a:lnTo>
                    <a:pt x="94606" y="3069"/>
                  </a:lnTo>
                  <a:lnTo>
                    <a:pt x="103455" y="13842"/>
                  </a:lnTo>
                  <a:lnTo>
                    <a:pt x="119126" y="58803"/>
                  </a:lnTo>
                  <a:lnTo>
                    <a:pt x="136782" y="102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2904"/>
            <p:cNvSpPr/>
            <p:nvPr>
              <p:custDataLst>
                <p:tags r:id="rId122"/>
              </p:custDataLst>
            </p:nvPr>
          </p:nvSpPr>
          <p:spPr>
            <a:xfrm>
              <a:off x="7563729" y="3105150"/>
              <a:ext cx="5472" cy="50801"/>
            </a:xfrm>
            <a:custGeom>
              <a:avLst/>
              <a:gdLst/>
              <a:ahLst/>
              <a:cxnLst/>
              <a:rect l="0" t="0" r="0" b="0"/>
              <a:pathLst>
                <a:path w="5472" h="50801">
                  <a:moveTo>
                    <a:pt x="5471" y="0"/>
                  </a:moveTo>
                  <a:lnTo>
                    <a:pt x="5471" y="0"/>
                  </a:lnTo>
                  <a:lnTo>
                    <a:pt x="2100" y="3371"/>
                  </a:lnTo>
                  <a:lnTo>
                    <a:pt x="3" y="15580"/>
                  </a:lnTo>
                  <a:lnTo>
                    <a:pt x="0" y="33599"/>
                  </a:lnTo>
                  <a:lnTo>
                    <a:pt x="547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2905"/>
            <p:cNvSpPr/>
            <p:nvPr>
              <p:custDataLst>
                <p:tags r:id="rId123"/>
              </p:custDataLst>
            </p:nvPr>
          </p:nvSpPr>
          <p:spPr>
            <a:xfrm>
              <a:off x="7410450" y="2944727"/>
              <a:ext cx="196851" cy="211224"/>
            </a:xfrm>
            <a:custGeom>
              <a:avLst/>
              <a:gdLst/>
              <a:ahLst/>
              <a:cxnLst/>
              <a:rect l="0" t="0" r="0" b="0"/>
              <a:pathLst>
                <a:path w="196851" h="211224">
                  <a:moveTo>
                    <a:pt x="196850" y="8023"/>
                  </a:moveTo>
                  <a:lnTo>
                    <a:pt x="196850" y="8023"/>
                  </a:lnTo>
                  <a:lnTo>
                    <a:pt x="193479" y="1281"/>
                  </a:lnTo>
                  <a:lnTo>
                    <a:pt x="190370" y="0"/>
                  </a:lnTo>
                  <a:lnTo>
                    <a:pt x="181270" y="459"/>
                  </a:lnTo>
                  <a:lnTo>
                    <a:pt x="157504" y="11426"/>
                  </a:lnTo>
                  <a:lnTo>
                    <a:pt x="117163" y="53668"/>
                  </a:lnTo>
                  <a:lnTo>
                    <a:pt x="81517" y="91633"/>
                  </a:lnTo>
                  <a:lnTo>
                    <a:pt x="45555" y="133142"/>
                  </a:lnTo>
                  <a:lnTo>
                    <a:pt x="17810" y="171155"/>
                  </a:lnTo>
                  <a:lnTo>
                    <a:pt x="2142" y="198097"/>
                  </a:lnTo>
                  <a:lnTo>
                    <a:pt x="722" y="202472"/>
                  </a:lnTo>
                  <a:lnTo>
                    <a:pt x="0" y="21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2906"/>
            <p:cNvSpPr/>
            <p:nvPr>
              <p:custDataLst>
                <p:tags r:id="rId124"/>
              </p:custDataLst>
            </p:nvPr>
          </p:nvSpPr>
          <p:spPr>
            <a:xfrm>
              <a:off x="7410450" y="29718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2411" y="40495"/>
                  </a:lnTo>
                  <a:lnTo>
                    <a:pt x="90081" y="84277"/>
                  </a:lnTo>
                  <a:lnTo>
                    <a:pt x="124437" y="130581"/>
                  </a:lnTo>
                  <a:lnTo>
                    <a:pt x="139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907"/>
            <p:cNvSpPr/>
            <p:nvPr>
              <p:custDataLst>
                <p:tags r:id="rId125"/>
              </p:custDataLst>
            </p:nvPr>
          </p:nvSpPr>
          <p:spPr>
            <a:xfrm>
              <a:off x="7134874" y="2959623"/>
              <a:ext cx="269227" cy="238131"/>
            </a:xfrm>
            <a:custGeom>
              <a:avLst/>
              <a:gdLst/>
              <a:ahLst/>
              <a:cxnLst/>
              <a:rect l="0" t="0" r="0" b="0"/>
              <a:pathLst>
                <a:path w="269227" h="238131">
                  <a:moveTo>
                    <a:pt x="193026" y="12177"/>
                  </a:moveTo>
                  <a:lnTo>
                    <a:pt x="193026" y="12177"/>
                  </a:lnTo>
                  <a:lnTo>
                    <a:pt x="202460" y="3449"/>
                  </a:lnTo>
                  <a:lnTo>
                    <a:pt x="210671" y="0"/>
                  </a:lnTo>
                  <a:lnTo>
                    <a:pt x="197425" y="5355"/>
                  </a:lnTo>
                  <a:lnTo>
                    <a:pt x="159914" y="16819"/>
                  </a:lnTo>
                  <a:lnTo>
                    <a:pt x="112346" y="36757"/>
                  </a:lnTo>
                  <a:lnTo>
                    <a:pt x="76735" y="49912"/>
                  </a:lnTo>
                  <a:lnTo>
                    <a:pt x="31099" y="72590"/>
                  </a:lnTo>
                  <a:lnTo>
                    <a:pt x="4250" y="87071"/>
                  </a:lnTo>
                  <a:lnTo>
                    <a:pt x="853" y="90328"/>
                  </a:lnTo>
                  <a:lnTo>
                    <a:pt x="0" y="93206"/>
                  </a:lnTo>
                  <a:lnTo>
                    <a:pt x="842" y="95829"/>
                  </a:lnTo>
                  <a:lnTo>
                    <a:pt x="13066" y="98745"/>
                  </a:lnTo>
                  <a:lnTo>
                    <a:pt x="47512" y="102268"/>
                  </a:lnTo>
                  <a:lnTo>
                    <a:pt x="91585" y="107779"/>
                  </a:lnTo>
                  <a:lnTo>
                    <a:pt x="126515" y="115763"/>
                  </a:lnTo>
                  <a:lnTo>
                    <a:pt x="133869" y="119334"/>
                  </a:lnTo>
                  <a:lnTo>
                    <a:pt x="138771" y="123832"/>
                  </a:lnTo>
                  <a:lnTo>
                    <a:pt x="144219" y="134474"/>
                  </a:lnTo>
                  <a:lnTo>
                    <a:pt x="141438" y="140981"/>
                  </a:lnTo>
                  <a:lnTo>
                    <a:pt x="116593" y="163622"/>
                  </a:lnTo>
                  <a:lnTo>
                    <a:pt x="79676" y="187499"/>
                  </a:lnTo>
                  <a:lnTo>
                    <a:pt x="42407" y="213006"/>
                  </a:lnTo>
                  <a:lnTo>
                    <a:pt x="37580" y="218030"/>
                  </a:lnTo>
                  <a:lnTo>
                    <a:pt x="35067" y="222790"/>
                  </a:lnTo>
                  <a:lnTo>
                    <a:pt x="34157" y="231842"/>
                  </a:lnTo>
                  <a:lnTo>
                    <a:pt x="37018" y="234820"/>
                  </a:lnTo>
                  <a:lnTo>
                    <a:pt x="47725" y="238130"/>
                  </a:lnTo>
                  <a:lnTo>
                    <a:pt x="83102" y="233251"/>
                  </a:lnTo>
                  <a:lnTo>
                    <a:pt x="119006" y="226614"/>
                  </a:lnTo>
                  <a:lnTo>
                    <a:pt x="159423" y="218960"/>
                  </a:lnTo>
                  <a:lnTo>
                    <a:pt x="198552" y="210855"/>
                  </a:lnTo>
                  <a:lnTo>
                    <a:pt x="242798" y="194987"/>
                  </a:lnTo>
                  <a:lnTo>
                    <a:pt x="269226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0" name="SMARTInkShape-Group567"/>
          <p:cNvGrpSpPr/>
          <p:nvPr/>
        </p:nvGrpSpPr>
        <p:grpSpPr>
          <a:xfrm>
            <a:off x="6394448" y="3003550"/>
            <a:ext cx="222253" cy="114301"/>
            <a:chOff x="6394448" y="3003550"/>
            <a:chExt cx="222253" cy="114301"/>
          </a:xfrm>
        </p:grpSpPr>
        <p:sp>
          <p:nvSpPr>
            <p:cNvPr id="1017" name="SMARTInkShape-2908"/>
            <p:cNvSpPr/>
            <p:nvPr>
              <p:custDataLst>
                <p:tags r:id="rId116"/>
              </p:custDataLst>
            </p:nvPr>
          </p:nvSpPr>
          <p:spPr>
            <a:xfrm>
              <a:off x="6508748" y="3111500"/>
              <a:ext cx="25403" cy="6351"/>
            </a:xfrm>
            <a:custGeom>
              <a:avLst/>
              <a:gdLst/>
              <a:ahLst/>
              <a:cxnLst/>
              <a:rect l="0" t="0" r="0" b="0"/>
              <a:pathLst>
                <a:path w="25403" h="6351">
                  <a:moveTo>
                    <a:pt x="2" y="0"/>
                  </a:moveTo>
                  <a:lnTo>
                    <a:pt x="2" y="0"/>
                  </a:lnTo>
                  <a:lnTo>
                    <a:pt x="0" y="5467"/>
                  </a:lnTo>
                  <a:lnTo>
                    <a:pt x="254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2909"/>
            <p:cNvSpPr/>
            <p:nvPr>
              <p:custDataLst>
                <p:tags r:id="rId117"/>
              </p:custDataLst>
            </p:nvPr>
          </p:nvSpPr>
          <p:spPr>
            <a:xfrm>
              <a:off x="6604000" y="3003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910"/>
            <p:cNvSpPr/>
            <p:nvPr>
              <p:custDataLst>
                <p:tags r:id="rId118"/>
              </p:custDataLst>
            </p:nvPr>
          </p:nvSpPr>
          <p:spPr>
            <a:xfrm>
              <a:off x="6394448" y="3042533"/>
              <a:ext cx="25403" cy="5468"/>
            </a:xfrm>
            <a:custGeom>
              <a:avLst/>
              <a:gdLst/>
              <a:ahLst/>
              <a:cxnLst/>
              <a:rect l="0" t="0" r="0" b="0"/>
              <a:pathLst>
                <a:path w="25403" h="54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1413" y="1103"/>
                  </a:lnTo>
                  <a:lnTo>
                    <a:pt x="6743" y="0"/>
                  </a:lnTo>
                  <a:lnTo>
                    <a:pt x="25402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4" name="SMARTInkShape-Group568"/>
          <p:cNvGrpSpPr/>
          <p:nvPr/>
        </p:nvGrpSpPr>
        <p:grpSpPr>
          <a:xfrm>
            <a:off x="5536102" y="2933700"/>
            <a:ext cx="388449" cy="264753"/>
            <a:chOff x="5536102" y="2933700"/>
            <a:chExt cx="388449" cy="264753"/>
          </a:xfrm>
        </p:grpSpPr>
        <p:sp>
          <p:nvSpPr>
            <p:cNvPr id="1021" name="SMARTInkShape-2911"/>
            <p:cNvSpPr/>
            <p:nvPr>
              <p:custDataLst>
                <p:tags r:id="rId113"/>
              </p:custDataLst>
            </p:nvPr>
          </p:nvSpPr>
          <p:spPr>
            <a:xfrm>
              <a:off x="5766893" y="2933700"/>
              <a:ext cx="157658" cy="205670"/>
            </a:xfrm>
            <a:custGeom>
              <a:avLst/>
              <a:gdLst/>
              <a:ahLst/>
              <a:cxnLst/>
              <a:rect l="0" t="0" r="0" b="0"/>
              <a:pathLst>
                <a:path w="157658" h="205670">
                  <a:moveTo>
                    <a:pt x="43357" y="69850"/>
                  </a:moveTo>
                  <a:lnTo>
                    <a:pt x="43357" y="69850"/>
                  </a:lnTo>
                  <a:lnTo>
                    <a:pt x="38287" y="116846"/>
                  </a:lnTo>
                  <a:lnTo>
                    <a:pt x="28609" y="160717"/>
                  </a:lnTo>
                  <a:lnTo>
                    <a:pt x="17351" y="189906"/>
                  </a:lnTo>
                  <a:lnTo>
                    <a:pt x="7646" y="205669"/>
                  </a:lnTo>
                  <a:lnTo>
                    <a:pt x="6145" y="205552"/>
                  </a:lnTo>
                  <a:lnTo>
                    <a:pt x="2594" y="201658"/>
                  </a:lnTo>
                  <a:lnTo>
                    <a:pt x="0" y="181419"/>
                  </a:lnTo>
                  <a:lnTo>
                    <a:pt x="2602" y="139597"/>
                  </a:lnTo>
                  <a:lnTo>
                    <a:pt x="7840" y="106963"/>
                  </a:lnTo>
                  <a:lnTo>
                    <a:pt x="19329" y="63619"/>
                  </a:lnTo>
                  <a:lnTo>
                    <a:pt x="23976" y="56497"/>
                  </a:lnTo>
                  <a:lnTo>
                    <a:pt x="26203" y="54598"/>
                  </a:lnTo>
                  <a:lnTo>
                    <a:pt x="29804" y="56154"/>
                  </a:lnTo>
                  <a:lnTo>
                    <a:pt x="39449" y="65409"/>
                  </a:lnTo>
                  <a:lnTo>
                    <a:pt x="62889" y="105191"/>
                  </a:lnTo>
                  <a:lnTo>
                    <a:pt x="82305" y="144919"/>
                  </a:lnTo>
                  <a:lnTo>
                    <a:pt x="111911" y="189101"/>
                  </a:lnTo>
                  <a:lnTo>
                    <a:pt x="128237" y="205511"/>
                  </a:lnTo>
                  <a:lnTo>
                    <a:pt x="130283" y="204740"/>
                  </a:lnTo>
                  <a:lnTo>
                    <a:pt x="134437" y="198240"/>
                  </a:lnTo>
                  <a:lnTo>
                    <a:pt x="137783" y="154425"/>
                  </a:lnTo>
                  <a:lnTo>
                    <a:pt x="138241" y="119198"/>
                  </a:lnTo>
                  <a:lnTo>
                    <a:pt x="142207" y="85668"/>
                  </a:lnTo>
                  <a:lnTo>
                    <a:pt x="148611" y="44668"/>
                  </a:lnTo>
                  <a:lnTo>
                    <a:pt x="157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912"/>
            <p:cNvSpPr/>
            <p:nvPr>
              <p:custDataLst>
                <p:tags r:id="rId114"/>
              </p:custDataLst>
            </p:nvPr>
          </p:nvSpPr>
          <p:spPr>
            <a:xfrm>
              <a:off x="5536102" y="2959681"/>
              <a:ext cx="172549" cy="238772"/>
            </a:xfrm>
            <a:custGeom>
              <a:avLst/>
              <a:gdLst/>
              <a:ahLst/>
              <a:cxnLst/>
              <a:rect l="0" t="0" r="0" b="0"/>
              <a:pathLst>
                <a:path w="172549" h="238772">
                  <a:moveTo>
                    <a:pt x="96348" y="81969"/>
                  </a:moveTo>
                  <a:lnTo>
                    <a:pt x="96348" y="81969"/>
                  </a:lnTo>
                  <a:lnTo>
                    <a:pt x="89606" y="78598"/>
                  </a:lnTo>
                  <a:lnTo>
                    <a:pt x="75300" y="76502"/>
                  </a:lnTo>
                  <a:lnTo>
                    <a:pt x="61027" y="79252"/>
                  </a:lnTo>
                  <a:lnTo>
                    <a:pt x="52192" y="88287"/>
                  </a:lnTo>
                  <a:lnTo>
                    <a:pt x="35022" y="123826"/>
                  </a:lnTo>
                  <a:lnTo>
                    <a:pt x="22282" y="162653"/>
                  </a:lnTo>
                  <a:lnTo>
                    <a:pt x="12941" y="202066"/>
                  </a:lnTo>
                  <a:lnTo>
                    <a:pt x="0" y="237798"/>
                  </a:lnTo>
                  <a:lnTo>
                    <a:pt x="365" y="238771"/>
                  </a:lnTo>
                  <a:lnTo>
                    <a:pt x="23605" y="195255"/>
                  </a:lnTo>
                  <a:lnTo>
                    <a:pt x="38617" y="163363"/>
                  </a:lnTo>
                  <a:lnTo>
                    <a:pt x="54697" y="123318"/>
                  </a:lnTo>
                  <a:lnTo>
                    <a:pt x="71251" y="81532"/>
                  </a:lnTo>
                  <a:lnTo>
                    <a:pt x="88016" y="43675"/>
                  </a:lnTo>
                  <a:lnTo>
                    <a:pt x="116131" y="3901"/>
                  </a:lnTo>
                  <a:lnTo>
                    <a:pt x="120119" y="291"/>
                  </a:lnTo>
                  <a:lnTo>
                    <a:pt x="124190" y="0"/>
                  </a:lnTo>
                  <a:lnTo>
                    <a:pt x="128315" y="1923"/>
                  </a:lnTo>
                  <a:lnTo>
                    <a:pt x="132476" y="5322"/>
                  </a:lnTo>
                  <a:lnTo>
                    <a:pt x="144929" y="46969"/>
                  </a:lnTo>
                  <a:lnTo>
                    <a:pt x="155506" y="93314"/>
                  </a:lnTo>
                  <a:lnTo>
                    <a:pt x="160975" y="128639"/>
                  </a:lnTo>
                  <a:lnTo>
                    <a:pt x="168021" y="174113"/>
                  </a:lnTo>
                  <a:lnTo>
                    <a:pt x="172548" y="21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913"/>
            <p:cNvSpPr/>
            <p:nvPr>
              <p:custDataLst>
                <p:tags r:id="rId115"/>
              </p:custDataLst>
            </p:nvPr>
          </p:nvSpPr>
          <p:spPr>
            <a:xfrm>
              <a:off x="5568950" y="30734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8031" y="17639"/>
                  </a:lnTo>
                  <a:lnTo>
                    <a:pt x="52771" y="96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SMARTInkShape-Group569"/>
          <p:cNvGrpSpPr/>
          <p:nvPr/>
        </p:nvGrpSpPr>
        <p:grpSpPr>
          <a:xfrm>
            <a:off x="5054600" y="2940050"/>
            <a:ext cx="146051" cy="241301"/>
            <a:chOff x="5054600" y="2940050"/>
            <a:chExt cx="146051" cy="241301"/>
          </a:xfrm>
        </p:grpSpPr>
        <p:sp>
          <p:nvSpPr>
            <p:cNvPr id="1025" name="SMARTInkShape-2914"/>
            <p:cNvSpPr/>
            <p:nvPr>
              <p:custDataLst>
                <p:tags r:id="rId110"/>
              </p:custDataLst>
            </p:nvPr>
          </p:nvSpPr>
          <p:spPr>
            <a:xfrm>
              <a:off x="5073650" y="2940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2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915"/>
            <p:cNvSpPr/>
            <p:nvPr>
              <p:custDataLst>
                <p:tags r:id="rId111"/>
              </p:custDataLst>
            </p:nvPr>
          </p:nvSpPr>
          <p:spPr>
            <a:xfrm>
              <a:off x="5111975" y="2991733"/>
              <a:ext cx="88676" cy="189618"/>
            </a:xfrm>
            <a:custGeom>
              <a:avLst/>
              <a:gdLst/>
              <a:ahLst/>
              <a:cxnLst/>
              <a:rect l="0" t="0" r="0" b="0"/>
              <a:pathLst>
                <a:path w="88676" h="189618">
                  <a:moveTo>
                    <a:pt x="88675" y="5467"/>
                  </a:moveTo>
                  <a:lnTo>
                    <a:pt x="88675" y="5467"/>
                  </a:lnTo>
                  <a:lnTo>
                    <a:pt x="81933" y="2096"/>
                  </a:lnTo>
                  <a:lnTo>
                    <a:pt x="67627" y="0"/>
                  </a:lnTo>
                  <a:lnTo>
                    <a:pt x="46612" y="6120"/>
                  </a:lnTo>
                  <a:lnTo>
                    <a:pt x="15638" y="21536"/>
                  </a:lnTo>
                  <a:lnTo>
                    <a:pt x="4238" y="32364"/>
                  </a:lnTo>
                  <a:lnTo>
                    <a:pt x="1340" y="38215"/>
                  </a:lnTo>
                  <a:lnTo>
                    <a:pt x="0" y="50361"/>
                  </a:lnTo>
                  <a:lnTo>
                    <a:pt x="5520" y="62814"/>
                  </a:lnTo>
                  <a:lnTo>
                    <a:pt x="15733" y="74699"/>
                  </a:lnTo>
                  <a:lnTo>
                    <a:pt x="56770" y="101611"/>
                  </a:lnTo>
                  <a:lnTo>
                    <a:pt x="77027" y="120032"/>
                  </a:lnTo>
                  <a:lnTo>
                    <a:pt x="80203" y="126293"/>
                  </a:lnTo>
                  <a:lnTo>
                    <a:pt x="81853" y="138895"/>
                  </a:lnTo>
                  <a:lnTo>
                    <a:pt x="78352" y="151552"/>
                  </a:lnTo>
                  <a:lnTo>
                    <a:pt x="66566" y="170577"/>
                  </a:lnTo>
                  <a:lnTo>
                    <a:pt x="56271" y="181155"/>
                  </a:lnTo>
                  <a:lnTo>
                    <a:pt x="37875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916"/>
            <p:cNvSpPr/>
            <p:nvPr>
              <p:custDataLst>
                <p:tags r:id="rId112"/>
              </p:custDataLst>
            </p:nvPr>
          </p:nvSpPr>
          <p:spPr>
            <a:xfrm>
              <a:off x="5054600" y="30543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8" y="48334"/>
                  </a:lnTo>
                  <a:lnTo>
                    <a:pt x="6272" y="92646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3" name="SMARTInkShape-Group570"/>
          <p:cNvGrpSpPr/>
          <p:nvPr/>
        </p:nvGrpSpPr>
        <p:grpSpPr>
          <a:xfrm>
            <a:off x="7641086" y="2159000"/>
            <a:ext cx="658365" cy="215901"/>
            <a:chOff x="7641086" y="2159000"/>
            <a:chExt cx="658365" cy="215901"/>
          </a:xfrm>
        </p:grpSpPr>
        <p:sp>
          <p:nvSpPr>
            <p:cNvPr id="1029" name="SMARTInkShape-2917"/>
            <p:cNvSpPr/>
            <p:nvPr>
              <p:custDataLst>
                <p:tags r:id="rId106"/>
              </p:custDataLst>
            </p:nvPr>
          </p:nvSpPr>
          <p:spPr>
            <a:xfrm>
              <a:off x="7641086" y="2160584"/>
              <a:ext cx="144015" cy="190135"/>
            </a:xfrm>
            <a:custGeom>
              <a:avLst/>
              <a:gdLst/>
              <a:ahLst/>
              <a:cxnLst/>
              <a:rect l="0" t="0" r="0" b="0"/>
              <a:pathLst>
                <a:path w="144015" h="190135">
                  <a:moveTo>
                    <a:pt x="112264" y="36516"/>
                  </a:moveTo>
                  <a:lnTo>
                    <a:pt x="112264" y="36516"/>
                  </a:lnTo>
                  <a:lnTo>
                    <a:pt x="124473" y="24307"/>
                  </a:lnTo>
                  <a:lnTo>
                    <a:pt x="128274" y="16743"/>
                  </a:lnTo>
                  <a:lnTo>
                    <a:pt x="129286" y="12751"/>
                  </a:lnTo>
                  <a:lnTo>
                    <a:pt x="128551" y="9384"/>
                  </a:lnTo>
                  <a:lnTo>
                    <a:pt x="123972" y="3761"/>
                  </a:lnTo>
                  <a:lnTo>
                    <a:pt x="113469" y="792"/>
                  </a:lnTo>
                  <a:lnTo>
                    <a:pt x="106717" y="0"/>
                  </a:lnTo>
                  <a:lnTo>
                    <a:pt x="76989" y="8998"/>
                  </a:lnTo>
                  <a:lnTo>
                    <a:pt x="44740" y="31812"/>
                  </a:lnTo>
                  <a:lnTo>
                    <a:pt x="16213" y="67656"/>
                  </a:lnTo>
                  <a:lnTo>
                    <a:pt x="0" y="109556"/>
                  </a:lnTo>
                  <a:lnTo>
                    <a:pt x="986" y="134830"/>
                  </a:lnTo>
                  <a:lnTo>
                    <a:pt x="9890" y="157117"/>
                  </a:lnTo>
                  <a:lnTo>
                    <a:pt x="25607" y="176429"/>
                  </a:lnTo>
                  <a:lnTo>
                    <a:pt x="49996" y="186894"/>
                  </a:lnTo>
                  <a:lnTo>
                    <a:pt x="79650" y="190134"/>
                  </a:lnTo>
                  <a:lnTo>
                    <a:pt x="122435" y="185436"/>
                  </a:lnTo>
                  <a:lnTo>
                    <a:pt x="144014" y="182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918"/>
            <p:cNvSpPr/>
            <p:nvPr>
              <p:custDataLst>
                <p:tags r:id="rId107"/>
              </p:custDataLst>
            </p:nvPr>
          </p:nvSpPr>
          <p:spPr>
            <a:xfrm>
              <a:off x="7881908" y="2159000"/>
              <a:ext cx="144493" cy="193263"/>
            </a:xfrm>
            <a:custGeom>
              <a:avLst/>
              <a:gdLst/>
              <a:ahLst/>
              <a:cxnLst/>
              <a:rect l="0" t="0" r="0" b="0"/>
              <a:pathLst>
                <a:path w="144493" h="193263">
                  <a:moveTo>
                    <a:pt x="49242" y="0"/>
                  </a:moveTo>
                  <a:lnTo>
                    <a:pt x="49242" y="0"/>
                  </a:lnTo>
                  <a:lnTo>
                    <a:pt x="33662" y="15580"/>
                  </a:lnTo>
                  <a:lnTo>
                    <a:pt x="23380" y="39345"/>
                  </a:lnTo>
                  <a:lnTo>
                    <a:pt x="12495" y="78842"/>
                  </a:lnTo>
                  <a:lnTo>
                    <a:pt x="3703" y="122922"/>
                  </a:lnTo>
                  <a:lnTo>
                    <a:pt x="0" y="160521"/>
                  </a:lnTo>
                  <a:lnTo>
                    <a:pt x="2897" y="177411"/>
                  </a:lnTo>
                  <a:lnTo>
                    <a:pt x="5645" y="183891"/>
                  </a:lnTo>
                  <a:lnTo>
                    <a:pt x="8889" y="188211"/>
                  </a:lnTo>
                  <a:lnTo>
                    <a:pt x="16256" y="193010"/>
                  </a:lnTo>
                  <a:lnTo>
                    <a:pt x="26114" y="193262"/>
                  </a:lnTo>
                  <a:lnTo>
                    <a:pt x="56432" y="184303"/>
                  </a:lnTo>
                  <a:lnTo>
                    <a:pt x="100756" y="163876"/>
                  </a:lnTo>
                  <a:lnTo>
                    <a:pt x="14449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919"/>
            <p:cNvSpPr/>
            <p:nvPr>
              <p:custDataLst>
                <p:tags r:id="rId108"/>
              </p:custDataLst>
            </p:nvPr>
          </p:nvSpPr>
          <p:spPr>
            <a:xfrm>
              <a:off x="8172450" y="2203450"/>
              <a:ext cx="63501" cy="171451"/>
            </a:xfrm>
            <a:custGeom>
              <a:avLst/>
              <a:gdLst/>
              <a:ahLst/>
              <a:cxnLst/>
              <a:rect l="0" t="0" r="0" b="0"/>
              <a:pathLst>
                <a:path w="63501" h="1714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2" y="3763"/>
                  </a:lnTo>
                  <a:lnTo>
                    <a:pt x="45202" y="27790"/>
                  </a:lnTo>
                  <a:lnTo>
                    <a:pt x="33463" y="63110"/>
                  </a:lnTo>
                  <a:lnTo>
                    <a:pt x="24418" y="101485"/>
                  </a:lnTo>
                  <a:lnTo>
                    <a:pt x="15041" y="145897"/>
                  </a:lnTo>
                  <a:lnTo>
                    <a:pt x="8531" y="166701"/>
                  </a:lnTo>
                  <a:lnTo>
                    <a:pt x="6393" y="1689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920"/>
            <p:cNvSpPr/>
            <p:nvPr>
              <p:custDataLst>
                <p:tags r:id="rId109"/>
              </p:custDataLst>
            </p:nvPr>
          </p:nvSpPr>
          <p:spPr>
            <a:xfrm>
              <a:off x="8070850" y="21780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41273" y="10212"/>
                  </a:lnTo>
                  <a:lnTo>
                    <a:pt x="81609" y="8066"/>
                  </a:lnTo>
                  <a:lnTo>
                    <a:pt x="105205" y="7494"/>
                  </a:lnTo>
                  <a:lnTo>
                    <a:pt x="129403" y="6407"/>
                  </a:lnTo>
                  <a:lnTo>
                    <a:pt x="154001" y="4977"/>
                  </a:lnTo>
                  <a:lnTo>
                    <a:pt x="195445" y="221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8" name="SMARTInkShape-Group571"/>
          <p:cNvGrpSpPr/>
          <p:nvPr/>
        </p:nvGrpSpPr>
        <p:grpSpPr>
          <a:xfrm>
            <a:off x="6350000" y="2133600"/>
            <a:ext cx="806451" cy="210646"/>
            <a:chOff x="6350000" y="2133600"/>
            <a:chExt cx="806451" cy="210646"/>
          </a:xfrm>
        </p:grpSpPr>
        <p:sp>
          <p:nvSpPr>
            <p:cNvPr id="1034" name="SMARTInkShape-2921"/>
            <p:cNvSpPr/>
            <p:nvPr>
              <p:custDataLst>
                <p:tags r:id="rId102"/>
              </p:custDataLst>
            </p:nvPr>
          </p:nvSpPr>
          <p:spPr>
            <a:xfrm>
              <a:off x="6350000" y="2133600"/>
              <a:ext cx="106326" cy="206928"/>
            </a:xfrm>
            <a:custGeom>
              <a:avLst/>
              <a:gdLst/>
              <a:ahLst/>
              <a:cxnLst/>
              <a:rect l="0" t="0" r="0" b="0"/>
              <a:pathLst>
                <a:path w="106326" h="206928">
                  <a:moveTo>
                    <a:pt x="0" y="0"/>
                  </a:moveTo>
                  <a:lnTo>
                    <a:pt x="0" y="0"/>
                  </a:lnTo>
                  <a:lnTo>
                    <a:pt x="1411" y="33213"/>
                  </a:lnTo>
                  <a:lnTo>
                    <a:pt x="11933" y="79625"/>
                  </a:lnTo>
                  <a:lnTo>
                    <a:pt x="18822" y="117902"/>
                  </a:lnTo>
                  <a:lnTo>
                    <a:pt x="24100" y="159069"/>
                  </a:lnTo>
                  <a:lnTo>
                    <a:pt x="25324" y="186124"/>
                  </a:lnTo>
                  <a:lnTo>
                    <a:pt x="25349" y="186171"/>
                  </a:lnTo>
                  <a:lnTo>
                    <a:pt x="34237" y="139372"/>
                  </a:lnTo>
                  <a:lnTo>
                    <a:pt x="43698" y="119455"/>
                  </a:lnTo>
                  <a:lnTo>
                    <a:pt x="55437" y="107988"/>
                  </a:lnTo>
                  <a:lnTo>
                    <a:pt x="59536" y="106564"/>
                  </a:lnTo>
                  <a:lnTo>
                    <a:pt x="67852" y="106864"/>
                  </a:lnTo>
                  <a:lnTo>
                    <a:pt x="76253" y="111230"/>
                  </a:lnTo>
                  <a:lnTo>
                    <a:pt x="88917" y="123504"/>
                  </a:lnTo>
                  <a:lnTo>
                    <a:pt x="99725" y="140545"/>
                  </a:lnTo>
                  <a:lnTo>
                    <a:pt x="104293" y="152776"/>
                  </a:lnTo>
                  <a:lnTo>
                    <a:pt x="106325" y="165267"/>
                  </a:lnTo>
                  <a:lnTo>
                    <a:pt x="103465" y="177874"/>
                  </a:lnTo>
                  <a:lnTo>
                    <a:pt x="96784" y="189827"/>
                  </a:lnTo>
                  <a:lnTo>
                    <a:pt x="86760" y="199844"/>
                  </a:lnTo>
                  <a:lnTo>
                    <a:pt x="75249" y="205236"/>
                  </a:lnTo>
                  <a:lnTo>
                    <a:pt x="62373" y="206927"/>
                  </a:lnTo>
                  <a:lnTo>
                    <a:pt x="47241" y="205327"/>
                  </a:lnTo>
                  <a:lnTo>
                    <a:pt x="41372" y="202501"/>
                  </a:lnTo>
                  <a:lnTo>
                    <a:pt x="29035" y="188411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922"/>
            <p:cNvSpPr/>
            <p:nvPr>
              <p:custDataLst>
                <p:tags r:id="rId103"/>
              </p:custDataLst>
            </p:nvPr>
          </p:nvSpPr>
          <p:spPr>
            <a:xfrm>
              <a:off x="7025949" y="2243916"/>
              <a:ext cx="130502" cy="93773"/>
            </a:xfrm>
            <a:custGeom>
              <a:avLst/>
              <a:gdLst/>
              <a:ahLst/>
              <a:cxnLst/>
              <a:rect l="0" t="0" r="0" b="0"/>
              <a:pathLst>
                <a:path w="130502" h="93773">
                  <a:moveTo>
                    <a:pt x="41601" y="29384"/>
                  </a:moveTo>
                  <a:lnTo>
                    <a:pt x="41601" y="29384"/>
                  </a:lnTo>
                  <a:lnTo>
                    <a:pt x="50440" y="29384"/>
                  </a:lnTo>
                  <a:lnTo>
                    <a:pt x="59898" y="26013"/>
                  </a:lnTo>
                  <a:lnTo>
                    <a:pt x="62266" y="23609"/>
                  </a:lnTo>
                  <a:lnTo>
                    <a:pt x="64896" y="17175"/>
                  </a:lnTo>
                  <a:lnTo>
                    <a:pt x="66377" y="5619"/>
                  </a:lnTo>
                  <a:lnTo>
                    <a:pt x="64469" y="2957"/>
                  </a:lnTo>
                  <a:lnTo>
                    <a:pt x="56703" y="0"/>
                  </a:lnTo>
                  <a:lnTo>
                    <a:pt x="40431" y="1706"/>
                  </a:lnTo>
                  <a:lnTo>
                    <a:pt x="22205" y="13422"/>
                  </a:lnTo>
                  <a:lnTo>
                    <a:pt x="6770" y="33670"/>
                  </a:lnTo>
                  <a:lnTo>
                    <a:pt x="0" y="57544"/>
                  </a:lnTo>
                  <a:lnTo>
                    <a:pt x="1167" y="65090"/>
                  </a:lnTo>
                  <a:lnTo>
                    <a:pt x="8108" y="79120"/>
                  </a:lnTo>
                  <a:lnTo>
                    <a:pt x="22011" y="88648"/>
                  </a:lnTo>
                  <a:lnTo>
                    <a:pt x="30657" y="92177"/>
                  </a:lnTo>
                  <a:lnTo>
                    <a:pt x="66423" y="93772"/>
                  </a:lnTo>
                  <a:lnTo>
                    <a:pt x="113453" y="84331"/>
                  </a:lnTo>
                  <a:lnTo>
                    <a:pt x="130501" y="80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923"/>
            <p:cNvSpPr/>
            <p:nvPr>
              <p:custDataLst>
                <p:tags r:id="rId104"/>
              </p:custDataLst>
            </p:nvPr>
          </p:nvSpPr>
          <p:spPr>
            <a:xfrm>
              <a:off x="6503805" y="2188946"/>
              <a:ext cx="131946" cy="125518"/>
            </a:xfrm>
            <a:custGeom>
              <a:avLst/>
              <a:gdLst/>
              <a:ahLst/>
              <a:cxnLst/>
              <a:rect l="0" t="0" r="0" b="0"/>
              <a:pathLst>
                <a:path w="131946" h="125518">
                  <a:moveTo>
                    <a:pt x="17645" y="33554"/>
                  </a:moveTo>
                  <a:lnTo>
                    <a:pt x="17645" y="33554"/>
                  </a:lnTo>
                  <a:lnTo>
                    <a:pt x="5712" y="28528"/>
                  </a:lnTo>
                  <a:lnTo>
                    <a:pt x="0" y="27465"/>
                  </a:lnTo>
                  <a:lnTo>
                    <a:pt x="5753" y="27282"/>
                  </a:lnTo>
                  <a:lnTo>
                    <a:pt x="10714" y="29120"/>
                  </a:lnTo>
                  <a:lnTo>
                    <a:pt x="13024" y="30598"/>
                  </a:lnTo>
                  <a:lnTo>
                    <a:pt x="26077" y="56438"/>
                  </a:lnTo>
                  <a:lnTo>
                    <a:pt x="35277" y="77350"/>
                  </a:lnTo>
                  <a:lnTo>
                    <a:pt x="42179" y="84299"/>
                  </a:lnTo>
                  <a:lnTo>
                    <a:pt x="49951" y="87857"/>
                  </a:lnTo>
                  <a:lnTo>
                    <a:pt x="53999" y="88806"/>
                  </a:lnTo>
                  <a:lnTo>
                    <a:pt x="58108" y="88028"/>
                  </a:lnTo>
                  <a:lnTo>
                    <a:pt x="66438" y="83400"/>
                  </a:lnTo>
                  <a:lnTo>
                    <a:pt x="69224" y="79484"/>
                  </a:lnTo>
                  <a:lnTo>
                    <a:pt x="72318" y="69490"/>
                  </a:lnTo>
                  <a:lnTo>
                    <a:pt x="72587" y="25804"/>
                  </a:lnTo>
                  <a:lnTo>
                    <a:pt x="71206" y="15687"/>
                  </a:lnTo>
                  <a:lnTo>
                    <a:pt x="68169" y="8943"/>
                  </a:lnTo>
                  <a:lnTo>
                    <a:pt x="64027" y="4447"/>
                  </a:lnTo>
                  <a:lnTo>
                    <a:pt x="59150" y="1449"/>
                  </a:lnTo>
                  <a:lnTo>
                    <a:pt x="46204" y="0"/>
                  </a:lnTo>
                  <a:lnTo>
                    <a:pt x="38801" y="601"/>
                  </a:lnTo>
                  <a:lnTo>
                    <a:pt x="32455" y="3824"/>
                  </a:lnTo>
                  <a:lnTo>
                    <a:pt x="21640" y="14931"/>
                  </a:lnTo>
                  <a:lnTo>
                    <a:pt x="10989" y="43794"/>
                  </a:lnTo>
                  <a:lnTo>
                    <a:pt x="10107" y="72414"/>
                  </a:lnTo>
                  <a:lnTo>
                    <a:pt x="21054" y="98769"/>
                  </a:lnTo>
                  <a:lnTo>
                    <a:pt x="33742" y="112162"/>
                  </a:lnTo>
                  <a:lnTo>
                    <a:pt x="48789" y="121408"/>
                  </a:lnTo>
                  <a:lnTo>
                    <a:pt x="64882" y="125517"/>
                  </a:lnTo>
                  <a:lnTo>
                    <a:pt x="93181" y="121088"/>
                  </a:lnTo>
                  <a:lnTo>
                    <a:pt x="131945" y="97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2924"/>
            <p:cNvSpPr/>
            <p:nvPr>
              <p:custDataLst>
                <p:tags r:id="rId105"/>
              </p:custDataLst>
            </p:nvPr>
          </p:nvSpPr>
          <p:spPr>
            <a:xfrm>
              <a:off x="6635214" y="2217294"/>
              <a:ext cx="367239" cy="126952"/>
            </a:xfrm>
            <a:custGeom>
              <a:avLst/>
              <a:gdLst/>
              <a:ahLst/>
              <a:cxnLst/>
              <a:rect l="0" t="0" r="0" b="0"/>
              <a:pathLst>
                <a:path w="367239" h="126952">
                  <a:moveTo>
                    <a:pt x="70386" y="11556"/>
                  </a:moveTo>
                  <a:lnTo>
                    <a:pt x="70386" y="11556"/>
                  </a:lnTo>
                  <a:lnTo>
                    <a:pt x="64611" y="6486"/>
                  </a:lnTo>
                  <a:lnTo>
                    <a:pt x="58177" y="2718"/>
                  </a:lnTo>
                  <a:lnTo>
                    <a:pt x="43250" y="0"/>
                  </a:lnTo>
                  <a:lnTo>
                    <a:pt x="31514" y="3127"/>
                  </a:lnTo>
                  <a:lnTo>
                    <a:pt x="25421" y="5937"/>
                  </a:lnTo>
                  <a:lnTo>
                    <a:pt x="14889" y="16585"/>
                  </a:lnTo>
                  <a:lnTo>
                    <a:pt x="2907" y="38446"/>
                  </a:lnTo>
                  <a:lnTo>
                    <a:pt x="0" y="46416"/>
                  </a:lnTo>
                  <a:lnTo>
                    <a:pt x="532" y="62798"/>
                  </a:lnTo>
                  <a:lnTo>
                    <a:pt x="2651" y="71117"/>
                  </a:lnTo>
                  <a:lnTo>
                    <a:pt x="12529" y="86005"/>
                  </a:lnTo>
                  <a:lnTo>
                    <a:pt x="19115" y="92939"/>
                  </a:lnTo>
                  <a:lnTo>
                    <a:pt x="37721" y="100643"/>
                  </a:lnTo>
                  <a:lnTo>
                    <a:pt x="60807" y="102656"/>
                  </a:lnTo>
                  <a:lnTo>
                    <a:pt x="100866" y="95150"/>
                  </a:lnTo>
                  <a:lnTo>
                    <a:pt x="147039" y="74008"/>
                  </a:lnTo>
                  <a:lnTo>
                    <a:pt x="161604" y="61890"/>
                  </a:lnTo>
                  <a:lnTo>
                    <a:pt x="170429" y="49449"/>
                  </a:lnTo>
                  <a:lnTo>
                    <a:pt x="172939" y="36864"/>
                  </a:lnTo>
                  <a:lnTo>
                    <a:pt x="172622" y="30545"/>
                  </a:lnTo>
                  <a:lnTo>
                    <a:pt x="169588" y="24921"/>
                  </a:lnTo>
                  <a:lnTo>
                    <a:pt x="158689" y="14909"/>
                  </a:lnTo>
                  <a:lnTo>
                    <a:pt x="144439" y="11400"/>
                  </a:lnTo>
                  <a:lnTo>
                    <a:pt x="136689" y="11452"/>
                  </a:lnTo>
                  <a:lnTo>
                    <a:pt x="108924" y="21638"/>
                  </a:lnTo>
                  <a:lnTo>
                    <a:pt x="94333" y="34146"/>
                  </a:lnTo>
                  <a:lnTo>
                    <a:pt x="88469" y="41433"/>
                  </a:lnTo>
                  <a:lnTo>
                    <a:pt x="81950" y="58936"/>
                  </a:lnTo>
                  <a:lnTo>
                    <a:pt x="80464" y="76358"/>
                  </a:lnTo>
                  <a:lnTo>
                    <a:pt x="84508" y="88805"/>
                  </a:lnTo>
                  <a:lnTo>
                    <a:pt x="88267" y="92689"/>
                  </a:lnTo>
                  <a:lnTo>
                    <a:pt x="98089" y="97004"/>
                  </a:lnTo>
                  <a:lnTo>
                    <a:pt x="109509" y="97040"/>
                  </a:lnTo>
                  <a:lnTo>
                    <a:pt x="115518" y="96062"/>
                  </a:lnTo>
                  <a:lnTo>
                    <a:pt x="125957" y="89331"/>
                  </a:lnTo>
                  <a:lnTo>
                    <a:pt x="134595" y="79284"/>
                  </a:lnTo>
                  <a:lnTo>
                    <a:pt x="151544" y="51571"/>
                  </a:lnTo>
                  <a:lnTo>
                    <a:pt x="151302" y="51638"/>
                  </a:lnTo>
                  <a:lnTo>
                    <a:pt x="149153" y="53594"/>
                  </a:lnTo>
                  <a:lnTo>
                    <a:pt x="147346" y="65404"/>
                  </a:lnTo>
                  <a:lnTo>
                    <a:pt x="150183" y="78938"/>
                  </a:lnTo>
                  <a:lnTo>
                    <a:pt x="158862" y="91885"/>
                  </a:lnTo>
                  <a:lnTo>
                    <a:pt x="164507" y="96647"/>
                  </a:lnTo>
                  <a:lnTo>
                    <a:pt x="167000" y="97916"/>
                  </a:lnTo>
                  <a:lnTo>
                    <a:pt x="175414" y="97446"/>
                  </a:lnTo>
                  <a:lnTo>
                    <a:pt x="185506" y="94179"/>
                  </a:lnTo>
                  <a:lnTo>
                    <a:pt x="207799" y="76625"/>
                  </a:lnTo>
                  <a:lnTo>
                    <a:pt x="217247" y="60939"/>
                  </a:lnTo>
                  <a:lnTo>
                    <a:pt x="222056" y="42971"/>
                  </a:lnTo>
                  <a:lnTo>
                    <a:pt x="222299" y="43083"/>
                  </a:lnTo>
                  <a:lnTo>
                    <a:pt x="222743" y="52125"/>
                  </a:lnTo>
                  <a:lnTo>
                    <a:pt x="223463" y="53419"/>
                  </a:lnTo>
                  <a:lnTo>
                    <a:pt x="224649" y="54281"/>
                  </a:lnTo>
                  <a:lnTo>
                    <a:pt x="227848" y="55239"/>
                  </a:lnTo>
                  <a:lnTo>
                    <a:pt x="240613" y="55976"/>
                  </a:lnTo>
                  <a:lnTo>
                    <a:pt x="260102" y="100785"/>
                  </a:lnTo>
                  <a:lnTo>
                    <a:pt x="265303" y="104909"/>
                  </a:lnTo>
                  <a:lnTo>
                    <a:pt x="278606" y="109491"/>
                  </a:lnTo>
                  <a:lnTo>
                    <a:pt x="298591" y="108699"/>
                  </a:lnTo>
                  <a:lnTo>
                    <a:pt x="307747" y="103884"/>
                  </a:lnTo>
                  <a:lnTo>
                    <a:pt x="314875" y="95630"/>
                  </a:lnTo>
                  <a:lnTo>
                    <a:pt x="329066" y="67335"/>
                  </a:lnTo>
                  <a:lnTo>
                    <a:pt x="342083" y="30407"/>
                  </a:lnTo>
                  <a:lnTo>
                    <a:pt x="341829" y="28357"/>
                  </a:lnTo>
                  <a:lnTo>
                    <a:pt x="340953" y="26990"/>
                  </a:lnTo>
                  <a:lnTo>
                    <a:pt x="339664" y="26078"/>
                  </a:lnTo>
                  <a:lnTo>
                    <a:pt x="338099" y="26176"/>
                  </a:lnTo>
                  <a:lnTo>
                    <a:pt x="334478" y="28167"/>
                  </a:lnTo>
                  <a:lnTo>
                    <a:pt x="328473" y="36625"/>
                  </a:lnTo>
                  <a:lnTo>
                    <a:pt x="328522" y="40263"/>
                  </a:lnTo>
                  <a:lnTo>
                    <a:pt x="342421" y="63767"/>
                  </a:lnTo>
                  <a:lnTo>
                    <a:pt x="363445" y="91741"/>
                  </a:lnTo>
                  <a:lnTo>
                    <a:pt x="367238" y="104616"/>
                  </a:lnTo>
                  <a:lnTo>
                    <a:pt x="366360" y="108168"/>
                  </a:lnTo>
                  <a:lnTo>
                    <a:pt x="361620" y="113996"/>
                  </a:lnTo>
                  <a:lnTo>
                    <a:pt x="344276" y="124615"/>
                  </a:lnTo>
                  <a:lnTo>
                    <a:pt x="331110" y="126951"/>
                  </a:lnTo>
                  <a:lnTo>
                    <a:pt x="324636" y="126586"/>
                  </a:lnTo>
                  <a:lnTo>
                    <a:pt x="319613" y="124932"/>
                  </a:lnTo>
                  <a:lnTo>
                    <a:pt x="305336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2" name="SMARTInkShape-Group572"/>
          <p:cNvGrpSpPr/>
          <p:nvPr/>
        </p:nvGrpSpPr>
        <p:grpSpPr>
          <a:xfrm>
            <a:off x="5533631" y="2108200"/>
            <a:ext cx="329859" cy="260584"/>
            <a:chOff x="5533631" y="2108200"/>
            <a:chExt cx="329859" cy="260584"/>
          </a:xfrm>
        </p:grpSpPr>
        <p:sp>
          <p:nvSpPr>
            <p:cNvPr id="1039" name="SMARTInkShape-2925"/>
            <p:cNvSpPr/>
            <p:nvPr>
              <p:custDataLst>
                <p:tags r:id="rId99"/>
              </p:custDataLst>
            </p:nvPr>
          </p:nvSpPr>
          <p:spPr>
            <a:xfrm>
              <a:off x="5533631" y="2111768"/>
              <a:ext cx="157837" cy="257016"/>
            </a:xfrm>
            <a:custGeom>
              <a:avLst/>
              <a:gdLst/>
              <a:ahLst/>
              <a:cxnLst/>
              <a:rect l="0" t="0" r="0" b="0"/>
              <a:pathLst>
                <a:path w="157837" h="257016">
                  <a:moveTo>
                    <a:pt x="98819" y="91682"/>
                  </a:moveTo>
                  <a:lnTo>
                    <a:pt x="98819" y="91682"/>
                  </a:lnTo>
                  <a:lnTo>
                    <a:pt x="89980" y="91682"/>
                  </a:lnTo>
                  <a:lnTo>
                    <a:pt x="77150" y="101795"/>
                  </a:lnTo>
                  <a:lnTo>
                    <a:pt x="58215" y="136431"/>
                  </a:lnTo>
                  <a:lnTo>
                    <a:pt x="40222" y="178867"/>
                  </a:lnTo>
                  <a:lnTo>
                    <a:pt x="18741" y="220918"/>
                  </a:lnTo>
                  <a:lnTo>
                    <a:pt x="332" y="257015"/>
                  </a:lnTo>
                  <a:lnTo>
                    <a:pt x="0" y="256938"/>
                  </a:lnTo>
                  <a:lnTo>
                    <a:pt x="13073" y="222596"/>
                  </a:lnTo>
                  <a:lnTo>
                    <a:pt x="25902" y="189142"/>
                  </a:lnTo>
                  <a:lnTo>
                    <a:pt x="41717" y="146286"/>
                  </a:lnTo>
                  <a:lnTo>
                    <a:pt x="50873" y="121029"/>
                  </a:lnTo>
                  <a:lnTo>
                    <a:pt x="60505" y="94313"/>
                  </a:lnTo>
                  <a:lnTo>
                    <a:pt x="76853" y="51459"/>
                  </a:lnTo>
                  <a:lnTo>
                    <a:pt x="96073" y="10855"/>
                  </a:lnTo>
                  <a:lnTo>
                    <a:pt x="101222" y="3931"/>
                  </a:lnTo>
                  <a:lnTo>
                    <a:pt x="106065" y="725"/>
                  </a:lnTo>
                  <a:lnTo>
                    <a:pt x="110705" y="0"/>
                  </a:lnTo>
                  <a:lnTo>
                    <a:pt x="115210" y="927"/>
                  </a:lnTo>
                  <a:lnTo>
                    <a:pt x="123978" y="15128"/>
                  </a:lnTo>
                  <a:lnTo>
                    <a:pt x="136847" y="56535"/>
                  </a:lnTo>
                  <a:lnTo>
                    <a:pt x="144648" y="92994"/>
                  </a:lnTo>
                  <a:lnTo>
                    <a:pt x="150467" y="130365"/>
                  </a:lnTo>
                  <a:lnTo>
                    <a:pt x="155405" y="166260"/>
                  </a:lnTo>
                  <a:lnTo>
                    <a:pt x="157836" y="198205"/>
                  </a:lnTo>
                  <a:lnTo>
                    <a:pt x="149619" y="24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926"/>
            <p:cNvSpPr/>
            <p:nvPr>
              <p:custDataLst>
                <p:tags r:id="rId100"/>
              </p:custDataLst>
            </p:nvPr>
          </p:nvSpPr>
          <p:spPr>
            <a:xfrm>
              <a:off x="5540179" y="2254250"/>
              <a:ext cx="85922" cy="1"/>
            </a:xfrm>
            <a:custGeom>
              <a:avLst/>
              <a:gdLst/>
              <a:ahLst/>
              <a:cxnLst/>
              <a:rect l="0" t="0" r="0" b="0"/>
              <a:pathLst>
                <a:path w="859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135" y="0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927"/>
            <p:cNvSpPr/>
            <p:nvPr>
              <p:custDataLst>
                <p:tags r:id="rId101"/>
              </p:custDataLst>
            </p:nvPr>
          </p:nvSpPr>
          <p:spPr>
            <a:xfrm>
              <a:off x="5716067" y="2108200"/>
              <a:ext cx="147423" cy="213697"/>
            </a:xfrm>
            <a:custGeom>
              <a:avLst/>
              <a:gdLst/>
              <a:ahLst/>
              <a:cxnLst/>
              <a:rect l="0" t="0" r="0" b="0"/>
              <a:pathLst>
                <a:path w="147423" h="213697">
                  <a:moveTo>
                    <a:pt x="30683" y="69850"/>
                  </a:moveTo>
                  <a:lnTo>
                    <a:pt x="30683" y="69850"/>
                  </a:lnTo>
                  <a:lnTo>
                    <a:pt x="28801" y="109082"/>
                  </a:lnTo>
                  <a:lnTo>
                    <a:pt x="21844" y="155603"/>
                  </a:lnTo>
                  <a:lnTo>
                    <a:pt x="8439" y="201888"/>
                  </a:lnTo>
                  <a:lnTo>
                    <a:pt x="7387" y="206559"/>
                  </a:lnTo>
                  <a:lnTo>
                    <a:pt x="5979" y="208262"/>
                  </a:lnTo>
                  <a:lnTo>
                    <a:pt x="4337" y="207985"/>
                  </a:lnTo>
                  <a:lnTo>
                    <a:pt x="2535" y="206390"/>
                  </a:lnTo>
                  <a:lnTo>
                    <a:pt x="0" y="187290"/>
                  </a:lnTo>
                  <a:lnTo>
                    <a:pt x="5991" y="145804"/>
                  </a:lnTo>
                  <a:lnTo>
                    <a:pt x="12888" y="113250"/>
                  </a:lnTo>
                  <a:lnTo>
                    <a:pt x="25443" y="66585"/>
                  </a:lnTo>
                  <a:lnTo>
                    <a:pt x="28601" y="61324"/>
                  </a:lnTo>
                  <a:lnTo>
                    <a:pt x="32117" y="57816"/>
                  </a:lnTo>
                  <a:lnTo>
                    <a:pt x="35873" y="55477"/>
                  </a:lnTo>
                  <a:lnTo>
                    <a:pt x="41198" y="56740"/>
                  </a:lnTo>
                  <a:lnTo>
                    <a:pt x="54642" y="65670"/>
                  </a:lnTo>
                  <a:lnTo>
                    <a:pt x="74706" y="93306"/>
                  </a:lnTo>
                  <a:lnTo>
                    <a:pt x="94056" y="131676"/>
                  </a:lnTo>
                  <a:lnTo>
                    <a:pt x="116567" y="174325"/>
                  </a:lnTo>
                  <a:lnTo>
                    <a:pt x="140265" y="212594"/>
                  </a:lnTo>
                  <a:lnTo>
                    <a:pt x="141838" y="213696"/>
                  </a:lnTo>
                  <a:lnTo>
                    <a:pt x="143592" y="210903"/>
                  </a:lnTo>
                  <a:lnTo>
                    <a:pt x="147422" y="198392"/>
                  </a:lnTo>
                  <a:lnTo>
                    <a:pt x="146803" y="161402"/>
                  </a:lnTo>
                  <a:lnTo>
                    <a:pt x="143911" y="123240"/>
                  </a:lnTo>
                  <a:lnTo>
                    <a:pt x="140272" y="82290"/>
                  </a:lnTo>
                  <a:lnTo>
                    <a:pt x="134963" y="38258"/>
                  </a:lnTo>
                  <a:lnTo>
                    <a:pt x="133782" y="15726"/>
                  </a:lnTo>
                  <a:lnTo>
                    <a:pt x="138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6" name="SMARTInkShape-Group573"/>
          <p:cNvGrpSpPr/>
          <p:nvPr/>
        </p:nvGrpSpPr>
        <p:grpSpPr>
          <a:xfrm>
            <a:off x="4972050" y="2089150"/>
            <a:ext cx="170568" cy="254001"/>
            <a:chOff x="4972050" y="2089150"/>
            <a:chExt cx="170568" cy="254001"/>
          </a:xfrm>
        </p:grpSpPr>
        <p:sp>
          <p:nvSpPr>
            <p:cNvPr id="1043" name="SMARTInkShape-2928"/>
            <p:cNvSpPr/>
            <p:nvPr>
              <p:custDataLst>
                <p:tags r:id="rId96"/>
              </p:custDataLst>
            </p:nvPr>
          </p:nvSpPr>
          <p:spPr>
            <a:xfrm>
              <a:off x="5049188" y="2147861"/>
              <a:ext cx="93430" cy="195290"/>
            </a:xfrm>
            <a:custGeom>
              <a:avLst/>
              <a:gdLst/>
              <a:ahLst/>
              <a:cxnLst/>
              <a:rect l="0" t="0" r="0" b="0"/>
              <a:pathLst>
                <a:path w="93430" h="195290">
                  <a:moveTo>
                    <a:pt x="87962" y="30189"/>
                  </a:moveTo>
                  <a:lnTo>
                    <a:pt x="87962" y="30189"/>
                  </a:lnTo>
                  <a:lnTo>
                    <a:pt x="92326" y="20050"/>
                  </a:lnTo>
                  <a:lnTo>
                    <a:pt x="93429" y="12512"/>
                  </a:lnTo>
                  <a:lnTo>
                    <a:pt x="91607" y="9232"/>
                  </a:lnTo>
                  <a:lnTo>
                    <a:pt x="83937" y="3706"/>
                  </a:lnTo>
                  <a:lnTo>
                    <a:pt x="64349" y="0"/>
                  </a:lnTo>
                  <a:lnTo>
                    <a:pt x="48774" y="4777"/>
                  </a:lnTo>
                  <a:lnTo>
                    <a:pt x="24140" y="21248"/>
                  </a:lnTo>
                  <a:lnTo>
                    <a:pt x="9502" y="36093"/>
                  </a:lnTo>
                  <a:lnTo>
                    <a:pt x="644" y="52098"/>
                  </a:lnTo>
                  <a:lnTo>
                    <a:pt x="0" y="68619"/>
                  </a:lnTo>
                  <a:lnTo>
                    <a:pt x="1804" y="76976"/>
                  </a:lnTo>
                  <a:lnTo>
                    <a:pt x="17828" y="102221"/>
                  </a:lnTo>
                  <a:lnTo>
                    <a:pt x="49445" y="144123"/>
                  </a:lnTo>
                  <a:lnTo>
                    <a:pt x="49584" y="151301"/>
                  </a:lnTo>
                  <a:lnTo>
                    <a:pt x="44094" y="166801"/>
                  </a:lnTo>
                  <a:lnTo>
                    <a:pt x="32474" y="184653"/>
                  </a:lnTo>
                  <a:lnTo>
                    <a:pt x="26142" y="190562"/>
                  </a:lnTo>
                  <a:lnTo>
                    <a:pt x="18112" y="19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2929"/>
            <p:cNvSpPr/>
            <p:nvPr>
              <p:custDataLst>
                <p:tags r:id="rId97"/>
              </p:custDataLst>
            </p:nvPr>
          </p:nvSpPr>
          <p:spPr>
            <a:xfrm>
              <a:off x="4997450" y="2203450"/>
              <a:ext cx="3659" cy="114301"/>
            </a:xfrm>
            <a:custGeom>
              <a:avLst/>
              <a:gdLst/>
              <a:ahLst/>
              <a:cxnLst/>
              <a:rect l="0" t="0" r="0" b="0"/>
              <a:pathLst>
                <a:path w="3659" h="114301">
                  <a:moveTo>
                    <a:pt x="0" y="0"/>
                  </a:moveTo>
                  <a:lnTo>
                    <a:pt x="0" y="0"/>
                  </a:lnTo>
                  <a:lnTo>
                    <a:pt x="3658" y="37576"/>
                  </a:lnTo>
                  <a:lnTo>
                    <a:pt x="931" y="818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930"/>
            <p:cNvSpPr/>
            <p:nvPr>
              <p:custDataLst>
                <p:tags r:id="rId98"/>
              </p:custDataLst>
            </p:nvPr>
          </p:nvSpPr>
          <p:spPr>
            <a:xfrm>
              <a:off x="4972050" y="2089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7" name="SMARTInkShape-2931"/>
          <p:cNvSpPr/>
          <p:nvPr>
            <p:custDataLst>
              <p:tags r:id="rId6"/>
            </p:custDataLst>
          </p:nvPr>
        </p:nvSpPr>
        <p:spPr>
          <a:xfrm>
            <a:off x="4365701" y="2167638"/>
            <a:ext cx="282500" cy="1039070"/>
          </a:xfrm>
          <a:custGeom>
            <a:avLst/>
            <a:gdLst/>
            <a:ahLst/>
            <a:cxnLst/>
            <a:rect l="0" t="0" r="0" b="0"/>
            <a:pathLst>
              <a:path w="282500" h="1039070">
                <a:moveTo>
                  <a:pt x="238049" y="23112"/>
                </a:moveTo>
                <a:lnTo>
                  <a:pt x="238049" y="23112"/>
                </a:lnTo>
                <a:lnTo>
                  <a:pt x="204792" y="5435"/>
                </a:lnTo>
                <a:lnTo>
                  <a:pt x="165479" y="0"/>
                </a:lnTo>
                <a:lnTo>
                  <a:pt x="130536" y="4373"/>
                </a:lnTo>
                <a:lnTo>
                  <a:pt x="92899" y="14078"/>
                </a:lnTo>
                <a:lnTo>
                  <a:pt x="57357" y="27799"/>
                </a:lnTo>
                <a:lnTo>
                  <a:pt x="30271" y="47067"/>
                </a:lnTo>
                <a:lnTo>
                  <a:pt x="10942" y="69742"/>
                </a:lnTo>
                <a:lnTo>
                  <a:pt x="0" y="93931"/>
                </a:lnTo>
                <a:lnTo>
                  <a:pt x="310" y="122555"/>
                </a:lnTo>
                <a:lnTo>
                  <a:pt x="9621" y="153387"/>
                </a:lnTo>
                <a:lnTo>
                  <a:pt x="40780" y="199923"/>
                </a:lnTo>
                <a:lnTo>
                  <a:pt x="72057" y="235044"/>
                </a:lnTo>
                <a:lnTo>
                  <a:pt x="105244" y="271821"/>
                </a:lnTo>
                <a:lnTo>
                  <a:pt x="135985" y="310743"/>
                </a:lnTo>
                <a:lnTo>
                  <a:pt x="159057" y="353913"/>
                </a:lnTo>
                <a:lnTo>
                  <a:pt x="171191" y="395207"/>
                </a:lnTo>
                <a:lnTo>
                  <a:pt x="173762" y="434726"/>
                </a:lnTo>
                <a:lnTo>
                  <a:pt x="165497" y="473457"/>
                </a:lnTo>
                <a:lnTo>
                  <a:pt x="148654" y="508075"/>
                </a:lnTo>
                <a:lnTo>
                  <a:pt x="113489" y="551568"/>
                </a:lnTo>
                <a:lnTo>
                  <a:pt x="86028" y="573364"/>
                </a:lnTo>
                <a:lnTo>
                  <a:pt x="45623" y="592158"/>
                </a:lnTo>
                <a:lnTo>
                  <a:pt x="21108" y="597648"/>
                </a:lnTo>
                <a:lnTo>
                  <a:pt x="17221" y="597341"/>
                </a:lnTo>
                <a:lnTo>
                  <a:pt x="14630" y="596432"/>
                </a:lnTo>
                <a:lnTo>
                  <a:pt x="15020" y="594414"/>
                </a:lnTo>
                <a:lnTo>
                  <a:pt x="21097" y="588409"/>
                </a:lnTo>
                <a:lnTo>
                  <a:pt x="39790" y="580466"/>
                </a:lnTo>
                <a:lnTo>
                  <a:pt x="55154" y="581505"/>
                </a:lnTo>
                <a:lnTo>
                  <a:pt x="63202" y="583757"/>
                </a:lnTo>
                <a:lnTo>
                  <a:pt x="77789" y="593786"/>
                </a:lnTo>
                <a:lnTo>
                  <a:pt x="84642" y="600411"/>
                </a:lnTo>
                <a:lnTo>
                  <a:pt x="88506" y="609061"/>
                </a:lnTo>
                <a:lnTo>
                  <a:pt x="90917" y="629962"/>
                </a:lnTo>
                <a:lnTo>
                  <a:pt x="81566" y="672270"/>
                </a:lnTo>
                <a:lnTo>
                  <a:pt x="69253" y="709795"/>
                </a:lnTo>
                <a:lnTo>
                  <a:pt x="54373" y="752344"/>
                </a:lnTo>
                <a:lnTo>
                  <a:pt x="38351" y="797124"/>
                </a:lnTo>
                <a:lnTo>
                  <a:pt x="27468" y="842897"/>
                </a:lnTo>
                <a:lnTo>
                  <a:pt x="22397" y="886994"/>
                </a:lnTo>
                <a:lnTo>
                  <a:pt x="24846" y="925408"/>
                </a:lnTo>
                <a:lnTo>
                  <a:pt x="36283" y="959414"/>
                </a:lnTo>
                <a:lnTo>
                  <a:pt x="54536" y="989579"/>
                </a:lnTo>
                <a:lnTo>
                  <a:pt x="79112" y="1014745"/>
                </a:lnTo>
                <a:lnTo>
                  <a:pt x="112142" y="1030164"/>
                </a:lnTo>
                <a:lnTo>
                  <a:pt x="150340" y="1037957"/>
                </a:lnTo>
                <a:lnTo>
                  <a:pt x="190836" y="1039069"/>
                </a:lnTo>
                <a:lnTo>
                  <a:pt x="228589" y="1027804"/>
                </a:lnTo>
                <a:lnTo>
                  <a:pt x="282499" y="10010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5" name="SMARTInkShape-Group575"/>
          <p:cNvGrpSpPr/>
          <p:nvPr/>
        </p:nvGrpSpPr>
        <p:grpSpPr>
          <a:xfrm>
            <a:off x="2786334" y="2173465"/>
            <a:ext cx="642667" cy="537986"/>
            <a:chOff x="2786334" y="2173465"/>
            <a:chExt cx="642667" cy="537986"/>
          </a:xfrm>
        </p:grpSpPr>
        <p:sp>
          <p:nvSpPr>
            <p:cNvPr id="1048" name="SMARTInkShape-2932"/>
            <p:cNvSpPr/>
            <p:nvPr>
              <p:custDataLst>
                <p:tags r:id="rId89"/>
              </p:custDataLst>
            </p:nvPr>
          </p:nvSpPr>
          <p:spPr>
            <a:xfrm>
              <a:off x="3156220" y="2560096"/>
              <a:ext cx="177531" cy="151355"/>
            </a:xfrm>
            <a:custGeom>
              <a:avLst/>
              <a:gdLst/>
              <a:ahLst/>
              <a:cxnLst/>
              <a:rect l="0" t="0" r="0" b="0"/>
              <a:pathLst>
                <a:path w="177531" h="151355">
                  <a:moveTo>
                    <a:pt x="37830" y="49754"/>
                  </a:moveTo>
                  <a:lnTo>
                    <a:pt x="37830" y="49754"/>
                  </a:lnTo>
                  <a:lnTo>
                    <a:pt x="27691" y="50459"/>
                  </a:lnTo>
                  <a:lnTo>
                    <a:pt x="20153" y="53125"/>
                  </a:lnTo>
                  <a:lnTo>
                    <a:pt x="17579" y="54823"/>
                  </a:lnTo>
                  <a:lnTo>
                    <a:pt x="14718" y="58592"/>
                  </a:lnTo>
                  <a:lnTo>
                    <a:pt x="9737" y="68052"/>
                  </a:lnTo>
                  <a:lnTo>
                    <a:pt x="6803" y="89665"/>
                  </a:lnTo>
                  <a:lnTo>
                    <a:pt x="1096" y="134563"/>
                  </a:lnTo>
                  <a:lnTo>
                    <a:pt x="337" y="139658"/>
                  </a:lnTo>
                  <a:lnTo>
                    <a:pt x="135" y="140029"/>
                  </a:lnTo>
                  <a:lnTo>
                    <a:pt x="0" y="139571"/>
                  </a:lnTo>
                  <a:lnTo>
                    <a:pt x="11963" y="93268"/>
                  </a:lnTo>
                  <a:lnTo>
                    <a:pt x="23502" y="52456"/>
                  </a:lnTo>
                  <a:lnTo>
                    <a:pt x="42600" y="19197"/>
                  </a:lnTo>
                  <a:lnTo>
                    <a:pt x="56178" y="6069"/>
                  </a:lnTo>
                  <a:lnTo>
                    <a:pt x="62761" y="1581"/>
                  </a:lnTo>
                  <a:lnTo>
                    <a:pt x="69268" y="0"/>
                  </a:lnTo>
                  <a:lnTo>
                    <a:pt x="82141" y="2006"/>
                  </a:lnTo>
                  <a:lnTo>
                    <a:pt x="104660" y="14439"/>
                  </a:lnTo>
                  <a:lnTo>
                    <a:pt x="117156" y="29355"/>
                  </a:lnTo>
                  <a:lnTo>
                    <a:pt x="136676" y="71046"/>
                  </a:lnTo>
                  <a:lnTo>
                    <a:pt x="154826" y="114272"/>
                  </a:lnTo>
                  <a:lnTo>
                    <a:pt x="177530" y="151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933"/>
            <p:cNvSpPr/>
            <p:nvPr>
              <p:custDataLst>
                <p:tags r:id="rId90"/>
              </p:custDataLst>
            </p:nvPr>
          </p:nvSpPr>
          <p:spPr>
            <a:xfrm>
              <a:off x="2838450" y="2489200"/>
              <a:ext cx="590551" cy="82551"/>
            </a:xfrm>
            <a:custGeom>
              <a:avLst/>
              <a:gdLst/>
              <a:ahLst/>
              <a:cxnLst/>
              <a:rect l="0" t="0" r="0" b="0"/>
              <a:pathLst>
                <a:path w="590551" h="82551">
                  <a:moveTo>
                    <a:pt x="0" y="82550"/>
                  </a:moveTo>
                  <a:lnTo>
                    <a:pt x="0" y="82550"/>
                  </a:lnTo>
                  <a:lnTo>
                    <a:pt x="10113" y="75808"/>
                  </a:lnTo>
                  <a:lnTo>
                    <a:pt x="53483" y="68244"/>
                  </a:lnTo>
                  <a:lnTo>
                    <a:pt x="77283" y="64546"/>
                  </a:lnTo>
                  <a:lnTo>
                    <a:pt x="105144" y="59964"/>
                  </a:lnTo>
                  <a:lnTo>
                    <a:pt x="135713" y="54793"/>
                  </a:lnTo>
                  <a:lnTo>
                    <a:pt x="171614" y="49934"/>
                  </a:lnTo>
                  <a:lnTo>
                    <a:pt x="211070" y="45284"/>
                  </a:lnTo>
                  <a:lnTo>
                    <a:pt x="252897" y="40773"/>
                  </a:lnTo>
                  <a:lnTo>
                    <a:pt x="295598" y="36354"/>
                  </a:lnTo>
                  <a:lnTo>
                    <a:pt x="338882" y="31997"/>
                  </a:lnTo>
                  <a:lnTo>
                    <a:pt x="382554" y="27681"/>
                  </a:lnTo>
                  <a:lnTo>
                    <a:pt x="422253" y="23393"/>
                  </a:lnTo>
                  <a:lnTo>
                    <a:pt x="459301" y="19123"/>
                  </a:lnTo>
                  <a:lnTo>
                    <a:pt x="494585" y="14865"/>
                  </a:lnTo>
                  <a:lnTo>
                    <a:pt x="541313" y="8253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934"/>
            <p:cNvSpPr/>
            <p:nvPr>
              <p:custDataLst>
                <p:tags r:id="rId91"/>
              </p:custDataLst>
            </p:nvPr>
          </p:nvSpPr>
          <p:spPr>
            <a:xfrm>
              <a:off x="3307511" y="2228850"/>
              <a:ext cx="58594" cy="46902"/>
            </a:xfrm>
            <a:custGeom>
              <a:avLst/>
              <a:gdLst/>
              <a:ahLst/>
              <a:cxnLst/>
              <a:rect l="0" t="0" r="0" b="0"/>
              <a:pathLst>
                <a:path w="58594" h="46902">
                  <a:moveTo>
                    <a:pt x="32589" y="12700"/>
                  </a:moveTo>
                  <a:lnTo>
                    <a:pt x="32589" y="12700"/>
                  </a:lnTo>
                  <a:lnTo>
                    <a:pt x="25847" y="12700"/>
                  </a:lnTo>
                  <a:lnTo>
                    <a:pt x="11541" y="19442"/>
                  </a:lnTo>
                  <a:lnTo>
                    <a:pt x="3714" y="26515"/>
                  </a:lnTo>
                  <a:lnTo>
                    <a:pt x="639" y="30377"/>
                  </a:lnTo>
                  <a:lnTo>
                    <a:pt x="0" y="33657"/>
                  </a:lnTo>
                  <a:lnTo>
                    <a:pt x="986" y="36549"/>
                  </a:lnTo>
                  <a:lnTo>
                    <a:pt x="5843" y="41644"/>
                  </a:lnTo>
                  <a:lnTo>
                    <a:pt x="12705" y="46260"/>
                  </a:lnTo>
                  <a:lnTo>
                    <a:pt x="22340" y="46901"/>
                  </a:lnTo>
                  <a:lnTo>
                    <a:pt x="27873" y="46084"/>
                  </a:lnTo>
                  <a:lnTo>
                    <a:pt x="37784" y="39532"/>
                  </a:lnTo>
                  <a:lnTo>
                    <a:pt x="55644" y="18079"/>
                  </a:lnTo>
                  <a:lnTo>
                    <a:pt x="57837" y="13463"/>
                  </a:lnTo>
                  <a:lnTo>
                    <a:pt x="58593" y="9681"/>
                  </a:lnTo>
                  <a:lnTo>
                    <a:pt x="58392" y="6454"/>
                  </a:lnTo>
                  <a:lnTo>
                    <a:pt x="56141" y="4303"/>
                  </a:lnTo>
                  <a:lnTo>
                    <a:pt x="38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2935"/>
            <p:cNvSpPr/>
            <p:nvPr>
              <p:custDataLst>
                <p:tags r:id="rId92"/>
              </p:custDataLst>
            </p:nvPr>
          </p:nvSpPr>
          <p:spPr>
            <a:xfrm>
              <a:off x="3314700" y="23622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16823" y="47530"/>
                  </a:lnTo>
                  <a:lnTo>
                    <a:pt x="2816" y="9434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936"/>
            <p:cNvSpPr/>
            <p:nvPr>
              <p:custDataLst>
                <p:tags r:id="rId93"/>
              </p:custDataLst>
            </p:nvPr>
          </p:nvSpPr>
          <p:spPr>
            <a:xfrm>
              <a:off x="3048000" y="2173465"/>
              <a:ext cx="203201" cy="296686"/>
            </a:xfrm>
            <a:custGeom>
              <a:avLst/>
              <a:gdLst/>
              <a:ahLst/>
              <a:cxnLst/>
              <a:rect l="0" t="0" r="0" b="0"/>
              <a:pathLst>
                <a:path w="203201" h="296686">
                  <a:moveTo>
                    <a:pt x="203200" y="10935"/>
                  </a:moveTo>
                  <a:lnTo>
                    <a:pt x="203200" y="10935"/>
                  </a:lnTo>
                  <a:lnTo>
                    <a:pt x="203200" y="4193"/>
                  </a:lnTo>
                  <a:lnTo>
                    <a:pt x="201789" y="2207"/>
                  </a:lnTo>
                  <a:lnTo>
                    <a:pt x="199437" y="883"/>
                  </a:lnTo>
                  <a:lnTo>
                    <a:pt x="196458" y="0"/>
                  </a:lnTo>
                  <a:lnTo>
                    <a:pt x="185622" y="6546"/>
                  </a:lnTo>
                  <a:lnTo>
                    <a:pt x="171398" y="20979"/>
                  </a:lnTo>
                  <a:lnTo>
                    <a:pt x="146113" y="58282"/>
                  </a:lnTo>
                  <a:lnTo>
                    <a:pt x="124206" y="91245"/>
                  </a:lnTo>
                  <a:lnTo>
                    <a:pt x="100358" y="130825"/>
                  </a:lnTo>
                  <a:lnTo>
                    <a:pt x="76354" y="172875"/>
                  </a:lnTo>
                  <a:lnTo>
                    <a:pt x="53925" y="212730"/>
                  </a:lnTo>
                  <a:lnTo>
                    <a:pt x="32198" y="247848"/>
                  </a:lnTo>
                  <a:lnTo>
                    <a:pt x="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937"/>
            <p:cNvSpPr/>
            <p:nvPr>
              <p:custDataLst>
                <p:tags r:id="rId94"/>
              </p:custDataLst>
            </p:nvPr>
          </p:nvSpPr>
          <p:spPr>
            <a:xfrm>
              <a:off x="3067050" y="2222500"/>
              <a:ext cx="158751" cy="209551"/>
            </a:xfrm>
            <a:custGeom>
              <a:avLst/>
              <a:gdLst/>
              <a:ahLst/>
              <a:cxnLst/>
              <a:rect l="0" t="0" r="0" b="0"/>
              <a:pathLst>
                <a:path w="158751" h="209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345" y="42095"/>
                  </a:lnTo>
                  <a:lnTo>
                    <a:pt x="65358" y="80755"/>
                  </a:lnTo>
                  <a:lnTo>
                    <a:pt x="94311" y="123489"/>
                  </a:lnTo>
                  <a:lnTo>
                    <a:pt x="118491" y="164060"/>
                  </a:lnTo>
                  <a:lnTo>
                    <a:pt x="1587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938"/>
            <p:cNvSpPr/>
            <p:nvPr>
              <p:custDataLst>
                <p:tags r:id="rId95"/>
              </p:custDataLst>
            </p:nvPr>
          </p:nvSpPr>
          <p:spPr>
            <a:xfrm>
              <a:off x="2786334" y="2199282"/>
              <a:ext cx="201551" cy="280893"/>
            </a:xfrm>
            <a:custGeom>
              <a:avLst/>
              <a:gdLst/>
              <a:ahLst/>
              <a:cxnLst/>
              <a:rect l="0" t="0" r="0" b="0"/>
              <a:pathLst>
                <a:path w="201551" h="280893">
                  <a:moveTo>
                    <a:pt x="153716" y="29568"/>
                  </a:moveTo>
                  <a:lnTo>
                    <a:pt x="153716" y="29568"/>
                  </a:lnTo>
                  <a:lnTo>
                    <a:pt x="160458" y="22826"/>
                  </a:lnTo>
                  <a:lnTo>
                    <a:pt x="201550" y="0"/>
                  </a:lnTo>
                  <a:lnTo>
                    <a:pt x="155419" y="19057"/>
                  </a:lnTo>
                  <a:lnTo>
                    <a:pt x="123428" y="32422"/>
                  </a:lnTo>
                  <a:lnTo>
                    <a:pt x="89455" y="47770"/>
                  </a:lnTo>
                  <a:lnTo>
                    <a:pt x="45384" y="72277"/>
                  </a:lnTo>
                  <a:lnTo>
                    <a:pt x="13862" y="102079"/>
                  </a:lnTo>
                  <a:lnTo>
                    <a:pt x="9680" y="107542"/>
                  </a:lnTo>
                  <a:lnTo>
                    <a:pt x="9009" y="112595"/>
                  </a:lnTo>
                  <a:lnTo>
                    <a:pt x="10678" y="117375"/>
                  </a:lnTo>
                  <a:lnTo>
                    <a:pt x="13907" y="121973"/>
                  </a:lnTo>
                  <a:lnTo>
                    <a:pt x="28784" y="127081"/>
                  </a:lnTo>
                  <a:lnTo>
                    <a:pt x="76200" y="133732"/>
                  </a:lnTo>
                  <a:lnTo>
                    <a:pt x="105113" y="139767"/>
                  </a:lnTo>
                  <a:lnTo>
                    <a:pt x="107909" y="145367"/>
                  </a:lnTo>
                  <a:lnTo>
                    <a:pt x="106950" y="153334"/>
                  </a:lnTo>
                  <a:lnTo>
                    <a:pt x="103488" y="162879"/>
                  </a:lnTo>
                  <a:lnTo>
                    <a:pt x="86472" y="181010"/>
                  </a:lnTo>
                  <a:lnTo>
                    <a:pt x="42047" y="219016"/>
                  </a:lnTo>
                  <a:lnTo>
                    <a:pt x="7193" y="249650"/>
                  </a:lnTo>
                  <a:lnTo>
                    <a:pt x="400" y="260497"/>
                  </a:lnTo>
                  <a:lnTo>
                    <a:pt x="0" y="265365"/>
                  </a:lnTo>
                  <a:lnTo>
                    <a:pt x="3318" y="274537"/>
                  </a:lnTo>
                  <a:lnTo>
                    <a:pt x="9001" y="277547"/>
                  </a:lnTo>
                  <a:lnTo>
                    <a:pt x="26604" y="280892"/>
                  </a:lnTo>
                  <a:lnTo>
                    <a:pt x="67056" y="276033"/>
                  </a:lnTo>
                  <a:lnTo>
                    <a:pt x="111419" y="265656"/>
                  </a:lnTo>
                  <a:lnTo>
                    <a:pt x="141016" y="258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0" name="SMARTInkShape-Group576"/>
          <p:cNvGrpSpPr/>
          <p:nvPr/>
        </p:nvGrpSpPr>
        <p:grpSpPr>
          <a:xfrm>
            <a:off x="2057400" y="2147274"/>
            <a:ext cx="412751" cy="638115"/>
            <a:chOff x="2057400" y="2147274"/>
            <a:chExt cx="412751" cy="638115"/>
          </a:xfrm>
        </p:grpSpPr>
        <p:sp>
          <p:nvSpPr>
            <p:cNvPr id="1056" name="SMARTInkShape-2939"/>
            <p:cNvSpPr/>
            <p:nvPr>
              <p:custDataLst>
                <p:tags r:id="rId85"/>
              </p:custDataLst>
            </p:nvPr>
          </p:nvSpPr>
          <p:spPr>
            <a:xfrm>
              <a:off x="2387600" y="2457450"/>
              <a:ext cx="82551" cy="9722"/>
            </a:xfrm>
            <a:custGeom>
              <a:avLst/>
              <a:gdLst/>
              <a:ahLst/>
              <a:cxnLst/>
              <a:rect l="0" t="0" r="0" b="0"/>
              <a:pathLst>
                <a:path w="8255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49266" y="540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2940"/>
            <p:cNvSpPr/>
            <p:nvPr>
              <p:custDataLst>
                <p:tags r:id="rId86"/>
              </p:custDataLst>
            </p:nvPr>
          </p:nvSpPr>
          <p:spPr>
            <a:xfrm>
              <a:off x="2368550" y="23558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214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941"/>
            <p:cNvSpPr/>
            <p:nvPr>
              <p:custDataLst>
                <p:tags r:id="rId87"/>
              </p:custDataLst>
            </p:nvPr>
          </p:nvSpPr>
          <p:spPr>
            <a:xfrm>
              <a:off x="2095846" y="2147274"/>
              <a:ext cx="113955" cy="151427"/>
            </a:xfrm>
            <a:custGeom>
              <a:avLst/>
              <a:gdLst/>
              <a:ahLst/>
              <a:cxnLst/>
              <a:rect l="0" t="0" r="0" b="0"/>
              <a:pathLst>
                <a:path w="113955" h="151427">
                  <a:moveTo>
                    <a:pt x="18704" y="30776"/>
                  </a:moveTo>
                  <a:lnTo>
                    <a:pt x="18704" y="30776"/>
                  </a:lnTo>
                  <a:lnTo>
                    <a:pt x="15333" y="34147"/>
                  </a:lnTo>
                  <a:lnTo>
                    <a:pt x="9244" y="75589"/>
                  </a:lnTo>
                  <a:lnTo>
                    <a:pt x="173" y="122403"/>
                  </a:lnTo>
                  <a:lnTo>
                    <a:pt x="0" y="123611"/>
                  </a:lnTo>
                  <a:lnTo>
                    <a:pt x="1581" y="99341"/>
                  </a:lnTo>
                  <a:lnTo>
                    <a:pt x="8456" y="64732"/>
                  </a:lnTo>
                  <a:lnTo>
                    <a:pt x="23422" y="18904"/>
                  </a:lnTo>
                  <a:lnTo>
                    <a:pt x="31619" y="5979"/>
                  </a:lnTo>
                  <a:lnTo>
                    <a:pt x="35781" y="1545"/>
                  </a:lnTo>
                  <a:lnTo>
                    <a:pt x="39966" y="0"/>
                  </a:lnTo>
                  <a:lnTo>
                    <a:pt x="44168" y="380"/>
                  </a:lnTo>
                  <a:lnTo>
                    <a:pt x="48380" y="2046"/>
                  </a:lnTo>
                  <a:lnTo>
                    <a:pt x="56823" y="13303"/>
                  </a:lnTo>
                  <a:lnTo>
                    <a:pt x="73741" y="52646"/>
                  </a:lnTo>
                  <a:lnTo>
                    <a:pt x="86438" y="92133"/>
                  </a:lnTo>
                  <a:lnTo>
                    <a:pt x="106324" y="136055"/>
                  </a:lnTo>
                  <a:lnTo>
                    <a:pt x="113954" y="15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942"/>
            <p:cNvSpPr/>
            <p:nvPr>
              <p:custDataLst>
                <p:tags r:id="rId88"/>
              </p:custDataLst>
            </p:nvPr>
          </p:nvSpPr>
          <p:spPr>
            <a:xfrm>
              <a:off x="2057400" y="2357224"/>
              <a:ext cx="152694" cy="428165"/>
            </a:xfrm>
            <a:custGeom>
              <a:avLst/>
              <a:gdLst/>
              <a:ahLst/>
              <a:cxnLst/>
              <a:rect l="0" t="0" r="0" b="0"/>
              <a:pathLst>
                <a:path w="152694" h="428165">
                  <a:moveTo>
                    <a:pt x="57150" y="93876"/>
                  </a:moveTo>
                  <a:lnTo>
                    <a:pt x="57150" y="93876"/>
                  </a:lnTo>
                  <a:lnTo>
                    <a:pt x="57150" y="138638"/>
                  </a:lnTo>
                  <a:lnTo>
                    <a:pt x="57150" y="172567"/>
                  </a:lnTo>
                  <a:lnTo>
                    <a:pt x="57150" y="211165"/>
                  </a:lnTo>
                  <a:lnTo>
                    <a:pt x="56444" y="252543"/>
                  </a:lnTo>
                  <a:lnTo>
                    <a:pt x="53779" y="296804"/>
                  </a:lnTo>
                  <a:lnTo>
                    <a:pt x="50242" y="338583"/>
                  </a:lnTo>
                  <a:lnTo>
                    <a:pt x="47024" y="375495"/>
                  </a:lnTo>
                  <a:lnTo>
                    <a:pt x="44958" y="420412"/>
                  </a:lnTo>
                  <a:lnTo>
                    <a:pt x="44676" y="428092"/>
                  </a:lnTo>
                  <a:lnTo>
                    <a:pt x="44601" y="428164"/>
                  </a:lnTo>
                  <a:lnTo>
                    <a:pt x="43764" y="385600"/>
                  </a:lnTo>
                  <a:lnTo>
                    <a:pt x="41088" y="345592"/>
                  </a:lnTo>
                  <a:lnTo>
                    <a:pt x="40092" y="318836"/>
                  </a:lnTo>
                  <a:lnTo>
                    <a:pt x="39428" y="288300"/>
                  </a:lnTo>
                  <a:lnTo>
                    <a:pt x="38985" y="255242"/>
                  </a:lnTo>
                  <a:lnTo>
                    <a:pt x="40101" y="224031"/>
                  </a:lnTo>
                  <a:lnTo>
                    <a:pt x="42256" y="194052"/>
                  </a:lnTo>
                  <a:lnTo>
                    <a:pt x="45104" y="164893"/>
                  </a:lnTo>
                  <a:lnTo>
                    <a:pt x="50150" y="121206"/>
                  </a:lnTo>
                  <a:lnTo>
                    <a:pt x="56957" y="74692"/>
                  </a:lnTo>
                  <a:lnTo>
                    <a:pt x="68949" y="30741"/>
                  </a:lnTo>
                  <a:lnTo>
                    <a:pt x="80794" y="6966"/>
                  </a:lnTo>
                  <a:lnTo>
                    <a:pt x="85612" y="2775"/>
                  </a:lnTo>
                  <a:lnTo>
                    <a:pt x="90942" y="686"/>
                  </a:lnTo>
                  <a:lnTo>
                    <a:pt x="96611" y="0"/>
                  </a:lnTo>
                  <a:lnTo>
                    <a:pt x="110436" y="4881"/>
                  </a:lnTo>
                  <a:lnTo>
                    <a:pt x="118074" y="9146"/>
                  </a:lnTo>
                  <a:lnTo>
                    <a:pt x="130324" y="23292"/>
                  </a:lnTo>
                  <a:lnTo>
                    <a:pt x="149686" y="67861"/>
                  </a:lnTo>
                  <a:lnTo>
                    <a:pt x="152693" y="106394"/>
                  </a:lnTo>
                  <a:lnTo>
                    <a:pt x="142374" y="147993"/>
                  </a:lnTo>
                  <a:lnTo>
                    <a:pt x="115798" y="184856"/>
                  </a:lnTo>
                  <a:lnTo>
                    <a:pt x="70999" y="221492"/>
                  </a:lnTo>
                  <a:lnTo>
                    <a:pt x="27622" y="242304"/>
                  </a:lnTo>
                  <a:lnTo>
                    <a:pt x="0" y="252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6" name="SMARTInkShape-Group577"/>
          <p:cNvGrpSpPr/>
          <p:nvPr/>
        </p:nvGrpSpPr>
        <p:grpSpPr>
          <a:xfrm>
            <a:off x="769605" y="2057663"/>
            <a:ext cx="583334" cy="428619"/>
            <a:chOff x="769605" y="2057663"/>
            <a:chExt cx="583334" cy="428619"/>
          </a:xfrm>
        </p:grpSpPr>
        <p:sp>
          <p:nvSpPr>
            <p:cNvPr id="1061" name="SMARTInkShape-2943"/>
            <p:cNvSpPr/>
            <p:nvPr>
              <p:custDataLst>
                <p:tags r:id="rId80"/>
              </p:custDataLst>
            </p:nvPr>
          </p:nvSpPr>
          <p:spPr>
            <a:xfrm>
              <a:off x="1295661" y="2077333"/>
              <a:ext cx="57278" cy="373768"/>
            </a:xfrm>
            <a:custGeom>
              <a:avLst/>
              <a:gdLst/>
              <a:ahLst/>
              <a:cxnLst/>
              <a:rect l="0" t="0" r="0" b="0"/>
              <a:pathLst>
                <a:path w="57278" h="373768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1"/>
                  </a:lnTo>
                  <a:lnTo>
                    <a:pt x="1063" y="3585"/>
                  </a:lnTo>
                  <a:lnTo>
                    <a:pt x="0" y="0"/>
                  </a:lnTo>
                  <a:lnTo>
                    <a:pt x="24181" y="35822"/>
                  </a:lnTo>
                  <a:lnTo>
                    <a:pt x="37413" y="69758"/>
                  </a:lnTo>
                  <a:lnTo>
                    <a:pt x="48939" y="114474"/>
                  </a:lnTo>
                  <a:lnTo>
                    <a:pt x="53000" y="140227"/>
                  </a:lnTo>
                  <a:lnTo>
                    <a:pt x="56413" y="167274"/>
                  </a:lnTo>
                  <a:lnTo>
                    <a:pt x="57277" y="194477"/>
                  </a:lnTo>
                  <a:lnTo>
                    <a:pt x="56442" y="221785"/>
                  </a:lnTo>
                  <a:lnTo>
                    <a:pt x="54474" y="249162"/>
                  </a:lnTo>
                  <a:lnTo>
                    <a:pt x="50340" y="275175"/>
                  </a:lnTo>
                  <a:lnTo>
                    <a:pt x="44762" y="300278"/>
                  </a:lnTo>
                  <a:lnTo>
                    <a:pt x="33860" y="341105"/>
                  </a:lnTo>
                  <a:lnTo>
                    <a:pt x="25139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944"/>
            <p:cNvSpPr/>
            <p:nvPr>
              <p:custDataLst>
                <p:tags r:id="rId81"/>
              </p:custDataLst>
            </p:nvPr>
          </p:nvSpPr>
          <p:spPr>
            <a:xfrm>
              <a:off x="1135126" y="2238066"/>
              <a:ext cx="77725" cy="181285"/>
            </a:xfrm>
            <a:custGeom>
              <a:avLst/>
              <a:gdLst/>
              <a:ahLst/>
              <a:cxnLst/>
              <a:rect l="0" t="0" r="0" b="0"/>
              <a:pathLst>
                <a:path w="77725" h="181285">
                  <a:moveTo>
                    <a:pt x="77724" y="9834"/>
                  </a:moveTo>
                  <a:lnTo>
                    <a:pt x="77724" y="9834"/>
                  </a:lnTo>
                  <a:lnTo>
                    <a:pt x="77724" y="6463"/>
                  </a:lnTo>
                  <a:lnTo>
                    <a:pt x="76313" y="5470"/>
                  </a:lnTo>
                  <a:lnTo>
                    <a:pt x="56062" y="0"/>
                  </a:lnTo>
                  <a:lnTo>
                    <a:pt x="47870" y="1465"/>
                  </a:lnTo>
                  <a:lnTo>
                    <a:pt x="31954" y="9628"/>
                  </a:lnTo>
                  <a:lnTo>
                    <a:pt x="13833" y="27725"/>
                  </a:lnTo>
                  <a:lnTo>
                    <a:pt x="1800" y="47591"/>
                  </a:lnTo>
                  <a:lnTo>
                    <a:pt x="0" y="58600"/>
                  </a:lnTo>
                  <a:lnTo>
                    <a:pt x="508" y="63511"/>
                  </a:lnTo>
                  <a:lnTo>
                    <a:pt x="4836" y="72731"/>
                  </a:lnTo>
                  <a:lnTo>
                    <a:pt x="7965" y="77166"/>
                  </a:lnTo>
                  <a:lnTo>
                    <a:pt x="17087" y="83974"/>
                  </a:lnTo>
                  <a:lnTo>
                    <a:pt x="36818" y="97465"/>
                  </a:lnTo>
                  <a:lnTo>
                    <a:pt x="49235" y="113718"/>
                  </a:lnTo>
                  <a:lnTo>
                    <a:pt x="54008" y="122092"/>
                  </a:lnTo>
                  <a:lnTo>
                    <a:pt x="54719" y="134280"/>
                  </a:lnTo>
                  <a:lnTo>
                    <a:pt x="51977" y="148399"/>
                  </a:lnTo>
                  <a:lnTo>
                    <a:pt x="46055" y="161729"/>
                  </a:lnTo>
                  <a:lnTo>
                    <a:pt x="31417" y="177763"/>
                  </a:lnTo>
                  <a:lnTo>
                    <a:pt x="25686" y="180348"/>
                  </a:lnTo>
                  <a:lnTo>
                    <a:pt x="1524" y="18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2945"/>
            <p:cNvSpPr/>
            <p:nvPr>
              <p:custDataLst>
                <p:tags r:id="rId82"/>
              </p:custDataLst>
            </p:nvPr>
          </p:nvSpPr>
          <p:spPr>
            <a:xfrm>
              <a:off x="971550" y="2260600"/>
              <a:ext cx="107951" cy="137853"/>
            </a:xfrm>
            <a:custGeom>
              <a:avLst/>
              <a:gdLst/>
              <a:ahLst/>
              <a:cxnLst/>
              <a:rect l="0" t="0" r="0" b="0"/>
              <a:pathLst>
                <a:path w="107951" h="137853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1556" y="56368"/>
                  </a:lnTo>
                  <a:lnTo>
                    <a:pt x="8110" y="97630"/>
                  </a:lnTo>
                  <a:lnTo>
                    <a:pt x="6419" y="137852"/>
                  </a:lnTo>
                  <a:lnTo>
                    <a:pt x="7060" y="91198"/>
                  </a:lnTo>
                  <a:lnTo>
                    <a:pt x="12832" y="60810"/>
                  </a:lnTo>
                  <a:lnTo>
                    <a:pt x="31149" y="24581"/>
                  </a:lnTo>
                  <a:lnTo>
                    <a:pt x="39949" y="14453"/>
                  </a:lnTo>
                  <a:lnTo>
                    <a:pt x="48565" y="9951"/>
                  </a:lnTo>
                  <a:lnTo>
                    <a:pt x="57097" y="9832"/>
                  </a:lnTo>
                  <a:lnTo>
                    <a:pt x="61348" y="10788"/>
                  </a:lnTo>
                  <a:lnTo>
                    <a:pt x="64888" y="14247"/>
                  </a:lnTo>
                  <a:lnTo>
                    <a:pt x="84547" y="55912"/>
                  </a:lnTo>
                  <a:lnTo>
                    <a:pt x="99287" y="101547"/>
                  </a:lnTo>
                  <a:lnTo>
                    <a:pt x="1079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2946"/>
            <p:cNvSpPr/>
            <p:nvPr>
              <p:custDataLst>
                <p:tags r:id="rId83"/>
              </p:custDataLst>
            </p:nvPr>
          </p:nvSpPr>
          <p:spPr>
            <a:xfrm>
              <a:off x="787400" y="23050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2716" y="30144"/>
                  </a:lnTo>
                  <a:lnTo>
                    <a:pt x="88393" y="122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947"/>
            <p:cNvSpPr/>
            <p:nvPr>
              <p:custDataLst>
                <p:tags r:id="rId84"/>
              </p:custDataLst>
            </p:nvPr>
          </p:nvSpPr>
          <p:spPr>
            <a:xfrm>
              <a:off x="769605" y="2057663"/>
              <a:ext cx="151146" cy="428619"/>
            </a:xfrm>
            <a:custGeom>
              <a:avLst/>
              <a:gdLst/>
              <a:ahLst/>
              <a:cxnLst/>
              <a:rect l="0" t="0" r="0" b="0"/>
              <a:pathLst>
                <a:path w="151146" h="428619">
                  <a:moveTo>
                    <a:pt x="49545" y="234687"/>
                  </a:moveTo>
                  <a:lnTo>
                    <a:pt x="49545" y="234687"/>
                  </a:lnTo>
                  <a:lnTo>
                    <a:pt x="35239" y="261202"/>
                  </a:lnTo>
                  <a:lnTo>
                    <a:pt x="26363" y="300916"/>
                  </a:lnTo>
                  <a:lnTo>
                    <a:pt x="19942" y="337801"/>
                  </a:lnTo>
                  <a:lnTo>
                    <a:pt x="13571" y="378285"/>
                  </a:lnTo>
                  <a:lnTo>
                    <a:pt x="5097" y="416759"/>
                  </a:lnTo>
                  <a:lnTo>
                    <a:pt x="0" y="428618"/>
                  </a:lnTo>
                  <a:lnTo>
                    <a:pt x="10844" y="389089"/>
                  </a:lnTo>
                  <a:lnTo>
                    <a:pt x="14706" y="352699"/>
                  </a:lnTo>
                  <a:lnTo>
                    <a:pt x="15735" y="328178"/>
                  </a:lnTo>
                  <a:lnTo>
                    <a:pt x="16422" y="301248"/>
                  </a:lnTo>
                  <a:lnTo>
                    <a:pt x="17585" y="269889"/>
                  </a:lnTo>
                  <a:lnTo>
                    <a:pt x="19066" y="235577"/>
                  </a:lnTo>
                  <a:lnTo>
                    <a:pt x="20759" y="199297"/>
                  </a:lnTo>
                  <a:lnTo>
                    <a:pt x="23299" y="166644"/>
                  </a:lnTo>
                  <a:lnTo>
                    <a:pt x="26403" y="136408"/>
                  </a:lnTo>
                  <a:lnTo>
                    <a:pt x="29884" y="107784"/>
                  </a:lnTo>
                  <a:lnTo>
                    <a:pt x="35633" y="64691"/>
                  </a:lnTo>
                  <a:lnTo>
                    <a:pt x="42836" y="24157"/>
                  </a:lnTo>
                  <a:lnTo>
                    <a:pt x="49439" y="5091"/>
                  </a:lnTo>
                  <a:lnTo>
                    <a:pt x="51591" y="1190"/>
                  </a:lnTo>
                  <a:lnTo>
                    <a:pt x="53731" y="0"/>
                  </a:lnTo>
                  <a:lnTo>
                    <a:pt x="55864" y="618"/>
                  </a:lnTo>
                  <a:lnTo>
                    <a:pt x="57991" y="2441"/>
                  </a:lnTo>
                  <a:lnTo>
                    <a:pt x="71544" y="48745"/>
                  </a:lnTo>
                  <a:lnTo>
                    <a:pt x="79548" y="89957"/>
                  </a:lnTo>
                  <a:lnTo>
                    <a:pt x="85069" y="113506"/>
                  </a:lnTo>
                  <a:lnTo>
                    <a:pt x="91572" y="138377"/>
                  </a:lnTo>
                  <a:lnTo>
                    <a:pt x="98730" y="164130"/>
                  </a:lnTo>
                  <a:lnTo>
                    <a:pt x="105618" y="189766"/>
                  </a:lnTo>
                  <a:lnTo>
                    <a:pt x="112327" y="215323"/>
                  </a:lnTo>
                  <a:lnTo>
                    <a:pt x="118916" y="240828"/>
                  </a:lnTo>
                  <a:lnTo>
                    <a:pt x="130001" y="286099"/>
                  </a:lnTo>
                  <a:lnTo>
                    <a:pt x="138925" y="325270"/>
                  </a:lnTo>
                  <a:lnTo>
                    <a:pt x="147211" y="368301"/>
                  </a:lnTo>
                  <a:lnTo>
                    <a:pt x="151145" y="399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4" name="SMARTInkShape-Group578"/>
          <p:cNvGrpSpPr/>
          <p:nvPr/>
        </p:nvGrpSpPr>
        <p:grpSpPr>
          <a:xfrm>
            <a:off x="7147487" y="1168400"/>
            <a:ext cx="1278964" cy="439868"/>
            <a:chOff x="7147487" y="1168400"/>
            <a:chExt cx="1278964" cy="439868"/>
          </a:xfrm>
        </p:grpSpPr>
        <p:sp>
          <p:nvSpPr>
            <p:cNvPr id="1067" name="SMARTInkShape-2948"/>
            <p:cNvSpPr/>
            <p:nvPr>
              <p:custDataLst>
                <p:tags r:id="rId73"/>
              </p:custDataLst>
            </p:nvPr>
          </p:nvSpPr>
          <p:spPr>
            <a:xfrm>
              <a:off x="8255000" y="11684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9126" y="6233"/>
                  </a:lnTo>
                  <a:lnTo>
                    <a:pt x="84158" y="3240"/>
                  </a:lnTo>
                  <a:lnTo>
                    <a:pt x="119483" y="14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949"/>
            <p:cNvSpPr/>
            <p:nvPr>
              <p:custDataLst>
                <p:tags r:id="rId74"/>
              </p:custDataLst>
            </p:nvPr>
          </p:nvSpPr>
          <p:spPr>
            <a:xfrm>
              <a:off x="8204200" y="1187450"/>
              <a:ext cx="139701" cy="178705"/>
            </a:xfrm>
            <a:custGeom>
              <a:avLst/>
              <a:gdLst/>
              <a:ahLst/>
              <a:cxnLst/>
              <a:rect l="0" t="0" r="0" b="0"/>
              <a:pathLst>
                <a:path w="139701" h="178705">
                  <a:moveTo>
                    <a:pt x="139700" y="0"/>
                  </a:moveTo>
                  <a:lnTo>
                    <a:pt x="139700" y="0"/>
                  </a:lnTo>
                  <a:lnTo>
                    <a:pt x="94492" y="0"/>
                  </a:lnTo>
                  <a:lnTo>
                    <a:pt x="66691" y="2117"/>
                  </a:lnTo>
                  <a:lnTo>
                    <a:pt x="32617" y="15209"/>
                  </a:lnTo>
                  <a:lnTo>
                    <a:pt x="9899" y="32493"/>
                  </a:lnTo>
                  <a:lnTo>
                    <a:pt x="1342" y="44780"/>
                  </a:lnTo>
                  <a:lnTo>
                    <a:pt x="895" y="51726"/>
                  </a:lnTo>
                  <a:lnTo>
                    <a:pt x="6041" y="66969"/>
                  </a:lnTo>
                  <a:lnTo>
                    <a:pt x="27581" y="91417"/>
                  </a:lnTo>
                  <a:lnTo>
                    <a:pt x="75194" y="124962"/>
                  </a:lnTo>
                  <a:lnTo>
                    <a:pt x="117340" y="157114"/>
                  </a:lnTo>
                  <a:lnTo>
                    <a:pt x="119148" y="161187"/>
                  </a:lnTo>
                  <a:lnTo>
                    <a:pt x="118943" y="165314"/>
                  </a:lnTo>
                  <a:lnTo>
                    <a:pt x="117394" y="169476"/>
                  </a:lnTo>
                  <a:lnTo>
                    <a:pt x="106267" y="175982"/>
                  </a:lnTo>
                  <a:lnTo>
                    <a:pt x="98361" y="178704"/>
                  </a:lnTo>
                  <a:lnTo>
                    <a:pt x="63638" y="175795"/>
                  </a:lnTo>
                  <a:lnTo>
                    <a:pt x="32183" y="165995"/>
                  </a:lnTo>
                  <a:lnTo>
                    <a:pt x="17596" y="15444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950"/>
            <p:cNvSpPr/>
            <p:nvPr>
              <p:custDataLst>
                <p:tags r:id="rId75"/>
              </p:custDataLst>
            </p:nvPr>
          </p:nvSpPr>
          <p:spPr>
            <a:xfrm>
              <a:off x="8140700" y="1282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48" y="9329"/>
                  </a:lnTo>
                  <a:lnTo>
                    <a:pt x="4468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951"/>
            <p:cNvSpPr/>
            <p:nvPr>
              <p:custDataLst>
                <p:tags r:id="rId76"/>
              </p:custDataLst>
            </p:nvPr>
          </p:nvSpPr>
          <p:spPr>
            <a:xfrm>
              <a:off x="7897505" y="1173710"/>
              <a:ext cx="133635" cy="164563"/>
            </a:xfrm>
            <a:custGeom>
              <a:avLst/>
              <a:gdLst/>
              <a:ahLst/>
              <a:cxnLst/>
              <a:rect l="0" t="0" r="0" b="0"/>
              <a:pathLst>
                <a:path w="133635" h="164563">
                  <a:moveTo>
                    <a:pt x="122545" y="32790"/>
                  </a:moveTo>
                  <a:lnTo>
                    <a:pt x="122545" y="32790"/>
                  </a:lnTo>
                  <a:lnTo>
                    <a:pt x="112432" y="29419"/>
                  </a:lnTo>
                  <a:lnTo>
                    <a:pt x="92658" y="30694"/>
                  </a:lnTo>
                  <a:lnTo>
                    <a:pt x="65555" y="42282"/>
                  </a:lnTo>
                  <a:lnTo>
                    <a:pt x="35181" y="65863"/>
                  </a:lnTo>
                  <a:lnTo>
                    <a:pt x="10582" y="98563"/>
                  </a:lnTo>
                  <a:lnTo>
                    <a:pt x="0" y="131693"/>
                  </a:lnTo>
                  <a:lnTo>
                    <a:pt x="632" y="141058"/>
                  </a:lnTo>
                  <a:lnTo>
                    <a:pt x="6978" y="157109"/>
                  </a:lnTo>
                  <a:lnTo>
                    <a:pt x="14455" y="161531"/>
                  </a:lnTo>
                  <a:lnTo>
                    <a:pt x="35935" y="164562"/>
                  </a:lnTo>
                  <a:lnTo>
                    <a:pt x="75794" y="155559"/>
                  </a:lnTo>
                  <a:lnTo>
                    <a:pt x="112142" y="132745"/>
                  </a:lnTo>
                  <a:lnTo>
                    <a:pt x="126859" y="106142"/>
                  </a:lnTo>
                  <a:lnTo>
                    <a:pt x="133634" y="74563"/>
                  </a:lnTo>
                  <a:lnTo>
                    <a:pt x="131942" y="44065"/>
                  </a:lnTo>
                  <a:lnTo>
                    <a:pt x="122723" y="21573"/>
                  </a:lnTo>
                  <a:lnTo>
                    <a:pt x="116313" y="12612"/>
                  </a:lnTo>
                  <a:lnTo>
                    <a:pt x="108513" y="6638"/>
                  </a:lnTo>
                  <a:lnTo>
                    <a:pt x="90438" y="0"/>
                  </a:lnTo>
                  <a:lnTo>
                    <a:pt x="52695" y="1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2952"/>
            <p:cNvSpPr/>
            <p:nvPr>
              <p:custDataLst>
                <p:tags r:id="rId77"/>
              </p:custDataLst>
            </p:nvPr>
          </p:nvSpPr>
          <p:spPr>
            <a:xfrm>
              <a:off x="7594600" y="13017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18031" y="21036"/>
                  </a:lnTo>
                  <a:lnTo>
                    <a:pt x="54182" y="18933"/>
                  </a:lnTo>
                  <a:lnTo>
                    <a:pt x="86875" y="15940"/>
                  </a:lnTo>
                  <a:lnTo>
                    <a:pt x="120690" y="1037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2953"/>
            <p:cNvSpPr/>
            <p:nvPr>
              <p:custDataLst>
                <p:tags r:id="rId78"/>
              </p:custDataLst>
            </p:nvPr>
          </p:nvSpPr>
          <p:spPr>
            <a:xfrm>
              <a:off x="7597248" y="1244600"/>
              <a:ext cx="149753" cy="1"/>
            </a:xfrm>
            <a:custGeom>
              <a:avLst/>
              <a:gdLst/>
              <a:ahLst/>
              <a:cxnLst/>
              <a:rect l="0" t="0" r="0" b="0"/>
              <a:pathLst>
                <a:path w="149753" h="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37584" y="0"/>
                  </a:lnTo>
                  <a:lnTo>
                    <a:pt x="80925" y="0"/>
                  </a:lnTo>
                  <a:lnTo>
                    <a:pt x="122774" y="0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954"/>
            <p:cNvSpPr/>
            <p:nvPr>
              <p:custDataLst>
                <p:tags r:id="rId79"/>
              </p:custDataLst>
            </p:nvPr>
          </p:nvSpPr>
          <p:spPr>
            <a:xfrm>
              <a:off x="7147487" y="1176381"/>
              <a:ext cx="179523" cy="431887"/>
            </a:xfrm>
            <a:custGeom>
              <a:avLst/>
              <a:gdLst/>
              <a:ahLst/>
              <a:cxnLst/>
              <a:rect l="0" t="0" r="0" b="0"/>
              <a:pathLst>
                <a:path w="179523" h="431887">
                  <a:moveTo>
                    <a:pt x="34363" y="93619"/>
                  </a:moveTo>
                  <a:lnTo>
                    <a:pt x="34363" y="93619"/>
                  </a:lnTo>
                  <a:lnTo>
                    <a:pt x="30992" y="93619"/>
                  </a:lnTo>
                  <a:lnTo>
                    <a:pt x="22154" y="100361"/>
                  </a:lnTo>
                  <a:lnTo>
                    <a:pt x="18353" y="113078"/>
                  </a:lnTo>
                  <a:lnTo>
                    <a:pt x="12543" y="160101"/>
                  </a:lnTo>
                  <a:lnTo>
                    <a:pt x="8672" y="194898"/>
                  </a:lnTo>
                  <a:lnTo>
                    <a:pt x="4600" y="234587"/>
                  </a:lnTo>
                  <a:lnTo>
                    <a:pt x="439" y="278097"/>
                  </a:lnTo>
                  <a:lnTo>
                    <a:pt x="0" y="319543"/>
                  </a:lnTo>
                  <a:lnTo>
                    <a:pt x="1451" y="357718"/>
                  </a:lnTo>
                  <a:lnTo>
                    <a:pt x="2974" y="403450"/>
                  </a:lnTo>
                  <a:lnTo>
                    <a:pt x="8035" y="431886"/>
                  </a:lnTo>
                  <a:lnTo>
                    <a:pt x="9050" y="430608"/>
                  </a:lnTo>
                  <a:lnTo>
                    <a:pt x="17721" y="387275"/>
                  </a:lnTo>
                  <a:lnTo>
                    <a:pt x="19910" y="349722"/>
                  </a:lnTo>
                  <a:lnTo>
                    <a:pt x="20494" y="327854"/>
                  </a:lnTo>
                  <a:lnTo>
                    <a:pt x="21590" y="301987"/>
                  </a:lnTo>
                  <a:lnTo>
                    <a:pt x="23025" y="273453"/>
                  </a:lnTo>
                  <a:lnTo>
                    <a:pt x="24688" y="243142"/>
                  </a:lnTo>
                  <a:lnTo>
                    <a:pt x="26501" y="213762"/>
                  </a:lnTo>
                  <a:lnTo>
                    <a:pt x="28417" y="185003"/>
                  </a:lnTo>
                  <a:lnTo>
                    <a:pt x="30398" y="156658"/>
                  </a:lnTo>
                  <a:lnTo>
                    <a:pt x="34482" y="111994"/>
                  </a:lnTo>
                  <a:lnTo>
                    <a:pt x="39355" y="77091"/>
                  </a:lnTo>
                  <a:lnTo>
                    <a:pt x="50737" y="38314"/>
                  </a:lnTo>
                  <a:lnTo>
                    <a:pt x="61396" y="18004"/>
                  </a:lnTo>
                  <a:lnTo>
                    <a:pt x="75070" y="5214"/>
                  </a:lnTo>
                  <a:lnTo>
                    <a:pt x="82667" y="816"/>
                  </a:lnTo>
                  <a:lnTo>
                    <a:pt x="90555" y="0"/>
                  </a:lnTo>
                  <a:lnTo>
                    <a:pt x="106845" y="4738"/>
                  </a:lnTo>
                  <a:lnTo>
                    <a:pt x="131883" y="29419"/>
                  </a:lnTo>
                  <a:lnTo>
                    <a:pt x="160557" y="75685"/>
                  </a:lnTo>
                  <a:lnTo>
                    <a:pt x="177352" y="112294"/>
                  </a:lnTo>
                  <a:lnTo>
                    <a:pt x="179522" y="134845"/>
                  </a:lnTo>
                  <a:lnTo>
                    <a:pt x="172492" y="156627"/>
                  </a:lnTo>
                  <a:lnTo>
                    <a:pt x="166666" y="167374"/>
                  </a:lnTo>
                  <a:lnTo>
                    <a:pt x="148903" y="183079"/>
                  </a:lnTo>
                  <a:lnTo>
                    <a:pt x="115102" y="197972"/>
                  </a:lnTo>
                  <a:lnTo>
                    <a:pt x="91412" y="202792"/>
                  </a:lnTo>
                  <a:lnTo>
                    <a:pt x="69125" y="202583"/>
                  </a:lnTo>
                  <a:lnTo>
                    <a:pt x="54987" y="198257"/>
                  </a:lnTo>
                  <a:lnTo>
                    <a:pt x="40713" y="188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SMARTInkShape-Group579"/>
          <p:cNvGrpSpPr/>
          <p:nvPr/>
        </p:nvGrpSpPr>
        <p:grpSpPr>
          <a:xfrm>
            <a:off x="6374066" y="1157155"/>
            <a:ext cx="366460" cy="233496"/>
            <a:chOff x="6374066" y="1157155"/>
            <a:chExt cx="366460" cy="233496"/>
          </a:xfrm>
        </p:grpSpPr>
        <p:sp>
          <p:nvSpPr>
            <p:cNvPr id="1075" name="SMARTInkShape-2955"/>
            <p:cNvSpPr/>
            <p:nvPr>
              <p:custDataLst>
                <p:tags r:id="rId70"/>
              </p:custDataLst>
            </p:nvPr>
          </p:nvSpPr>
          <p:spPr>
            <a:xfrm>
              <a:off x="6731000" y="1339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2956"/>
            <p:cNvSpPr/>
            <p:nvPr>
              <p:custDataLst>
                <p:tags r:id="rId71"/>
              </p:custDataLst>
            </p:nvPr>
          </p:nvSpPr>
          <p:spPr>
            <a:xfrm>
              <a:off x="6731000" y="12128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957"/>
            <p:cNvSpPr/>
            <p:nvPr>
              <p:custDataLst>
                <p:tags r:id="rId72"/>
              </p:custDataLst>
            </p:nvPr>
          </p:nvSpPr>
          <p:spPr>
            <a:xfrm>
              <a:off x="6374066" y="1157155"/>
              <a:ext cx="191835" cy="233496"/>
            </a:xfrm>
            <a:custGeom>
              <a:avLst/>
              <a:gdLst/>
              <a:ahLst/>
              <a:cxnLst/>
              <a:rect l="0" t="0" r="0" b="0"/>
              <a:pathLst>
                <a:path w="191835" h="233496">
                  <a:moveTo>
                    <a:pt x="191834" y="68395"/>
                  </a:moveTo>
                  <a:lnTo>
                    <a:pt x="191834" y="68395"/>
                  </a:lnTo>
                  <a:lnTo>
                    <a:pt x="188463" y="58282"/>
                  </a:lnTo>
                  <a:lnTo>
                    <a:pt x="176254" y="41880"/>
                  </a:lnTo>
                  <a:lnTo>
                    <a:pt x="159231" y="26986"/>
                  </a:lnTo>
                  <a:lnTo>
                    <a:pt x="137409" y="17006"/>
                  </a:lnTo>
                  <a:lnTo>
                    <a:pt x="109700" y="16323"/>
                  </a:lnTo>
                  <a:lnTo>
                    <a:pt x="79146" y="30702"/>
                  </a:lnTo>
                  <a:lnTo>
                    <a:pt x="41009" y="62950"/>
                  </a:lnTo>
                  <a:lnTo>
                    <a:pt x="11912" y="107155"/>
                  </a:lnTo>
                  <a:lnTo>
                    <a:pt x="0" y="152630"/>
                  </a:lnTo>
                  <a:lnTo>
                    <a:pt x="3212" y="190642"/>
                  </a:lnTo>
                  <a:lnTo>
                    <a:pt x="8935" y="199987"/>
                  </a:lnTo>
                  <a:lnTo>
                    <a:pt x="26585" y="214134"/>
                  </a:lnTo>
                  <a:lnTo>
                    <a:pt x="48539" y="219481"/>
                  </a:lnTo>
                  <a:lnTo>
                    <a:pt x="60321" y="219919"/>
                  </a:lnTo>
                  <a:lnTo>
                    <a:pt x="100499" y="207051"/>
                  </a:lnTo>
                  <a:lnTo>
                    <a:pt x="140312" y="181994"/>
                  </a:lnTo>
                  <a:lnTo>
                    <a:pt x="172178" y="145485"/>
                  </a:lnTo>
                  <a:lnTo>
                    <a:pt x="189381" y="106759"/>
                  </a:lnTo>
                  <a:lnTo>
                    <a:pt x="190508" y="79331"/>
                  </a:lnTo>
                  <a:lnTo>
                    <a:pt x="188833" y="65102"/>
                  </a:lnTo>
                  <a:lnTo>
                    <a:pt x="177565" y="41767"/>
                  </a:lnTo>
                  <a:lnTo>
                    <a:pt x="151388" y="14644"/>
                  </a:lnTo>
                  <a:lnTo>
                    <a:pt x="141587" y="7161"/>
                  </a:lnTo>
                  <a:lnTo>
                    <a:pt x="121289" y="728"/>
                  </a:lnTo>
                  <a:lnTo>
                    <a:pt x="110938" y="0"/>
                  </a:lnTo>
                  <a:lnTo>
                    <a:pt x="93792" y="4836"/>
                  </a:lnTo>
                  <a:lnTo>
                    <a:pt x="86255" y="9089"/>
                  </a:lnTo>
                  <a:lnTo>
                    <a:pt x="76002" y="23222"/>
                  </a:lnTo>
                  <a:lnTo>
                    <a:pt x="70503" y="40557"/>
                  </a:lnTo>
                  <a:lnTo>
                    <a:pt x="70411" y="57669"/>
                  </a:lnTo>
                  <a:lnTo>
                    <a:pt x="76484" y="72800"/>
                  </a:lnTo>
                  <a:lnTo>
                    <a:pt x="105044" y="110603"/>
                  </a:lnTo>
                  <a:lnTo>
                    <a:pt x="149082" y="147671"/>
                  </a:lnTo>
                  <a:lnTo>
                    <a:pt x="184682" y="185387"/>
                  </a:lnTo>
                  <a:lnTo>
                    <a:pt x="188656" y="194710"/>
                  </a:lnTo>
                  <a:lnTo>
                    <a:pt x="189715" y="199172"/>
                  </a:lnTo>
                  <a:lnTo>
                    <a:pt x="187129" y="209773"/>
                  </a:lnTo>
                  <a:lnTo>
                    <a:pt x="177343" y="227084"/>
                  </a:lnTo>
                  <a:lnTo>
                    <a:pt x="172928" y="230646"/>
                  </a:lnTo>
                  <a:lnTo>
                    <a:pt x="166434" y="233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9" name="SMARTInkShape-2958"/>
          <p:cNvSpPr/>
          <p:nvPr>
            <p:custDataLst>
              <p:tags r:id="rId7"/>
            </p:custDataLst>
          </p:nvPr>
        </p:nvSpPr>
        <p:spPr>
          <a:xfrm>
            <a:off x="5473700" y="13208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7" name="SMARTInkShape-Group581"/>
          <p:cNvGrpSpPr/>
          <p:nvPr/>
        </p:nvGrpSpPr>
        <p:grpSpPr>
          <a:xfrm>
            <a:off x="4567772" y="1067061"/>
            <a:ext cx="639660" cy="502794"/>
            <a:chOff x="4567772" y="1067061"/>
            <a:chExt cx="639660" cy="502794"/>
          </a:xfrm>
        </p:grpSpPr>
        <p:sp>
          <p:nvSpPr>
            <p:cNvPr id="1080" name="SMARTInkShape-2959"/>
            <p:cNvSpPr/>
            <p:nvPr>
              <p:custDataLst>
                <p:tags r:id="rId63"/>
              </p:custDataLst>
            </p:nvPr>
          </p:nvSpPr>
          <p:spPr>
            <a:xfrm>
              <a:off x="4965700" y="1431073"/>
              <a:ext cx="170656" cy="138782"/>
            </a:xfrm>
            <a:custGeom>
              <a:avLst/>
              <a:gdLst/>
              <a:ahLst/>
              <a:cxnLst/>
              <a:rect l="0" t="0" r="0" b="0"/>
              <a:pathLst>
                <a:path w="170656" h="138782">
                  <a:moveTo>
                    <a:pt x="0" y="42127"/>
                  </a:moveTo>
                  <a:lnTo>
                    <a:pt x="0" y="42127"/>
                  </a:lnTo>
                  <a:lnTo>
                    <a:pt x="3371" y="45498"/>
                  </a:lnTo>
                  <a:lnTo>
                    <a:pt x="5026" y="50916"/>
                  </a:lnTo>
                  <a:lnTo>
                    <a:pt x="16424" y="98339"/>
                  </a:lnTo>
                  <a:lnTo>
                    <a:pt x="18983" y="138781"/>
                  </a:lnTo>
                  <a:lnTo>
                    <a:pt x="20927" y="98330"/>
                  </a:lnTo>
                  <a:lnTo>
                    <a:pt x="27837" y="60897"/>
                  </a:lnTo>
                  <a:lnTo>
                    <a:pt x="36361" y="37769"/>
                  </a:lnTo>
                  <a:lnTo>
                    <a:pt x="49557" y="20435"/>
                  </a:lnTo>
                  <a:lnTo>
                    <a:pt x="66711" y="9438"/>
                  </a:lnTo>
                  <a:lnTo>
                    <a:pt x="96201" y="1161"/>
                  </a:lnTo>
                  <a:lnTo>
                    <a:pt x="106468" y="0"/>
                  </a:lnTo>
                  <a:lnTo>
                    <a:pt x="123518" y="4354"/>
                  </a:lnTo>
                  <a:lnTo>
                    <a:pt x="137447" y="13344"/>
                  </a:lnTo>
                  <a:lnTo>
                    <a:pt x="153222" y="31012"/>
                  </a:lnTo>
                  <a:lnTo>
                    <a:pt x="165422" y="53102"/>
                  </a:lnTo>
                  <a:lnTo>
                    <a:pt x="170655" y="86350"/>
                  </a:lnTo>
                  <a:lnTo>
                    <a:pt x="165100" y="111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2960"/>
            <p:cNvSpPr/>
            <p:nvPr>
              <p:custDataLst>
                <p:tags r:id="rId64"/>
              </p:custDataLst>
            </p:nvPr>
          </p:nvSpPr>
          <p:spPr>
            <a:xfrm>
              <a:off x="4724400" y="1352550"/>
              <a:ext cx="457201" cy="57151"/>
            </a:xfrm>
            <a:custGeom>
              <a:avLst/>
              <a:gdLst/>
              <a:ahLst/>
              <a:cxnLst/>
              <a:rect l="0" t="0" r="0" b="0"/>
              <a:pathLst>
                <a:path w="4572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39231" y="42403"/>
                  </a:lnTo>
                  <a:lnTo>
                    <a:pt x="85942" y="33025"/>
                  </a:lnTo>
                  <a:lnTo>
                    <a:pt x="129919" y="27378"/>
                  </a:lnTo>
                  <a:lnTo>
                    <a:pt x="156463" y="23896"/>
                  </a:lnTo>
                  <a:lnTo>
                    <a:pt x="184741" y="20164"/>
                  </a:lnTo>
                  <a:lnTo>
                    <a:pt x="214178" y="16970"/>
                  </a:lnTo>
                  <a:lnTo>
                    <a:pt x="244385" y="14136"/>
                  </a:lnTo>
                  <a:lnTo>
                    <a:pt x="275106" y="11541"/>
                  </a:lnTo>
                  <a:lnTo>
                    <a:pt x="304760" y="9810"/>
                  </a:lnTo>
                  <a:lnTo>
                    <a:pt x="333701" y="8657"/>
                  </a:lnTo>
                  <a:lnTo>
                    <a:pt x="362167" y="7888"/>
                  </a:lnTo>
                  <a:lnTo>
                    <a:pt x="405087" y="5152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2961"/>
            <p:cNvSpPr/>
            <p:nvPr>
              <p:custDataLst>
                <p:tags r:id="rId65"/>
              </p:custDataLst>
            </p:nvPr>
          </p:nvSpPr>
          <p:spPr>
            <a:xfrm>
              <a:off x="5152292" y="1098550"/>
              <a:ext cx="55140" cy="60696"/>
            </a:xfrm>
            <a:custGeom>
              <a:avLst/>
              <a:gdLst/>
              <a:ahLst/>
              <a:cxnLst/>
              <a:rect l="0" t="0" r="0" b="0"/>
              <a:pathLst>
                <a:path w="55140" h="60696">
                  <a:moveTo>
                    <a:pt x="35658" y="6350"/>
                  </a:moveTo>
                  <a:lnTo>
                    <a:pt x="35658" y="6350"/>
                  </a:lnTo>
                  <a:lnTo>
                    <a:pt x="25519" y="7055"/>
                  </a:lnTo>
                  <a:lnTo>
                    <a:pt x="17981" y="9721"/>
                  </a:lnTo>
                  <a:lnTo>
                    <a:pt x="5805" y="21930"/>
                  </a:lnTo>
                  <a:lnTo>
                    <a:pt x="1223" y="33030"/>
                  </a:lnTo>
                  <a:lnTo>
                    <a:pt x="0" y="38953"/>
                  </a:lnTo>
                  <a:lnTo>
                    <a:pt x="598" y="44313"/>
                  </a:lnTo>
                  <a:lnTo>
                    <a:pt x="5023" y="54032"/>
                  </a:lnTo>
                  <a:lnTo>
                    <a:pt x="8179" y="57188"/>
                  </a:lnTo>
                  <a:lnTo>
                    <a:pt x="15450" y="60695"/>
                  </a:lnTo>
                  <a:lnTo>
                    <a:pt x="25265" y="58490"/>
                  </a:lnTo>
                  <a:lnTo>
                    <a:pt x="30846" y="55927"/>
                  </a:lnTo>
                  <a:lnTo>
                    <a:pt x="38928" y="47434"/>
                  </a:lnTo>
                  <a:lnTo>
                    <a:pt x="55139" y="19312"/>
                  </a:lnTo>
                  <a:lnTo>
                    <a:pt x="54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962"/>
            <p:cNvSpPr/>
            <p:nvPr>
              <p:custDataLst>
                <p:tags r:id="rId66"/>
              </p:custDataLst>
            </p:nvPr>
          </p:nvSpPr>
          <p:spPr>
            <a:xfrm>
              <a:off x="5175250" y="12128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10211" y="12209"/>
                  </a:lnTo>
                  <a:lnTo>
                    <a:pt x="2212" y="5621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963"/>
            <p:cNvSpPr/>
            <p:nvPr>
              <p:custDataLst>
                <p:tags r:id="rId67"/>
              </p:custDataLst>
            </p:nvPr>
          </p:nvSpPr>
          <p:spPr>
            <a:xfrm>
              <a:off x="4946650" y="1067061"/>
              <a:ext cx="139701" cy="215640"/>
            </a:xfrm>
            <a:custGeom>
              <a:avLst/>
              <a:gdLst/>
              <a:ahLst/>
              <a:cxnLst/>
              <a:rect l="0" t="0" r="0" b="0"/>
              <a:pathLst>
                <a:path w="139701" h="215640">
                  <a:moveTo>
                    <a:pt x="139700" y="6089"/>
                  </a:moveTo>
                  <a:lnTo>
                    <a:pt x="139700" y="6089"/>
                  </a:lnTo>
                  <a:lnTo>
                    <a:pt x="139700" y="622"/>
                  </a:lnTo>
                  <a:lnTo>
                    <a:pt x="132958" y="0"/>
                  </a:lnTo>
                  <a:lnTo>
                    <a:pt x="125885" y="5500"/>
                  </a:lnTo>
                  <a:lnTo>
                    <a:pt x="99912" y="43092"/>
                  </a:lnTo>
                  <a:lnTo>
                    <a:pt x="76484" y="78201"/>
                  </a:lnTo>
                  <a:lnTo>
                    <a:pt x="47513" y="118864"/>
                  </a:lnTo>
                  <a:lnTo>
                    <a:pt x="19409" y="157332"/>
                  </a:lnTo>
                  <a:lnTo>
                    <a:pt x="4042" y="196648"/>
                  </a:lnTo>
                  <a:lnTo>
                    <a:pt x="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964"/>
            <p:cNvSpPr/>
            <p:nvPr>
              <p:custDataLst>
                <p:tags r:id="rId68"/>
              </p:custDataLst>
            </p:nvPr>
          </p:nvSpPr>
          <p:spPr>
            <a:xfrm>
              <a:off x="4876800" y="1079500"/>
              <a:ext cx="209551" cy="177801"/>
            </a:xfrm>
            <a:custGeom>
              <a:avLst/>
              <a:gdLst/>
              <a:ahLst/>
              <a:cxnLst/>
              <a:rect l="0" t="0" r="0" b="0"/>
              <a:pathLst>
                <a:path w="20955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51084" y="39345"/>
                  </a:lnTo>
                  <a:lnTo>
                    <a:pt x="97267" y="84050"/>
                  </a:lnTo>
                  <a:lnTo>
                    <a:pt x="137397" y="120389"/>
                  </a:lnTo>
                  <a:lnTo>
                    <a:pt x="181396" y="158986"/>
                  </a:lnTo>
                  <a:lnTo>
                    <a:pt x="2095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965"/>
            <p:cNvSpPr/>
            <p:nvPr>
              <p:custDataLst>
                <p:tags r:id="rId69"/>
              </p:custDataLst>
            </p:nvPr>
          </p:nvSpPr>
          <p:spPr>
            <a:xfrm>
              <a:off x="4567772" y="1092200"/>
              <a:ext cx="289979" cy="217430"/>
            </a:xfrm>
            <a:custGeom>
              <a:avLst/>
              <a:gdLst/>
              <a:ahLst/>
              <a:cxnLst/>
              <a:rect l="0" t="0" r="0" b="0"/>
              <a:pathLst>
                <a:path w="289979" h="217430">
                  <a:moveTo>
                    <a:pt x="156628" y="0"/>
                  </a:moveTo>
                  <a:lnTo>
                    <a:pt x="156628" y="0"/>
                  </a:lnTo>
                  <a:lnTo>
                    <a:pt x="153257" y="0"/>
                  </a:lnTo>
                  <a:lnTo>
                    <a:pt x="106409" y="28143"/>
                  </a:lnTo>
                  <a:lnTo>
                    <a:pt x="68919" y="54278"/>
                  </a:lnTo>
                  <a:lnTo>
                    <a:pt x="27694" y="88751"/>
                  </a:lnTo>
                  <a:lnTo>
                    <a:pt x="1" y="115300"/>
                  </a:lnTo>
                  <a:lnTo>
                    <a:pt x="0" y="117083"/>
                  </a:lnTo>
                  <a:lnTo>
                    <a:pt x="1408" y="118272"/>
                  </a:lnTo>
                  <a:lnTo>
                    <a:pt x="39863" y="115111"/>
                  </a:lnTo>
                  <a:lnTo>
                    <a:pt x="84244" y="110385"/>
                  </a:lnTo>
                  <a:lnTo>
                    <a:pt x="126871" y="108672"/>
                  </a:lnTo>
                  <a:lnTo>
                    <a:pt x="155494" y="108869"/>
                  </a:lnTo>
                  <a:lnTo>
                    <a:pt x="163180" y="111416"/>
                  </a:lnTo>
                  <a:lnTo>
                    <a:pt x="162407" y="115200"/>
                  </a:lnTo>
                  <a:lnTo>
                    <a:pt x="154022" y="126929"/>
                  </a:lnTo>
                  <a:lnTo>
                    <a:pt x="116580" y="149400"/>
                  </a:lnTo>
                  <a:lnTo>
                    <a:pt x="84972" y="167530"/>
                  </a:lnTo>
                  <a:lnTo>
                    <a:pt x="41087" y="191925"/>
                  </a:lnTo>
                  <a:lnTo>
                    <a:pt x="15149" y="206209"/>
                  </a:lnTo>
                  <a:lnTo>
                    <a:pt x="11509" y="209440"/>
                  </a:lnTo>
                  <a:lnTo>
                    <a:pt x="11199" y="212299"/>
                  </a:lnTo>
                  <a:lnTo>
                    <a:pt x="13108" y="214910"/>
                  </a:lnTo>
                  <a:lnTo>
                    <a:pt x="16498" y="217357"/>
                  </a:lnTo>
                  <a:lnTo>
                    <a:pt x="48237" y="217429"/>
                  </a:lnTo>
                  <a:lnTo>
                    <a:pt x="85171" y="214698"/>
                  </a:lnTo>
                  <a:lnTo>
                    <a:pt x="129808" y="210427"/>
                  </a:lnTo>
                  <a:lnTo>
                    <a:pt x="153563" y="207312"/>
                  </a:lnTo>
                  <a:lnTo>
                    <a:pt x="201128" y="199383"/>
                  </a:lnTo>
                  <a:lnTo>
                    <a:pt x="245785" y="188804"/>
                  </a:lnTo>
                  <a:lnTo>
                    <a:pt x="28997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SMARTInkShape-Group582"/>
          <p:cNvGrpSpPr/>
          <p:nvPr/>
        </p:nvGrpSpPr>
        <p:grpSpPr>
          <a:xfrm>
            <a:off x="3813737" y="983483"/>
            <a:ext cx="421714" cy="538039"/>
            <a:chOff x="3813737" y="983483"/>
            <a:chExt cx="421714" cy="538039"/>
          </a:xfrm>
        </p:grpSpPr>
        <p:sp>
          <p:nvSpPr>
            <p:cNvPr id="1088" name="SMARTInkShape-2966"/>
            <p:cNvSpPr/>
            <p:nvPr>
              <p:custDataLst>
                <p:tags r:id="rId59"/>
              </p:custDataLst>
            </p:nvPr>
          </p:nvSpPr>
          <p:spPr>
            <a:xfrm>
              <a:off x="4095750" y="12890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7249" y="2979"/>
                  </a:lnTo>
                  <a:lnTo>
                    <a:pt x="78222" y="8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967"/>
            <p:cNvSpPr/>
            <p:nvPr>
              <p:custDataLst>
                <p:tags r:id="rId60"/>
              </p:custDataLst>
            </p:nvPr>
          </p:nvSpPr>
          <p:spPr>
            <a:xfrm>
              <a:off x="4140200" y="12001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9563" y="5792"/>
                  </a:lnTo>
                  <a:lnTo>
                    <a:pt x="83317" y="7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968"/>
            <p:cNvSpPr/>
            <p:nvPr>
              <p:custDataLst>
                <p:tags r:id="rId61"/>
              </p:custDataLst>
            </p:nvPr>
          </p:nvSpPr>
          <p:spPr>
            <a:xfrm>
              <a:off x="3813737" y="983483"/>
              <a:ext cx="135964" cy="123519"/>
            </a:xfrm>
            <a:custGeom>
              <a:avLst/>
              <a:gdLst/>
              <a:ahLst/>
              <a:cxnLst/>
              <a:rect l="0" t="0" r="0" b="0"/>
              <a:pathLst>
                <a:path w="135964" h="123519">
                  <a:moveTo>
                    <a:pt x="40713" y="26167"/>
                  </a:moveTo>
                  <a:lnTo>
                    <a:pt x="40713" y="26167"/>
                  </a:lnTo>
                  <a:lnTo>
                    <a:pt x="35246" y="20700"/>
                  </a:lnTo>
                  <a:lnTo>
                    <a:pt x="20664" y="51326"/>
                  </a:lnTo>
                  <a:lnTo>
                    <a:pt x="5434" y="98677"/>
                  </a:lnTo>
                  <a:lnTo>
                    <a:pt x="0" y="118207"/>
                  </a:lnTo>
                  <a:lnTo>
                    <a:pt x="165" y="121394"/>
                  </a:lnTo>
                  <a:lnTo>
                    <a:pt x="981" y="123518"/>
                  </a:lnTo>
                  <a:lnTo>
                    <a:pt x="2936" y="122818"/>
                  </a:lnTo>
                  <a:lnTo>
                    <a:pt x="8871" y="116395"/>
                  </a:lnTo>
                  <a:lnTo>
                    <a:pt x="25135" y="71428"/>
                  </a:lnTo>
                  <a:lnTo>
                    <a:pt x="41007" y="26719"/>
                  </a:lnTo>
                  <a:lnTo>
                    <a:pt x="50016" y="13947"/>
                  </a:lnTo>
                  <a:lnTo>
                    <a:pt x="69675" y="0"/>
                  </a:lnTo>
                  <a:lnTo>
                    <a:pt x="74132" y="255"/>
                  </a:lnTo>
                  <a:lnTo>
                    <a:pt x="82847" y="6184"/>
                  </a:lnTo>
                  <a:lnTo>
                    <a:pt x="99940" y="38082"/>
                  </a:lnTo>
                  <a:lnTo>
                    <a:pt x="118787" y="82535"/>
                  </a:lnTo>
                  <a:lnTo>
                    <a:pt x="135963" y="11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969"/>
            <p:cNvSpPr/>
            <p:nvPr>
              <p:custDataLst>
                <p:tags r:id="rId62"/>
              </p:custDataLst>
            </p:nvPr>
          </p:nvSpPr>
          <p:spPr>
            <a:xfrm>
              <a:off x="3850083" y="1178206"/>
              <a:ext cx="111984" cy="343316"/>
            </a:xfrm>
            <a:custGeom>
              <a:avLst/>
              <a:gdLst/>
              <a:ahLst/>
              <a:cxnLst/>
              <a:rect l="0" t="0" r="0" b="0"/>
              <a:pathLst>
                <a:path w="111984" h="343316">
                  <a:moveTo>
                    <a:pt x="29767" y="60044"/>
                  </a:moveTo>
                  <a:lnTo>
                    <a:pt x="29767" y="60044"/>
                  </a:lnTo>
                  <a:lnTo>
                    <a:pt x="17558" y="60044"/>
                  </a:lnTo>
                  <a:lnTo>
                    <a:pt x="14572" y="62866"/>
                  </a:lnTo>
                  <a:lnTo>
                    <a:pt x="6999" y="81028"/>
                  </a:lnTo>
                  <a:lnTo>
                    <a:pt x="0" y="122175"/>
                  </a:lnTo>
                  <a:lnTo>
                    <a:pt x="486" y="168764"/>
                  </a:lnTo>
                  <a:lnTo>
                    <a:pt x="2642" y="205731"/>
                  </a:lnTo>
                  <a:lnTo>
                    <a:pt x="3600" y="240975"/>
                  </a:lnTo>
                  <a:lnTo>
                    <a:pt x="4026" y="273573"/>
                  </a:lnTo>
                  <a:lnTo>
                    <a:pt x="6148" y="312165"/>
                  </a:lnTo>
                  <a:lnTo>
                    <a:pt x="10821" y="340216"/>
                  </a:lnTo>
                  <a:lnTo>
                    <a:pt x="12197" y="342075"/>
                  </a:lnTo>
                  <a:lnTo>
                    <a:pt x="13820" y="343315"/>
                  </a:lnTo>
                  <a:lnTo>
                    <a:pt x="15608" y="341319"/>
                  </a:lnTo>
                  <a:lnTo>
                    <a:pt x="19476" y="331575"/>
                  </a:lnTo>
                  <a:lnTo>
                    <a:pt x="18274" y="284999"/>
                  </a:lnTo>
                  <a:lnTo>
                    <a:pt x="17604" y="249394"/>
                  </a:lnTo>
                  <a:lnTo>
                    <a:pt x="15424" y="204407"/>
                  </a:lnTo>
                  <a:lnTo>
                    <a:pt x="13854" y="179569"/>
                  </a:lnTo>
                  <a:lnTo>
                    <a:pt x="15874" y="133157"/>
                  </a:lnTo>
                  <a:lnTo>
                    <a:pt x="20770" y="92539"/>
                  </a:lnTo>
                  <a:lnTo>
                    <a:pt x="27493" y="50544"/>
                  </a:lnTo>
                  <a:lnTo>
                    <a:pt x="34659" y="21324"/>
                  </a:lnTo>
                  <a:lnTo>
                    <a:pt x="44700" y="4513"/>
                  </a:lnTo>
                  <a:lnTo>
                    <a:pt x="50045" y="86"/>
                  </a:lnTo>
                  <a:lnTo>
                    <a:pt x="58535" y="0"/>
                  </a:lnTo>
                  <a:lnTo>
                    <a:pt x="63762" y="964"/>
                  </a:lnTo>
                  <a:lnTo>
                    <a:pt x="81232" y="12435"/>
                  </a:lnTo>
                  <a:lnTo>
                    <a:pt x="99814" y="32611"/>
                  </a:lnTo>
                  <a:lnTo>
                    <a:pt x="111983" y="59834"/>
                  </a:lnTo>
                  <a:lnTo>
                    <a:pt x="111933" y="79941"/>
                  </a:lnTo>
                  <a:lnTo>
                    <a:pt x="109945" y="90242"/>
                  </a:lnTo>
                  <a:lnTo>
                    <a:pt x="90290" y="121595"/>
                  </a:lnTo>
                  <a:lnTo>
                    <a:pt x="62125" y="146485"/>
                  </a:lnTo>
                  <a:lnTo>
                    <a:pt x="39915" y="154907"/>
                  </a:lnTo>
                  <a:lnTo>
                    <a:pt x="4367" y="16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2" name="SMARTInkShape-Group583"/>
          <p:cNvGrpSpPr/>
          <p:nvPr/>
        </p:nvGrpSpPr>
        <p:grpSpPr>
          <a:xfrm>
            <a:off x="1725942" y="1016000"/>
            <a:ext cx="1496880" cy="355601"/>
            <a:chOff x="1725942" y="1016000"/>
            <a:chExt cx="1496880" cy="355601"/>
          </a:xfrm>
        </p:grpSpPr>
        <p:sp>
          <p:nvSpPr>
            <p:cNvPr id="1093" name="SMARTInkShape-2970"/>
            <p:cNvSpPr/>
            <p:nvPr>
              <p:custDataLst>
                <p:tags r:id="rId50"/>
              </p:custDataLst>
            </p:nvPr>
          </p:nvSpPr>
          <p:spPr>
            <a:xfrm>
              <a:off x="3168650" y="1244600"/>
              <a:ext cx="54172" cy="127001"/>
            </a:xfrm>
            <a:custGeom>
              <a:avLst/>
              <a:gdLst/>
              <a:ahLst/>
              <a:cxnLst/>
              <a:rect l="0" t="0" r="0" b="0"/>
              <a:pathLst>
                <a:path w="54172" h="127001">
                  <a:moveTo>
                    <a:pt x="50800" y="0"/>
                  </a:moveTo>
                  <a:lnTo>
                    <a:pt x="50800" y="0"/>
                  </a:lnTo>
                  <a:lnTo>
                    <a:pt x="54171" y="6742"/>
                  </a:lnTo>
                  <a:lnTo>
                    <a:pt x="52896" y="24419"/>
                  </a:lnTo>
                  <a:lnTo>
                    <a:pt x="40369" y="60040"/>
                  </a:lnTo>
                  <a:lnTo>
                    <a:pt x="12163" y="10691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971"/>
            <p:cNvSpPr/>
            <p:nvPr>
              <p:custDataLst>
                <p:tags r:id="rId51"/>
              </p:custDataLst>
            </p:nvPr>
          </p:nvSpPr>
          <p:spPr>
            <a:xfrm>
              <a:off x="2994719" y="1016000"/>
              <a:ext cx="142182" cy="18789"/>
            </a:xfrm>
            <a:custGeom>
              <a:avLst/>
              <a:gdLst/>
              <a:ahLst/>
              <a:cxnLst/>
              <a:rect l="0" t="0" r="0" b="0"/>
              <a:pathLst>
                <a:path w="142182" h="18789">
                  <a:moveTo>
                    <a:pt x="15181" y="12700"/>
                  </a:moveTo>
                  <a:lnTo>
                    <a:pt x="15181" y="12700"/>
                  </a:lnTo>
                  <a:lnTo>
                    <a:pt x="3248" y="17726"/>
                  </a:lnTo>
                  <a:lnTo>
                    <a:pt x="0" y="18462"/>
                  </a:lnTo>
                  <a:lnTo>
                    <a:pt x="121" y="18658"/>
                  </a:lnTo>
                  <a:lnTo>
                    <a:pt x="908" y="18788"/>
                  </a:lnTo>
                  <a:lnTo>
                    <a:pt x="38363" y="13929"/>
                  </a:lnTo>
                  <a:lnTo>
                    <a:pt x="82570" y="8203"/>
                  </a:lnTo>
                  <a:lnTo>
                    <a:pt x="142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2972"/>
            <p:cNvSpPr/>
            <p:nvPr>
              <p:custDataLst>
                <p:tags r:id="rId52"/>
              </p:custDataLst>
            </p:nvPr>
          </p:nvSpPr>
          <p:spPr>
            <a:xfrm>
              <a:off x="2959100" y="1035389"/>
              <a:ext cx="107951" cy="211462"/>
            </a:xfrm>
            <a:custGeom>
              <a:avLst/>
              <a:gdLst/>
              <a:ahLst/>
              <a:cxnLst/>
              <a:rect l="0" t="0" r="0" b="0"/>
              <a:pathLst>
                <a:path w="107951" h="211462">
                  <a:moveTo>
                    <a:pt x="107950" y="12361"/>
                  </a:moveTo>
                  <a:lnTo>
                    <a:pt x="107950" y="12361"/>
                  </a:lnTo>
                  <a:lnTo>
                    <a:pt x="61515" y="1377"/>
                  </a:lnTo>
                  <a:lnTo>
                    <a:pt x="35983" y="0"/>
                  </a:lnTo>
                  <a:lnTo>
                    <a:pt x="26340" y="3575"/>
                  </a:lnTo>
                  <a:lnTo>
                    <a:pt x="21794" y="6504"/>
                  </a:lnTo>
                  <a:lnTo>
                    <a:pt x="8653" y="24109"/>
                  </a:lnTo>
                  <a:lnTo>
                    <a:pt x="5727" y="37338"/>
                  </a:lnTo>
                  <a:lnTo>
                    <a:pt x="7484" y="50273"/>
                  </a:lnTo>
                  <a:lnTo>
                    <a:pt x="12969" y="63077"/>
                  </a:lnTo>
                  <a:lnTo>
                    <a:pt x="30732" y="82186"/>
                  </a:lnTo>
                  <a:lnTo>
                    <a:pt x="75228" y="114841"/>
                  </a:lnTo>
                  <a:lnTo>
                    <a:pt x="88220" y="133272"/>
                  </a:lnTo>
                  <a:lnTo>
                    <a:pt x="90244" y="147708"/>
                  </a:lnTo>
                  <a:lnTo>
                    <a:pt x="89796" y="155509"/>
                  </a:lnTo>
                  <a:lnTo>
                    <a:pt x="81772" y="171703"/>
                  </a:lnTo>
                  <a:lnTo>
                    <a:pt x="68093" y="187602"/>
                  </a:lnTo>
                  <a:lnTo>
                    <a:pt x="41969" y="206336"/>
                  </a:lnTo>
                  <a:lnTo>
                    <a:pt x="27120" y="211461"/>
                  </a:lnTo>
                  <a:lnTo>
                    <a:pt x="20902" y="211417"/>
                  </a:lnTo>
                  <a:lnTo>
                    <a:pt x="0" y="20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973"/>
            <p:cNvSpPr/>
            <p:nvPr>
              <p:custDataLst>
                <p:tags r:id="rId53"/>
              </p:custDataLst>
            </p:nvPr>
          </p:nvSpPr>
          <p:spPr>
            <a:xfrm>
              <a:off x="2674124" y="1079500"/>
              <a:ext cx="169817" cy="159131"/>
            </a:xfrm>
            <a:custGeom>
              <a:avLst/>
              <a:gdLst/>
              <a:ahLst/>
              <a:cxnLst/>
              <a:rect l="0" t="0" r="0" b="0"/>
              <a:pathLst>
                <a:path w="169817" h="159131">
                  <a:moveTo>
                    <a:pt x="119876" y="0"/>
                  </a:moveTo>
                  <a:lnTo>
                    <a:pt x="119876" y="0"/>
                  </a:lnTo>
                  <a:lnTo>
                    <a:pt x="76549" y="10670"/>
                  </a:lnTo>
                  <a:lnTo>
                    <a:pt x="51231" y="22381"/>
                  </a:lnTo>
                  <a:lnTo>
                    <a:pt x="28219" y="39345"/>
                  </a:lnTo>
                  <a:lnTo>
                    <a:pt x="11876" y="62407"/>
                  </a:lnTo>
                  <a:lnTo>
                    <a:pt x="2026" y="88414"/>
                  </a:lnTo>
                  <a:lnTo>
                    <a:pt x="0" y="114084"/>
                  </a:lnTo>
                  <a:lnTo>
                    <a:pt x="3975" y="125445"/>
                  </a:lnTo>
                  <a:lnTo>
                    <a:pt x="19681" y="145594"/>
                  </a:lnTo>
                  <a:lnTo>
                    <a:pt x="44536" y="156431"/>
                  </a:lnTo>
                  <a:lnTo>
                    <a:pt x="73691" y="159130"/>
                  </a:lnTo>
                  <a:lnTo>
                    <a:pt x="116461" y="148044"/>
                  </a:lnTo>
                  <a:lnTo>
                    <a:pt x="149987" y="127199"/>
                  </a:lnTo>
                  <a:lnTo>
                    <a:pt x="164068" y="111331"/>
                  </a:lnTo>
                  <a:lnTo>
                    <a:pt x="169386" y="91108"/>
                  </a:lnTo>
                  <a:lnTo>
                    <a:pt x="169816" y="79789"/>
                  </a:lnTo>
                  <a:lnTo>
                    <a:pt x="162768" y="59686"/>
                  </a:lnTo>
                  <a:lnTo>
                    <a:pt x="156937" y="50374"/>
                  </a:lnTo>
                  <a:lnTo>
                    <a:pt x="141051" y="38146"/>
                  </a:lnTo>
                  <a:lnTo>
                    <a:pt x="122937" y="31770"/>
                  </a:lnTo>
                  <a:lnTo>
                    <a:pt x="8812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2974"/>
            <p:cNvSpPr/>
            <p:nvPr>
              <p:custDataLst>
                <p:tags r:id="rId54"/>
              </p:custDataLst>
            </p:nvPr>
          </p:nvSpPr>
          <p:spPr>
            <a:xfrm>
              <a:off x="2609850" y="12128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2975"/>
            <p:cNvSpPr/>
            <p:nvPr>
              <p:custDataLst>
                <p:tags r:id="rId55"/>
              </p:custDataLst>
            </p:nvPr>
          </p:nvSpPr>
          <p:spPr>
            <a:xfrm>
              <a:off x="2382941" y="1137533"/>
              <a:ext cx="100462" cy="144463"/>
            </a:xfrm>
            <a:custGeom>
              <a:avLst/>
              <a:gdLst/>
              <a:ahLst/>
              <a:cxnLst/>
              <a:rect l="0" t="0" r="0" b="0"/>
              <a:pathLst>
                <a:path w="100462" h="144463">
                  <a:moveTo>
                    <a:pt x="55459" y="5467"/>
                  </a:moveTo>
                  <a:lnTo>
                    <a:pt x="55459" y="5467"/>
                  </a:lnTo>
                  <a:lnTo>
                    <a:pt x="52088" y="2096"/>
                  </a:lnTo>
                  <a:lnTo>
                    <a:pt x="46670" y="441"/>
                  </a:lnTo>
                  <a:lnTo>
                    <a:pt x="43250" y="0"/>
                  </a:lnTo>
                  <a:lnTo>
                    <a:pt x="33805" y="3272"/>
                  </a:lnTo>
                  <a:lnTo>
                    <a:pt x="28323" y="6120"/>
                  </a:lnTo>
                  <a:lnTo>
                    <a:pt x="18469" y="16811"/>
                  </a:lnTo>
                  <a:lnTo>
                    <a:pt x="10091" y="31675"/>
                  </a:lnTo>
                  <a:lnTo>
                    <a:pt x="2114" y="60583"/>
                  </a:lnTo>
                  <a:lnTo>
                    <a:pt x="0" y="83585"/>
                  </a:lnTo>
                  <a:lnTo>
                    <a:pt x="4705" y="106038"/>
                  </a:lnTo>
                  <a:lnTo>
                    <a:pt x="14557" y="125660"/>
                  </a:lnTo>
                  <a:lnTo>
                    <a:pt x="28343" y="139084"/>
                  </a:lnTo>
                  <a:lnTo>
                    <a:pt x="45759" y="144110"/>
                  </a:lnTo>
                  <a:lnTo>
                    <a:pt x="55343" y="144462"/>
                  </a:lnTo>
                  <a:lnTo>
                    <a:pt x="73517" y="139209"/>
                  </a:lnTo>
                  <a:lnTo>
                    <a:pt x="82314" y="134845"/>
                  </a:lnTo>
                  <a:lnTo>
                    <a:pt x="93971" y="120589"/>
                  </a:lnTo>
                  <a:lnTo>
                    <a:pt x="98067" y="111848"/>
                  </a:lnTo>
                  <a:lnTo>
                    <a:pt x="100461" y="79321"/>
                  </a:lnTo>
                  <a:lnTo>
                    <a:pt x="86588" y="42872"/>
                  </a:lnTo>
                  <a:lnTo>
                    <a:pt x="79034" y="34637"/>
                  </a:lnTo>
                  <a:lnTo>
                    <a:pt x="61233" y="25487"/>
                  </a:lnTo>
                  <a:lnTo>
                    <a:pt x="43444" y="23302"/>
                  </a:lnTo>
                  <a:lnTo>
                    <a:pt x="23206" y="26038"/>
                  </a:lnTo>
                  <a:lnTo>
                    <a:pt x="11009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976"/>
            <p:cNvSpPr/>
            <p:nvPr>
              <p:custDataLst>
                <p:tags r:id="rId56"/>
              </p:custDataLst>
            </p:nvPr>
          </p:nvSpPr>
          <p:spPr>
            <a:xfrm>
              <a:off x="2095500" y="1276350"/>
              <a:ext cx="114301" cy="16072"/>
            </a:xfrm>
            <a:custGeom>
              <a:avLst/>
              <a:gdLst/>
              <a:ahLst/>
              <a:cxnLst/>
              <a:rect l="0" t="0" r="0" b="0"/>
              <a:pathLst>
                <a:path w="11430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15696" y="15844"/>
                  </a:lnTo>
                  <a:lnTo>
                    <a:pt x="60759" y="117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977"/>
            <p:cNvSpPr/>
            <p:nvPr>
              <p:custDataLst>
                <p:tags r:id="rId57"/>
              </p:custDataLst>
            </p:nvPr>
          </p:nvSpPr>
          <p:spPr>
            <a:xfrm>
              <a:off x="2082800" y="12128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7071" y="8937"/>
                  </a:lnTo>
                  <a:lnTo>
                    <a:pt x="85914" y="264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978"/>
            <p:cNvSpPr/>
            <p:nvPr>
              <p:custDataLst>
                <p:tags r:id="rId58"/>
              </p:custDataLst>
            </p:nvPr>
          </p:nvSpPr>
          <p:spPr>
            <a:xfrm>
              <a:off x="1725942" y="1130300"/>
              <a:ext cx="191759" cy="207739"/>
            </a:xfrm>
            <a:custGeom>
              <a:avLst/>
              <a:gdLst/>
              <a:ahLst/>
              <a:cxnLst/>
              <a:rect l="0" t="0" r="0" b="0"/>
              <a:pathLst>
                <a:path w="191759" h="207739">
                  <a:moveTo>
                    <a:pt x="140958" y="0"/>
                  </a:moveTo>
                  <a:lnTo>
                    <a:pt x="140958" y="0"/>
                  </a:lnTo>
                  <a:lnTo>
                    <a:pt x="140252" y="6481"/>
                  </a:lnTo>
                  <a:lnTo>
                    <a:pt x="132120" y="46087"/>
                  </a:lnTo>
                  <a:lnTo>
                    <a:pt x="122660" y="86406"/>
                  </a:lnTo>
                  <a:lnTo>
                    <a:pt x="107550" y="133003"/>
                  </a:lnTo>
                  <a:lnTo>
                    <a:pt x="86296" y="172445"/>
                  </a:lnTo>
                  <a:lnTo>
                    <a:pt x="62124" y="199732"/>
                  </a:lnTo>
                  <a:lnTo>
                    <a:pt x="49241" y="206833"/>
                  </a:lnTo>
                  <a:lnTo>
                    <a:pt x="43830" y="207738"/>
                  </a:lnTo>
                  <a:lnTo>
                    <a:pt x="32173" y="204982"/>
                  </a:lnTo>
                  <a:lnTo>
                    <a:pt x="26102" y="202271"/>
                  </a:lnTo>
                  <a:lnTo>
                    <a:pt x="15592" y="187971"/>
                  </a:lnTo>
                  <a:lnTo>
                    <a:pt x="718" y="147667"/>
                  </a:lnTo>
                  <a:lnTo>
                    <a:pt x="0" y="119640"/>
                  </a:lnTo>
                  <a:lnTo>
                    <a:pt x="4462" y="105855"/>
                  </a:lnTo>
                  <a:lnTo>
                    <a:pt x="7627" y="100203"/>
                  </a:lnTo>
                  <a:lnTo>
                    <a:pt x="11854" y="96435"/>
                  </a:lnTo>
                  <a:lnTo>
                    <a:pt x="22195" y="92249"/>
                  </a:lnTo>
                  <a:lnTo>
                    <a:pt x="37610" y="94151"/>
                  </a:lnTo>
                  <a:lnTo>
                    <a:pt x="68003" y="106919"/>
                  </a:lnTo>
                  <a:lnTo>
                    <a:pt x="112828" y="136517"/>
                  </a:lnTo>
                  <a:lnTo>
                    <a:pt x="153537" y="168835"/>
                  </a:lnTo>
                  <a:lnTo>
                    <a:pt x="19175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3" name="SMARTInkShape-2979"/>
          <p:cNvSpPr/>
          <p:nvPr>
            <p:custDataLst>
              <p:tags r:id="rId8"/>
            </p:custDataLst>
          </p:nvPr>
        </p:nvSpPr>
        <p:spPr>
          <a:xfrm>
            <a:off x="8610600" y="413273"/>
            <a:ext cx="19051" cy="170928"/>
          </a:xfrm>
          <a:custGeom>
            <a:avLst/>
            <a:gdLst/>
            <a:ahLst/>
            <a:cxnLst/>
            <a:rect l="0" t="0" r="0" b="0"/>
            <a:pathLst>
              <a:path w="19051" h="170928">
                <a:moveTo>
                  <a:pt x="19050" y="12177"/>
                </a:moveTo>
                <a:lnTo>
                  <a:pt x="19050" y="12177"/>
                </a:lnTo>
                <a:lnTo>
                  <a:pt x="6872" y="0"/>
                </a:lnTo>
                <a:lnTo>
                  <a:pt x="2088" y="21270"/>
                </a:lnTo>
                <a:lnTo>
                  <a:pt x="2293" y="64773"/>
                </a:lnTo>
                <a:lnTo>
                  <a:pt x="5149" y="101609"/>
                </a:lnTo>
                <a:lnTo>
                  <a:pt x="2742" y="148611"/>
                </a:lnTo>
                <a:lnTo>
                  <a:pt x="0" y="170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8" name="SMARTInkShape-Group585"/>
          <p:cNvGrpSpPr/>
          <p:nvPr/>
        </p:nvGrpSpPr>
        <p:grpSpPr>
          <a:xfrm>
            <a:off x="7933134" y="357075"/>
            <a:ext cx="855267" cy="199773"/>
            <a:chOff x="7933134" y="357075"/>
            <a:chExt cx="855267" cy="199773"/>
          </a:xfrm>
        </p:grpSpPr>
        <p:sp>
          <p:nvSpPr>
            <p:cNvPr id="1104" name="SMARTInkShape-2980"/>
            <p:cNvSpPr/>
            <p:nvPr>
              <p:custDataLst>
                <p:tags r:id="rId46"/>
              </p:custDataLst>
            </p:nvPr>
          </p:nvSpPr>
          <p:spPr>
            <a:xfrm>
              <a:off x="8782050" y="539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2981"/>
            <p:cNvSpPr/>
            <p:nvPr>
              <p:custDataLst>
                <p:tags r:id="rId47"/>
              </p:custDataLst>
            </p:nvPr>
          </p:nvSpPr>
          <p:spPr>
            <a:xfrm>
              <a:off x="8461179" y="374650"/>
              <a:ext cx="244672" cy="57151"/>
            </a:xfrm>
            <a:custGeom>
              <a:avLst/>
              <a:gdLst/>
              <a:ahLst/>
              <a:cxnLst/>
              <a:rect l="0" t="0" r="0" b="0"/>
              <a:pathLst>
                <a:path w="2446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418" y="51375"/>
                  </a:lnTo>
                  <a:lnTo>
                    <a:pt x="4645" y="44941"/>
                  </a:lnTo>
                  <a:lnTo>
                    <a:pt x="28442" y="36756"/>
                  </a:lnTo>
                  <a:lnTo>
                    <a:pt x="72418" y="29862"/>
                  </a:lnTo>
                  <a:lnTo>
                    <a:pt x="111199" y="23620"/>
                  </a:lnTo>
                  <a:lnTo>
                    <a:pt x="150072" y="16848"/>
                  </a:lnTo>
                  <a:lnTo>
                    <a:pt x="192497" y="9069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2982"/>
            <p:cNvSpPr/>
            <p:nvPr>
              <p:custDataLst>
                <p:tags r:id="rId48"/>
              </p:custDataLst>
            </p:nvPr>
          </p:nvSpPr>
          <p:spPr>
            <a:xfrm>
              <a:off x="8119168" y="397018"/>
              <a:ext cx="186633" cy="159830"/>
            </a:xfrm>
            <a:custGeom>
              <a:avLst/>
              <a:gdLst/>
              <a:ahLst/>
              <a:cxnLst/>
              <a:rect l="0" t="0" r="0" b="0"/>
              <a:pathLst>
                <a:path w="186633" h="159830">
                  <a:moveTo>
                    <a:pt x="15182" y="15732"/>
                  </a:moveTo>
                  <a:lnTo>
                    <a:pt x="15182" y="15732"/>
                  </a:lnTo>
                  <a:lnTo>
                    <a:pt x="876" y="6894"/>
                  </a:lnTo>
                  <a:lnTo>
                    <a:pt x="0" y="5606"/>
                  </a:lnTo>
                  <a:lnTo>
                    <a:pt x="122" y="4748"/>
                  </a:lnTo>
                  <a:lnTo>
                    <a:pt x="908" y="4176"/>
                  </a:lnTo>
                  <a:lnTo>
                    <a:pt x="12128" y="0"/>
                  </a:lnTo>
                  <a:lnTo>
                    <a:pt x="22997" y="38"/>
                  </a:lnTo>
                  <a:lnTo>
                    <a:pt x="34883" y="3113"/>
                  </a:lnTo>
                  <a:lnTo>
                    <a:pt x="47221" y="9183"/>
                  </a:lnTo>
                  <a:lnTo>
                    <a:pt x="66067" y="30646"/>
                  </a:lnTo>
                  <a:lnTo>
                    <a:pt x="71194" y="49407"/>
                  </a:lnTo>
                  <a:lnTo>
                    <a:pt x="70416" y="69504"/>
                  </a:lnTo>
                  <a:lnTo>
                    <a:pt x="56535" y="111151"/>
                  </a:lnTo>
                  <a:lnTo>
                    <a:pt x="29680" y="157387"/>
                  </a:lnTo>
                  <a:lnTo>
                    <a:pt x="28681" y="159829"/>
                  </a:lnTo>
                  <a:lnTo>
                    <a:pt x="41603" y="157832"/>
                  </a:lnTo>
                  <a:lnTo>
                    <a:pt x="78439" y="146473"/>
                  </a:lnTo>
                  <a:lnTo>
                    <a:pt x="121962" y="138274"/>
                  </a:lnTo>
                  <a:lnTo>
                    <a:pt x="164961" y="128633"/>
                  </a:lnTo>
                  <a:lnTo>
                    <a:pt x="186632" y="12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983"/>
            <p:cNvSpPr/>
            <p:nvPr>
              <p:custDataLst>
                <p:tags r:id="rId49"/>
              </p:custDataLst>
            </p:nvPr>
          </p:nvSpPr>
          <p:spPr>
            <a:xfrm>
              <a:off x="7933134" y="357075"/>
              <a:ext cx="194867" cy="198533"/>
            </a:xfrm>
            <a:custGeom>
              <a:avLst/>
              <a:gdLst/>
              <a:ahLst/>
              <a:cxnLst/>
              <a:rect l="0" t="0" r="0" b="0"/>
              <a:pathLst>
                <a:path w="194867" h="198533">
                  <a:moveTo>
                    <a:pt x="194866" y="17575"/>
                  </a:moveTo>
                  <a:lnTo>
                    <a:pt x="194866" y="17575"/>
                  </a:lnTo>
                  <a:lnTo>
                    <a:pt x="191495" y="14204"/>
                  </a:lnTo>
                  <a:lnTo>
                    <a:pt x="163757" y="7449"/>
                  </a:lnTo>
                  <a:lnTo>
                    <a:pt x="122425" y="3502"/>
                  </a:lnTo>
                  <a:lnTo>
                    <a:pt x="86149" y="0"/>
                  </a:lnTo>
                  <a:lnTo>
                    <a:pt x="39335" y="2187"/>
                  </a:lnTo>
                  <a:lnTo>
                    <a:pt x="23201" y="7443"/>
                  </a:lnTo>
                  <a:lnTo>
                    <a:pt x="4716" y="18945"/>
                  </a:lnTo>
                  <a:lnTo>
                    <a:pt x="994" y="27356"/>
                  </a:lnTo>
                  <a:lnTo>
                    <a:pt x="0" y="32562"/>
                  </a:lnTo>
                  <a:lnTo>
                    <a:pt x="2661" y="45873"/>
                  </a:lnTo>
                  <a:lnTo>
                    <a:pt x="14020" y="85690"/>
                  </a:lnTo>
                  <a:lnTo>
                    <a:pt x="16947" y="123171"/>
                  </a:lnTo>
                  <a:lnTo>
                    <a:pt x="18398" y="123250"/>
                  </a:lnTo>
                  <a:lnTo>
                    <a:pt x="23773" y="121456"/>
                  </a:lnTo>
                  <a:lnTo>
                    <a:pt x="65584" y="98840"/>
                  </a:lnTo>
                  <a:lnTo>
                    <a:pt x="77670" y="97908"/>
                  </a:lnTo>
                  <a:lnTo>
                    <a:pt x="100298" y="103058"/>
                  </a:lnTo>
                  <a:lnTo>
                    <a:pt x="118868" y="115576"/>
                  </a:lnTo>
                  <a:lnTo>
                    <a:pt x="134403" y="132690"/>
                  </a:lnTo>
                  <a:lnTo>
                    <a:pt x="137890" y="146819"/>
                  </a:lnTo>
                  <a:lnTo>
                    <a:pt x="137832" y="154537"/>
                  </a:lnTo>
                  <a:lnTo>
                    <a:pt x="132124" y="168758"/>
                  </a:lnTo>
                  <a:lnTo>
                    <a:pt x="121824" y="181429"/>
                  </a:lnTo>
                  <a:lnTo>
                    <a:pt x="107840" y="191764"/>
                  </a:lnTo>
                  <a:lnTo>
                    <a:pt x="90336" y="197298"/>
                  </a:lnTo>
                  <a:lnTo>
                    <a:pt x="60646" y="198532"/>
                  </a:lnTo>
                  <a:lnTo>
                    <a:pt x="50352" y="197479"/>
                  </a:lnTo>
                  <a:lnTo>
                    <a:pt x="35153" y="190666"/>
                  </a:lnTo>
                  <a:lnTo>
                    <a:pt x="17066" y="17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6" name="SMARTInkShape-Group586"/>
          <p:cNvGrpSpPr/>
          <p:nvPr/>
        </p:nvGrpSpPr>
        <p:grpSpPr>
          <a:xfrm>
            <a:off x="6674732" y="438150"/>
            <a:ext cx="983369" cy="152401"/>
            <a:chOff x="6674732" y="438150"/>
            <a:chExt cx="983369" cy="152401"/>
          </a:xfrm>
        </p:grpSpPr>
        <p:sp>
          <p:nvSpPr>
            <p:cNvPr id="1109" name="SMARTInkShape-2984"/>
            <p:cNvSpPr/>
            <p:nvPr>
              <p:custDataLst>
                <p:tags r:id="rId39"/>
              </p:custDataLst>
            </p:nvPr>
          </p:nvSpPr>
          <p:spPr>
            <a:xfrm>
              <a:off x="7543800" y="5016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5104" y="15287"/>
                  </a:lnTo>
                  <a:lnTo>
                    <a:pt x="67175" y="71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2985"/>
            <p:cNvSpPr/>
            <p:nvPr>
              <p:custDataLst>
                <p:tags r:id="rId40"/>
              </p:custDataLst>
            </p:nvPr>
          </p:nvSpPr>
          <p:spPr>
            <a:xfrm>
              <a:off x="7550150" y="4445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2633" y="198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2986"/>
            <p:cNvSpPr/>
            <p:nvPr>
              <p:custDataLst>
                <p:tags r:id="rId41"/>
              </p:custDataLst>
            </p:nvPr>
          </p:nvSpPr>
          <p:spPr>
            <a:xfrm>
              <a:off x="7207250" y="438412"/>
              <a:ext cx="152401" cy="104258"/>
            </a:xfrm>
            <a:custGeom>
              <a:avLst/>
              <a:gdLst/>
              <a:ahLst/>
              <a:cxnLst/>
              <a:rect l="0" t="0" r="0" b="0"/>
              <a:pathLst>
                <a:path w="152401" h="104258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24419" y="3186"/>
                  </a:lnTo>
                  <a:lnTo>
                    <a:pt x="40788" y="11970"/>
                  </a:lnTo>
                  <a:lnTo>
                    <a:pt x="57946" y="26881"/>
                  </a:lnTo>
                  <a:lnTo>
                    <a:pt x="64560" y="40494"/>
                  </a:lnTo>
                  <a:lnTo>
                    <a:pt x="66793" y="55952"/>
                  </a:lnTo>
                  <a:lnTo>
                    <a:pt x="63378" y="79816"/>
                  </a:lnTo>
                  <a:lnTo>
                    <a:pt x="57330" y="93889"/>
                  </a:lnTo>
                  <a:lnTo>
                    <a:pt x="53037" y="98489"/>
                  </a:lnTo>
                  <a:lnTo>
                    <a:pt x="42621" y="103599"/>
                  </a:lnTo>
                  <a:lnTo>
                    <a:pt x="38998" y="104257"/>
                  </a:lnTo>
                  <a:lnTo>
                    <a:pt x="36582" y="103989"/>
                  </a:lnTo>
                  <a:lnTo>
                    <a:pt x="34972" y="103106"/>
                  </a:lnTo>
                  <a:lnTo>
                    <a:pt x="33182" y="96479"/>
                  </a:lnTo>
                  <a:lnTo>
                    <a:pt x="33092" y="85773"/>
                  </a:lnTo>
                  <a:lnTo>
                    <a:pt x="35403" y="71607"/>
                  </a:lnTo>
                  <a:lnTo>
                    <a:pt x="42546" y="57785"/>
                  </a:lnTo>
                  <a:lnTo>
                    <a:pt x="67749" y="31665"/>
                  </a:lnTo>
                  <a:lnTo>
                    <a:pt x="102627" y="3655"/>
                  </a:lnTo>
                  <a:lnTo>
                    <a:pt x="102991" y="2349"/>
                  </a:lnTo>
                  <a:lnTo>
                    <a:pt x="102526" y="1479"/>
                  </a:lnTo>
                  <a:lnTo>
                    <a:pt x="98248" y="4275"/>
                  </a:lnTo>
                  <a:lnTo>
                    <a:pt x="91644" y="11632"/>
                  </a:lnTo>
                  <a:lnTo>
                    <a:pt x="81403" y="31641"/>
                  </a:lnTo>
                  <a:lnTo>
                    <a:pt x="78512" y="47313"/>
                  </a:lnTo>
                  <a:lnTo>
                    <a:pt x="82871" y="63686"/>
                  </a:lnTo>
                  <a:lnTo>
                    <a:pt x="86998" y="72004"/>
                  </a:lnTo>
                  <a:lnTo>
                    <a:pt x="99109" y="83126"/>
                  </a:lnTo>
                  <a:lnTo>
                    <a:pt x="114604" y="89716"/>
                  </a:lnTo>
                  <a:lnTo>
                    <a:pt x="152400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987"/>
            <p:cNvSpPr/>
            <p:nvPr>
              <p:custDataLst>
                <p:tags r:id="rId42"/>
              </p:custDataLst>
            </p:nvPr>
          </p:nvSpPr>
          <p:spPr>
            <a:xfrm>
              <a:off x="7131932" y="488950"/>
              <a:ext cx="81669" cy="31751"/>
            </a:xfrm>
            <a:custGeom>
              <a:avLst/>
              <a:gdLst/>
              <a:ahLst/>
              <a:cxnLst/>
              <a:rect l="0" t="0" r="0" b="0"/>
              <a:pathLst>
                <a:path w="8166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31750"/>
                  </a:lnTo>
                  <a:lnTo>
                    <a:pt x="10842" y="26680"/>
                  </a:lnTo>
                  <a:lnTo>
                    <a:pt x="54104" y="14038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2988"/>
            <p:cNvSpPr/>
            <p:nvPr>
              <p:custDataLst>
                <p:tags r:id="rId43"/>
              </p:custDataLst>
            </p:nvPr>
          </p:nvSpPr>
          <p:spPr>
            <a:xfrm>
              <a:off x="6882045" y="479229"/>
              <a:ext cx="112001" cy="90188"/>
            </a:xfrm>
            <a:custGeom>
              <a:avLst/>
              <a:gdLst/>
              <a:ahLst/>
              <a:cxnLst/>
              <a:rect l="0" t="0" r="0" b="0"/>
              <a:pathLst>
                <a:path w="112001" h="90188">
                  <a:moveTo>
                    <a:pt x="77555" y="3371"/>
                  </a:moveTo>
                  <a:lnTo>
                    <a:pt x="77555" y="3371"/>
                  </a:lnTo>
                  <a:lnTo>
                    <a:pt x="74184" y="0"/>
                  </a:lnTo>
                  <a:lnTo>
                    <a:pt x="65002" y="226"/>
                  </a:lnTo>
                  <a:lnTo>
                    <a:pt x="43967" y="6202"/>
                  </a:lnTo>
                  <a:lnTo>
                    <a:pt x="28760" y="14507"/>
                  </a:lnTo>
                  <a:lnTo>
                    <a:pt x="14946" y="27606"/>
                  </a:lnTo>
                  <a:lnTo>
                    <a:pt x="2011" y="50847"/>
                  </a:lnTo>
                  <a:lnTo>
                    <a:pt x="0" y="65393"/>
                  </a:lnTo>
                  <a:lnTo>
                    <a:pt x="451" y="72236"/>
                  </a:lnTo>
                  <a:lnTo>
                    <a:pt x="4280" y="77503"/>
                  </a:lnTo>
                  <a:lnTo>
                    <a:pt x="17942" y="85237"/>
                  </a:lnTo>
                  <a:lnTo>
                    <a:pt x="48838" y="90187"/>
                  </a:lnTo>
                  <a:lnTo>
                    <a:pt x="81432" y="84911"/>
                  </a:lnTo>
                  <a:lnTo>
                    <a:pt x="97152" y="76300"/>
                  </a:lnTo>
                  <a:lnTo>
                    <a:pt x="103319" y="71040"/>
                  </a:lnTo>
                  <a:lnTo>
                    <a:pt x="110172" y="59552"/>
                  </a:lnTo>
                  <a:lnTo>
                    <a:pt x="112000" y="53525"/>
                  </a:lnTo>
                  <a:lnTo>
                    <a:pt x="111102" y="47390"/>
                  </a:lnTo>
                  <a:lnTo>
                    <a:pt x="104459" y="34930"/>
                  </a:lnTo>
                  <a:lnTo>
                    <a:pt x="85448" y="19385"/>
                  </a:lnTo>
                  <a:lnTo>
                    <a:pt x="71891" y="14016"/>
                  </a:lnTo>
                  <a:lnTo>
                    <a:pt x="52155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2989"/>
            <p:cNvSpPr/>
            <p:nvPr>
              <p:custDataLst>
                <p:tags r:id="rId44"/>
              </p:custDataLst>
            </p:nvPr>
          </p:nvSpPr>
          <p:spPr>
            <a:xfrm>
              <a:off x="6748600" y="473180"/>
              <a:ext cx="89777" cy="110311"/>
            </a:xfrm>
            <a:custGeom>
              <a:avLst/>
              <a:gdLst/>
              <a:ahLst/>
              <a:cxnLst/>
              <a:rect l="0" t="0" r="0" b="0"/>
              <a:pathLst>
                <a:path w="89777" h="110311">
                  <a:moveTo>
                    <a:pt x="33200" y="9420"/>
                  </a:moveTo>
                  <a:lnTo>
                    <a:pt x="33200" y="9420"/>
                  </a:lnTo>
                  <a:lnTo>
                    <a:pt x="33200" y="6049"/>
                  </a:lnTo>
                  <a:lnTo>
                    <a:pt x="29437" y="2512"/>
                  </a:lnTo>
                  <a:lnTo>
                    <a:pt x="26458" y="582"/>
                  </a:lnTo>
                  <a:lnTo>
                    <a:pt x="23766" y="0"/>
                  </a:lnTo>
                  <a:lnTo>
                    <a:pt x="21267" y="318"/>
                  </a:lnTo>
                  <a:lnTo>
                    <a:pt x="18894" y="1235"/>
                  </a:lnTo>
                  <a:lnTo>
                    <a:pt x="8814" y="16010"/>
                  </a:lnTo>
                  <a:lnTo>
                    <a:pt x="261" y="41633"/>
                  </a:lnTo>
                  <a:lnTo>
                    <a:pt x="0" y="71568"/>
                  </a:lnTo>
                  <a:lnTo>
                    <a:pt x="7761" y="96038"/>
                  </a:lnTo>
                  <a:lnTo>
                    <a:pt x="13420" y="101737"/>
                  </a:lnTo>
                  <a:lnTo>
                    <a:pt x="29112" y="109952"/>
                  </a:lnTo>
                  <a:lnTo>
                    <a:pt x="45964" y="110310"/>
                  </a:lnTo>
                  <a:lnTo>
                    <a:pt x="62156" y="105060"/>
                  </a:lnTo>
                  <a:lnTo>
                    <a:pt x="76408" y="95671"/>
                  </a:lnTo>
                  <a:lnTo>
                    <a:pt x="86036" y="78798"/>
                  </a:lnTo>
                  <a:lnTo>
                    <a:pt x="89590" y="68372"/>
                  </a:lnTo>
                  <a:lnTo>
                    <a:pt x="89776" y="45499"/>
                  </a:lnTo>
                  <a:lnTo>
                    <a:pt x="84450" y="24044"/>
                  </a:lnTo>
                  <a:lnTo>
                    <a:pt x="75028" y="9805"/>
                  </a:lnTo>
                  <a:lnTo>
                    <a:pt x="65666" y="2535"/>
                  </a:lnTo>
                  <a:lnTo>
                    <a:pt x="58212" y="10"/>
                  </a:lnTo>
                  <a:lnTo>
                    <a:pt x="56225" y="325"/>
                  </a:lnTo>
                  <a:lnTo>
                    <a:pt x="522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2990"/>
            <p:cNvSpPr/>
            <p:nvPr>
              <p:custDataLst>
                <p:tags r:id="rId45"/>
              </p:custDataLst>
            </p:nvPr>
          </p:nvSpPr>
          <p:spPr>
            <a:xfrm>
              <a:off x="6674732" y="438150"/>
              <a:ext cx="18169" cy="152401"/>
            </a:xfrm>
            <a:custGeom>
              <a:avLst/>
              <a:gdLst/>
              <a:ahLst/>
              <a:cxnLst/>
              <a:rect l="0" t="0" r="0" b="0"/>
              <a:pathLst>
                <a:path w="18169" h="152401">
                  <a:moveTo>
                    <a:pt x="5468" y="0"/>
                  </a:moveTo>
                  <a:lnTo>
                    <a:pt x="5468" y="0"/>
                  </a:lnTo>
                  <a:lnTo>
                    <a:pt x="5466" y="3371"/>
                  </a:lnTo>
                  <a:lnTo>
                    <a:pt x="3586" y="6907"/>
                  </a:lnTo>
                  <a:lnTo>
                    <a:pt x="2097" y="8838"/>
                  </a:lnTo>
                  <a:lnTo>
                    <a:pt x="0" y="21669"/>
                  </a:lnTo>
                  <a:lnTo>
                    <a:pt x="5067" y="55106"/>
                  </a:lnTo>
                  <a:lnTo>
                    <a:pt x="15162" y="95683"/>
                  </a:lnTo>
                  <a:lnTo>
                    <a:pt x="17773" y="140332"/>
                  </a:lnTo>
                  <a:lnTo>
                    <a:pt x="1816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9" name="SMARTInkShape-Group587"/>
          <p:cNvGrpSpPr/>
          <p:nvPr/>
        </p:nvGrpSpPr>
        <p:grpSpPr>
          <a:xfrm>
            <a:off x="5906753" y="389759"/>
            <a:ext cx="370419" cy="289692"/>
            <a:chOff x="5906753" y="389759"/>
            <a:chExt cx="370419" cy="289692"/>
          </a:xfrm>
        </p:grpSpPr>
        <p:sp>
          <p:nvSpPr>
            <p:cNvPr id="1117" name="SMARTInkShape-2991"/>
            <p:cNvSpPr/>
            <p:nvPr>
              <p:custDataLst>
                <p:tags r:id="rId37"/>
              </p:custDataLst>
            </p:nvPr>
          </p:nvSpPr>
          <p:spPr>
            <a:xfrm>
              <a:off x="6242050" y="609600"/>
              <a:ext cx="35122" cy="69851"/>
            </a:xfrm>
            <a:custGeom>
              <a:avLst/>
              <a:gdLst/>
              <a:ahLst/>
              <a:cxnLst/>
              <a:rect l="0" t="0" r="0" b="0"/>
              <a:pathLst>
                <a:path w="35122" h="69851">
                  <a:moveTo>
                    <a:pt x="31750" y="0"/>
                  </a:moveTo>
                  <a:lnTo>
                    <a:pt x="31750" y="0"/>
                  </a:lnTo>
                  <a:lnTo>
                    <a:pt x="35121" y="10113"/>
                  </a:lnTo>
                  <a:lnTo>
                    <a:pt x="30474" y="33257"/>
                  </a:lnTo>
                  <a:lnTo>
                    <a:pt x="20131" y="4864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2992"/>
            <p:cNvSpPr/>
            <p:nvPr>
              <p:custDataLst>
                <p:tags r:id="rId38"/>
              </p:custDataLst>
            </p:nvPr>
          </p:nvSpPr>
          <p:spPr>
            <a:xfrm>
              <a:off x="5906753" y="389759"/>
              <a:ext cx="161741" cy="226192"/>
            </a:xfrm>
            <a:custGeom>
              <a:avLst/>
              <a:gdLst/>
              <a:ahLst/>
              <a:cxnLst/>
              <a:rect l="0" t="0" r="0" b="0"/>
              <a:pathLst>
                <a:path w="161741" h="226192">
                  <a:moveTo>
                    <a:pt x="17797" y="10291"/>
                  </a:moveTo>
                  <a:lnTo>
                    <a:pt x="17797" y="10291"/>
                  </a:lnTo>
                  <a:lnTo>
                    <a:pt x="17797" y="6920"/>
                  </a:lnTo>
                  <a:lnTo>
                    <a:pt x="17092" y="5927"/>
                  </a:lnTo>
                  <a:lnTo>
                    <a:pt x="15916" y="5265"/>
                  </a:lnTo>
                  <a:lnTo>
                    <a:pt x="14426" y="4824"/>
                  </a:lnTo>
                  <a:lnTo>
                    <a:pt x="13433" y="6646"/>
                  </a:lnTo>
                  <a:lnTo>
                    <a:pt x="12330" y="14315"/>
                  </a:lnTo>
                  <a:lnTo>
                    <a:pt x="15079" y="47388"/>
                  </a:lnTo>
                  <a:lnTo>
                    <a:pt x="20353" y="78990"/>
                  </a:lnTo>
                  <a:lnTo>
                    <a:pt x="26694" y="112791"/>
                  </a:lnTo>
                  <a:lnTo>
                    <a:pt x="32819" y="158175"/>
                  </a:lnTo>
                  <a:lnTo>
                    <a:pt x="30793" y="191065"/>
                  </a:lnTo>
                  <a:lnTo>
                    <a:pt x="27572" y="199996"/>
                  </a:lnTo>
                  <a:lnTo>
                    <a:pt x="25724" y="201672"/>
                  </a:lnTo>
                  <a:lnTo>
                    <a:pt x="23787" y="202084"/>
                  </a:lnTo>
                  <a:lnTo>
                    <a:pt x="21790" y="201653"/>
                  </a:lnTo>
                  <a:lnTo>
                    <a:pt x="15610" y="184191"/>
                  </a:lnTo>
                  <a:lnTo>
                    <a:pt x="5087" y="143406"/>
                  </a:lnTo>
                  <a:lnTo>
                    <a:pt x="0" y="116470"/>
                  </a:lnTo>
                  <a:lnTo>
                    <a:pt x="993" y="112121"/>
                  </a:lnTo>
                  <a:lnTo>
                    <a:pt x="5861" y="105408"/>
                  </a:lnTo>
                  <a:lnTo>
                    <a:pt x="46308" y="82060"/>
                  </a:lnTo>
                  <a:lnTo>
                    <a:pt x="87778" y="57302"/>
                  </a:lnTo>
                  <a:lnTo>
                    <a:pt x="129293" y="28398"/>
                  </a:lnTo>
                  <a:lnTo>
                    <a:pt x="148904" y="14872"/>
                  </a:lnTo>
                  <a:lnTo>
                    <a:pt x="161740" y="145"/>
                  </a:lnTo>
                  <a:lnTo>
                    <a:pt x="161737" y="0"/>
                  </a:lnTo>
                  <a:lnTo>
                    <a:pt x="159852" y="1719"/>
                  </a:lnTo>
                  <a:lnTo>
                    <a:pt x="153598" y="36036"/>
                  </a:lnTo>
                  <a:lnTo>
                    <a:pt x="152236" y="66889"/>
                  </a:lnTo>
                  <a:lnTo>
                    <a:pt x="151631" y="101768"/>
                  </a:lnTo>
                  <a:lnTo>
                    <a:pt x="151362" y="137025"/>
                  </a:lnTo>
                  <a:lnTo>
                    <a:pt x="151211" y="182525"/>
                  </a:lnTo>
                  <a:lnTo>
                    <a:pt x="151147" y="22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2" name="SMARTInkShape-Group588"/>
          <p:cNvGrpSpPr/>
          <p:nvPr/>
        </p:nvGrpSpPr>
        <p:grpSpPr>
          <a:xfrm>
            <a:off x="5305808" y="400933"/>
            <a:ext cx="301243" cy="246768"/>
            <a:chOff x="5305808" y="400933"/>
            <a:chExt cx="301243" cy="246768"/>
          </a:xfrm>
        </p:grpSpPr>
        <p:sp>
          <p:nvSpPr>
            <p:cNvPr id="1120" name="SMARTInkShape-2993"/>
            <p:cNvSpPr/>
            <p:nvPr>
              <p:custDataLst>
                <p:tags r:id="rId35"/>
              </p:custDataLst>
            </p:nvPr>
          </p:nvSpPr>
          <p:spPr>
            <a:xfrm>
              <a:off x="5473960" y="438772"/>
              <a:ext cx="133091" cy="163309"/>
            </a:xfrm>
            <a:custGeom>
              <a:avLst/>
              <a:gdLst/>
              <a:ahLst/>
              <a:cxnLst/>
              <a:rect l="0" t="0" r="0" b="0"/>
              <a:pathLst>
                <a:path w="133091" h="163309">
                  <a:moveTo>
                    <a:pt x="133090" y="37478"/>
                  </a:moveTo>
                  <a:lnTo>
                    <a:pt x="133090" y="37478"/>
                  </a:lnTo>
                  <a:lnTo>
                    <a:pt x="133090" y="34107"/>
                  </a:lnTo>
                  <a:lnTo>
                    <a:pt x="126348" y="21898"/>
                  </a:lnTo>
                  <a:lnTo>
                    <a:pt x="117394" y="14561"/>
                  </a:lnTo>
                  <a:lnTo>
                    <a:pt x="91027" y="4102"/>
                  </a:lnTo>
                  <a:lnTo>
                    <a:pt x="46534" y="0"/>
                  </a:lnTo>
                  <a:lnTo>
                    <a:pt x="26181" y="1066"/>
                  </a:lnTo>
                  <a:lnTo>
                    <a:pt x="12433" y="6243"/>
                  </a:lnTo>
                  <a:lnTo>
                    <a:pt x="3500" y="13248"/>
                  </a:lnTo>
                  <a:lnTo>
                    <a:pt x="130" y="17091"/>
                  </a:lnTo>
                  <a:lnTo>
                    <a:pt x="0" y="22476"/>
                  </a:lnTo>
                  <a:lnTo>
                    <a:pt x="5500" y="35984"/>
                  </a:lnTo>
                  <a:lnTo>
                    <a:pt x="47184" y="82189"/>
                  </a:lnTo>
                  <a:lnTo>
                    <a:pt x="73866" y="117545"/>
                  </a:lnTo>
                  <a:lnTo>
                    <a:pt x="81603" y="134682"/>
                  </a:lnTo>
                  <a:lnTo>
                    <a:pt x="81832" y="142497"/>
                  </a:lnTo>
                  <a:lnTo>
                    <a:pt x="76442" y="156825"/>
                  </a:lnTo>
                  <a:lnTo>
                    <a:pt x="68514" y="160787"/>
                  </a:lnTo>
                  <a:lnTo>
                    <a:pt x="44652" y="163308"/>
                  </a:lnTo>
                  <a:lnTo>
                    <a:pt x="26522" y="158314"/>
                  </a:lnTo>
                  <a:lnTo>
                    <a:pt x="19711" y="154018"/>
                  </a:lnTo>
                  <a:lnTo>
                    <a:pt x="15170" y="149038"/>
                  </a:lnTo>
                  <a:lnTo>
                    <a:pt x="10125" y="137860"/>
                  </a:lnTo>
                  <a:lnTo>
                    <a:pt x="10897" y="131211"/>
                  </a:lnTo>
                  <a:lnTo>
                    <a:pt x="17398" y="116296"/>
                  </a:lnTo>
                  <a:lnTo>
                    <a:pt x="32959" y="98775"/>
                  </a:lnTo>
                  <a:lnTo>
                    <a:pt x="75368" y="68938"/>
                  </a:lnTo>
                  <a:lnTo>
                    <a:pt x="95526" y="51973"/>
                  </a:lnTo>
                  <a:lnTo>
                    <a:pt x="99580" y="47142"/>
                  </a:lnTo>
                  <a:lnTo>
                    <a:pt x="100872" y="42509"/>
                  </a:lnTo>
                  <a:lnTo>
                    <a:pt x="100322" y="38010"/>
                  </a:lnTo>
                  <a:lnTo>
                    <a:pt x="98545" y="33599"/>
                  </a:lnTo>
                  <a:lnTo>
                    <a:pt x="89044" y="26817"/>
                  </a:lnTo>
                  <a:lnTo>
                    <a:pt x="75414" y="22157"/>
                  </a:lnTo>
                  <a:lnTo>
                    <a:pt x="44190" y="18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2994"/>
            <p:cNvSpPr/>
            <p:nvPr>
              <p:custDataLst>
                <p:tags r:id="rId36"/>
              </p:custDataLst>
            </p:nvPr>
          </p:nvSpPr>
          <p:spPr>
            <a:xfrm>
              <a:off x="5305808" y="400933"/>
              <a:ext cx="96191" cy="246768"/>
            </a:xfrm>
            <a:custGeom>
              <a:avLst/>
              <a:gdLst/>
              <a:ahLst/>
              <a:cxnLst/>
              <a:rect l="0" t="0" r="0" b="0"/>
              <a:pathLst>
                <a:path w="96191" h="246768">
                  <a:moveTo>
                    <a:pt x="91692" y="5467"/>
                  </a:moveTo>
                  <a:lnTo>
                    <a:pt x="91692" y="5467"/>
                  </a:lnTo>
                  <a:lnTo>
                    <a:pt x="95063" y="2096"/>
                  </a:lnTo>
                  <a:lnTo>
                    <a:pt x="95350" y="1103"/>
                  </a:lnTo>
                  <a:lnTo>
                    <a:pt x="94837" y="441"/>
                  </a:lnTo>
                  <a:lnTo>
                    <a:pt x="93788" y="0"/>
                  </a:lnTo>
                  <a:lnTo>
                    <a:pt x="88860" y="3272"/>
                  </a:lnTo>
                  <a:lnTo>
                    <a:pt x="54110" y="35552"/>
                  </a:lnTo>
                  <a:lnTo>
                    <a:pt x="28294" y="77497"/>
                  </a:lnTo>
                  <a:lnTo>
                    <a:pt x="4929" y="120067"/>
                  </a:lnTo>
                  <a:lnTo>
                    <a:pt x="214" y="136128"/>
                  </a:lnTo>
                  <a:lnTo>
                    <a:pt x="0" y="148440"/>
                  </a:lnTo>
                  <a:lnTo>
                    <a:pt x="930" y="153699"/>
                  </a:lnTo>
                  <a:lnTo>
                    <a:pt x="3668" y="156500"/>
                  </a:lnTo>
                  <a:lnTo>
                    <a:pt x="7609" y="157661"/>
                  </a:lnTo>
                  <a:lnTo>
                    <a:pt x="19044" y="156364"/>
                  </a:lnTo>
                  <a:lnTo>
                    <a:pt x="44610" y="146995"/>
                  </a:lnTo>
                  <a:lnTo>
                    <a:pt x="91790" y="118217"/>
                  </a:lnTo>
                  <a:lnTo>
                    <a:pt x="93874" y="117323"/>
                  </a:lnTo>
                  <a:lnTo>
                    <a:pt x="95264" y="117432"/>
                  </a:lnTo>
                  <a:lnTo>
                    <a:pt x="96190" y="118210"/>
                  </a:lnTo>
                  <a:lnTo>
                    <a:pt x="89041" y="149516"/>
                  </a:lnTo>
                  <a:lnTo>
                    <a:pt x="76639" y="191025"/>
                  </a:lnTo>
                  <a:lnTo>
                    <a:pt x="67793" y="234444"/>
                  </a:lnTo>
                  <a:lnTo>
                    <a:pt x="67999" y="238552"/>
                  </a:lnTo>
                  <a:lnTo>
                    <a:pt x="68841" y="241290"/>
                  </a:lnTo>
                  <a:lnTo>
                    <a:pt x="72642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6" name="SMARTInkShape-Group589"/>
          <p:cNvGrpSpPr/>
          <p:nvPr/>
        </p:nvGrpSpPr>
        <p:grpSpPr>
          <a:xfrm>
            <a:off x="4610100" y="439033"/>
            <a:ext cx="463551" cy="203599"/>
            <a:chOff x="4610100" y="439033"/>
            <a:chExt cx="463551" cy="203599"/>
          </a:xfrm>
        </p:grpSpPr>
        <p:sp>
          <p:nvSpPr>
            <p:cNvPr id="1123" name="SMARTInkShape-2995"/>
            <p:cNvSpPr/>
            <p:nvPr>
              <p:custDataLst>
                <p:tags r:id="rId32"/>
              </p:custDataLst>
            </p:nvPr>
          </p:nvSpPr>
          <p:spPr>
            <a:xfrm>
              <a:off x="4946650" y="577850"/>
              <a:ext cx="127001" cy="24518"/>
            </a:xfrm>
            <a:custGeom>
              <a:avLst/>
              <a:gdLst/>
              <a:ahLst/>
              <a:cxnLst/>
              <a:rect l="0" t="0" r="0" b="0"/>
              <a:pathLst>
                <a:path w="1270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117" y="23414"/>
                  </a:lnTo>
                  <a:lnTo>
                    <a:pt x="10113" y="24517"/>
                  </a:lnTo>
                  <a:lnTo>
                    <a:pt x="43370" y="18396"/>
                  </a:lnTo>
                  <a:lnTo>
                    <a:pt x="75014" y="1146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2996"/>
            <p:cNvSpPr/>
            <p:nvPr>
              <p:custDataLst>
                <p:tags r:id="rId33"/>
              </p:custDataLst>
            </p:nvPr>
          </p:nvSpPr>
          <p:spPr>
            <a:xfrm>
              <a:off x="4979283" y="508000"/>
              <a:ext cx="37218" cy="12701"/>
            </a:xfrm>
            <a:custGeom>
              <a:avLst/>
              <a:gdLst/>
              <a:ahLst/>
              <a:cxnLst/>
              <a:rect l="0" t="0" r="0" b="0"/>
              <a:pathLst>
                <a:path w="3721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70"/>
                  </a:lnTo>
                  <a:lnTo>
                    <a:pt x="2749" y="8838"/>
                  </a:lnTo>
                  <a:lnTo>
                    <a:pt x="372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2997"/>
            <p:cNvSpPr/>
            <p:nvPr>
              <p:custDataLst>
                <p:tags r:id="rId34"/>
              </p:custDataLst>
            </p:nvPr>
          </p:nvSpPr>
          <p:spPr>
            <a:xfrm>
              <a:off x="4610100" y="439033"/>
              <a:ext cx="165101" cy="203599"/>
            </a:xfrm>
            <a:custGeom>
              <a:avLst/>
              <a:gdLst/>
              <a:ahLst/>
              <a:cxnLst/>
              <a:rect l="0" t="0" r="0" b="0"/>
              <a:pathLst>
                <a:path w="165101" h="203599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21669" y="6120"/>
                  </a:lnTo>
                  <a:lnTo>
                    <a:pt x="53025" y="45604"/>
                  </a:lnTo>
                  <a:lnTo>
                    <a:pt x="66606" y="66345"/>
                  </a:lnTo>
                  <a:lnTo>
                    <a:pt x="74993" y="89674"/>
                  </a:lnTo>
                  <a:lnTo>
                    <a:pt x="75428" y="114153"/>
                  </a:lnTo>
                  <a:lnTo>
                    <a:pt x="65858" y="149854"/>
                  </a:lnTo>
                  <a:lnTo>
                    <a:pt x="47735" y="180893"/>
                  </a:lnTo>
                  <a:lnTo>
                    <a:pt x="30137" y="200438"/>
                  </a:lnTo>
                  <a:lnTo>
                    <a:pt x="26441" y="203181"/>
                  </a:lnTo>
                  <a:lnTo>
                    <a:pt x="23977" y="203598"/>
                  </a:lnTo>
                  <a:lnTo>
                    <a:pt x="22335" y="202466"/>
                  </a:lnTo>
                  <a:lnTo>
                    <a:pt x="21240" y="200299"/>
                  </a:lnTo>
                  <a:lnTo>
                    <a:pt x="26441" y="180396"/>
                  </a:lnTo>
                  <a:lnTo>
                    <a:pt x="51684" y="142065"/>
                  </a:lnTo>
                  <a:lnTo>
                    <a:pt x="89912" y="100522"/>
                  </a:lnTo>
                  <a:lnTo>
                    <a:pt x="129694" y="53550"/>
                  </a:lnTo>
                  <a:lnTo>
                    <a:pt x="135253" y="38832"/>
                  </a:lnTo>
                  <a:lnTo>
                    <a:pt x="135842" y="27116"/>
                  </a:lnTo>
                  <a:lnTo>
                    <a:pt x="135012" y="22016"/>
                  </a:lnTo>
                  <a:lnTo>
                    <a:pt x="132341" y="19322"/>
                  </a:lnTo>
                  <a:lnTo>
                    <a:pt x="128444" y="18232"/>
                  </a:lnTo>
                  <a:lnTo>
                    <a:pt x="123730" y="18210"/>
                  </a:lnTo>
                  <a:lnTo>
                    <a:pt x="103610" y="28293"/>
                  </a:lnTo>
                  <a:lnTo>
                    <a:pt x="91675" y="44540"/>
                  </a:lnTo>
                  <a:lnTo>
                    <a:pt x="75886" y="89463"/>
                  </a:lnTo>
                  <a:lnTo>
                    <a:pt x="78177" y="114060"/>
                  </a:lnTo>
                  <a:lnTo>
                    <a:pt x="81751" y="126546"/>
                  </a:lnTo>
                  <a:lnTo>
                    <a:pt x="95130" y="146063"/>
                  </a:lnTo>
                  <a:lnTo>
                    <a:pt x="103637" y="154231"/>
                  </a:lnTo>
                  <a:lnTo>
                    <a:pt x="126259" y="165188"/>
                  </a:lnTo>
                  <a:lnTo>
                    <a:pt x="1651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SMARTInkShape-Group590"/>
          <p:cNvGrpSpPr/>
          <p:nvPr/>
        </p:nvGrpSpPr>
        <p:grpSpPr>
          <a:xfrm>
            <a:off x="3255944" y="375533"/>
            <a:ext cx="877907" cy="272168"/>
            <a:chOff x="3255944" y="375533"/>
            <a:chExt cx="877907" cy="272168"/>
          </a:xfrm>
        </p:grpSpPr>
        <p:sp>
          <p:nvSpPr>
            <p:cNvPr id="1127" name="SMARTInkShape-2998"/>
            <p:cNvSpPr/>
            <p:nvPr>
              <p:custDataLst>
                <p:tags r:id="rId25"/>
              </p:custDataLst>
            </p:nvPr>
          </p:nvSpPr>
          <p:spPr>
            <a:xfrm>
              <a:off x="3333750" y="375533"/>
              <a:ext cx="19051" cy="272168"/>
            </a:xfrm>
            <a:custGeom>
              <a:avLst/>
              <a:gdLst/>
              <a:ahLst/>
              <a:cxnLst/>
              <a:rect l="0" t="0" r="0" b="0"/>
              <a:pathLst>
                <a:path w="19051" h="2721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5" y="411"/>
                  </a:lnTo>
                  <a:lnTo>
                    <a:pt x="10983" y="1391"/>
                  </a:lnTo>
                  <a:lnTo>
                    <a:pt x="11555" y="2750"/>
                  </a:lnTo>
                  <a:lnTo>
                    <a:pt x="11768" y="37464"/>
                  </a:lnTo>
                  <a:lnTo>
                    <a:pt x="9229" y="68371"/>
                  </a:lnTo>
                  <a:lnTo>
                    <a:pt x="5748" y="105156"/>
                  </a:lnTo>
                  <a:lnTo>
                    <a:pt x="2554" y="144318"/>
                  </a:lnTo>
                  <a:lnTo>
                    <a:pt x="1135" y="182889"/>
                  </a:lnTo>
                  <a:lnTo>
                    <a:pt x="336" y="230192"/>
                  </a:lnTo>
                  <a:lnTo>
                    <a:pt x="3471" y="257535"/>
                  </a:lnTo>
                  <a:lnTo>
                    <a:pt x="5842" y="262412"/>
                  </a:lnTo>
                  <a:lnTo>
                    <a:pt x="8833" y="265664"/>
                  </a:lnTo>
                  <a:lnTo>
                    <a:pt x="190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2999"/>
            <p:cNvSpPr/>
            <p:nvPr>
              <p:custDataLst>
                <p:tags r:id="rId26"/>
              </p:custDataLst>
            </p:nvPr>
          </p:nvSpPr>
          <p:spPr>
            <a:xfrm>
              <a:off x="3255944" y="501650"/>
              <a:ext cx="160357" cy="31163"/>
            </a:xfrm>
            <a:custGeom>
              <a:avLst/>
              <a:gdLst/>
              <a:ahLst/>
              <a:cxnLst/>
              <a:rect l="0" t="0" r="0" b="0"/>
              <a:pathLst>
                <a:path w="160357" h="31163">
                  <a:moveTo>
                    <a:pt x="14306" y="25400"/>
                  </a:moveTo>
                  <a:lnTo>
                    <a:pt x="14306" y="25400"/>
                  </a:lnTo>
                  <a:lnTo>
                    <a:pt x="2372" y="30426"/>
                  </a:lnTo>
                  <a:lnTo>
                    <a:pt x="0" y="30867"/>
                  </a:lnTo>
                  <a:lnTo>
                    <a:pt x="536" y="31162"/>
                  </a:lnTo>
                  <a:lnTo>
                    <a:pt x="32300" y="28302"/>
                  </a:lnTo>
                  <a:lnTo>
                    <a:pt x="73417" y="19518"/>
                  </a:lnTo>
                  <a:lnTo>
                    <a:pt x="106900" y="11967"/>
                  </a:lnTo>
                  <a:lnTo>
                    <a:pt x="160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000"/>
            <p:cNvSpPr/>
            <p:nvPr>
              <p:custDataLst>
                <p:tags r:id="rId27"/>
              </p:custDataLst>
            </p:nvPr>
          </p:nvSpPr>
          <p:spPr>
            <a:xfrm>
              <a:off x="3431808" y="495300"/>
              <a:ext cx="86658" cy="101048"/>
            </a:xfrm>
            <a:custGeom>
              <a:avLst/>
              <a:gdLst/>
              <a:ahLst/>
              <a:cxnLst/>
              <a:rect l="0" t="0" r="0" b="0"/>
              <a:pathLst>
                <a:path w="86658" h="101048">
                  <a:moveTo>
                    <a:pt x="79742" y="0"/>
                  </a:moveTo>
                  <a:lnTo>
                    <a:pt x="79742" y="0"/>
                  </a:lnTo>
                  <a:lnTo>
                    <a:pt x="73000" y="0"/>
                  </a:lnTo>
                  <a:lnTo>
                    <a:pt x="25469" y="21048"/>
                  </a:lnTo>
                  <a:lnTo>
                    <a:pt x="11406" y="34519"/>
                  </a:lnTo>
                  <a:lnTo>
                    <a:pt x="3509" y="49914"/>
                  </a:lnTo>
                  <a:lnTo>
                    <a:pt x="0" y="66164"/>
                  </a:lnTo>
                  <a:lnTo>
                    <a:pt x="1395" y="87808"/>
                  </a:lnTo>
                  <a:lnTo>
                    <a:pt x="4933" y="93111"/>
                  </a:lnTo>
                  <a:lnTo>
                    <a:pt x="16390" y="100884"/>
                  </a:lnTo>
                  <a:lnTo>
                    <a:pt x="32770" y="101047"/>
                  </a:lnTo>
                  <a:lnTo>
                    <a:pt x="51104" y="95710"/>
                  </a:lnTo>
                  <a:lnTo>
                    <a:pt x="68661" y="86282"/>
                  </a:lnTo>
                  <a:lnTo>
                    <a:pt x="80226" y="71273"/>
                  </a:lnTo>
                  <a:lnTo>
                    <a:pt x="86307" y="52844"/>
                  </a:lnTo>
                  <a:lnTo>
                    <a:pt x="86657" y="32893"/>
                  </a:lnTo>
                  <a:lnTo>
                    <a:pt x="80699" y="17912"/>
                  </a:lnTo>
                  <a:lnTo>
                    <a:pt x="76146" y="11941"/>
                  </a:lnTo>
                  <a:lnTo>
                    <a:pt x="70995" y="8666"/>
                  </a:lnTo>
                  <a:lnTo>
                    <a:pt x="4799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3001"/>
            <p:cNvSpPr/>
            <p:nvPr>
              <p:custDataLst>
                <p:tags r:id="rId28"/>
              </p:custDataLst>
            </p:nvPr>
          </p:nvSpPr>
          <p:spPr>
            <a:xfrm>
              <a:off x="3564929" y="467380"/>
              <a:ext cx="87289" cy="135871"/>
            </a:xfrm>
            <a:custGeom>
              <a:avLst/>
              <a:gdLst/>
              <a:ahLst/>
              <a:cxnLst/>
              <a:rect l="0" t="0" r="0" b="0"/>
              <a:pathLst>
                <a:path w="87289" h="135871">
                  <a:moveTo>
                    <a:pt x="79971" y="21570"/>
                  </a:moveTo>
                  <a:lnTo>
                    <a:pt x="79971" y="21570"/>
                  </a:lnTo>
                  <a:lnTo>
                    <a:pt x="86713" y="14828"/>
                  </a:lnTo>
                  <a:lnTo>
                    <a:pt x="87288" y="12136"/>
                  </a:lnTo>
                  <a:lnTo>
                    <a:pt x="86260" y="9637"/>
                  </a:lnTo>
                  <a:lnTo>
                    <a:pt x="84163" y="7264"/>
                  </a:lnTo>
                  <a:lnTo>
                    <a:pt x="71100" y="555"/>
                  </a:lnTo>
                  <a:lnTo>
                    <a:pt x="57919" y="0"/>
                  </a:lnTo>
                  <a:lnTo>
                    <a:pt x="23090" y="8764"/>
                  </a:lnTo>
                  <a:lnTo>
                    <a:pt x="10476" y="17995"/>
                  </a:lnTo>
                  <a:lnTo>
                    <a:pt x="3223" y="28448"/>
                  </a:lnTo>
                  <a:lnTo>
                    <a:pt x="0" y="37797"/>
                  </a:lnTo>
                  <a:lnTo>
                    <a:pt x="551" y="42266"/>
                  </a:lnTo>
                  <a:lnTo>
                    <a:pt x="4927" y="50994"/>
                  </a:lnTo>
                  <a:lnTo>
                    <a:pt x="17220" y="57696"/>
                  </a:lnTo>
                  <a:lnTo>
                    <a:pt x="47114" y="71118"/>
                  </a:lnTo>
                  <a:lnTo>
                    <a:pt x="63572" y="83209"/>
                  </a:lnTo>
                  <a:lnTo>
                    <a:pt x="69155" y="91534"/>
                  </a:lnTo>
                  <a:lnTo>
                    <a:pt x="70644" y="95729"/>
                  </a:lnTo>
                  <a:lnTo>
                    <a:pt x="69519" y="100643"/>
                  </a:lnTo>
                  <a:lnTo>
                    <a:pt x="62626" y="111747"/>
                  </a:lnTo>
                  <a:lnTo>
                    <a:pt x="35521" y="135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3002"/>
            <p:cNvSpPr/>
            <p:nvPr>
              <p:custDataLst>
                <p:tags r:id="rId29"/>
              </p:custDataLst>
            </p:nvPr>
          </p:nvSpPr>
          <p:spPr>
            <a:xfrm>
              <a:off x="3696073" y="434779"/>
              <a:ext cx="113928" cy="162122"/>
            </a:xfrm>
            <a:custGeom>
              <a:avLst/>
              <a:gdLst/>
              <a:ahLst/>
              <a:cxnLst/>
              <a:rect l="0" t="0" r="0" b="0"/>
              <a:pathLst>
                <a:path w="113928" h="162122">
                  <a:moveTo>
                    <a:pt x="113927" y="3371"/>
                  </a:moveTo>
                  <a:lnTo>
                    <a:pt x="113927" y="3371"/>
                  </a:lnTo>
                  <a:lnTo>
                    <a:pt x="107185" y="0"/>
                  </a:lnTo>
                  <a:lnTo>
                    <a:pt x="82766" y="1275"/>
                  </a:lnTo>
                  <a:lnTo>
                    <a:pt x="45349" y="12863"/>
                  </a:lnTo>
                  <a:lnTo>
                    <a:pt x="16467" y="29702"/>
                  </a:lnTo>
                  <a:lnTo>
                    <a:pt x="5230" y="41885"/>
                  </a:lnTo>
                  <a:lnTo>
                    <a:pt x="1246" y="48097"/>
                  </a:lnTo>
                  <a:lnTo>
                    <a:pt x="0" y="53649"/>
                  </a:lnTo>
                  <a:lnTo>
                    <a:pt x="582" y="58762"/>
                  </a:lnTo>
                  <a:lnTo>
                    <a:pt x="11653" y="80478"/>
                  </a:lnTo>
                  <a:lnTo>
                    <a:pt x="41204" y="108912"/>
                  </a:lnTo>
                  <a:lnTo>
                    <a:pt x="43573" y="113949"/>
                  </a:lnTo>
                  <a:lnTo>
                    <a:pt x="44323" y="125189"/>
                  </a:lnTo>
                  <a:lnTo>
                    <a:pt x="40423" y="135359"/>
                  </a:lnTo>
                  <a:lnTo>
                    <a:pt x="18677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003"/>
            <p:cNvSpPr/>
            <p:nvPr>
              <p:custDataLst>
                <p:tags r:id="rId30"/>
              </p:custDataLst>
            </p:nvPr>
          </p:nvSpPr>
          <p:spPr>
            <a:xfrm>
              <a:off x="3798983" y="432865"/>
              <a:ext cx="169103" cy="170386"/>
            </a:xfrm>
            <a:custGeom>
              <a:avLst/>
              <a:gdLst/>
              <a:ahLst/>
              <a:cxnLst/>
              <a:rect l="0" t="0" r="0" b="0"/>
              <a:pathLst>
                <a:path w="169103" h="170386">
                  <a:moveTo>
                    <a:pt x="42767" y="62435"/>
                  </a:moveTo>
                  <a:lnTo>
                    <a:pt x="42767" y="62435"/>
                  </a:lnTo>
                  <a:lnTo>
                    <a:pt x="46138" y="62435"/>
                  </a:lnTo>
                  <a:lnTo>
                    <a:pt x="47131" y="61024"/>
                  </a:lnTo>
                  <a:lnTo>
                    <a:pt x="48529" y="51590"/>
                  </a:lnTo>
                  <a:lnTo>
                    <a:pt x="48855" y="41387"/>
                  </a:lnTo>
                  <a:lnTo>
                    <a:pt x="42297" y="23743"/>
                  </a:lnTo>
                  <a:lnTo>
                    <a:pt x="38220" y="19707"/>
                  </a:lnTo>
                  <a:lnTo>
                    <a:pt x="28046" y="15223"/>
                  </a:lnTo>
                  <a:lnTo>
                    <a:pt x="23075" y="15438"/>
                  </a:lnTo>
                  <a:lnTo>
                    <a:pt x="13789" y="19440"/>
                  </a:lnTo>
                  <a:lnTo>
                    <a:pt x="6840" y="29685"/>
                  </a:lnTo>
                  <a:lnTo>
                    <a:pt x="2105" y="45057"/>
                  </a:lnTo>
                  <a:lnTo>
                    <a:pt x="0" y="66000"/>
                  </a:lnTo>
                  <a:lnTo>
                    <a:pt x="4709" y="85657"/>
                  </a:lnTo>
                  <a:lnTo>
                    <a:pt x="8928" y="94849"/>
                  </a:lnTo>
                  <a:lnTo>
                    <a:pt x="23024" y="110708"/>
                  </a:lnTo>
                  <a:lnTo>
                    <a:pt x="31722" y="117900"/>
                  </a:lnTo>
                  <a:lnTo>
                    <a:pt x="52675" y="125892"/>
                  </a:lnTo>
                  <a:lnTo>
                    <a:pt x="76098" y="128032"/>
                  </a:lnTo>
                  <a:lnTo>
                    <a:pt x="100620" y="124280"/>
                  </a:lnTo>
                  <a:lnTo>
                    <a:pt x="121866" y="114146"/>
                  </a:lnTo>
                  <a:lnTo>
                    <a:pt x="140011" y="99529"/>
                  </a:lnTo>
                  <a:lnTo>
                    <a:pt x="155131" y="81273"/>
                  </a:lnTo>
                  <a:lnTo>
                    <a:pt x="168801" y="44420"/>
                  </a:lnTo>
                  <a:lnTo>
                    <a:pt x="169102" y="24089"/>
                  </a:lnTo>
                  <a:lnTo>
                    <a:pt x="164532" y="9409"/>
                  </a:lnTo>
                  <a:lnTo>
                    <a:pt x="157798" y="533"/>
                  </a:lnTo>
                  <a:lnTo>
                    <a:pt x="153321" y="0"/>
                  </a:lnTo>
                  <a:lnTo>
                    <a:pt x="142702" y="5053"/>
                  </a:lnTo>
                  <a:lnTo>
                    <a:pt x="134690" y="14354"/>
                  </a:lnTo>
                  <a:lnTo>
                    <a:pt x="131565" y="19798"/>
                  </a:lnTo>
                  <a:lnTo>
                    <a:pt x="129976" y="33372"/>
                  </a:lnTo>
                  <a:lnTo>
                    <a:pt x="136514" y="73372"/>
                  </a:lnTo>
                  <a:lnTo>
                    <a:pt x="149935" y="115398"/>
                  </a:lnTo>
                  <a:lnTo>
                    <a:pt x="159317" y="143452"/>
                  </a:lnTo>
                  <a:lnTo>
                    <a:pt x="158537" y="153946"/>
                  </a:lnTo>
                  <a:lnTo>
                    <a:pt x="156636" y="158015"/>
                  </a:lnTo>
                  <a:lnTo>
                    <a:pt x="150761" y="164417"/>
                  </a:lnTo>
                  <a:lnTo>
                    <a:pt x="141564" y="167732"/>
                  </a:lnTo>
                  <a:lnTo>
                    <a:pt x="125317" y="170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004"/>
            <p:cNvSpPr/>
            <p:nvPr>
              <p:custDataLst>
                <p:tags r:id="rId31"/>
              </p:custDataLst>
            </p:nvPr>
          </p:nvSpPr>
          <p:spPr>
            <a:xfrm>
              <a:off x="4114800" y="5524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2" name="SMARTInkShape-Group591"/>
          <p:cNvGrpSpPr/>
          <p:nvPr/>
        </p:nvGrpSpPr>
        <p:grpSpPr>
          <a:xfrm>
            <a:off x="2475590" y="463550"/>
            <a:ext cx="407311" cy="201238"/>
            <a:chOff x="2475590" y="463550"/>
            <a:chExt cx="407311" cy="201238"/>
          </a:xfrm>
        </p:grpSpPr>
        <p:sp>
          <p:nvSpPr>
            <p:cNvPr id="1135" name="SMARTInkShape-3005"/>
            <p:cNvSpPr/>
            <p:nvPr>
              <p:custDataLst>
                <p:tags r:id="rId18"/>
              </p:custDataLst>
            </p:nvPr>
          </p:nvSpPr>
          <p:spPr>
            <a:xfrm>
              <a:off x="2475590" y="518270"/>
              <a:ext cx="92563" cy="146518"/>
            </a:xfrm>
            <a:custGeom>
              <a:avLst/>
              <a:gdLst/>
              <a:ahLst/>
              <a:cxnLst/>
              <a:rect l="0" t="0" r="0" b="0"/>
              <a:pathLst>
                <a:path w="92563" h="146518">
                  <a:moveTo>
                    <a:pt x="83460" y="46880"/>
                  </a:moveTo>
                  <a:lnTo>
                    <a:pt x="83460" y="46880"/>
                  </a:lnTo>
                  <a:lnTo>
                    <a:pt x="92298" y="29203"/>
                  </a:lnTo>
                  <a:lnTo>
                    <a:pt x="92562" y="21150"/>
                  </a:lnTo>
                  <a:lnTo>
                    <a:pt x="90328" y="13572"/>
                  </a:lnTo>
                  <a:lnTo>
                    <a:pt x="86983" y="7852"/>
                  </a:lnTo>
                  <a:lnTo>
                    <a:pt x="74391" y="666"/>
                  </a:lnTo>
                  <a:lnTo>
                    <a:pt x="63202" y="0"/>
                  </a:lnTo>
                  <a:lnTo>
                    <a:pt x="43120" y="5473"/>
                  </a:lnTo>
                  <a:lnTo>
                    <a:pt x="35400" y="8692"/>
                  </a:lnTo>
                  <a:lnTo>
                    <a:pt x="21178" y="21676"/>
                  </a:lnTo>
                  <a:lnTo>
                    <a:pt x="9212" y="39912"/>
                  </a:lnTo>
                  <a:lnTo>
                    <a:pt x="1543" y="62127"/>
                  </a:lnTo>
                  <a:lnTo>
                    <a:pt x="0" y="95064"/>
                  </a:lnTo>
                  <a:lnTo>
                    <a:pt x="8031" y="116508"/>
                  </a:lnTo>
                  <a:lnTo>
                    <a:pt x="14124" y="127165"/>
                  </a:lnTo>
                  <a:lnTo>
                    <a:pt x="30301" y="140888"/>
                  </a:lnTo>
                  <a:lnTo>
                    <a:pt x="39554" y="145535"/>
                  </a:lnTo>
                  <a:lnTo>
                    <a:pt x="49251" y="146517"/>
                  </a:lnTo>
                  <a:lnTo>
                    <a:pt x="89810" y="135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3006"/>
            <p:cNvSpPr/>
            <p:nvPr>
              <p:custDataLst>
                <p:tags r:id="rId19"/>
              </p:custDataLst>
            </p:nvPr>
          </p:nvSpPr>
          <p:spPr>
            <a:xfrm>
              <a:off x="2612048" y="539750"/>
              <a:ext cx="80790" cy="95004"/>
            </a:xfrm>
            <a:custGeom>
              <a:avLst/>
              <a:gdLst/>
              <a:ahLst/>
              <a:cxnLst/>
              <a:rect l="0" t="0" r="0" b="0"/>
              <a:pathLst>
                <a:path w="80790" h="95004">
                  <a:moveTo>
                    <a:pt x="67652" y="12700"/>
                  </a:moveTo>
                  <a:lnTo>
                    <a:pt x="67652" y="12700"/>
                  </a:lnTo>
                  <a:lnTo>
                    <a:pt x="49648" y="2574"/>
                  </a:lnTo>
                  <a:lnTo>
                    <a:pt x="39895" y="1144"/>
                  </a:lnTo>
                  <a:lnTo>
                    <a:pt x="19133" y="7081"/>
                  </a:lnTo>
                  <a:lnTo>
                    <a:pt x="13434" y="11776"/>
                  </a:lnTo>
                  <a:lnTo>
                    <a:pt x="5220" y="24519"/>
                  </a:lnTo>
                  <a:lnTo>
                    <a:pt x="0" y="47560"/>
                  </a:lnTo>
                  <a:lnTo>
                    <a:pt x="1824" y="72261"/>
                  </a:lnTo>
                  <a:lnTo>
                    <a:pt x="8762" y="85268"/>
                  </a:lnTo>
                  <a:lnTo>
                    <a:pt x="13575" y="90712"/>
                  </a:lnTo>
                  <a:lnTo>
                    <a:pt x="19606" y="93636"/>
                  </a:lnTo>
                  <a:lnTo>
                    <a:pt x="33834" y="95003"/>
                  </a:lnTo>
                  <a:lnTo>
                    <a:pt x="47683" y="91377"/>
                  </a:lnTo>
                  <a:lnTo>
                    <a:pt x="54339" y="88435"/>
                  </a:lnTo>
                  <a:lnTo>
                    <a:pt x="65498" y="77640"/>
                  </a:lnTo>
                  <a:lnTo>
                    <a:pt x="77832" y="55695"/>
                  </a:lnTo>
                  <a:lnTo>
                    <a:pt x="80789" y="47713"/>
                  </a:lnTo>
                  <a:lnTo>
                    <a:pt x="80311" y="33200"/>
                  </a:lnTo>
                  <a:lnTo>
                    <a:pt x="78208" y="26367"/>
                  </a:lnTo>
                  <a:lnTo>
                    <a:pt x="74689" y="21106"/>
                  </a:lnTo>
                  <a:lnTo>
                    <a:pt x="65135" y="13378"/>
                  </a:lnTo>
                  <a:lnTo>
                    <a:pt x="35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3007"/>
            <p:cNvSpPr/>
            <p:nvPr>
              <p:custDataLst>
                <p:tags r:id="rId20"/>
              </p:custDataLst>
            </p:nvPr>
          </p:nvSpPr>
          <p:spPr>
            <a:xfrm>
              <a:off x="2762250" y="5461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008"/>
            <p:cNvSpPr/>
            <p:nvPr>
              <p:custDataLst>
                <p:tags r:id="rId21"/>
              </p:custDataLst>
            </p:nvPr>
          </p:nvSpPr>
          <p:spPr>
            <a:xfrm>
              <a:off x="2762250" y="46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009"/>
            <p:cNvSpPr/>
            <p:nvPr>
              <p:custDataLst>
                <p:tags r:id="rId22"/>
              </p:custDataLst>
            </p:nvPr>
          </p:nvSpPr>
          <p:spPr>
            <a:xfrm>
              <a:off x="2838450" y="482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3010"/>
            <p:cNvSpPr/>
            <p:nvPr>
              <p:custDataLst>
                <p:tags r:id="rId23"/>
              </p:custDataLst>
            </p:nvPr>
          </p:nvSpPr>
          <p:spPr>
            <a:xfrm>
              <a:off x="2807062" y="486027"/>
              <a:ext cx="75839" cy="93096"/>
            </a:xfrm>
            <a:custGeom>
              <a:avLst/>
              <a:gdLst/>
              <a:ahLst/>
              <a:cxnLst/>
              <a:rect l="0" t="0" r="0" b="0"/>
              <a:pathLst>
                <a:path w="75839" h="93096">
                  <a:moveTo>
                    <a:pt x="18688" y="47373"/>
                  </a:moveTo>
                  <a:lnTo>
                    <a:pt x="18688" y="47373"/>
                  </a:lnTo>
                  <a:lnTo>
                    <a:pt x="860" y="92673"/>
                  </a:lnTo>
                  <a:lnTo>
                    <a:pt x="452" y="93095"/>
                  </a:lnTo>
                  <a:lnTo>
                    <a:pt x="0" y="89801"/>
                  </a:lnTo>
                  <a:lnTo>
                    <a:pt x="16957" y="48163"/>
                  </a:lnTo>
                  <a:lnTo>
                    <a:pt x="28119" y="17242"/>
                  </a:lnTo>
                  <a:lnTo>
                    <a:pt x="30641" y="5759"/>
                  </a:lnTo>
                  <a:lnTo>
                    <a:pt x="32301" y="2697"/>
                  </a:lnTo>
                  <a:lnTo>
                    <a:pt x="34113" y="656"/>
                  </a:lnTo>
                  <a:lnTo>
                    <a:pt x="36027" y="0"/>
                  </a:lnTo>
                  <a:lnTo>
                    <a:pt x="38009" y="269"/>
                  </a:lnTo>
                  <a:lnTo>
                    <a:pt x="40035" y="1154"/>
                  </a:lnTo>
                  <a:lnTo>
                    <a:pt x="44168" y="5900"/>
                  </a:lnTo>
                  <a:lnTo>
                    <a:pt x="48357" y="14124"/>
                  </a:lnTo>
                  <a:lnTo>
                    <a:pt x="65388" y="57862"/>
                  </a:lnTo>
                  <a:lnTo>
                    <a:pt x="75838" y="8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3011"/>
            <p:cNvSpPr/>
            <p:nvPr>
              <p:custDataLst>
                <p:tags r:id="rId24"/>
              </p:custDataLst>
            </p:nvPr>
          </p:nvSpPr>
          <p:spPr>
            <a:xfrm>
              <a:off x="2743200" y="5207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6" name="SMARTInkShape-Group592"/>
          <p:cNvGrpSpPr/>
          <p:nvPr/>
        </p:nvGrpSpPr>
        <p:grpSpPr>
          <a:xfrm>
            <a:off x="1733560" y="483483"/>
            <a:ext cx="409049" cy="240418"/>
            <a:chOff x="1733560" y="483483"/>
            <a:chExt cx="409049" cy="240418"/>
          </a:xfrm>
        </p:grpSpPr>
        <p:sp>
          <p:nvSpPr>
            <p:cNvPr id="1143" name="SMARTInkShape-3012"/>
            <p:cNvSpPr/>
            <p:nvPr>
              <p:custDataLst>
                <p:tags r:id="rId15"/>
              </p:custDataLst>
            </p:nvPr>
          </p:nvSpPr>
          <p:spPr>
            <a:xfrm>
              <a:off x="1733560" y="496599"/>
              <a:ext cx="25391" cy="227302"/>
            </a:xfrm>
            <a:custGeom>
              <a:avLst/>
              <a:gdLst/>
              <a:ahLst/>
              <a:cxnLst/>
              <a:rect l="0" t="0" r="0" b="0"/>
              <a:pathLst>
                <a:path w="25391" h="227302">
                  <a:moveTo>
                    <a:pt x="6340" y="24101"/>
                  </a:moveTo>
                  <a:lnTo>
                    <a:pt x="6340" y="24101"/>
                  </a:lnTo>
                  <a:lnTo>
                    <a:pt x="6340" y="17359"/>
                  </a:lnTo>
                  <a:lnTo>
                    <a:pt x="4458" y="12167"/>
                  </a:lnTo>
                  <a:lnTo>
                    <a:pt x="1976" y="7508"/>
                  </a:lnTo>
                  <a:lnTo>
                    <a:pt x="251" y="0"/>
                  </a:lnTo>
                  <a:lnTo>
                    <a:pt x="164" y="273"/>
                  </a:lnTo>
                  <a:lnTo>
                    <a:pt x="0" y="39865"/>
                  </a:lnTo>
                  <a:lnTo>
                    <a:pt x="1406" y="69913"/>
                  </a:lnTo>
                  <a:lnTo>
                    <a:pt x="6734" y="106786"/>
                  </a:lnTo>
                  <a:lnTo>
                    <a:pt x="11924" y="141048"/>
                  </a:lnTo>
                  <a:lnTo>
                    <a:pt x="18813" y="186222"/>
                  </a:lnTo>
                  <a:lnTo>
                    <a:pt x="25390" y="2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013"/>
            <p:cNvSpPr/>
            <p:nvPr>
              <p:custDataLst>
                <p:tags r:id="rId16"/>
              </p:custDataLst>
            </p:nvPr>
          </p:nvSpPr>
          <p:spPr>
            <a:xfrm>
              <a:off x="1821210" y="505640"/>
              <a:ext cx="103391" cy="179487"/>
            </a:xfrm>
            <a:custGeom>
              <a:avLst/>
              <a:gdLst/>
              <a:ahLst/>
              <a:cxnLst/>
              <a:rect l="0" t="0" r="0" b="0"/>
              <a:pathLst>
                <a:path w="103391" h="179487">
                  <a:moveTo>
                    <a:pt x="96490" y="15060"/>
                  </a:moveTo>
                  <a:lnTo>
                    <a:pt x="96490" y="15060"/>
                  </a:lnTo>
                  <a:lnTo>
                    <a:pt x="93119" y="8318"/>
                  </a:lnTo>
                  <a:lnTo>
                    <a:pt x="87701" y="3126"/>
                  </a:lnTo>
                  <a:lnTo>
                    <a:pt x="84280" y="754"/>
                  </a:lnTo>
                  <a:lnTo>
                    <a:pt x="72954" y="0"/>
                  </a:lnTo>
                  <a:lnTo>
                    <a:pt x="59219" y="2722"/>
                  </a:lnTo>
                  <a:lnTo>
                    <a:pt x="46058" y="8636"/>
                  </a:lnTo>
                  <a:lnTo>
                    <a:pt x="26749" y="30011"/>
                  </a:lnTo>
                  <a:lnTo>
                    <a:pt x="10993" y="68801"/>
                  </a:lnTo>
                  <a:lnTo>
                    <a:pt x="759" y="116042"/>
                  </a:lnTo>
                  <a:lnTo>
                    <a:pt x="0" y="152303"/>
                  </a:lnTo>
                  <a:lnTo>
                    <a:pt x="6333" y="168014"/>
                  </a:lnTo>
                  <a:lnTo>
                    <a:pt x="10985" y="174180"/>
                  </a:lnTo>
                  <a:lnTo>
                    <a:pt x="16909" y="177584"/>
                  </a:lnTo>
                  <a:lnTo>
                    <a:pt x="31017" y="179486"/>
                  </a:lnTo>
                  <a:lnTo>
                    <a:pt x="58197" y="169847"/>
                  </a:lnTo>
                  <a:lnTo>
                    <a:pt x="85222" y="143473"/>
                  </a:lnTo>
                  <a:lnTo>
                    <a:pt x="100991" y="108847"/>
                  </a:lnTo>
                  <a:lnTo>
                    <a:pt x="103390" y="71777"/>
                  </a:lnTo>
                  <a:lnTo>
                    <a:pt x="96261" y="40724"/>
                  </a:lnTo>
                  <a:lnTo>
                    <a:pt x="85334" y="26231"/>
                  </a:lnTo>
                  <a:lnTo>
                    <a:pt x="71776" y="16497"/>
                  </a:lnTo>
                  <a:lnTo>
                    <a:pt x="45690" y="8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3014"/>
            <p:cNvSpPr/>
            <p:nvPr>
              <p:custDataLst>
                <p:tags r:id="rId17"/>
              </p:custDataLst>
            </p:nvPr>
          </p:nvSpPr>
          <p:spPr>
            <a:xfrm>
              <a:off x="1983821" y="483483"/>
              <a:ext cx="158788" cy="179397"/>
            </a:xfrm>
            <a:custGeom>
              <a:avLst/>
              <a:gdLst/>
              <a:ahLst/>
              <a:cxnLst/>
              <a:rect l="0" t="0" r="0" b="0"/>
              <a:pathLst>
                <a:path w="158788" h="179397">
                  <a:moveTo>
                    <a:pt x="118029" y="5467"/>
                  </a:moveTo>
                  <a:lnTo>
                    <a:pt x="118029" y="5467"/>
                  </a:lnTo>
                  <a:lnTo>
                    <a:pt x="114658" y="2096"/>
                  </a:lnTo>
                  <a:lnTo>
                    <a:pt x="95707" y="0"/>
                  </a:lnTo>
                  <a:lnTo>
                    <a:pt x="67749" y="9491"/>
                  </a:lnTo>
                  <a:lnTo>
                    <a:pt x="33752" y="32451"/>
                  </a:lnTo>
                  <a:lnTo>
                    <a:pt x="6980" y="64968"/>
                  </a:lnTo>
                  <a:lnTo>
                    <a:pt x="0" y="92825"/>
                  </a:lnTo>
                  <a:lnTo>
                    <a:pt x="661" y="121904"/>
                  </a:lnTo>
                  <a:lnTo>
                    <a:pt x="8010" y="146587"/>
                  </a:lnTo>
                  <a:lnTo>
                    <a:pt x="22094" y="163672"/>
                  </a:lnTo>
                  <a:lnTo>
                    <a:pt x="40114" y="174558"/>
                  </a:lnTo>
                  <a:lnTo>
                    <a:pt x="59881" y="179396"/>
                  </a:lnTo>
                  <a:lnTo>
                    <a:pt x="82308" y="175902"/>
                  </a:lnTo>
                  <a:lnTo>
                    <a:pt x="105681" y="165177"/>
                  </a:lnTo>
                  <a:lnTo>
                    <a:pt x="127828" y="146299"/>
                  </a:lnTo>
                  <a:lnTo>
                    <a:pt x="150017" y="108500"/>
                  </a:lnTo>
                  <a:lnTo>
                    <a:pt x="158787" y="69392"/>
                  </a:lnTo>
                  <a:lnTo>
                    <a:pt x="157075" y="49400"/>
                  </a:lnTo>
                  <a:lnTo>
                    <a:pt x="154643" y="41106"/>
                  </a:lnTo>
                  <a:lnTo>
                    <a:pt x="148788" y="34165"/>
                  </a:lnTo>
                  <a:lnTo>
                    <a:pt x="121734" y="18360"/>
                  </a:lnTo>
                  <a:lnTo>
                    <a:pt x="86593" y="8223"/>
                  </a:lnTo>
                  <a:lnTo>
                    <a:pt x="6087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3" name="SMARTInkShape-Group593"/>
          <p:cNvGrpSpPr/>
          <p:nvPr/>
        </p:nvGrpSpPr>
        <p:grpSpPr>
          <a:xfrm>
            <a:off x="603250" y="498279"/>
            <a:ext cx="508001" cy="327532"/>
            <a:chOff x="603250" y="498279"/>
            <a:chExt cx="508001" cy="327532"/>
          </a:xfrm>
        </p:grpSpPr>
        <p:sp>
          <p:nvSpPr>
            <p:cNvPr id="1147" name="SMARTInkShape-3015"/>
            <p:cNvSpPr/>
            <p:nvPr>
              <p:custDataLst>
                <p:tags r:id="rId9"/>
              </p:custDataLst>
            </p:nvPr>
          </p:nvSpPr>
          <p:spPr>
            <a:xfrm>
              <a:off x="603250" y="534804"/>
              <a:ext cx="203201" cy="291007"/>
            </a:xfrm>
            <a:custGeom>
              <a:avLst/>
              <a:gdLst/>
              <a:ahLst/>
              <a:cxnLst/>
              <a:rect l="0" t="0" r="0" b="0"/>
              <a:pathLst>
                <a:path w="203201" h="291007">
                  <a:moveTo>
                    <a:pt x="0" y="30346"/>
                  </a:moveTo>
                  <a:lnTo>
                    <a:pt x="0" y="30346"/>
                  </a:lnTo>
                  <a:lnTo>
                    <a:pt x="0" y="33717"/>
                  </a:lnTo>
                  <a:lnTo>
                    <a:pt x="1411" y="34710"/>
                  </a:lnTo>
                  <a:lnTo>
                    <a:pt x="28143" y="40180"/>
                  </a:lnTo>
                  <a:lnTo>
                    <a:pt x="75002" y="33923"/>
                  </a:lnTo>
                  <a:lnTo>
                    <a:pt x="109412" y="17255"/>
                  </a:lnTo>
                  <a:lnTo>
                    <a:pt x="127916" y="3335"/>
                  </a:lnTo>
                  <a:lnTo>
                    <a:pt x="128316" y="1756"/>
                  </a:lnTo>
                  <a:lnTo>
                    <a:pt x="127172" y="702"/>
                  </a:lnTo>
                  <a:lnTo>
                    <a:pt x="124998" y="0"/>
                  </a:lnTo>
                  <a:lnTo>
                    <a:pt x="108454" y="2383"/>
                  </a:lnTo>
                  <a:lnTo>
                    <a:pt x="82307" y="14300"/>
                  </a:lnTo>
                  <a:lnTo>
                    <a:pt x="58960" y="37978"/>
                  </a:lnTo>
                  <a:lnTo>
                    <a:pt x="48749" y="57223"/>
                  </a:lnTo>
                  <a:lnTo>
                    <a:pt x="49095" y="78605"/>
                  </a:lnTo>
                  <a:lnTo>
                    <a:pt x="57568" y="94598"/>
                  </a:lnTo>
                  <a:lnTo>
                    <a:pt x="63779" y="102814"/>
                  </a:lnTo>
                  <a:lnTo>
                    <a:pt x="80087" y="113824"/>
                  </a:lnTo>
                  <a:lnTo>
                    <a:pt x="109188" y="123271"/>
                  </a:lnTo>
                  <a:lnTo>
                    <a:pt x="122044" y="125137"/>
                  </a:lnTo>
                  <a:lnTo>
                    <a:pt x="122285" y="125290"/>
                  </a:lnTo>
                  <a:lnTo>
                    <a:pt x="121740" y="125392"/>
                  </a:lnTo>
                  <a:lnTo>
                    <a:pt x="82021" y="149997"/>
                  </a:lnTo>
                  <a:lnTo>
                    <a:pt x="38309" y="184496"/>
                  </a:lnTo>
                  <a:lnTo>
                    <a:pt x="29773" y="192379"/>
                  </a:lnTo>
                  <a:lnTo>
                    <a:pt x="18406" y="212427"/>
                  </a:lnTo>
                  <a:lnTo>
                    <a:pt x="12414" y="234038"/>
                  </a:lnTo>
                  <a:lnTo>
                    <a:pt x="12102" y="253050"/>
                  </a:lnTo>
                  <a:lnTo>
                    <a:pt x="18079" y="267144"/>
                  </a:lnTo>
                  <a:lnTo>
                    <a:pt x="22636" y="272878"/>
                  </a:lnTo>
                  <a:lnTo>
                    <a:pt x="45904" y="287690"/>
                  </a:lnTo>
                  <a:lnTo>
                    <a:pt x="65087" y="291006"/>
                  </a:lnTo>
                  <a:lnTo>
                    <a:pt x="85372" y="288717"/>
                  </a:lnTo>
                  <a:lnTo>
                    <a:pt x="129021" y="270001"/>
                  </a:lnTo>
                  <a:lnTo>
                    <a:pt x="168086" y="245921"/>
                  </a:lnTo>
                  <a:lnTo>
                    <a:pt x="203200" y="20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3016"/>
            <p:cNvSpPr/>
            <p:nvPr>
              <p:custDataLst>
                <p:tags r:id="rId10"/>
              </p:custDataLst>
            </p:nvPr>
          </p:nvSpPr>
          <p:spPr>
            <a:xfrm>
              <a:off x="790680" y="619993"/>
              <a:ext cx="244371" cy="124276"/>
            </a:xfrm>
            <a:custGeom>
              <a:avLst/>
              <a:gdLst/>
              <a:ahLst/>
              <a:cxnLst/>
              <a:rect l="0" t="0" r="0" b="0"/>
              <a:pathLst>
                <a:path w="244371" h="124276">
                  <a:moveTo>
                    <a:pt x="9420" y="59457"/>
                  </a:moveTo>
                  <a:lnTo>
                    <a:pt x="9420" y="59457"/>
                  </a:lnTo>
                  <a:lnTo>
                    <a:pt x="0" y="42864"/>
                  </a:lnTo>
                  <a:lnTo>
                    <a:pt x="318" y="40634"/>
                  </a:lnTo>
                  <a:lnTo>
                    <a:pt x="9268" y="25243"/>
                  </a:lnTo>
                  <a:lnTo>
                    <a:pt x="13552" y="21831"/>
                  </a:lnTo>
                  <a:lnTo>
                    <a:pt x="23957" y="18040"/>
                  </a:lnTo>
                  <a:lnTo>
                    <a:pt x="41714" y="15906"/>
                  </a:lnTo>
                  <a:lnTo>
                    <a:pt x="52230" y="19169"/>
                  </a:lnTo>
                  <a:lnTo>
                    <a:pt x="57010" y="22015"/>
                  </a:lnTo>
                  <a:lnTo>
                    <a:pt x="70479" y="39504"/>
                  </a:lnTo>
                  <a:lnTo>
                    <a:pt x="76665" y="62561"/>
                  </a:lnTo>
                  <a:lnTo>
                    <a:pt x="75127" y="87266"/>
                  </a:lnTo>
                  <a:lnTo>
                    <a:pt x="66832" y="109089"/>
                  </a:lnTo>
                  <a:lnTo>
                    <a:pt x="59396" y="118675"/>
                  </a:lnTo>
                  <a:lnTo>
                    <a:pt x="52798" y="123876"/>
                  </a:lnTo>
                  <a:lnTo>
                    <a:pt x="51039" y="124275"/>
                  </a:lnTo>
                  <a:lnTo>
                    <a:pt x="49866" y="123836"/>
                  </a:lnTo>
                  <a:lnTo>
                    <a:pt x="44844" y="109733"/>
                  </a:lnTo>
                  <a:lnTo>
                    <a:pt x="46566" y="95443"/>
                  </a:lnTo>
                  <a:lnTo>
                    <a:pt x="67044" y="48453"/>
                  </a:lnTo>
                  <a:lnTo>
                    <a:pt x="89489" y="9148"/>
                  </a:lnTo>
                  <a:lnTo>
                    <a:pt x="89611" y="6162"/>
                  </a:lnTo>
                  <a:lnTo>
                    <a:pt x="87864" y="963"/>
                  </a:lnTo>
                  <a:lnTo>
                    <a:pt x="86410" y="0"/>
                  </a:lnTo>
                  <a:lnTo>
                    <a:pt x="84736" y="63"/>
                  </a:lnTo>
                  <a:lnTo>
                    <a:pt x="82914" y="811"/>
                  </a:lnTo>
                  <a:lnTo>
                    <a:pt x="73608" y="15348"/>
                  </a:lnTo>
                  <a:lnTo>
                    <a:pt x="71579" y="27858"/>
                  </a:lnTo>
                  <a:lnTo>
                    <a:pt x="72026" y="34158"/>
                  </a:lnTo>
                  <a:lnTo>
                    <a:pt x="82768" y="56508"/>
                  </a:lnTo>
                  <a:lnTo>
                    <a:pt x="97288" y="68965"/>
                  </a:lnTo>
                  <a:lnTo>
                    <a:pt x="106098" y="74262"/>
                  </a:lnTo>
                  <a:lnTo>
                    <a:pt x="142096" y="81718"/>
                  </a:lnTo>
                  <a:lnTo>
                    <a:pt x="184041" y="77185"/>
                  </a:lnTo>
                  <a:lnTo>
                    <a:pt x="228795" y="55694"/>
                  </a:lnTo>
                  <a:lnTo>
                    <a:pt x="244370" y="4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3017"/>
            <p:cNvSpPr/>
            <p:nvPr>
              <p:custDataLst>
                <p:tags r:id="rId11"/>
              </p:custDataLst>
            </p:nvPr>
          </p:nvSpPr>
          <p:spPr>
            <a:xfrm>
              <a:off x="685800" y="723900"/>
              <a:ext cx="266701" cy="76201"/>
            </a:xfrm>
            <a:custGeom>
              <a:avLst/>
              <a:gdLst/>
              <a:ahLst/>
              <a:cxnLst/>
              <a:rect l="0" t="0" r="0" b="0"/>
              <a:pathLst>
                <a:path w="266701" h="76201">
                  <a:moveTo>
                    <a:pt x="0" y="76200"/>
                  </a:moveTo>
                  <a:lnTo>
                    <a:pt x="0" y="76200"/>
                  </a:lnTo>
                  <a:lnTo>
                    <a:pt x="35156" y="72437"/>
                  </a:lnTo>
                  <a:lnTo>
                    <a:pt x="65014" y="64650"/>
                  </a:lnTo>
                  <a:lnTo>
                    <a:pt x="101802" y="51781"/>
                  </a:lnTo>
                  <a:lnTo>
                    <a:pt x="139790" y="38536"/>
                  </a:lnTo>
                  <a:lnTo>
                    <a:pt x="176429" y="26299"/>
                  </a:lnTo>
                  <a:lnTo>
                    <a:pt x="222706" y="1218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3018"/>
            <p:cNvSpPr/>
            <p:nvPr>
              <p:custDataLst>
                <p:tags r:id="rId12"/>
              </p:custDataLst>
            </p:nvPr>
          </p:nvSpPr>
          <p:spPr>
            <a:xfrm>
              <a:off x="790379" y="755650"/>
              <a:ext cx="136722" cy="57151"/>
            </a:xfrm>
            <a:custGeom>
              <a:avLst/>
              <a:gdLst/>
              <a:ahLst/>
              <a:cxnLst/>
              <a:rect l="0" t="0" r="0" b="0"/>
              <a:pathLst>
                <a:path w="1367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646" y="57150"/>
                  </a:lnTo>
                  <a:lnTo>
                    <a:pt x="49234" y="39572"/>
                  </a:lnTo>
                  <a:lnTo>
                    <a:pt x="92690" y="19486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3019"/>
            <p:cNvSpPr/>
            <p:nvPr>
              <p:custDataLst>
                <p:tags r:id="rId13"/>
              </p:custDataLst>
            </p:nvPr>
          </p:nvSpPr>
          <p:spPr>
            <a:xfrm>
              <a:off x="1098550" y="498279"/>
              <a:ext cx="12701" cy="9722"/>
            </a:xfrm>
            <a:custGeom>
              <a:avLst/>
              <a:gdLst/>
              <a:ahLst/>
              <a:cxnLst/>
              <a:rect l="0" t="0" r="0" b="0"/>
              <a:pathLst>
                <a:path w="12701" h="9722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11289" y="41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3020"/>
            <p:cNvSpPr/>
            <p:nvPr>
              <p:custDataLst>
                <p:tags r:id="rId14"/>
              </p:custDataLst>
            </p:nvPr>
          </p:nvSpPr>
          <p:spPr>
            <a:xfrm>
              <a:off x="1098550" y="6503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503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SMARTInkShape-Group594"/>
          <p:cNvGrpSpPr/>
          <p:nvPr/>
        </p:nvGrpSpPr>
        <p:grpSpPr>
          <a:xfrm>
            <a:off x="1207005" y="416488"/>
            <a:ext cx="488446" cy="469097"/>
            <a:chOff x="1207005" y="416488"/>
            <a:chExt cx="488446" cy="469097"/>
          </a:xfrm>
        </p:grpSpPr>
        <p:sp>
          <p:nvSpPr>
            <p:cNvPr id="1002" name="SMARTInkShape-3021"/>
            <p:cNvSpPr/>
            <p:nvPr>
              <p:custDataLst>
                <p:tags r:id="rId218"/>
              </p:custDataLst>
            </p:nvPr>
          </p:nvSpPr>
          <p:spPr>
            <a:xfrm>
              <a:off x="1207005" y="621217"/>
              <a:ext cx="221746" cy="264368"/>
            </a:xfrm>
            <a:custGeom>
              <a:avLst/>
              <a:gdLst/>
              <a:ahLst/>
              <a:cxnLst/>
              <a:rect l="0" t="0" r="0" b="0"/>
              <a:pathLst>
                <a:path w="221746" h="264368">
                  <a:moveTo>
                    <a:pt x="221745" y="26483"/>
                  </a:moveTo>
                  <a:lnTo>
                    <a:pt x="221745" y="26483"/>
                  </a:lnTo>
                  <a:lnTo>
                    <a:pt x="218374" y="19741"/>
                  </a:lnTo>
                  <a:lnTo>
                    <a:pt x="199423" y="8806"/>
                  </a:lnTo>
                  <a:lnTo>
                    <a:pt x="178207" y="0"/>
                  </a:lnTo>
                  <a:lnTo>
                    <a:pt x="138289" y="6407"/>
                  </a:lnTo>
                  <a:lnTo>
                    <a:pt x="96358" y="28452"/>
                  </a:lnTo>
                  <a:lnTo>
                    <a:pt x="57123" y="60698"/>
                  </a:lnTo>
                  <a:lnTo>
                    <a:pt x="25428" y="107176"/>
                  </a:lnTo>
                  <a:lnTo>
                    <a:pt x="10786" y="144662"/>
                  </a:lnTo>
                  <a:lnTo>
                    <a:pt x="1691" y="182723"/>
                  </a:lnTo>
                  <a:lnTo>
                    <a:pt x="0" y="216103"/>
                  </a:lnTo>
                  <a:lnTo>
                    <a:pt x="5364" y="241757"/>
                  </a:lnTo>
                  <a:lnTo>
                    <a:pt x="9758" y="252549"/>
                  </a:lnTo>
                  <a:lnTo>
                    <a:pt x="19037" y="259038"/>
                  </a:lnTo>
                  <a:lnTo>
                    <a:pt x="46280" y="264367"/>
                  </a:lnTo>
                  <a:lnTo>
                    <a:pt x="75792" y="256857"/>
                  </a:lnTo>
                  <a:lnTo>
                    <a:pt x="105372" y="239644"/>
                  </a:lnTo>
                  <a:lnTo>
                    <a:pt x="149086" y="198219"/>
                  </a:lnTo>
                  <a:lnTo>
                    <a:pt x="176046" y="166545"/>
                  </a:lnTo>
                  <a:lnTo>
                    <a:pt x="196496" y="133653"/>
                  </a:lnTo>
                  <a:lnTo>
                    <a:pt x="210523" y="100925"/>
                  </a:lnTo>
                  <a:lnTo>
                    <a:pt x="217009" y="56850"/>
                  </a:lnTo>
                  <a:lnTo>
                    <a:pt x="213525" y="34805"/>
                  </a:lnTo>
                  <a:lnTo>
                    <a:pt x="208504" y="26387"/>
                  </a:lnTo>
                  <a:lnTo>
                    <a:pt x="193518" y="13270"/>
                  </a:lnTo>
                  <a:lnTo>
                    <a:pt x="184582" y="10619"/>
                  </a:lnTo>
                  <a:lnTo>
                    <a:pt x="146775" y="14621"/>
                  </a:lnTo>
                  <a:lnTo>
                    <a:pt x="137899" y="16459"/>
                  </a:lnTo>
                  <a:lnTo>
                    <a:pt x="111921" y="32528"/>
                  </a:lnTo>
                  <a:lnTo>
                    <a:pt x="89721" y="55164"/>
                  </a:lnTo>
                  <a:lnTo>
                    <a:pt x="81929" y="77095"/>
                  </a:lnTo>
                  <a:lnTo>
                    <a:pt x="79851" y="89858"/>
                  </a:lnTo>
                  <a:lnTo>
                    <a:pt x="83187" y="109683"/>
                  </a:lnTo>
                  <a:lnTo>
                    <a:pt x="87039" y="117933"/>
                  </a:lnTo>
                  <a:lnTo>
                    <a:pt x="98846" y="130863"/>
                  </a:lnTo>
                  <a:lnTo>
                    <a:pt x="105946" y="136286"/>
                  </a:lnTo>
                  <a:lnTo>
                    <a:pt x="128886" y="140431"/>
                  </a:lnTo>
                  <a:lnTo>
                    <a:pt x="157897" y="137804"/>
                  </a:lnTo>
                  <a:lnTo>
                    <a:pt x="200318" y="123281"/>
                  </a:lnTo>
                  <a:lnTo>
                    <a:pt x="221745" y="11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022"/>
            <p:cNvSpPr/>
            <p:nvPr>
              <p:custDataLst>
                <p:tags r:id="rId219"/>
              </p:custDataLst>
            </p:nvPr>
          </p:nvSpPr>
          <p:spPr>
            <a:xfrm>
              <a:off x="1323339" y="416488"/>
              <a:ext cx="118112" cy="135963"/>
            </a:xfrm>
            <a:custGeom>
              <a:avLst/>
              <a:gdLst/>
              <a:ahLst/>
              <a:cxnLst/>
              <a:rect l="0" t="0" r="0" b="0"/>
              <a:pathLst>
                <a:path w="118112" h="135963">
                  <a:moveTo>
                    <a:pt x="54611" y="21662"/>
                  </a:moveTo>
                  <a:lnTo>
                    <a:pt x="54611" y="21662"/>
                  </a:lnTo>
                  <a:lnTo>
                    <a:pt x="44472" y="33212"/>
                  </a:lnTo>
                  <a:lnTo>
                    <a:pt x="11387" y="80564"/>
                  </a:lnTo>
                  <a:lnTo>
                    <a:pt x="212" y="99541"/>
                  </a:lnTo>
                  <a:lnTo>
                    <a:pt x="0" y="100392"/>
                  </a:lnTo>
                  <a:lnTo>
                    <a:pt x="565" y="100254"/>
                  </a:lnTo>
                  <a:lnTo>
                    <a:pt x="1647" y="99457"/>
                  </a:lnTo>
                  <a:lnTo>
                    <a:pt x="28040" y="59278"/>
                  </a:lnTo>
                  <a:lnTo>
                    <a:pt x="53899" y="17408"/>
                  </a:lnTo>
                  <a:lnTo>
                    <a:pt x="58370" y="10360"/>
                  </a:lnTo>
                  <a:lnTo>
                    <a:pt x="63467" y="5660"/>
                  </a:lnTo>
                  <a:lnTo>
                    <a:pt x="74775" y="439"/>
                  </a:lnTo>
                  <a:lnTo>
                    <a:pt x="83093" y="0"/>
                  </a:lnTo>
                  <a:lnTo>
                    <a:pt x="86299" y="871"/>
                  </a:lnTo>
                  <a:lnTo>
                    <a:pt x="91743" y="9364"/>
                  </a:lnTo>
                  <a:lnTo>
                    <a:pt x="100986" y="44554"/>
                  </a:lnTo>
                  <a:lnTo>
                    <a:pt x="105948" y="91565"/>
                  </a:lnTo>
                  <a:lnTo>
                    <a:pt x="118111" y="135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023"/>
            <p:cNvSpPr/>
            <p:nvPr>
              <p:custDataLst>
                <p:tags r:id="rId220"/>
              </p:custDataLst>
            </p:nvPr>
          </p:nvSpPr>
          <p:spPr>
            <a:xfrm>
              <a:off x="1619250" y="7366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0495" y="446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024"/>
            <p:cNvSpPr/>
            <p:nvPr>
              <p:custDataLst>
                <p:tags r:id="rId221"/>
              </p:custDataLst>
            </p:nvPr>
          </p:nvSpPr>
          <p:spPr>
            <a:xfrm>
              <a:off x="1593850" y="7874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5679"/>
                  </a:lnTo>
                  <a:lnTo>
                    <a:pt x="84058" y="45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1" name="SMARTInkShape-Group595"/>
          <p:cNvGrpSpPr/>
          <p:nvPr/>
        </p:nvGrpSpPr>
        <p:grpSpPr>
          <a:xfrm>
            <a:off x="2026826" y="438150"/>
            <a:ext cx="386175" cy="531284"/>
            <a:chOff x="2026826" y="438150"/>
            <a:chExt cx="386175" cy="531284"/>
          </a:xfrm>
        </p:grpSpPr>
        <p:sp>
          <p:nvSpPr>
            <p:cNvPr id="1007" name="SMARTInkShape-3025"/>
            <p:cNvSpPr/>
            <p:nvPr>
              <p:custDataLst>
                <p:tags r:id="rId214"/>
              </p:custDataLst>
            </p:nvPr>
          </p:nvSpPr>
          <p:spPr>
            <a:xfrm>
              <a:off x="2026826" y="633728"/>
              <a:ext cx="153468" cy="335706"/>
            </a:xfrm>
            <a:custGeom>
              <a:avLst/>
              <a:gdLst/>
              <a:ahLst/>
              <a:cxnLst/>
              <a:rect l="0" t="0" r="0" b="0"/>
              <a:pathLst>
                <a:path w="153468" h="335706">
                  <a:moveTo>
                    <a:pt x="30574" y="90172"/>
                  </a:moveTo>
                  <a:lnTo>
                    <a:pt x="30574" y="90172"/>
                  </a:lnTo>
                  <a:lnTo>
                    <a:pt x="28692" y="102724"/>
                  </a:lnTo>
                  <a:lnTo>
                    <a:pt x="19743" y="146858"/>
                  </a:lnTo>
                  <a:lnTo>
                    <a:pt x="14273" y="191243"/>
                  </a:lnTo>
                  <a:lnTo>
                    <a:pt x="12745" y="226109"/>
                  </a:lnTo>
                  <a:lnTo>
                    <a:pt x="10185" y="260890"/>
                  </a:lnTo>
                  <a:lnTo>
                    <a:pt x="4777" y="304679"/>
                  </a:lnTo>
                  <a:lnTo>
                    <a:pt x="0" y="334646"/>
                  </a:lnTo>
                  <a:lnTo>
                    <a:pt x="313" y="335705"/>
                  </a:lnTo>
                  <a:lnTo>
                    <a:pt x="2543" y="331237"/>
                  </a:lnTo>
                  <a:lnTo>
                    <a:pt x="11136" y="299966"/>
                  </a:lnTo>
                  <a:lnTo>
                    <a:pt x="16761" y="263141"/>
                  </a:lnTo>
                  <a:lnTo>
                    <a:pt x="23024" y="216436"/>
                  </a:lnTo>
                  <a:lnTo>
                    <a:pt x="27657" y="189165"/>
                  </a:lnTo>
                  <a:lnTo>
                    <a:pt x="32863" y="160401"/>
                  </a:lnTo>
                  <a:lnTo>
                    <a:pt x="39155" y="134874"/>
                  </a:lnTo>
                  <a:lnTo>
                    <a:pt x="53673" y="89579"/>
                  </a:lnTo>
                  <a:lnTo>
                    <a:pt x="67651" y="55806"/>
                  </a:lnTo>
                  <a:lnTo>
                    <a:pt x="81625" y="31154"/>
                  </a:lnTo>
                  <a:lnTo>
                    <a:pt x="97243" y="15494"/>
                  </a:lnTo>
                  <a:lnTo>
                    <a:pt x="121902" y="2115"/>
                  </a:lnTo>
                  <a:lnTo>
                    <a:pt x="136781" y="0"/>
                  </a:lnTo>
                  <a:lnTo>
                    <a:pt x="143712" y="424"/>
                  </a:lnTo>
                  <a:lnTo>
                    <a:pt x="148333" y="3529"/>
                  </a:lnTo>
                  <a:lnTo>
                    <a:pt x="151413" y="8421"/>
                  </a:lnTo>
                  <a:lnTo>
                    <a:pt x="153467" y="14505"/>
                  </a:lnTo>
                  <a:lnTo>
                    <a:pt x="152986" y="36551"/>
                  </a:lnTo>
                  <a:lnTo>
                    <a:pt x="138262" y="64328"/>
                  </a:lnTo>
                  <a:lnTo>
                    <a:pt x="102933" y="103908"/>
                  </a:lnTo>
                  <a:lnTo>
                    <a:pt x="58256" y="136901"/>
                  </a:lnTo>
                  <a:lnTo>
                    <a:pt x="43274" y="147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026"/>
            <p:cNvSpPr/>
            <p:nvPr>
              <p:custDataLst>
                <p:tags r:id="rId215"/>
              </p:custDataLst>
            </p:nvPr>
          </p:nvSpPr>
          <p:spPr>
            <a:xfrm>
              <a:off x="2086001" y="438150"/>
              <a:ext cx="117450" cy="101601"/>
            </a:xfrm>
            <a:custGeom>
              <a:avLst/>
              <a:gdLst/>
              <a:ahLst/>
              <a:cxnLst/>
              <a:rect l="0" t="0" r="0" b="0"/>
              <a:pathLst>
                <a:path w="117450" h="101601">
                  <a:moveTo>
                    <a:pt x="60299" y="0"/>
                  </a:moveTo>
                  <a:lnTo>
                    <a:pt x="60299" y="0"/>
                  </a:lnTo>
                  <a:lnTo>
                    <a:pt x="28317" y="46288"/>
                  </a:lnTo>
                  <a:lnTo>
                    <a:pt x="5220" y="76145"/>
                  </a:lnTo>
                  <a:lnTo>
                    <a:pt x="2413" y="77574"/>
                  </a:lnTo>
                  <a:lnTo>
                    <a:pt x="541" y="77116"/>
                  </a:lnTo>
                  <a:lnTo>
                    <a:pt x="0" y="74694"/>
                  </a:lnTo>
                  <a:lnTo>
                    <a:pt x="3313" y="59761"/>
                  </a:lnTo>
                  <a:lnTo>
                    <a:pt x="18599" y="25707"/>
                  </a:lnTo>
                  <a:lnTo>
                    <a:pt x="29771" y="11425"/>
                  </a:lnTo>
                  <a:lnTo>
                    <a:pt x="41792" y="5078"/>
                  </a:lnTo>
                  <a:lnTo>
                    <a:pt x="47961" y="4796"/>
                  </a:lnTo>
                  <a:lnTo>
                    <a:pt x="60460" y="8246"/>
                  </a:lnTo>
                  <a:lnTo>
                    <a:pt x="82768" y="24864"/>
                  </a:lnTo>
                  <a:lnTo>
                    <a:pt x="100509" y="54404"/>
                  </a:lnTo>
                  <a:lnTo>
                    <a:pt x="11744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027"/>
            <p:cNvSpPr/>
            <p:nvPr>
              <p:custDataLst>
                <p:tags r:id="rId216"/>
              </p:custDataLst>
            </p:nvPr>
          </p:nvSpPr>
          <p:spPr>
            <a:xfrm>
              <a:off x="2336800" y="6667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5521" y="1065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028"/>
            <p:cNvSpPr/>
            <p:nvPr>
              <p:custDataLst>
                <p:tags r:id="rId217"/>
              </p:custDataLst>
            </p:nvPr>
          </p:nvSpPr>
          <p:spPr>
            <a:xfrm>
              <a:off x="2330450" y="7239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43308" y="1065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0" name="SMARTInkShape-Group596"/>
          <p:cNvGrpSpPr/>
          <p:nvPr/>
        </p:nvGrpSpPr>
        <p:grpSpPr>
          <a:xfrm>
            <a:off x="2796994" y="472879"/>
            <a:ext cx="593454" cy="577716"/>
            <a:chOff x="2796994" y="472879"/>
            <a:chExt cx="593454" cy="577716"/>
          </a:xfrm>
        </p:grpSpPr>
        <p:sp>
          <p:nvSpPr>
            <p:cNvPr id="1012" name="SMARTInkShape-3029"/>
            <p:cNvSpPr/>
            <p:nvPr>
              <p:custDataLst>
                <p:tags r:id="rId206"/>
              </p:custDataLst>
            </p:nvPr>
          </p:nvSpPr>
          <p:spPr>
            <a:xfrm>
              <a:off x="2796994" y="509144"/>
              <a:ext cx="251007" cy="232043"/>
            </a:xfrm>
            <a:custGeom>
              <a:avLst/>
              <a:gdLst/>
              <a:ahLst/>
              <a:cxnLst/>
              <a:rect l="0" t="0" r="0" b="0"/>
              <a:pathLst>
                <a:path w="251007" h="232043">
                  <a:moveTo>
                    <a:pt x="206556" y="11556"/>
                  </a:moveTo>
                  <a:lnTo>
                    <a:pt x="206556" y="11556"/>
                  </a:lnTo>
                  <a:lnTo>
                    <a:pt x="224200" y="0"/>
                  </a:lnTo>
                  <a:lnTo>
                    <a:pt x="183387" y="16633"/>
                  </a:lnTo>
                  <a:lnTo>
                    <a:pt x="138073" y="35481"/>
                  </a:lnTo>
                  <a:lnTo>
                    <a:pt x="91172" y="62311"/>
                  </a:lnTo>
                  <a:lnTo>
                    <a:pt x="44038" y="96501"/>
                  </a:lnTo>
                  <a:lnTo>
                    <a:pt x="32490" y="108341"/>
                  </a:lnTo>
                  <a:lnTo>
                    <a:pt x="29835" y="112768"/>
                  </a:lnTo>
                  <a:lnTo>
                    <a:pt x="28770" y="116425"/>
                  </a:lnTo>
                  <a:lnTo>
                    <a:pt x="28765" y="119569"/>
                  </a:lnTo>
                  <a:lnTo>
                    <a:pt x="32290" y="121665"/>
                  </a:lnTo>
                  <a:lnTo>
                    <a:pt x="76319" y="125304"/>
                  </a:lnTo>
                  <a:lnTo>
                    <a:pt x="118846" y="125041"/>
                  </a:lnTo>
                  <a:lnTo>
                    <a:pt x="143565" y="122165"/>
                  </a:lnTo>
                  <a:lnTo>
                    <a:pt x="147629" y="122690"/>
                  </a:lnTo>
                  <a:lnTo>
                    <a:pt x="150338" y="123745"/>
                  </a:lnTo>
                  <a:lnTo>
                    <a:pt x="149322" y="126566"/>
                  </a:lnTo>
                  <a:lnTo>
                    <a:pt x="140666" y="135344"/>
                  </a:lnTo>
                  <a:lnTo>
                    <a:pt x="96200" y="163295"/>
                  </a:lnTo>
                  <a:lnTo>
                    <a:pt x="52189" y="186965"/>
                  </a:lnTo>
                  <a:lnTo>
                    <a:pt x="12166" y="212402"/>
                  </a:lnTo>
                  <a:lnTo>
                    <a:pt x="1498" y="224877"/>
                  </a:lnTo>
                  <a:lnTo>
                    <a:pt x="0" y="227853"/>
                  </a:lnTo>
                  <a:lnTo>
                    <a:pt x="1119" y="229837"/>
                  </a:lnTo>
                  <a:lnTo>
                    <a:pt x="8006" y="232042"/>
                  </a:lnTo>
                  <a:lnTo>
                    <a:pt x="40639" y="229912"/>
                  </a:lnTo>
                  <a:lnTo>
                    <a:pt x="75900" y="222903"/>
                  </a:lnTo>
                  <a:lnTo>
                    <a:pt x="116737" y="212027"/>
                  </a:lnTo>
                  <a:lnTo>
                    <a:pt x="158405" y="197786"/>
                  </a:lnTo>
                  <a:lnTo>
                    <a:pt x="196679" y="183930"/>
                  </a:lnTo>
                  <a:lnTo>
                    <a:pt x="251006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030"/>
            <p:cNvSpPr/>
            <p:nvPr>
              <p:custDataLst>
                <p:tags r:id="rId207"/>
              </p:custDataLst>
            </p:nvPr>
          </p:nvSpPr>
          <p:spPr>
            <a:xfrm>
              <a:off x="3149600" y="510692"/>
              <a:ext cx="114301" cy="181459"/>
            </a:xfrm>
            <a:custGeom>
              <a:avLst/>
              <a:gdLst/>
              <a:ahLst/>
              <a:cxnLst/>
              <a:rect l="0" t="0" r="0" b="0"/>
              <a:pathLst>
                <a:path w="114301" h="1814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6732" y="46873"/>
                  </a:lnTo>
                  <a:lnTo>
                    <a:pt x="49181" y="93568"/>
                  </a:lnTo>
                  <a:lnTo>
                    <a:pt x="64902" y="130957"/>
                  </a:lnTo>
                  <a:lnTo>
                    <a:pt x="82435" y="168033"/>
                  </a:lnTo>
                  <a:lnTo>
                    <a:pt x="87412" y="172508"/>
                  </a:lnTo>
                  <a:lnTo>
                    <a:pt x="11430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031"/>
            <p:cNvSpPr/>
            <p:nvPr>
              <p:custDataLst>
                <p:tags r:id="rId208"/>
              </p:custDataLst>
            </p:nvPr>
          </p:nvSpPr>
          <p:spPr>
            <a:xfrm>
              <a:off x="3136900" y="472879"/>
              <a:ext cx="171451" cy="206572"/>
            </a:xfrm>
            <a:custGeom>
              <a:avLst/>
              <a:gdLst/>
              <a:ahLst/>
              <a:cxnLst/>
              <a:rect l="0" t="0" r="0" b="0"/>
              <a:pathLst>
                <a:path w="171451" h="206572">
                  <a:moveTo>
                    <a:pt x="171450" y="3371"/>
                  </a:moveTo>
                  <a:lnTo>
                    <a:pt x="171450" y="3371"/>
                  </a:lnTo>
                  <a:lnTo>
                    <a:pt x="164708" y="0"/>
                  </a:lnTo>
                  <a:lnTo>
                    <a:pt x="155754" y="226"/>
                  </a:lnTo>
                  <a:lnTo>
                    <a:pt x="133168" y="8084"/>
                  </a:lnTo>
                  <a:lnTo>
                    <a:pt x="112102" y="20282"/>
                  </a:lnTo>
                  <a:lnTo>
                    <a:pt x="69834" y="64489"/>
                  </a:lnTo>
                  <a:lnTo>
                    <a:pt x="41858" y="109910"/>
                  </a:lnTo>
                  <a:lnTo>
                    <a:pt x="27070" y="143855"/>
                  </a:lnTo>
                  <a:lnTo>
                    <a:pt x="8961" y="185793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032"/>
            <p:cNvSpPr/>
            <p:nvPr>
              <p:custDataLst>
                <p:tags r:id="rId209"/>
              </p:custDataLst>
            </p:nvPr>
          </p:nvSpPr>
          <p:spPr>
            <a:xfrm>
              <a:off x="3346450" y="6413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4123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033"/>
            <p:cNvSpPr/>
            <p:nvPr>
              <p:custDataLst>
                <p:tags r:id="rId210"/>
              </p:custDataLst>
            </p:nvPr>
          </p:nvSpPr>
          <p:spPr>
            <a:xfrm>
              <a:off x="3333750" y="5270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6840" y="1558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3034"/>
            <p:cNvSpPr/>
            <p:nvPr>
              <p:custDataLst>
                <p:tags r:id="rId211"/>
              </p:custDataLst>
            </p:nvPr>
          </p:nvSpPr>
          <p:spPr>
            <a:xfrm>
              <a:off x="3359150" y="514350"/>
              <a:ext cx="31298" cy="63501"/>
            </a:xfrm>
            <a:custGeom>
              <a:avLst/>
              <a:gdLst/>
              <a:ahLst/>
              <a:cxnLst/>
              <a:rect l="0" t="0" r="0" b="0"/>
              <a:pathLst>
                <a:path w="31298" h="63501">
                  <a:moveTo>
                    <a:pt x="0" y="63500"/>
                  </a:moveTo>
                  <a:lnTo>
                    <a:pt x="0" y="63500"/>
                  </a:lnTo>
                  <a:lnTo>
                    <a:pt x="10113" y="60129"/>
                  </a:lnTo>
                  <a:lnTo>
                    <a:pt x="26515" y="47920"/>
                  </a:lnTo>
                  <a:lnTo>
                    <a:pt x="29671" y="39708"/>
                  </a:lnTo>
                  <a:lnTo>
                    <a:pt x="31297" y="17413"/>
                  </a:lnTo>
                  <a:lnTo>
                    <a:pt x="30037" y="10197"/>
                  </a:lnTo>
                  <a:lnTo>
                    <a:pt x="27786" y="60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3035"/>
            <p:cNvSpPr/>
            <p:nvPr>
              <p:custDataLst>
                <p:tags r:id="rId212"/>
              </p:custDataLst>
            </p:nvPr>
          </p:nvSpPr>
          <p:spPr>
            <a:xfrm>
              <a:off x="2819400" y="768350"/>
              <a:ext cx="539751" cy="69851"/>
            </a:xfrm>
            <a:custGeom>
              <a:avLst/>
              <a:gdLst/>
              <a:ahLst/>
              <a:cxnLst/>
              <a:rect l="0" t="0" r="0" b="0"/>
              <a:pathLst>
                <a:path w="539751" h="69851">
                  <a:moveTo>
                    <a:pt x="0" y="69850"/>
                  </a:moveTo>
                  <a:lnTo>
                    <a:pt x="0" y="69850"/>
                  </a:lnTo>
                  <a:lnTo>
                    <a:pt x="36048" y="68439"/>
                  </a:lnTo>
                  <a:lnTo>
                    <a:pt x="73877" y="63108"/>
                  </a:lnTo>
                  <a:lnTo>
                    <a:pt x="98640" y="59005"/>
                  </a:lnTo>
                  <a:lnTo>
                    <a:pt x="126438" y="54154"/>
                  </a:lnTo>
                  <a:lnTo>
                    <a:pt x="156258" y="48802"/>
                  </a:lnTo>
                  <a:lnTo>
                    <a:pt x="188839" y="43118"/>
                  </a:lnTo>
                  <a:lnTo>
                    <a:pt x="223259" y="37212"/>
                  </a:lnTo>
                  <a:lnTo>
                    <a:pt x="258906" y="31158"/>
                  </a:lnTo>
                  <a:lnTo>
                    <a:pt x="293960" y="25005"/>
                  </a:lnTo>
                  <a:lnTo>
                    <a:pt x="328617" y="18787"/>
                  </a:lnTo>
                  <a:lnTo>
                    <a:pt x="363012" y="12525"/>
                  </a:lnTo>
                  <a:lnTo>
                    <a:pt x="394408" y="8350"/>
                  </a:lnTo>
                  <a:lnTo>
                    <a:pt x="423805" y="5567"/>
                  </a:lnTo>
                  <a:lnTo>
                    <a:pt x="451870" y="3711"/>
                  </a:lnTo>
                  <a:lnTo>
                    <a:pt x="492461" y="1649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036"/>
            <p:cNvSpPr/>
            <p:nvPr>
              <p:custDataLst>
                <p:tags r:id="rId213"/>
              </p:custDataLst>
            </p:nvPr>
          </p:nvSpPr>
          <p:spPr>
            <a:xfrm>
              <a:off x="3133293" y="872596"/>
              <a:ext cx="143308" cy="177999"/>
            </a:xfrm>
            <a:custGeom>
              <a:avLst/>
              <a:gdLst/>
              <a:ahLst/>
              <a:cxnLst/>
              <a:rect l="0" t="0" r="0" b="0"/>
              <a:pathLst>
                <a:path w="143308" h="177999">
                  <a:moveTo>
                    <a:pt x="9957" y="48154"/>
                  </a:moveTo>
                  <a:lnTo>
                    <a:pt x="9957" y="48154"/>
                  </a:lnTo>
                  <a:lnTo>
                    <a:pt x="4490" y="48154"/>
                  </a:lnTo>
                  <a:lnTo>
                    <a:pt x="3868" y="54896"/>
                  </a:lnTo>
                  <a:lnTo>
                    <a:pt x="9097" y="95684"/>
                  </a:lnTo>
                  <a:lnTo>
                    <a:pt x="9844" y="139062"/>
                  </a:lnTo>
                  <a:lnTo>
                    <a:pt x="8042" y="163755"/>
                  </a:lnTo>
                  <a:lnTo>
                    <a:pt x="4483" y="177998"/>
                  </a:lnTo>
                  <a:lnTo>
                    <a:pt x="4191" y="177050"/>
                  </a:lnTo>
                  <a:lnTo>
                    <a:pt x="0" y="131480"/>
                  </a:lnTo>
                  <a:lnTo>
                    <a:pt x="2930" y="84838"/>
                  </a:lnTo>
                  <a:lnTo>
                    <a:pt x="9678" y="44677"/>
                  </a:lnTo>
                  <a:lnTo>
                    <a:pt x="19005" y="23796"/>
                  </a:lnTo>
                  <a:lnTo>
                    <a:pt x="32088" y="10752"/>
                  </a:lnTo>
                  <a:lnTo>
                    <a:pt x="47309" y="3309"/>
                  </a:lnTo>
                  <a:lnTo>
                    <a:pt x="63482" y="0"/>
                  </a:lnTo>
                  <a:lnTo>
                    <a:pt x="80078" y="2293"/>
                  </a:lnTo>
                  <a:lnTo>
                    <a:pt x="88454" y="4880"/>
                  </a:lnTo>
                  <a:lnTo>
                    <a:pt x="103406" y="15280"/>
                  </a:lnTo>
                  <a:lnTo>
                    <a:pt x="110356" y="22005"/>
                  </a:lnTo>
                  <a:lnTo>
                    <a:pt x="119960" y="40765"/>
                  </a:lnTo>
                  <a:lnTo>
                    <a:pt x="131875" y="87303"/>
                  </a:lnTo>
                  <a:lnTo>
                    <a:pt x="143307" y="143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SMARTInkShape-Group597"/>
          <p:cNvGrpSpPr/>
          <p:nvPr/>
        </p:nvGrpSpPr>
        <p:grpSpPr>
          <a:xfrm>
            <a:off x="1263650" y="1498600"/>
            <a:ext cx="1203326" cy="569510"/>
            <a:chOff x="1263650" y="1498600"/>
            <a:chExt cx="1203326" cy="569510"/>
          </a:xfrm>
        </p:grpSpPr>
        <p:sp>
          <p:nvSpPr>
            <p:cNvPr id="1021" name="SMARTInkShape-3037"/>
            <p:cNvSpPr/>
            <p:nvPr>
              <p:custDataLst>
                <p:tags r:id="rId198"/>
              </p:custDataLst>
            </p:nvPr>
          </p:nvSpPr>
          <p:spPr>
            <a:xfrm>
              <a:off x="1263650" y="1798872"/>
              <a:ext cx="140376" cy="269238"/>
            </a:xfrm>
            <a:custGeom>
              <a:avLst/>
              <a:gdLst/>
              <a:ahLst/>
              <a:cxnLst/>
              <a:rect l="0" t="0" r="0" b="0"/>
              <a:pathLst>
                <a:path w="140376" h="269238">
                  <a:moveTo>
                    <a:pt x="139700" y="36278"/>
                  </a:moveTo>
                  <a:lnTo>
                    <a:pt x="139700" y="36278"/>
                  </a:lnTo>
                  <a:lnTo>
                    <a:pt x="109846" y="4328"/>
                  </a:lnTo>
                  <a:lnTo>
                    <a:pt x="87188" y="0"/>
                  </a:lnTo>
                  <a:lnTo>
                    <a:pt x="54761" y="5460"/>
                  </a:lnTo>
                  <a:lnTo>
                    <a:pt x="28455" y="19386"/>
                  </a:lnTo>
                  <a:lnTo>
                    <a:pt x="15939" y="34650"/>
                  </a:lnTo>
                  <a:lnTo>
                    <a:pt x="7084" y="53193"/>
                  </a:lnTo>
                  <a:lnTo>
                    <a:pt x="3148" y="73194"/>
                  </a:lnTo>
                  <a:lnTo>
                    <a:pt x="7044" y="90080"/>
                  </a:lnTo>
                  <a:lnTo>
                    <a:pt x="23019" y="113367"/>
                  </a:lnTo>
                  <a:lnTo>
                    <a:pt x="39158" y="129101"/>
                  </a:lnTo>
                  <a:lnTo>
                    <a:pt x="84013" y="158330"/>
                  </a:lnTo>
                  <a:lnTo>
                    <a:pt x="126897" y="194443"/>
                  </a:lnTo>
                  <a:lnTo>
                    <a:pt x="137538" y="209114"/>
                  </a:lnTo>
                  <a:lnTo>
                    <a:pt x="140375" y="215002"/>
                  </a:lnTo>
                  <a:lnTo>
                    <a:pt x="140150" y="221044"/>
                  </a:lnTo>
                  <a:lnTo>
                    <a:pt x="134256" y="233402"/>
                  </a:lnTo>
                  <a:lnTo>
                    <a:pt x="112295" y="252259"/>
                  </a:lnTo>
                  <a:lnTo>
                    <a:pt x="76703" y="264510"/>
                  </a:lnTo>
                  <a:lnTo>
                    <a:pt x="41620" y="269237"/>
                  </a:lnTo>
                  <a:lnTo>
                    <a:pt x="23437" y="266580"/>
                  </a:lnTo>
                  <a:lnTo>
                    <a:pt x="0" y="258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038"/>
            <p:cNvSpPr/>
            <p:nvPr>
              <p:custDataLst>
                <p:tags r:id="rId199"/>
              </p:custDataLst>
            </p:nvPr>
          </p:nvSpPr>
          <p:spPr>
            <a:xfrm>
              <a:off x="1400951" y="1798728"/>
              <a:ext cx="205600" cy="204734"/>
            </a:xfrm>
            <a:custGeom>
              <a:avLst/>
              <a:gdLst/>
              <a:ahLst/>
              <a:cxnLst/>
              <a:rect l="0" t="0" r="0" b="0"/>
              <a:pathLst>
                <a:path w="205600" h="204734">
                  <a:moveTo>
                    <a:pt x="116699" y="74522"/>
                  </a:moveTo>
                  <a:lnTo>
                    <a:pt x="116699" y="74522"/>
                  </a:lnTo>
                  <a:lnTo>
                    <a:pt x="109957" y="71151"/>
                  </a:lnTo>
                  <a:lnTo>
                    <a:pt x="102884" y="71377"/>
                  </a:lnTo>
                  <a:lnTo>
                    <a:pt x="83391" y="75519"/>
                  </a:lnTo>
                  <a:lnTo>
                    <a:pt x="77671" y="81080"/>
                  </a:lnTo>
                  <a:lnTo>
                    <a:pt x="70485" y="92144"/>
                  </a:lnTo>
                  <a:lnTo>
                    <a:pt x="67258" y="107730"/>
                  </a:lnTo>
                  <a:lnTo>
                    <a:pt x="69673" y="122383"/>
                  </a:lnTo>
                  <a:lnTo>
                    <a:pt x="71237" y="125480"/>
                  </a:lnTo>
                  <a:lnTo>
                    <a:pt x="72986" y="127544"/>
                  </a:lnTo>
                  <a:lnTo>
                    <a:pt x="74857" y="128920"/>
                  </a:lnTo>
                  <a:lnTo>
                    <a:pt x="84462" y="126686"/>
                  </a:lnTo>
                  <a:lnTo>
                    <a:pt x="90974" y="124115"/>
                  </a:lnTo>
                  <a:lnTo>
                    <a:pt x="103854" y="111850"/>
                  </a:lnTo>
                  <a:lnTo>
                    <a:pt x="134319" y="65118"/>
                  </a:lnTo>
                  <a:lnTo>
                    <a:pt x="141699" y="44472"/>
                  </a:lnTo>
                  <a:lnTo>
                    <a:pt x="141686" y="29181"/>
                  </a:lnTo>
                  <a:lnTo>
                    <a:pt x="136976" y="18387"/>
                  </a:lnTo>
                  <a:lnTo>
                    <a:pt x="130180" y="11238"/>
                  </a:lnTo>
                  <a:lnTo>
                    <a:pt x="108307" y="3246"/>
                  </a:lnTo>
                  <a:lnTo>
                    <a:pt x="73675" y="0"/>
                  </a:lnTo>
                  <a:lnTo>
                    <a:pt x="54068" y="2125"/>
                  </a:lnTo>
                  <a:lnTo>
                    <a:pt x="37357" y="11066"/>
                  </a:lnTo>
                  <a:lnTo>
                    <a:pt x="9383" y="39802"/>
                  </a:lnTo>
                  <a:lnTo>
                    <a:pt x="1975" y="59796"/>
                  </a:lnTo>
                  <a:lnTo>
                    <a:pt x="0" y="71055"/>
                  </a:lnTo>
                  <a:lnTo>
                    <a:pt x="3449" y="94853"/>
                  </a:lnTo>
                  <a:lnTo>
                    <a:pt x="19173" y="130170"/>
                  </a:lnTo>
                  <a:lnTo>
                    <a:pt x="53141" y="173709"/>
                  </a:lnTo>
                  <a:lnTo>
                    <a:pt x="80071" y="195554"/>
                  </a:lnTo>
                  <a:lnTo>
                    <a:pt x="97363" y="202398"/>
                  </a:lnTo>
                  <a:lnTo>
                    <a:pt x="115161" y="204733"/>
                  </a:lnTo>
                  <a:lnTo>
                    <a:pt x="145014" y="201376"/>
                  </a:lnTo>
                  <a:lnTo>
                    <a:pt x="190496" y="184012"/>
                  </a:lnTo>
                  <a:lnTo>
                    <a:pt x="205599" y="176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039"/>
            <p:cNvSpPr/>
            <p:nvPr>
              <p:custDataLst>
                <p:tags r:id="rId200"/>
              </p:custDataLst>
            </p:nvPr>
          </p:nvSpPr>
          <p:spPr>
            <a:xfrm>
              <a:off x="1354915" y="1524267"/>
              <a:ext cx="169086" cy="164759"/>
            </a:xfrm>
            <a:custGeom>
              <a:avLst/>
              <a:gdLst/>
              <a:ahLst/>
              <a:cxnLst/>
              <a:rect l="0" t="0" r="0" b="0"/>
              <a:pathLst>
                <a:path w="169086" h="164759">
                  <a:moveTo>
                    <a:pt x="48435" y="37833"/>
                  </a:moveTo>
                  <a:lnTo>
                    <a:pt x="48435" y="37833"/>
                  </a:lnTo>
                  <a:lnTo>
                    <a:pt x="48435" y="41204"/>
                  </a:lnTo>
                  <a:lnTo>
                    <a:pt x="34620" y="80209"/>
                  </a:lnTo>
                  <a:lnTo>
                    <a:pt x="18581" y="124207"/>
                  </a:lnTo>
                  <a:lnTo>
                    <a:pt x="124" y="163662"/>
                  </a:lnTo>
                  <a:lnTo>
                    <a:pt x="0" y="164758"/>
                  </a:lnTo>
                  <a:lnTo>
                    <a:pt x="13434" y="142733"/>
                  </a:lnTo>
                  <a:lnTo>
                    <a:pt x="31983" y="98065"/>
                  </a:lnTo>
                  <a:lnTo>
                    <a:pt x="49205" y="53955"/>
                  </a:lnTo>
                  <a:lnTo>
                    <a:pt x="72105" y="9816"/>
                  </a:lnTo>
                  <a:lnTo>
                    <a:pt x="76915" y="4338"/>
                  </a:lnTo>
                  <a:lnTo>
                    <a:pt x="81533" y="1392"/>
                  </a:lnTo>
                  <a:lnTo>
                    <a:pt x="86022" y="133"/>
                  </a:lnTo>
                  <a:lnTo>
                    <a:pt x="90427" y="0"/>
                  </a:lnTo>
                  <a:lnTo>
                    <a:pt x="100965" y="9259"/>
                  </a:lnTo>
                  <a:lnTo>
                    <a:pt x="121606" y="43948"/>
                  </a:lnTo>
                  <a:lnTo>
                    <a:pt x="139272" y="85477"/>
                  </a:lnTo>
                  <a:lnTo>
                    <a:pt x="156350" y="129951"/>
                  </a:lnTo>
                  <a:lnTo>
                    <a:pt x="169085" y="15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040"/>
            <p:cNvSpPr/>
            <p:nvPr>
              <p:custDataLst>
                <p:tags r:id="rId201"/>
              </p:custDataLst>
            </p:nvPr>
          </p:nvSpPr>
          <p:spPr>
            <a:xfrm>
              <a:off x="1796805" y="1627006"/>
              <a:ext cx="139946" cy="347845"/>
            </a:xfrm>
            <a:custGeom>
              <a:avLst/>
              <a:gdLst/>
              <a:ahLst/>
              <a:cxnLst/>
              <a:rect l="0" t="0" r="0" b="0"/>
              <a:pathLst>
                <a:path w="139946" h="347845">
                  <a:moveTo>
                    <a:pt x="139945" y="17644"/>
                  </a:moveTo>
                  <a:lnTo>
                    <a:pt x="139945" y="17644"/>
                  </a:lnTo>
                  <a:lnTo>
                    <a:pt x="139945" y="10902"/>
                  </a:lnTo>
                  <a:lnTo>
                    <a:pt x="138064" y="5710"/>
                  </a:lnTo>
                  <a:lnTo>
                    <a:pt x="136574" y="3338"/>
                  </a:lnTo>
                  <a:lnTo>
                    <a:pt x="134875" y="1757"/>
                  </a:lnTo>
                  <a:lnTo>
                    <a:pt x="131106" y="0"/>
                  </a:lnTo>
                  <a:lnTo>
                    <a:pt x="123317" y="4863"/>
                  </a:lnTo>
                  <a:lnTo>
                    <a:pt x="79769" y="44131"/>
                  </a:lnTo>
                  <a:lnTo>
                    <a:pt x="56050" y="74571"/>
                  </a:lnTo>
                  <a:lnTo>
                    <a:pt x="33279" y="114912"/>
                  </a:lnTo>
                  <a:lnTo>
                    <a:pt x="14221" y="160357"/>
                  </a:lnTo>
                  <a:lnTo>
                    <a:pt x="3399" y="206426"/>
                  </a:lnTo>
                  <a:lnTo>
                    <a:pt x="0" y="247127"/>
                  </a:lnTo>
                  <a:lnTo>
                    <a:pt x="2958" y="282619"/>
                  </a:lnTo>
                  <a:lnTo>
                    <a:pt x="13681" y="312505"/>
                  </a:lnTo>
                  <a:lnTo>
                    <a:pt x="31617" y="332373"/>
                  </a:lnTo>
                  <a:lnTo>
                    <a:pt x="42326" y="339647"/>
                  </a:lnTo>
                  <a:lnTo>
                    <a:pt x="67396" y="345847"/>
                  </a:lnTo>
                  <a:lnTo>
                    <a:pt x="108195" y="34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3041"/>
            <p:cNvSpPr/>
            <p:nvPr>
              <p:custDataLst>
                <p:tags r:id="rId202"/>
              </p:custDataLst>
            </p:nvPr>
          </p:nvSpPr>
          <p:spPr>
            <a:xfrm>
              <a:off x="2019835" y="1731729"/>
              <a:ext cx="151866" cy="213873"/>
            </a:xfrm>
            <a:custGeom>
              <a:avLst/>
              <a:gdLst/>
              <a:ahLst/>
              <a:cxnLst/>
              <a:rect l="0" t="0" r="0" b="0"/>
              <a:pathLst>
                <a:path w="151866" h="213873">
                  <a:moveTo>
                    <a:pt x="151865" y="8171"/>
                  </a:moveTo>
                  <a:lnTo>
                    <a:pt x="151865" y="8171"/>
                  </a:lnTo>
                  <a:lnTo>
                    <a:pt x="141752" y="1429"/>
                  </a:lnTo>
                  <a:lnTo>
                    <a:pt x="129261" y="0"/>
                  </a:lnTo>
                  <a:lnTo>
                    <a:pt x="104480" y="5045"/>
                  </a:lnTo>
                  <a:lnTo>
                    <a:pt x="61131" y="26133"/>
                  </a:lnTo>
                  <a:lnTo>
                    <a:pt x="34435" y="56061"/>
                  </a:lnTo>
                  <a:lnTo>
                    <a:pt x="13119" y="98482"/>
                  </a:lnTo>
                  <a:lnTo>
                    <a:pt x="139" y="143429"/>
                  </a:lnTo>
                  <a:lnTo>
                    <a:pt x="0" y="169415"/>
                  </a:lnTo>
                  <a:lnTo>
                    <a:pt x="5347" y="190607"/>
                  </a:lnTo>
                  <a:lnTo>
                    <a:pt x="14779" y="204730"/>
                  </a:lnTo>
                  <a:lnTo>
                    <a:pt x="29790" y="211947"/>
                  </a:lnTo>
                  <a:lnTo>
                    <a:pt x="38731" y="213872"/>
                  </a:lnTo>
                  <a:lnTo>
                    <a:pt x="68171" y="209839"/>
                  </a:lnTo>
                  <a:lnTo>
                    <a:pt x="86916" y="197755"/>
                  </a:lnTo>
                  <a:lnTo>
                    <a:pt x="103949" y="179214"/>
                  </a:lnTo>
                  <a:lnTo>
                    <a:pt x="124732" y="140303"/>
                  </a:lnTo>
                  <a:lnTo>
                    <a:pt x="138024" y="94750"/>
                  </a:lnTo>
                  <a:lnTo>
                    <a:pt x="137729" y="55226"/>
                  </a:lnTo>
                  <a:lnTo>
                    <a:pt x="132412" y="34493"/>
                  </a:lnTo>
                  <a:lnTo>
                    <a:pt x="119701" y="19635"/>
                  </a:lnTo>
                  <a:lnTo>
                    <a:pt x="111372" y="13697"/>
                  </a:lnTo>
                  <a:lnTo>
                    <a:pt x="92711" y="8980"/>
                  </a:lnTo>
                  <a:lnTo>
                    <a:pt x="82795" y="8711"/>
                  </a:lnTo>
                  <a:lnTo>
                    <a:pt x="64253" y="14055"/>
                  </a:lnTo>
                  <a:lnTo>
                    <a:pt x="48015" y="24192"/>
                  </a:lnTo>
                  <a:lnTo>
                    <a:pt x="36095" y="38104"/>
                  </a:lnTo>
                  <a:lnTo>
                    <a:pt x="29856" y="53695"/>
                  </a:lnTo>
                  <a:lnTo>
                    <a:pt x="28192" y="61804"/>
                  </a:lnTo>
                  <a:lnTo>
                    <a:pt x="30107" y="76458"/>
                  </a:lnTo>
                  <a:lnTo>
                    <a:pt x="32593" y="83329"/>
                  </a:lnTo>
                  <a:lnTo>
                    <a:pt x="37778" y="87910"/>
                  </a:lnTo>
                  <a:lnTo>
                    <a:pt x="52947" y="92999"/>
                  </a:lnTo>
                  <a:lnTo>
                    <a:pt x="81320" y="92493"/>
                  </a:lnTo>
                  <a:lnTo>
                    <a:pt x="139165" y="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3042"/>
            <p:cNvSpPr/>
            <p:nvPr>
              <p:custDataLst>
                <p:tags r:id="rId203"/>
              </p:custDataLst>
            </p:nvPr>
          </p:nvSpPr>
          <p:spPr>
            <a:xfrm>
              <a:off x="2083008" y="1534136"/>
              <a:ext cx="101393" cy="95663"/>
            </a:xfrm>
            <a:custGeom>
              <a:avLst/>
              <a:gdLst/>
              <a:ahLst/>
              <a:cxnLst/>
              <a:rect l="0" t="0" r="0" b="0"/>
              <a:pathLst>
                <a:path w="101393" h="95663">
                  <a:moveTo>
                    <a:pt x="31542" y="15264"/>
                  </a:moveTo>
                  <a:lnTo>
                    <a:pt x="31542" y="15264"/>
                  </a:lnTo>
                  <a:lnTo>
                    <a:pt x="31542" y="11893"/>
                  </a:lnTo>
                  <a:lnTo>
                    <a:pt x="30836" y="11606"/>
                  </a:lnTo>
                  <a:lnTo>
                    <a:pt x="28171" y="13168"/>
                  </a:lnTo>
                  <a:lnTo>
                    <a:pt x="7777" y="53804"/>
                  </a:lnTo>
                  <a:lnTo>
                    <a:pt x="0" y="95662"/>
                  </a:lnTo>
                  <a:lnTo>
                    <a:pt x="16410" y="54350"/>
                  </a:lnTo>
                  <a:lnTo>
                    <a:pt x="41387" y="8991"/>
                  </a:lnTo>
                  <a:lnTo>
                    <a:pt x="50264" y="1893"/>
                  </a:lnTo>
                  <a:lnTo>
                    <a:pt x="54606" y="0"/>
                  </a:lnTo>
                  <a:lnTo>
                    <a:pt x="58913" y="1560"/>
                  </a:lnTo>
                  <a:lnTo>
                    <a:pt x="67461" y="10820"/>
                  </a:lnTo>
                  <a:lnTo>
                    <a:pt x="84446" y="49194"/>
                  </a:lnTo>
                  <a:lnTo>
                    <a:pt x="101392" y="9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3043"/>
            <p:cNvSpPr/>
            <p:nvPr>
              <p:custDataLst>
                <p:tags r:id="rId204"/>
              </p:custDataLst>
            </p:nvPr>
          </p:nvSpPr>
          <p:spPr>
            <a:xfrm>
              <a:off x="2292350" y="1498600"/>
              <a:ext cx="59592" cy="381001"/>
            </a:xfrm>
            <a:custGeom>
              <a:avLst/>
              <a:gdLst/>
              <a:ahLst/>
              <a:cxnLst/>
              <a:rect l="0" t="0" r="0" b="0"/>
              <a:pathLst>
                <a:path w="59592" h="381001">
                  <a:moveTo>
                    <a:pt x="19050" y="0"/>
                  </a:moveTo>
                  <a:lnTo>
                    <a:pt x="19050" y="0"/>
                  </a:lnTo>
                  <a:lnTo>
                    <a:pt x="19755" y="6481"/>
                  </a:lnTo>
                  <a:lnTo>
                    <a:pt x="31259" y="46087"/>
                  </a:lnTo>
                  <a:lnTo>
                    <a:pt x="42815" y="89777"/>
                  </a:lnTo>
                  <a:lnTo>
                    <a:pt x="49133" y="121981"/>
                  </a:lnTo>
                  <a:lnTo>
                    <a:pt x="54292" y="155814"/>
                  </a:lnTo>
                  <a:lnTo>
                    <a:pt x="58937" y="192017"/>
                  </a:lnTo>
                  <a:lnTo>
                    <a:pt x="59591" y="229274"/>
                  </a:lnTo>
                  <a:lnTo>
                    <a:pt x="56823" y="265589"/>
                  </a:lnTo>
                  <a:lnTo>
                    <a:pt x="46627" y="312388"/>
                  </a:lnTo>
                  <a:lnTo>
                    <a:pt x="29808" y="34781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3044"/>
            <p:cNvSpPr/>
            <p:nvPr>
              <p:custDataLst>
                <p:tags r:id="rId205"/>
              </p:custDataLst>
            </p:nvPr>
          </p:nvSpPr>
          <p:spPr>
            <a:xfrm>
              <a:off x="2457450" y="1822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SMARTInkShape-Group598"/>
          <p:cNvGrpSpPr/>
          <p:nvPr/>
        </p:nvGrpSpPr>
        <p:grpSpPr>
          <a:xfrm>
            <a:off x="1667709" y="2453885"/>
            <a:ext cx="1110004" cy="468557"/>
            <a:chOff x="1667709" y="2453885"/>
            <a:chExt cx="1110004" cy="468557"/>
          </a:xfrm>
        </p:grpSpPr>
        <p:sp>
          <p:nvSpPr>
            <p:cNvPr id="1030" name="SMARTInkShape-3045"/>
            <p:cNvSpPr/>
            <p:nvPr>
              <p:custDataLst>
                <p:tags r:id="rId192"/>
              </p:custDataLst>
            </p:nvPr>
          </p:nvSpPr>
          <p:spPr>
            <a:xfrm>
              <a:off x="2717800" y="2463800"/>
              <a:ext cx="59913" cy="450851"/>
            </a:xfrm>
            <a:custGeom>
              <a:avLst/>
              <a:gdLst/>
              <a:ahLst/>
              <a:cxnLst/>
              <a:rect l="0" t="0" r="0" b="0"/>
              <a:pathLst>
                <a:path w="59913" h="450851">
                  <a:moveTo>
                    <a:pt x="12700" y="0"/>
                  </a:moveTo>
                  <a:lnTo>
                    <a:pt x="12700" y="0"/>
                  </a:lnTo>
                  <a:lnTo>
                    <a:pt x="28396" y="43945"/>
                  </a:lnTo>
                  <a:lnTo>
                    <a:pt x="39432" y="80914"/>
                  </a:lnTo>
                  <a:lnTo>
                    <a:pt x="51392" y="125568"/>
                  </a:lnTo>
                  <a:lnTo>
                    <a:pt x="55428" y="150739"/>
                  </a:lnTo>
                  <a:lnTo>
                    <a:pt x="58119" y="177398"/>
                  </a:lnTo>
                  <a:lnTo>
                    <a:pt x="59912" y="205049"/>
                  </a:lnTo>
                  <a:lnTo>
                    <a:pt x="59697" y="232655"/>
                  </a:lnTo>
                  <a:lnTo>
                    <a:pt x="58142" y="260231"/>
                  </a:lnTo>
                  <a:lnTo>
                    <a:pt x="55695" y="287787"/>
                  </a:lnTo>
                  <a:lnTo>
                    <a:pt x="51241" y="313919"/>
                  </a:lnTo>
                  <a:lnTo>
                    <a:pt x="45449" y="339102"/>
                  </a:lnTo>
                  <a:lnTo>
                    <a:pt x="31489" y="384251"/>
                  </a:lnTo>
                  <a:lnTo>
                    <a:pt x="10584" y="429235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3046"/>
            <p:cNvSpPr/>
            <p:nvPr>
              <p:custDataLst>
                <p:tags r:id="rId193"/>
              </p:custDataLst>
            </p:nvPr>
          </p:nvSpPr>
          <p:spPr>
            <a:xfrm>
              <a:off x="2452713" y="2453885"/>
              <a:ext cx="169838" cy="119637"/>
            </a:xfrm>
            <a:custGeom>
              <a:avLst/>
              <a:gdLst/>
              <a:ahLst/>
              <a:cxnLst/>
              <a:rect l="0" t="0" r="0" b="0"/>
              <a:pathLst>
                <a:path w="169838" h="119637">
                  <a:moveTo>
                    <a:pt x="49187" y="9915"/>
                  </a:moveTo>
                  <a:lnTo>
                    <a:pt x="49187" y="9915"/>
                  </a:lnTo>
                  <a:lnTo>
                    <a:pt x="45816" y="9915"/>
                  </a:lnTo>
                  <a:lnTo>
                    <a:pt x="36978" y="20028"/>
                  </a:lnTo>
                  <a:lnTo>
                    <a:pt x="21349" y="57617"/>
                  </a:lnTo>
                  <a:lnTo>
                    <a:pt x="6555" y="100163"/>
                  </a:lnTo>
                  <a:lnTo>
                    <a:pt x="0" y="119464"/>
                  </a:lnTo>
                  <a:lnTo>
                    <a:pt x="168" y="119636"/>
                  </a:lnTo>
                  <a:lnTo>
                    <a:pt x="25130" y="73814"/>
                  </a:lnTo>
                  <a:lnTo>
                    <a:pt x="43235" y="35433"/>
                  </a:lnTo>
                  <a:lnTo>
                    <a:pt x="60123" y="6657"/>
                  </a:lnTo>
                  <a:lnTo>
                    <a:pt x="64945" y="1393"/>
                  </a:lnTo>
                  <a:lnTo>
                    <a:pt x="70275" y="0"/>
                  </a:lnTo>
                  <a:lnTo>
                    <a:pt x="75946" y="1189"/>
                  </a:lnTo>
                  <a:lnTo>
                    <a:pt x="88597" y="8859"/>
                  </a:lnTo>
                  <a:lnTo>
                    <a:pt x="110880" y="30455"/>
                  </a:lnTo>
                  <a:lnTo>
                    <a:pt x="137730" y="71201"/>
                  </a:lnTo>
                  <a:lnTo>
                    <a:pt x="169837" y="11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047"/>
            <p:cNvSpPr/>
            <p:nvPr>
              <p:custDataLst>
                <p:tags r:id="rId194"/>
              </p:custDataLst>
            </p:nvPr>
          </p:nvSpPr>
          <p:spPr>
            <a:xfrm>
              <a:off x="2351981" y="2660421"/>
              <a:ext cx="194370" cy="195542"/>
            </a:xfrm>
            <a:custGeom>
              <a:avLst/>
              <a:gdLst/>
              <a:ahLst/>
              <a:cxnLst/>
              <a:rect l="0" t="0" r="0" b="0"/>
              <a:pathLst>
                <a:path w="194370" h="195542">
                  <a:moveTo>
                    <a:pt x="156269" y="31979"/>
                  </a:moveTo>
                  <a:lnTo>
                    <a:pt x="156269" y="31979"/>
                  </a:lnTo>
                  <a:lnTo>
                    <a:pt x="135285" y="23251"/>
                  </a:lnTo>
                  <a:lnTo>
                    <a:pt x="107169" y="21161"/>
                  </a:lnTo>
                  <a:lnTo>
                    <a:pt x="73047" y="26108"/>
                  </a:lnTo>
                  <a:lnTo>
                    <a:pt x="51078" y="35014"/>
                  </a:lnTo>
                  <a:lnTo>
                    <a:pt x="22247" y="58670"/>
                  </a:lnTo>
                  <a:lnTo>
                    <a:pt x="2572" y="94764"/>
                  </a:lnTo>
                  <a:lnTo>
                    <a:pt x="0" y="124324"/>
                  </a:lnTo>
                  <a:lnTo>
                    <a:pt x="4972" y="153454"/>
                  </a:lnTo>
                  <a:lnTo>
                    <a:pt x="16589" y="175809"/>
                  </a:lnTo>
                  <a:lnTo>
                    <a:pt x="34922" y="189507"/>
                  </a:lnTo>
                  <a:lnTo>
                    <a:pt x="45738" y="194148"/>
                  </a:lnTo>
                  <a:lnTo>
                    <a:pt x="70926" y="195541"/>
                  </a:lnTo>
                  <a:lnTo>
                    <a:pt x="96466" y="190751"/>
                  </a:lnTo>
                  <a:lnTo>
                    <a:pt x="117225" y="181567"/>
                  </a:lnTo>
                  <a:lnTo>
                    <a:pt x="144779" y="154383"/>
                  </a:lnTo>
                  <a:lnTo>
                    <a:pt x="154690" y="125891"/>
                  </a:lnTo>
                  <a:lnTo>
                    <a:pt x="157684" y="91357"/>
                  </a:lnTo>
                  <a:lnTo>
                    <a:pt x="154311" y="52490"/>
                  </a:lnTo>
                  <a:lnTo>
                    <a:pt x="144345" y="24867"/>
                  </a:lnTo>
                  <a:lnTo>
                    <a:pt x="137736" y="14538"/>
                  </a:lnTo>
                  <a:lnTo>
                    <a:pt x="129803" y="7652"/>
                  </a:lnTo>
                  <a:lnTo>
                    <a:pt x="111580" y="0"/>
                  </a:lnTo>
                  <a:lnTo>
                    <a:pt x="89841" y="363"/>
                  </a:lnTo>
                  <a:lnTo>
                    <a:pt x="78117" y="2435"/>
                  </a:lnTo>
                  <a:lnTo>
                    <a:pt x="57564" y="14144"/>
                  </a:lnTo>
                  <a:lnTo>
                    <a:pt x="48133" y="22206"/>
                  </a:lnTo>
                  <a:lnTo>
                    <a:pt x="37653" y="42452"/>
                  </a:lnTo>
                  <a:lnTo>
                    <a:pt x="34406" y="64150"/>
                  </a:lnTo>
                  <a:lnTo>
                    <a:pt x="37667" y="83201"/>
                  </a:lnTo>
                  <a:lnTo>
                    <a:pt x="43334" y="90116"/>
                  </a:lnTo>
                  <a:lnTo>
                    <a:pt x="60920" y="99680"/>
                  </a:lnTo>
                  <a:lnTo>
                    <a:pt x="97992" y="105661"/>
                  </a:lnTo>
                  <a:lnTo>
                    <a:pt x="140256" y="100691"/>
                  </a:lnTo>
                  <a:lnTo>
                    <a:pt x="163734" y="90269"/>
                  </a:lnTo>
                  <a:lnTo>
                    <a:pt x="194369" y="7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048"/>
            <p:cNvSpPr/>
            <p:nvPr>
              <p:custDataLst>
                <p:tags r:id="rId195"/>
              </p:custDataLst>
            </p:nvPr>
          </p:nvSpPr>
          <p:spPr>
            <a:xfrm>
              <a:off x="2157005" y="2549329"/>
              <a:ext cx="192496" cy="358972"/>
            </a:xfrm>
            <a:custGeom>
              <a:avLst/>
              <a:gdLst/>
              <a:ahLst/>
              <a:cxnLst/>
              <a:rect l="0" t="0" r="0" b="0"/>
              <a:pathLst>
                <a:path w="192496" h="358972">
                  <a:moveTo>
                    <a:pt x="192495" y="3371"/>
                  </a:moveTo>
                  <a:lnTo>
                    <a:pt x="192495" y="3371"/>
                  </a:lnTo>
                  <a:lnTo>
                    <a:pt x="182382" y="0"/>
                  </a:lnTo>
                  <a:lnTo>
                    <a:pt x="162609" y="1275"/>
                  </a:lnTo>
                  <a:lnTo>
                    <a:pt x="125392" y="16234"/>
                  </a:lnTo>
                  <a:lnTo>
                    <a:pt x="81988" y="52024"/>
                  </a:lnTo>
                  <a:lnTo>
                    <a:pt x="52599" y="89906"/>
                  </a:lnTo>
                  <a:lnTo>
                    <a:pt x="26602" y="135670"/>
                  </a:lnTo>
                  <a:lnTo>
                    <a:pt x="17694" y="160715"/>
                  </a:lnTo>
                  <a:lnTo>
                    <a:pt x="10345" y="186584"/>
                  </a:lnTo>
                  <a:lnTo>
                    <a:pt x="2178" y="234142"/>
                  </a:lnTo>
                  <a:lnTo>
                    <a:pt x="0" y="256701"/>
                  </a:lnTo>
                  <a:lnTo>
                    <a:pt x="8869" y="293057"/>
                  </a:lnTo>
                  <a:lnTo>
                    <a:pt x="17161" y="308678"/>
                  </a:lnTo>
                  <a:lnTo>
                    <a:pt x="41427" y="331680"/>
                  </a:lnTo>
                  <a:lnTo>
                    <a:pt x="84545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049"/>
            <p:cNvSpPr/>
            <p:nvPr>
              <p:custDataLst>
                <p:tags r:id="rId196"/>
              </p:custDataLst>
            </p:nvPr>
          </p:nvSpPr>
          <p:spPr>
            <a:xfrm>
              <a:off x="1876816" y="2689797"/>
              <a:ext cx="123435" cy="205543"/>
            </a:xfrm>
            <a:custGeom>
              <a:avLst/>
              <a:gdLst/>
              <a:ahLst/>
              <a:cxnLst/>
              <a:rect l="0" t="0" r="0" b="0"/>
              <a:pathLst>
                <a:path w="123435" h="205543">
                  <a:moveTo>
                    <a:pt x="40884" y="72453"/>
                  </a:moveTo>
                  <a:lnTo>
                    <a:pt x="40884" y="72453"/>
                  </a:lnTo>
                  <a:lnTo>
                    <a:pt x="20161" y="77479"/>
                  </a:lnTo>
                  <a:lnTo>
                    <a:pt x="10507" y="78920"/>
                  </a:lnTo>
                  <a:lnTo>
                    <a:pt x="7933" y="80292"/>
                  </a:lnTo>
                  <a:lnTo>
                    <a:pt x="6217" y="81913"/>
                  </a:lnTo>
                  <a:lnTo>
                    <a:pt x="5778" y="82993"/>
                  </a:lnTo>
                  <a:lnTo>
                    <a:pt x="6191" y="83713"/>
                  </a:lnTo>
                  <a:lnTo>
                    <a:pt x="7172" y="84193"/>
                  </a:lnTo>
                  <a:lnTo>
                    <a:pt x="42219" y="64021"/>
                  </a:lnTo>
                  <a:lnTo>
                    <a:pt x="61427" y="46436"/>
                  </a:lnTo>
                  <a:lnTo>
                    <a:pt x="72684" y="27820"/>
                  </a:lnTo>
                  <a:lnTo>
                    <a:pt x="74303" y="15222"/>
                  </a:lnTo>
                  <a:lnTo>
                    <a:pt x="73746" y="8899"/>
                  </a:lnTo>
                  <a:lnTo>
                    <a:pt x="71964" y="4683"/>
                  </a:lnTo>
                  <a:lnTo>
                    <a:pt x="69365" y="1873"/>
                  </a:lnTo>
                  <a:lnTo>
                    <a:pt x="66222" y="0"/>
                  </a:lnTo>
                  <a:lnTo>
                    <a:pt x="61303" y="867"/>
                  </a:lnTo>
                  <a:lnTo>
                    <a:pt x="48313" y="7476"/>
                  </a:lnTo>
                  <a:lnTo>
                    <a:pt x="28504" y="29839"/>
                  </a:lnTo>
                  <a:lnTo>
                    <a:pt x="9229" y="72291"/>
                  </a:lnTo>
                  <a:lnTo>
                    <a:pt x="2120" y="105072"/>
                  </a:lnTo>
                  <a:lnTo>
                    <a:pt x="0" y="149616"/>
                  </a:lnTo>
                  <a:lnTo>
                    <a:pt x="928" y="161995"/>
                  </a:lnTo>
                  <a:lnTo>
                    <a:pt x="9485" y="181394"/>
                  </a:lnTo>
                  <a:lnTo>
                    <a:pt x="15718" y="189530"/>
                  </a:lnTo>
                  <a:lnTo>
                    <a:pt x="35814" y="200452"/>
                  </a:lnTo>
                  <a:lnTo>
                    <a:pt x="61914" y="205542"/>
                  </a:lnTo>
                  <a:lnTo>
                    <a:pt x="102697" y="201884"/>
                  </a:lnTo>
                  <a:lnTo>
                    <a:pt x="123434" y="199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050"/>
            <p:cNvSpPr/>
            <p:nvPr>
              <p:custDataLst>
                <p:tags r:id="rId197"/>
              </p:custDataLst>
            </p:nvPr>
          </p:nvSpPr>
          <p:spPr>
            <a:xfrm>
              <a:off x="1667709" y="2666150"/>
              <a:ext cx="132088" cy="256292"/>
            </a:xfrm>
            <a:custGeom>
              <a:avLst/>
              <a:gdLst/>
              <a:ahLst/>
              <a:cxnLst/>
              <a:rect l="0" t="0" r="0" b="0"/>
              <a:pathLst>
                <a:path w="132088" h="256292">
                  <a:moveTo>
                    <a:pt x="91241" y="45300"/>
                  </a:moveTo>
                  <a:lnTo>
                    <a:pt x="91241" y="45300"/>
                  </a:lnTo>
                  <a:lnTo>
                    <a:pt x="91241" y="22156"/>
                  </a:lnTo>
                  <a:lnTo>
                    <a:pt x="89124" y="17876"/>
                  </a:lnTo>
                  <a:lnTo>
                    <a:pt x="81128" y="9358"/>
                  </a:lnTo>
                  <a:lnTo>
                    <a:pt x="61355" y="0"/>
                  </a:lnTo>
                  <a:lnTo>
                    <a:pt x="45738" y="707"/>
                  </a:lnTo>
                  <a:lnTo>
                    <a:pt x="29390" y="7136"/>
                  </a:lnTo>
                  <a:lnTo>
                    <a:pt x="12716" y="19401"/>
                  </a:lnTo>
                  <a:lnTo>
                    <a:pt x="3424" y="36141"/>
                  </a:lnTo>
                  <a:lnTo>
                    <a:pt x="0" y="55340"/>
                  </a:lnTo>
                  <a:lnTo>
                    <a:pt x="830" y="75633"/>
                  </a:lnTo>
                  <a:lnTo>
                    <a:pt x="15377" y="106891"/>
                  </a:lnTo>
                  <a:lnTo>
                    <a:pt x="60650" y="147694"/>
                  </a:lnTo>
                  <a:lnTo>
                    <a:pt x="102053" y="180923"/>
                  </a:lnTo>
                  <a:lnTo>
                    <a:pt x="123529" y="202842"/>
                  </a:lnTo>
                  <a:lnTo>
                    <a:pt x="130286" y="214332"/>
                  </a:lnTo>
                  <a:lnTo>
                    <a:pt x="132087" y="219371"/>
                  </a:lnTo>
                  <a:lnTo>
                    <a:pt x="131172" y="224847"/>
                  </a:lnTo>
                  <a:lnTo>
                    <a:pt x="124510" y="236577"/>
                  </a:lnTo>
                  <a:lnTo>
                    <a:pt x="110731" y="245082"/>
                  </a:lnTo>
                  <a:lnTo>
                    <a:pt x="73140" y="256291"/>
                  </a:lnTo>
                  <a:lnTo>
                    <a:pt x="65063" y="255811"/>
                  </a:lnTo>
                  <a:lnTo>
                    <a:pt x="40441" y="24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9" name="SMARTInkShape-Group599"/>
          <p:cNvGrpSpPr/>
          <p:nvPr/>
        </p:nvGrpSpPr>
        <p:grpSpPr>
          <a:xfrm>
            <a:off x="3181350" y="2711450"/>
            <a:ext cx="177801" cy="101485"/>
            <a:chOff x="3181350" y="2711450"/>
            <a:chExt cx="177801" cy="101485"/>
          </a:xfrm>
        </p:grpSpPr>
        <p:sp>
          <p:nvSpPr>
            <p:cNvPr id="1037" name="SMARTInkShape-3051"/>
            <p:cNvSpPr/>
            <p:nvPr>
              <p:custDataLst>
                <p:tags r:id="rId190"/>
              </p:custDataLst>
            </p:nvPr>
          </p:nvSpPr>
          <p:spPr>
            <a:xfrm>
              <a:off x="3181350" y="2800350"/>
              <a:ext cx="177801" cy="12585"/>
            </a:xfrm>
            <a:custGeom>
              <a:avLst/>
              <a:gdLst/>
              <a:ahLst/>
              <a:cxnLst/>
              <a:rect l="0" t="0" r="0" b="0"/>
              <a:pathLst>
                <a:path w="177801" h="12585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6139" y="12308"/>
                  </a:lnTo>
                  <a:lnTo>
                    <a:pt x="89400" y="12584"/>
                  </a:lnTo>
                  <a:lnTo>
                    <a:pt x="133498" y="890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3052"/>
            <p:cNvSpPr/>
            <p:nvPr>
              <p:custDataLst>
                <p:tags r:id="rId191"/>
              </p:custDataLst>
            </p:nvPr>
          </p:nvSpPr>
          <p:spPr>
            <a:xfrm>
              <a:off x="3187700" y="27114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37903" y="22290"/>
                  </a:lnTo>
                  <a:lnTo>
                    <a:pt x="82883" y="13268"/>
                  </a:lnTo>
                  <a:lnTo>
                    <a:pt x="125218" y="502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SMARTInkShape-Group600"/>
          <p:cNvGrpSpPr/>
          <p:nvPr/>
        </p:nvGrpSpPr>
        <p:grpSpPr>
          <a:xfrm>
            <a:off x="3778250" y="2318557"/>
            <a:ext cx="1708151" cy="727251"/>
            <a:chOff x="3778250" y="2318557"/>
            <a:chExt cx="1708151" cy="727251"/>
          </a:xfrm>
        </p:grpSpPr>
        <p:sp>
          <p:nvSpPr>
            <p:cNvPr id="1040" name="SMARTInkShape-3053"/>
            <p:cNvSpPr/>
            <p:nvPr>
              <p:custDataLst>
                <p:tags r:id="rId182"/>
              </p:custDataLst>
            </p:nvPr>
          </p:nvSpPr>
          <p:spPr>
            <a:xfrm>
              <a:off x="5239633" y="2540000"/>
              <a:ext cx="67922" cy="374651"/>
            </a:xfrm>
            <a:custGeom>
              <a:avLst/>
              <a:gdLst/>
              <a:ahLst/>
              <a:cxnLst/>
              <a:rect l="0" t="0" r="0" b="0"/>
              <a:pathLst>
                <a:path w="67922" h="3746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2749" y="24419"/>
                  </a:lnTo>
                  <a:lnTo>
                    <a:pt x="25208" y="68637"/>
                  </a:lnTo>
                  <a:lnTo>
                    <a:pt x="40581" y="103413"/>
                  </a:lnTo>
                  <a:lnTo>
                    <a:pt x="54940" y="144269"/>
                  </a:lnTo>
                  <a:lnTo>
                    <a:pt x="65555" y="188297"/>
                  </a:lnTo>
                  <a:lnTo>
                    <a:pt x="67921" y="233736"/>
                  </a:lnTo>
                  <a:lnTo>
                    <a:pt x="60976" y="277920"/>
                  </a:lnTo>
                  <a:lnTo>
                    <a:pt x="49188" y="317548"/>
                  </a:lnTo>
                  <a:lnTo>
                    <a:pt x="24517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3054"/>
            <p:cNvSpPr/>
            <p:nvPr>
              <p:custDataLst>
                <p:tags r:id="rId183"/>
              </p:custDataLst>
            </p:nvPr>
          </p:nvSpPr>
          <p:spPr>
            <a:xfrm>
              <a:off x="4941548" y="2532808"/>
              <a:ext cx="119403" cy="98294"/>
            </a:xfrm>
            <a:custGeom>
              <a:avLst/>
              <a:gdLst/>
              <a:ahLst/>
              <a:cxnLst/>
              <a:rect l="0" t="0" r="0" b="0"/>
              <a:pathLst>
                <a:path w="119403" h="98294">
                  <a:moveTo>
                    <a:pt x="43202" y="19892"/>
                  </a:moveTo>
                  <a:lnTo>
                    <a:pt x="43202" y="19892"/>
                  </a:lnTo>
                  <a:lnTo>
                    <a:pt x="33768" y="11164"/>
                  </a:lnTo>
                  <a:lnTo>
                    <a:pt x="25558" y="7715"/>
                  </a:lnTo>
                  <a:lnTo>
                    <a:pt x="21197" y="17460"/>
                  </a:lnTo>
                  <a:lnTo>
                    <a:pt x="11342" y="57742"/>
                  </a:lnTo>
                  <a:lnTo>
                    <a:pt x="0" y="98293"/>
                  </a:lnTo>
                  <a:lnTo>
                    <a:pt x="289" y="98265"/>
                  </a:lnTo>
                  <a:lnTo>
                    <a:pt x="20455" y="55827"/>
                  </a:lnTo>
                  <a:lnTo>
                    <a:pt x="44126" y="8318"/>
                  </a:lnTo>
                  <a:lnTo>
                    <a:pt x="50198" y="637"/>
                  </a:lnTo>
                  <a:lnTo>
                    <a:pt x="52805" y="0"/>
                  </a:lnTo>
                  <a:lnTo>
                    <a:pt x="55248" y="986"/>
                  </a:lnTo>
                  <a:lnTo>
                    <a:pt x="70981" y="19450"/>
                  </a:lnTo>
                  <a:lnTo>
                    <a:pt x="102360" y="65008"/>
                  </a:lnTo>
                  <a:lnTo>
                    <a:pt x="119402" y="83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055"/>
            <p:cNvSpPr/>
            <p:nvPr>
              <p:custDataLst>
                <p:tags r:id="rId184"/>
              </p:custDataLst>
            </p:nvPr>
          </p:nvSpPr>
          <p:spPr>
            <a:xfrm>
              <a:off x="4887875" y="2702157"/>
              <a:ext cx="204826" cy="247251"/>
            </a:xfrm>
            <a:custGeom>
              <a:avLst/>
              <a:gdLst/>
              <a:ahLst/>
              <a:cxnLst/>
              <a:rect l="0" t="0" r="0" b="0"/>
              <a:pathLst>
                <a:path w="204826" h="247251">
                  <a:moveTo>
                    <a:pt x="122275" y="34693"/>
                  </a:moveTo>
                  <a:lnTo>
                    <a:pt x="122275" y="34693"/>
                  </a:lnTo>
                  <a:lnTo>
                    <a:pt x="104271" y="4316"/>
                  </a:lnTo>
                  <a:lnTo>
                    <a:pt x="94518" y="26"/>
                  </a:lnTo>
                  <a:lnTo>
                    <a:pt x="83127" y="0"/>
                  </a:lnTo>
                  <a:lnTo>
                    <a:pt x="77127" y="981"/>
                  </a:lnTo>
                  <a:lnTo>
                    <a:pt x="51825" y="15846"/>
                  </a:lnTo>
                  <a:lnTo>
                    <a:pt x="28729" y="48237"/>
                  </a:lnTo>
                  <a:lnTo>
                    <a:pt x="8480" y="95856"/>
                  </a:lnTo>
                  <a:lnTo>
                    <a:pt x="1143" y="131727"/>
                  </a:lnTo>
                  <a:lnTo>
                    <a:pt x="0" y="167425"/>
                  </a:lnTo>
                  <a:lnTo>
                    <a:pt x="11962" y="213172"/>
                  </a:lnTo>
                  <a:lnTo>
                    <a:pt x="25504" y="235607"/>
                  </a:lnTo>
                  <a:lnTo>
                    <a:pt x="34478" y="242014"/>
                  </a:lnTo>
                  <a:lnTo>
                    <a:pt x="55737" y="247250"/>
                  </a:lnTo>
                  <a:lnTo>
                    <a:pt x="77415" y="243463"/>
                  </a:lnTo>
                  <a:lnTo>
                    <a:pt x="88135" y="239489"/>
                  </a:lnTo>
                  <a:lnTo>
                    <a:pt x="107572" y="223786"/>
                  </a:lnTo>
                  <a:lnTo>
                    <a:pt x="124207" y="201990"/>
                  </a:lnTo>
                  <a:lnTo>
                    <a:pt x="136304" y="175840"/>
                  </a:lnTo>
                  <a:lnTo>
                    <a:pt x="140740" y="142110"/>
                  </a:lnTo>
                  <a:lnTo>
                    <a:pt x="139654" y="106423"/>
                  </a:lnTo>
                  <a:lnTo>
                    <a:pt x="134467" y="76451"/>
                  </a:lnTo>
                  <a:lnTo>
                    <a:pt x="123696" y="54663"/>
                  </a:lnTo>
                  <a:lnTo>
                    <a:pt x="108796" y="38629"/>
                  </a:lnTo>
                  <a:lnTo>
                    <a:pt x="90413" y="26800"/>
                  </a:lnTo>
                  <a:lnTo>
                    <a:pt x="81984" y="24492"/>
                  </a:lnTo>
                  <a:lnTo>
                    <a:pt x="66973" y="25691"/>
                  </a:lnTo>
                  <a:lnTo>
                    <a:pt x="53245" y="34690"/>
                  </a:lnTo>
                  <a:lnTo>
                    <a:pt x="35499" y="55624"/>
                  </a:lnTo>
                  <a:lnTo>
                    <a:pt x="30558" y="63463"/>
                  </a:lnTo>
                  <a:lnTo>
                    <a:pt x="26949" y="81582"/>
                  </a:lnTo>
                  <a:lnTo>
                    <a:pt x="28402" y="99983"/>
                  </a:lnTo>
                  <a:lnTo>
                    <a:pt x="33752" y="115216"/>
                  </a:lnTo>
                  <a:lnTo>
                    <a:pt x="46477" y="127160"/>
                  </a:lnTo>
                  <a:lnTo>
                    <a:pt x="54811" y="132321"/>
                  </a:lnTo>
                  <a:lnTo>
                    <a:pt x="90134" y="139585"/>
                  </a:lnTo>
                  <a:lnTo>
                    <a:pt x="131879" y="134995"/>
                  </a:lnTo>
                  <a:lnTo>
                    <a:pt x="168787" y="121327"/>
                  </a:lnTo>
                  <a:lnTo>
                    <a:pt x="185515" y="108004"/>
                  </a:lnTo>
                  <a:lnTo>
                    <a:pt x="204825" y="85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056"/>
            <p:cNvSpPr/>
            <p:nvPr>
              <p:custDataLst>
                <p:tags r:id="rId185"/>
              </p:custDataLst>
            </p:nvPr>
          </p:nvSpPr>
          <p:spPr>
            <a:xfrm>
              <a:off x="4671746" y="2606479"/>
              <a:ext cx="122505" cy="371672"/>
            </a:xfrm>
            <a:custGeom>
              <a:avLst/>
              <a:gdLst/>
              <a:ahLst/>
              <a:cxnLst/>
              <a:rect l="0" t="0" r="0" b="0"/>
              <a:pathLst>
                <a:path w="122505" h="371672">
                  <a:moveTo>
                    <a:pt x="122504" y="3371"/>
                  </a:moveTo>
                  <a:lnTo>
                    <a:pt x="122504" y="3371"/>
                  </a:lnTo>
                  <a:lnTo>
                    <a:pt x="115762" y="0"/>
                  </a:lnTo>
                  <a:lnTo>
                    <a:pt x="108689" y="227"/>
                  </a:lnTo>
                  <a:lnTo>
                    <a:pt x="99430" y="4090"/>
                  </a:lnTo>
                  <a:lnTo>
                    <a:pt x="77646" y="20988"/>
                  </a:lnTo>
                  <a:lnTo>
                    <a:pt x="49162" y="58842"/>
                  </a:lnTo>
                  <a:lnTo>
                    <a:pt x="28759" y="96934"/>
                  </a:lnTo>
                  <a:lnTo>
                    <a:pt x="13577" y="143497"/>
                  </a:lnTo>
                  <a:lnTo>
                    <a:pt x="7552" y="168755"/>
                  </a:lnTo>
                  <a:lnTo>
                    <a:pt x="858" y="215634"/>
                  </a:lnTo>
                  <a:lnTo>
                    <a:pt x="0" y="258577"/>
                  </a:lnTo>
                  <a:lnTo>
                    <a:pt x="6675" y="296477"/>
                  </a:lnTo>
                  <a:lnTo>
                    <a:pt x="24222" y="326492"/>
                  </a:lnTo>
                  <a:lnTo>
                    <a:pt x="48484" y="348769"/>
                  </a:lnTo>
                  <a:lnTo>
                    <a:pt x="103454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3057"/>
            <p:cNvSpPr/>
            <p:nvPr>
              <p:custDataLst>
                <p:tags r:id="rId186"/>
              </p:custDataLst>
            </p:nvPr>
          </p:nvSpPr>
          <p:spPr>
            <a:xfrm>
              <a:off x="4426833" y="2749550"/>
              <a:ext cx="107068" cy="173683"/>
            </a:xfrm>
            <a:custGeom>
              <a:avLst/>
              <a:gdLst/>
              <a:ahLst/>
              <a:cxnLst/>
              <a:rect l="0" t="0" r="0" b="0"/>
              <a:pathLst>
                <a:path w="107068" h="173683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9492" y="29032"/>
                  </a:lnTo>
                  <a:lnTo>
                    <a:pt x="32451" y="47800"/>
                  </a:lnTo>
                  <a:lnTo>
                    <a:pt x="61676" y="90816"/>
                  </a:lnTo>
                  <a:lnTo>
                    <a:pt x="79271" y="126862"/>
                  </a:lnTo>
                  <a:lnTo>
                    <a:pt x="84720" y="158082"/>
                  </a:lnTo>
                  <a:lnTo>
                    <a:pt x="83494" y="171624"/>
                  </a:lnTo>
                  <a:lnTo>
                    <a:pt x="82179" y="173682"/>
                  </a:lnTo>
                  <a:lnTo>
                    <a:pt x="80598" y="172938"/>
                  </a:lnTo>
                  <a:lnTo>
                    <a:pt x="69618" y="149793"/>
                  </a:lnTo>
                  <a:lnTo>
                    <a:pt x="64691" y="107883"/>
                  </a:lnTo>
                  <a:lnTo>
                    <a:pt x="67301" y="75230"/>
                  </a:lnTo>
                  <a:lnTo>
                    <a:pt x="73871" y="45430"/>
                  </a:lnTo>
                  <a:lnTo>
                    <a:pt x="88765" y="18164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3058"/>
            <p:cNvSpPr/>
            <p:nvPr>
              <p:custDataLst>
                <p:tags r:id="rId187"/>
              </p:custDataLst>
            </p:nvPr>
          </p:nvSpPr>
          <p:spPr>
            <a:xfrm>
              <a:off x="4254464" y="2778644"/>
              <a:ext cx="139737" cy="142357"/>
            </a:xfrm>
            <a:custGeom>
              <a:avLst/>
              <a:gdLst/>
              <a:ahLst/>
              <a:cxnLst/>
              <a:rect l="0" t="0" r="0" b="0"/>
              <a:pathLst>
                <a:path w="139737" h="142357">
                  <a:moveTo>
                    <a:pt x="120686" y="40756"/>
                  </a:moveTo>
                  <a:lnTo>
                    <a:pt x="120686" y="40756"/>
                  </a:lnTo>
                  <a:lnTo>
                    <a:pt x="104066" y="21183"/>
                  </a:lnTo>
                  <a:lnTo>
                    <a:pt x="87429" y="8774"/>
                  </a:lnTo>
                  <a:lnTo>
                    <a:pt x="68275" y="1847"/>
                  </a:lnTo>
                  <a:lnTo>
                    <a:pt x="58229" y="0"/>
                  </a:lnTo>
                  <a:lnTo>
                    <a:pt x="48709" y="1591"/>
                  </a:lnTo>
                  <a:lnTo>
                    <a:pt x="30606" y="10885"/>
                  </a:lnTo>
                  <a:lnTo>
                    <a:pt x="16915" y="26304"/>
                  </a:lnTo>
                  <a:lnTo>
                    <a:pt x="6832" y="46327"/>
                  </a:lnTo>
                  <a:lnTo>
                    <a:pt x="0" y="71689"/>
                  </a:lnTo>
                  <a:lnTo>
                    <a:pt x="255" y="95662"/>
                  </a:lnTo>
                  <a:lnTo>
                    <a:pt x="5778" y="115958"/>
                  </a:lnTo>
                  <a:lnTo>
                    <a:pt x="15288" y="129683"/>
                  </a:lnTo>
                  <a:lnTo>
                    <a:pt x="20787" y="133202"/>
                  </a:lnTo>
                  <a:lnTo>
                    <a:pt x="32542" y="135230"/>
                  </a:lnTo>
                  <a:lnTo>
                    <a:pt x="46704" y="128135"/>
                  </a:lnTo>
                  <a:lnTo>
                    <a:pt x="54431" y="122292"/>
                  </a:lnTo>
                  <a:lnTo>
                    <a:pt x="64899" y="106392"/>
                  </a:lnTo>
                  <a:lnTo>
                    <a:pt x="80266" y="61169"/>
                  </a:lnTo>
                  <a:lnTo>
                    <a:pt x="81040" y="58598"/>
                  </a:lnTo>
                  <a:lnTo>
                    <a:pt x="82261" y="59001"/>
                  </a:lnTo>
                  <a:lnTo>
                    <a:pt x="106062" y="99160"/>
                  </a:lnTo>
                  <a:lnTo>
                    <a:pt x="139736" y="14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3059"/>
            <p:cNvSpPr/>
            <p:nvPr>
              <p:custDataLst>
                <p:tags r:id="rId188"/>
              </p:custDataLst>
            </p:nvPr>
          </p:nvSpPr>
          <p:spPr>
            <a:xfrm>
              <a:off x="4020073" y="2664810"/>
              <a:ext cx="170928" cy="298160"/>
            </a:xfrm>
            <a:custGeom>
              <a:avLst/>
              <a:gdLst/>
              <a:ahLst/>
              <a:cxnLst/>
              <a:rect l="0" t="0" r="0" b="0"/>
              <a:pathLst>
                <a:path w="170928" h="298160">
                  <a:moveTo>
                    <a:pt x="12177" y="72040"/>
                  </a:moveTo>
                  <a:lnTo>
                    <a:pt x="12177" y="72040"/>
                  </a:lnTo>
                  <a:lnTo>
                    <a:pt x="5435" y="68669"/>
                  </a:lnTo>
                  <a:lnTo>
                    <a:pt x="3449" y="66970"/>
                  </a:lnTo>
                  <a:lnTo>
                    <a:pt x="0" y="60484"/>
                  </a:lnTo>
                  <a:lnTo>
                    <a:pt x="20571" y="99439"/>
                  </a:lnTo>
                  <a:lnTo>
                    <a:pt x="34017" y="131255"/>
                  </a:lnTo>
                  <a:lnTo>
                    <a:pt x="49400" y="168208"/>
                  </a:lnTo>
                  <a:lnTo>
                    <a:pt x="65645" y="205798"/>
                  </a:lnTo>
                  <a:lnTo>
                    <a:pt x="82272" y="239908"/>
                  </a:lnTo>
                  <a:lnTo>
                    <a:pt x="105618" y="279353"/>
                  </a:lnTo>
                  <a:lnTo>
                    <a:pt x="118617" y="294001"/>
                  </a:lnTo>
                  <a:lnTo>
                    <a:pt x="124059" y="296920"/>
                  </a:lnTo>
                  <a:lnTo>
                    <a:pt x="129099" y="298159"/>
                  </a:lnTo>
                  <a:lnTo>
                    <a:pt x="133163" y="296164"/>
                  </a:lnTo>
                  <a:lnTo>
                    <a:pt x="139561" y="286421"/>
                  </a:lnTo>
                  <a:lnTo>
                    <a:pt x="147130" y="251585"/>
                  </a:lnTo>
                  <a:lnTo>
                    <a:pt x="151649" y="212045"/>
                  </a:lnTo>
                  <a:lnTo>
                    <a:pt x="153841" y="188660"/>
                  </a:lnTo>
                  <a:lnTo>
                    <a:pt x="156009" y="162487"/>
                  </a:lnTo>
                  <a:lnTo>
                    <a:pt x="158160" y="134455"/>
                  </a:lnTo>
                  <a:lnTo>
                    <a:pt x="160299" y="105183"/>
                  </a:lnTo>
                  <a:lnTo>
                    <a:pt x="164556" y="57607"/>
                  </a:lnTo>
                  <a:lnTo>
                    <a:pt x="167158" y="12260"/>
                  </a:lnTo>
                  <a:lnTo>
                    <a:pt x="166430" y="1021"/>
                  </a:lnTo>
                  <a:lnTo>
                    <a:pt x="167223" y="0"/>
                  </a:lnTo>
                  <a:lnTo>
                    <a:pt x="170927" y="2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3060"/>
            <p:cNvSpPr/>
            <p:nvPr>
              <p:custDataLst>
                <p:tags r:id="rId189"/>
              </p:custDataLst>
            </p:nvPr>
          </p:nvSpPr>
          <p:spPr>
            <a:xfrm>
              <a:off x="3778250" y="2318557"/>
              <a:ext cx="1708151" cy="727251"/>
            </a:xfrm>
            <a:custGeom>
              <a:avLst/>
              <a:gdLst/>
              <a:ahLst/>
              <a:cxnLst/>
              <a:rect l="0" t="0" r="0" b="0"/>
              <a:pathLst>
                <a:path w="1708151" h="727251">
                  <a:moveTo>
                    <a:pt x="0" y="532593"/>
                  </a:moveTo>
                  <a:lnTo>
                    <a:pt x="0" y="532593"/>
                  </a:lnTo>
                  <a:lnTo>
                    <a:pt x="20265" y="575944"/>
                  </a:lnTo>
                  <a:lnTo>
                    <a:pt x="34304" y="618659"/>
                  </a:lnTo>
                  <a:lnTo>
                    <a:pt x="50851" y="659459"/>
                  </a:lnTo>
                  <a:lnTo>
                    <a:pt x="64299" y="699692"/>
                  </a:lnTo>
                  <a:lnTo>
                    <a:pt x="73640" y="726153"/>
                  </a:lnTo>
                  <a:lnTo>
                    <a:pt x="74493" y="727250"/>
                  </a:lnTo>
                  <a:lnTo>
                    <a:pt x="82436" y="711938"/>
                  </a:lnTo>
                  <a:lnTo>
                    <a:pt x="86985" y="668204"/>
                  </a:lnTo>
                  <a:lnTo>
                    <a:pt x="86918" y="645578"/>
                  </a:lnTo>
                  <a:lnTo>
                    <a:pt x="86167" y="619206"/>
                  </a:lnTo>
                  <a:lnTo>
                    <a:pt x="84961" y="590335"/>
                  </a:lnTo>
                  <a:lnTo>
                    <a:pt x="83452" y="557682"/>
                  </a:lnTo>
                  <a:lnTo>
                    <a:pt x="81740" y="522508"/>
                  </a:lnTo>
                  <a:lnTo>
                    <a:pt x="79894" y="485653"/>
                  </a:lnTo>
                  <a:lnTo>
                    <a:pt x="77251" y="446972"/>
                  </a:lnTo>
                  <a:lnTo>
                    <a:pt x="74078" y="407073"/>
                  </a:lnTo>
                  <a:lnTo>
                    <a:pt x="70552" y="366363"/>
                  </a:lnTo>
                  <a:lnTo>
                    <a:pt x="67495" y="332167"/>
                  </a:lnTo>
                  <a:lnTo>
                    <a:pt x="64753" y="302315"/>
                  </a:lnTo>
                  <a:lnTo>
                    <a:pt x="62218" y="275358"/>
                  </a:lnTo>
                  <a:lnTo>
                    <a:pt x="53758" y="230353"/>
                  </a:lnTo>
                  <a:lnTo>
                    <a:pt x="42942" y="192947"/>
                  </a:lnTo>
                  <a:lnTo>
                    <a:pt x="26364" y="149500"/>
                  </a:lnTo>
                  <a:lnTo>
                    <a:pt x="9628" y="102505"/>
                  </a:lnTo>
                  <a:lnTo>
                    <a:pt x="7807" y="98026"/>
                  </a:lnTo>
                  <a:lnTo>
                    <a:pt x="9438" y="98243"/>
                  </a:lnTo>
                  <a:lnTo>
                    <a:pt x="56959" y="116315"/>
                  </a:lnTo>
                  <a:lnTo>
                    <a:pt x="91167" y="124390"/>
                  </a:lnTo>
                  <a:lnTo>
                    <a:pt x="116517" y="127813"/>
                  </a:lnTo>
                  <a:lnTo>
                    <a:pt x="146822" y="130801"/>
                  </a:lnTo>
                  <a:lnTo>
                    <a:pt x="180431" y="133498"/>
                  </a:lnTo>
                  <a:lnTo>
                    <a:pt x="219771" y="133180"/>
                  </a:lnTo>
                  <a:lnTo>
                    <a:pt x="262930" y="130851"/>
                  </a:lnTo>
                  <a:lnTo>
                    <a:pt x="308637" y="127182"/>
                  </a:lnTo>
                  <a:lnTo>
                    <a:pt x="361686" y="122619"/>
                  </a:lnTo>
                  <a:lnTo>
                    <a:pt x="419629" y="117460"/>
                  </a:lnTo>
                  <a:lnTo>
                    <a:pt x="480836" y="111905"/>
                  </a:lnTo>
                  <a:lnTo>
                    <a:pt x="544924" y="105378"/>
                  </a:lnTo>
                  <a:lnTo>
                    <a:pt x="610932" y="98205"/>
                  </a:lnTo>
                  <a:lnTo>
                    <a:pt x="678222" y="90601"/>
                  </a:lnTo>
                  <a:lnTo>
                    <a:pt x="747070" y="82710"/>
                  </a:lnTo>
                  <a:lnTo>
                    <a:pt x="816958" y="74626"/>
                  </a:lnTo>
                  <a:lnTo>
                    <a:pt x="887538" y="66415"/>
                  </a:lnTo>
                  <a:lnTo>
                    <a:pt x="955759" y="58119"/>
                  </a:lnTo>
                  <a:lnTo>
                    <a:pt x="1022406" y="49766"/>
                  </a:lnTo>
                  <a:lnTo>
                    <a:pt x="1088004" y="41375"/>
                  </a:lnTo>
                  <a:lnTo>
                    <a:pt x="1149376" y="34370"/>
                  </a:lnTo>
                  <a:lnTo>
                    <a:pt x="1207927" y="28289"/>
                  </a:lnTo>
                  <a:lnTo>
                    <a:pt x="1264602" y="22823"/>
                  </a:lnTo>
                  <a:lnTo>
                    <a:pt x="1316496" y="17769"/>
                  </a:lnTo>
                  <a:lnTo>
                    <a:pt x="1365203" y="12988"/>
                  </a:lnTo>
                  <a:lnTo>
                    <a:pt x="1411786" y="8390"/>
                  </a:lnTo>
                  <a:lnTo>
                    <a:pt x="1455540" y="5324"/>
                  </a:lnTo>
                  <a:lnTo>
                    <a:pt x="1497411" y="3280"/>
                  </a:lnTo>
                  <a:lnTo>
                    <a:pt x="1538023" y="1918"/>
                  </a:lnTo>
                  <a:lnTo>
                    <a:pt x="1572860" y="1010"/>
                  </a:lnTo>
                  <a:lnTo>
                    <a:pt x="1603845" y="404"/>
                  </a:lnTo>
                  <a:lnTo>
                    <a:pt x="1632263" y="0"/>
                  </a:lnTo>
                  <a:lnTo>
                    <a:pt x="1669484" y="1433"/>
                  </a:lnTo>
                  <a:lnTo>
                    <a:pt x="1708150" y="5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1" name="SMARTInkShape-Group601"/>
          <p:cNvGrpSpPr/>
          <p:nvPr/>
        </p:nvGrpSpPr>
        <p:grpSpPr>
          <a:xfrm>
            <a:off x="6168541" y="2711450"/>
            <a:ext cx="206860" cy="120651"/>
            <a:chOff x="6168541" y="2711450"/>
            <a:chExt cx="206860" cy="120651"/>
          </a:xfrm>
        </p:grpSpPr>
        <p:sp>
          <p:nvSpPr>
            <p:cNvPr id="1049" name="SMARTInkShape-3061"/>
            <p:cNvSpPr/>
            <p:nvPr>
              <p:custDataLst>
                <p:tags r:id="rId180"/>
              </p:custDataLst>
            </p:nvPr>
          </p:nvSpPr>
          <p:spPr>
            <a:xfrm>
              <a:off x="6216650" y="28130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8282" y="14686"/>
                  </a:lnTo>
                  <a:lnTo>
                    <a:pt x="75940" y="12583"/>
                  </a:lnTo>
                  <a:lnTo>
                    <a:pt x="113517" y="780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3062"/>
            <p:cNvSpPr/>
            <p:nvPr>
              <p:custDataLst>
                <p:tags r:id="rId181"/>
              </p:custDataLst>
            </p:nvPr>
          </p:nvSpPr>
          <p:spPr>
            <a:xfrm>
              <a:off x="6168541" y="2711450"/>
              <a:ext cx="168760" cy="31751"/>
            </a:xfrm>
            <a:custGeom>
              <a:avLst/>
              <a:gdLst/>
              <a:ahLst/>
              <a:cxnLst/>
              <a:rect l="0" t="0" r="0" b="0"/>
              <a:pathLst>
                <a:path w="16876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3" y="31750"/>
                  </a:lnTo>
                  <a:lnTo>
                    <a:pt x="41818" y="20213"/>
                  </a:lnTo>
                  <a:lnTo>
                    <a:pt x="80974" y="10379"/>
                  </a:lnTo>
                  <a:lnTo>
                    <a:pt x="125188" y="3389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2" name="SMARTInkShape-3063"/>
          <p:cNvSpPr/>
          <p:nvPr>
            <p:custDataLst>
              <p:tags r:id="rId1"/>
            </p:custDataLst>
          </p:nvPr>
        </p:nvSpPr>
        <p:spPr>
          <a:xfrm>
            <a:off x="6997700" y="2269588"/>
            <a:ext cx="2184401" cy="714339"/>
          </a:xfrm>
          <a:custGeom>
            <a:avLst/>
            <a:gdLst/>
            <a:ahLst/>
            <a:cxnLst/>
            <a:rect l="0" t="0" r="0" b="0"/>
            <a:pathLst>
              <a:path w="2184401" h="714339">
                <a:moveTo>
                  <a:pt x="0" y="549812"/>
                </a:moveTo>
                <a:lnTo>
                  <a:pt x="0" y="549812"/>
                </a:lnTo>
                <a:lnTo>
                  <a:pt x="3370" y="556554"/>
                </a:lnTo>
                <a:lnTo>
                  <a:pt x="5958" y="600028"/>
                </a:lnTo>
                <a:lnTo>
                  <a:pt x="9996" y="640420"/>
                </a:lnTo>
                <a:lnTo>
                  <a:pt x="18248" y="678024"/>
                </a:lnTo>
                <a:lnTo>
                  <a:pt x="27358" y="709272"/>
                </a:lnTo>
                <a:lnTo>
                  <a:pt x="29527" y="712563"/>
                </a:lnTo>
                <a:lnTo>
                  <a:pt x="31679" y="714051"/>
                </a:lnTo>
                <a:lnTo>
                  <a:pt x="33820" y="714338"/>
                </a:lnTo>
                <a:lnTo>
                  <a:pt x="46944" y="691145"/>
                </a:lnTo>
                <a:lnTo>
                  <a:pt x="56376" y="657076"/>
                </a:lnTo>
                <a:lnTo>
                  <a:pt x="60868" y="636138"/>
                </a:lnTo>
                <a:lnTo>
                  <a:pt x="64568" y="608774"/>
                </a:lnTo>
                <a:lnTo>
                  <a:pt x="67739" y="577125"/>
                </a:lnTo>
                <a:lnTo>
                  <a:pt x="70559" y="542621"/>
                </a:lnTo>
                <a:lnTo>
                  <a:pt x="72440" y="504096"/>
                </a:lnTo>
                <a:lnTo>
                  <a:pt x="73693" y="462890"/>
                </a:lnTo>
                <a:lnTo>
                  <a:pt x="74528" y="419897"/>
                </a:lnTo>
                <a:lnTo>
                  <a:pt x="75085" y="379947"/>
                </a:lnTo>
                <a:lnTo>
                  <a:pt x="75457" y="342024"/>
                </a:lnTo>
                <a:lnTo>
                  <a:pt x="75705" y="305453"/>
                </a:lnTo>
                <a:lnTo>
                  <a:pt x="75870" y="275428"/>
                </a:lnTo>
                <a:lnTo>
                  <a:pt x="75979" y="249768"/>
                </a:lnTo>
                <a:lnTo>
                  <a:pt x="75396" y="208320"/>
                </a:lnTo>
                <a:lnTo>
                  <a:pt x="71806" y="165858"/>
                </a:lnTo>
                <a:lnTo>
                  <a:pt x="70107" y="120271"/>
                </a:lnTo>
                <a:lnTo>
                  <a:pt x="69872" y="106625"/>
                </a:lnTo>
                <a:lnTo>
                  <a:pt x="70571" y="106187"/>
                </a:lnTo>
                <a:lnTo>
                  <a:pt x="73227" y="105701"/>
                </a:lnTo>
                <a:lnTo>
                  <a:pt x="112485" y="111285"/>
                </a:lnTo>
                <a:lnTo>
                  <a:pt x="146688" y="109669"/>
                </a:lnTo>
                <a:lnTo>
                  <a:pt x="180201" y="105837"/>
                </a:lnTo>
                <a:lnTo>
                  <a:pt x="225668" y="99431"/>
                </a:lnTo>
                <a:lnTo>
                  <a:pt x="257690" y="95041"/>
                </a:lnTo>
                <a:lnTo>
                  <a:pt x="295266" y="89998"/>
                </a:lnTo>
                <a:lnTo>
                  <a:pt x="336543" y="84519"/>
                </a:lnTo>
                <a:lnTo>
                  <a:pt x="385228" y="78045"/>
                </a:lnTo>
                <a:lnTo>
                  <a:pt x="438853" y="70906"/>
                </a:lnTo>
                <a:lnTo>
                  <a:pt x="495768" y="63325"/>
                </a:lnTo>
                <a:lnTo>
                  <a:pt x="560522" y="56154"/>
                </a:lnTo>
                <a:lnTo>
                  <a:pt x="630504" y="49257"/>
                </a:lnTo>
                <a:lnTo>
                  <a:pt x="703968" y="42542"/>
                </a:lnTo>
                <a:lnTo>
                  <a:pt x="781169" y="35948"/>
                </a:lnTo>
                <a:lnTo>
                  <a:pt x="860857" y="29436"/>
                </a:lnTo>
                <a:lnTo>
                  <a:pt x="942205" y="22978"/>
                </a:lnTo>
                <a:lnTo>
                  <a:pt x="1025364" y="17262"/>
                </a:lnTo>
                <a:lnTo>
                  <a:pt x="1109731" y="12040"/>
                </a:lnTo>
                <a:lnTo>
                  <a:pt x="1194905" y="7147"/>
                </a:lnTo>
                <a:lnTo>
                  <a:pt x="1280614" y="3885"/>
                </a:lnTo>
                <a:lnTo>
                  <a:pt x="1366682" y="1711"/>
                </a:lnTo>
                <a:lnTo>
                  <a:pt x="1452988" y="261"/>
                </a:lnTo>
                <a:lnTo>
                  <a:pt x="1535926" y="0"/>
                </a:lnTo>
                <a:lnTo>
                  <a:pt x="1616617" y="532"/>
                </a:lnTo>
                <a:lnTo>
                  <a:pt x="1695812" y="1592"/>
                </a:lnTo>
                <a:lnTo>
                  <a:pt x="1769068" y="3710"/>
                </a:lnTo>
                <a:lnTo>
                  <a:pt x="1838368" y="6533"/>
                </a:lnTo>
                <a:lnTo>
                  <a:pt x="1905028" y="9826"/>
                </a:lnTo>
                <a:lnTo>
                  <a:pt x="1965696" y="14138"/>
                </a:lnTo>
                <a:lnTo>
                  <a:pt x="2022370" y="19129"/>
                </a:lnTo>
                <a:lnTo>
                  <a:pt x="2076379" y="24573"/>
                </a:lnTo>
                <a:lnTo>
                  <a:pt x="2112386" y="28203"/>
                </a:lnTo>
                <a:lnTo>
                  <a:pt x="2184400" y="354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SMARTInkShape-Group603"/>
          <p:cNvGrpSpPr/>
          <p:nvPr/>
        </p:nvGrpSpPr>
        <p:grpSpPr>
          <a:xfrm>
            <a:off x="7378962" y="2547233"/>
            <a:ext cx="1593373" cy="481718"/>
            <a:chOff x="7378962" y="2547233"/>
            <a:chExt cx="1593373" cy="481718"/>
          </a:xfrm>
        </p:grpSpPr>
        <p:sp>
          <p:nvSpPr>
            <p:cNvPr id="1053" name="SMARTInkShape-3064"/>
            <p:cNvSpPr/>
            <p:nvPr>
              <p:custDataLst>
                <p:tags r:id="rId167"/>
              </p:custDataLst>
            </p:nvPr>
          </p:nvSpPr>
          <p:spPr>
            <a:xfrm>
              <a:off x="8775700" y="26098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3065"/>
            <p:cNvSpPr/>
            <p:nvPr>
              <p:custDataLst>
                <p:tags r:id="rId168"/>
              </p:custDataLst>
            </p:nvPr>
          </p:nvSpPr>
          <p:spPr>
            <a:xfrm>
              <a:off x="8775700" y="2730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0819" y="12552"/>
                  </a:lnTo>
                  <a:lnTo>
                    <a:pt x="1143" y="5714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3066"/>
            <p:cNvSpPr/>
            <p:nvPr>
              <p:custDataLst>
                <p:tags r:id="rId169"/>
              </p:custDataLst>
            </p:nvPr>
          </p:nvSpPr>
          <p:spPr>
            <a:xfrm>
              <a:off x="8601454" y="2547233"/>
              <a:ext cx="136147" cy="272168"/>
            </a:xfrm>
            <a:custGeom>
              <a:avLst/>
              <a:gdLst/>
              <a:ahLst/>
              <a:cxnLst/>
              <a:rect l="0" t="0" r="0" b="0"/>
              <a:pathLst>
                <a:path w="136147" h="272168">
                  <a:moveTo>
                    <a:pt x="136146" y="5467"/>
                  </a:moveTo>
                  <a:lnTo>
                    <a:pt x="136146" y="5467"/>
                  </a:lnTo>
                  <a:lnTo>
                    <a:pt x="132775" y="2096"/>
                  </a:lnTo>
                  <a:lnTo>
                    <a:pt x="129239" y="441"/>
                  </a:lnTo>
                  <a:lnTo>
                    <a:pt x="127307" y="0"/>
                  </a:lnTo>
                  <a:lnTo>
                    <a:pt x="117849" y="2749"/>
                  </a:lnTo>
                  <a:lnTo>
                    <a:pt x="102737" y="21517"/>
                  </a:lnTo>
                  <a:lnTo>
                    <a:pt x="84855" y="59533"/>
                  </a:lnTo>
                  <a:lnTo>
                    <a:pt x="68665" y="94172"/>
                  </a:lnTo>
                  <a:lnTo>
                    <a:pt x="49709" y="131675"/>
                  </a:lnTo>
                  <a:lnTo>
                    <a:pt x="29525" y="167157"/>
                  </a:lnTo>
                  <a:lnTo>
                    <a:pt x="14440" y="199861"/>
                  </a:lnTo>
                  <a:lnTo>
                    <a:pt x="1777" y="238513"/>
                  </a:lnTo>
                  <a:lnTo>
                    <a:pt x="0" y="247615"/>
                  </a:lnTo>
                  <a:lnTo>
                    <a:pt x="227" y="254387"/>
                  </a:lnTo>
                  <a:lnTo>
                    <a:pt x="1789" y="259608"/>
                  </a:lnTo>
                  <a:lnTo>
                    <a:pt x="9146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3067"/>
            <p:cNvSpPr/>
            <p:nvPr>
              <p:custDataLst>
                <p:tags r:id="rId170"/>
              </p:custDataLst>
            </p:nvPr>
          </p:nvSpPr>
          <p:spPr>
            <a:xfrm>
              <a:off x="8594529" y="2571750"/>
              <a:ext cx="124022" cy="190501"/>
            </a:xfrm>
            <a:custGeom>
              <a:avLst/>
              <a:gdLst/>
              <a:ahLst/>
              <a:cxnLst/>
              <a:rect l="0" t="0" r="0" b="0"/>
              <a:pathLst>
                <a:path w="124022" h="1905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20974" y="43752"/>
                  </a:lnTo>
                  <a:lnTo>
                    <a:pt x="54094" y="90017"/>
                  </a:lnTo>
                  <a:lnTo>
                    <a:pt x="81429" y="127331"/>
                  </a:lnTo>
                  <a:lnTo>
                    <a:pt x="116112" y="173924"/>
                  </a:lnTo>
                  <a:lnTo>
                    <a:pt x="12402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3068"/>
            <p:cNvSpPr/>
            <p:nvPr>
              <p:custDataLst>
                <p:tags r:id="rId171"/>
              </p:custDataLst>
            </p:nvPr>
          </p:nvSpPr>
          <p:spPr>
            <a:xfrm>
              <a:off x="8342001" y="2574729"/>
              <a:ext cx="208757" cy="208819"/>
            </a:xfrm>
            <a:custGeom>
              <a:avLst/>
              <a:gdLst/>
              <a:ahLst/>
              <a:cxnLst/>
              <a:rect l="0" t="0" r="0" b="0"/>
              <a:pathLst>
                <a:path w="208757" h="208819">
                  <a:moveTo>
                    <a:pt x="205099" y="3371"/>
                  </a:moveTo>
                  <a:lnTo>
                    <a:pt x="205099" y="3371"/>
                  </a:lnTo>
                  <a:lnTo>
                    <a:pt x="208469" y="3371"/>
                  </a:lnTo>
                  <a:lnTo>
                    <a:pt x="208756" y="2665"/>
                  </a:lnTo>
                  <a:lnTo>
                    <a:pt x="207195" y="0"/>
                  </a:lnTo>
                  <a:lnTo>
                    <a:pt x="198504" y="227"/>
                  </a:lnTo>
                  <a:lnTo>
                    <a:pt x="159816" y="12863"/>
                  </a:lnTo>
                  <a:lnTo>
                    <a:pt x="115560" y="33073"/>
                  </a:lnTo>
                  <a:lnTo>
                    <a:pt x="70070" y="60306"/>
                  </a:lnTo>
                  <a:lnTo>
                    <a:pt x="32847" y="89563"/>
                  </a:lnTo>
                  <a:lnTo>
                    <a:pt x="26236" y="97653"/>
                  </a:lnTo>
                  <a:lnTo>
                    <a:pt x="26591" y="100092"/>
                  </a:lnTo>
                  <a:lnTo>
                    <a:pt x="28943" y="101718"/>
                  </a:lnTo>
                  <a:lnTo>
                    <a:pt x="40025" y="103526"/>
                  </a:lnTo>
                  <a:lnTo>
                    <a:pt x="83616" y="104685"/>
                  </a:lnTo>
                  <a:lnTo>
                    <a:pt x="123589" y="105639"/>
                  </a:lnTo>
                  <a:lnTo>
                    <a:pt x="124653" y="106827"/>
                  </a:lnTo>
                  <a:lnTo>
                    <a:pt x="123952" y="108325"/>
                  </a:lnTo>
                  <a:lnTo>
                    <a:pt x="81288" y="138557"/>
                  </a:lnTo>
                  <a:lnTo>
                    <a:pt x="36395" y="167579"/>
                  </a:lnTo>
                  <a:lnTo>
                    <a:pt x="5813" y="192284"/>
                  </a:lnTo>
                  <a:lnTo>
                    <a:pt x="110" y="199750"/>
                  </a:lnTo>
                  <a:lnTo>
                    <a:pt x="0" y="202729"/>
                  </a:lnTo>
                  <a:lnTo>
                    <a:pt x="1339" y="205421"/>
                  </a:lnTo>
                  <a:lnTo>
                    <a:pt x="3642" y="207921"/>
                  </a:lnTo>
                  <a:lnTo>
                    <a:pt x="17490" y="208818"/>
                  </a:lnTo>
                  <a:lnTo>
                    <a:pt x="52850" y="201592"/>
                  </a:lnTo>
                  <a:lnTo>
                    <a:pt x="84516" y="191658"/>
                  </a:lnTo>
                  <a:lnTo>
                    <a:pt x="122108" y="180188"/>
                  </a:lnTo>
                  <a:lnTo>
                    <a:pt x="160649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069"/>
            <p:cNvSpPr/>
            <p:nvPr>
              <p:custDataLst>
                <p:tags r:id="rId172"/>
              </p:custDataLst>
            </p:nvPr>
          </p:nvSpPr>
          <p:spPr>
            <a:xfrm>
              <a:off x="8082528" y="2562029"/>
              <a:ext cx="178823" cy="378022"/>
            </a:xfrm>
            <a:custGeom>
              <a:avLst/>
              <a:gdLst/>
              <a:ahLst/>
              <a:cxnLst/>
              <a:rect l="0" t="0" r="0" b="0"/>
              <a:pathLst>
                <a:path w="178823" h="378022">
                  <a:moveTo>
                    <a:pt x="178822" y="3371"/>
                  </a:moveTo>
                  <a:lnTo>
                    <a:pt x="178822" y="3371"/>
                  </a:lnTo>
                  <a:lnTo>
                    <a:pt x="168708" y="0"/>
                  </a:lnTo>
                  <a:lnTo>
                    <a:pt x="145564" y="4646"/>
                  </a:lnTo>
                  <a:lnTo>
                    <a:pt x="112993" y="25072"/>
                  </a:lnTo>
                  <a:lnTo>
                    <a:pt x="73160" y="70322"/>
                  </a:lnTo>
                  <a:lnTo>
                    <a:pt x="46491" y="112149"/>
                  </a:lnTo>
                  <a:lnTo>
                    <a:pt x="33449" y="135156"/>
                  </a:lnTo>
                  <a:lnTo>
                    <a:pt x="22641" y="160372"/>
                  </a:lnTo>
                  <a:lnTo>
                    <a:pt x="13317" y="187061"/>
                  </a:lnTo>
                  <a:lnTo>
                    <a:pt x="4985" y="214731"/>
                  </a:lnTo>
                  <a:lnTo>
                    <a:pt x="841" y="239528"/>
                  </a:lnTo>
                  <a:lnTo>
                    <a:pt x="0" y="284013"/>
                  </a:lnTo>
                  <a:lnTo>
                    <a:pt x="11857" y="319306"/>
                  </a:lnTo>
                  <a:lnTo>
                    <a:pt x="20945" y="334645"/>
                  </a:lnTo>
                  <a:lnTo>
                    <a:pt x="96272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070"/>
            <p:cNvSpPr/>
            <p:nvPr>
              <p:custDataLst>
                <p:tags r:id="rId173"/>
              </p:custDataLst>
            </p:nvPr>
          </p:nvSpPr>
          <p:spPr>
            <a:xfrm>
              <a:off x="7801080" y="2705100"/>
              <a:ext cx="104671" cy="170920"/>
            </a:xfrm>
            <a:custGeom>
              <a:avLst/>
              <a:gdLst/>
              <a:ahLst/>
              <a:cxnLst/>
              <a:rect l="0" t="0" r="0" b="0"/>
              <a:pathLst>
                <a:path w="104671" h="170920">
                  <a:moveTo>
                    <a:pt x="9420" y="57150"/>
                  </a:moveTo>
                  <a:lnTo>
                    <a:pt x="9420" y="57150"/>
                  </a:lnTo>
                  <a:lnTo>
                    <a:pt x="4351" y="51375"/>
                  </a:lnTo>
                  <a:lnTo>
                    <a:pt x="581" y="44941"/>
                  </a:lnTo>
                  <a:lnTo>
                    <a:pt x="0" y="42660"/>
                  </a:lnTo>
                  <a:lnTo>
                    <a:pt x="317" y="41141"/>
                  </a:lnTo>
                  <a:lnTo>
                    <a:pt x="1233" y="40127"/>
                  </a:lnTo>
                  <a:lnTo>
                    <a:pt x="3258" y="40157"/>
                  </a:lnTo>
                  <a:lnTo>
                    <a:pt x="9268" y="42071"/>
                  </a:lnTo>
                  <a:lnTo>
                    <a:pt x="23957" y="57229"/>
                  </a:lnTo>
                  <a:lnTo>
                    <a:pt x="47177" y="94822"/>
                  </a:lnTo>
                  <a:lnTo>
                    <a:pt x="60902" y="134948"/>
                  </a:lnTo>
                  <a:lnTo>
                    <a:pt x="68340" y="160399"/>
                  </a:lnTo>
                  <a:lnTo>
                    <a:pt x="67827" y="169596"/>
                  </a:lnTo>
                  <a:lnTo>
                    <a:pt x="66703" y="170919"/>
                  </a:lnTo>
                  <a:lnTo>
                    <a:pt x="65247" y="170391"/>
                  </a:lnTo>
                  <a:lnTo>
                    <a:pt x="63571" y="168627"/>
                  </a:lnTo>
                  <a:lnTo>
                    <a:pt x="56517" y="133263"/>
                  </a:lnTo>
                  <a:lnTo>
                    <a:pt x="55360" y="87228"/>
                  </a:lnTo>
                  <a:lnTo>
                    <a:pt x="57589" y="59229"/>
                  </a:lnTo>
                  <a:lnTo>
                    <a:pt x="66577" y="38319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3071"/>
            <p:cNvSpPr/>
            <p:nvPr>
              <p:custDataLst>
                <p:tags r:id="rId174"/>
              </p:custDataLst>
            </p:nvPr>
          </p:nvSpPr>
          <p:spPr>
            <a:xfrm>
              <a:off x="7646148" y="2748123"/>
              <a:ext cx="145303" cy="139766"/>
            </a:xfrm>
            <a:custGeom>
              <a:avLst/>
              <a:gdLst/>
              <a:ahLst/>
              <a:cxnLst/>
              <a:rect l="0" t="0" r="0" b="0"/>
              <a:pathLst>
                <a:path w="145303" h="139766">
                  <a:moveTo>
                    <a:pt x="69102" y="26827"/>
                  </a:moveTo>
                  <a:lnTo>
                    <a:pt x="69102" y="26827"/>
                  </a:lnTo>
                  <a:lnTo>
                    <a:pt x="43076" y="5870"/>
                  </a:lnTo>
                  <a:lnTo>
                    <a:pt x="33782" y="344"/>
                  </a:lnTo>
                  <a:lnTo>
                    <a:pt x="29326" y="0"/>
                  </a:lnTo>
                  <a:lnTo>
                    <a:pt x="20614" y="3380"/>
                  </a:lnTo>
                  <a:lnTo>
                    <a:pt x="12037" y="15230"/>
                  </a:lnTo>
                  <a:lnTo>
                    <a:pt x="7776" y="23329"/>
                  </a:lnTo>
                  <a:lnTo>
                    <a:pt x="1778" y="61696"/>
                  </a:lnTo>
                  <a:lnTo>
                    <a:pt x="0" y="105440"/>
                  </a:lnTo>
                  <a:lnTo>
                    <a:pt x="5228" y="125502"/>
                  </a:lnTo>
                  <a:lnTo>
                    <a:pt x="9586" y="132827"/>
                  </a:lnTo>
                  <a:lnTo>
                    <a:pt x="13903" y="137005"/>
                  </a:lnTo>
                  <a:lnTo>
                    <a:pt x="18192" y="139084"/>
                  </a:lnTo>
                  <a:lnTo>
                    <a:pt x="22462" y="139765"/>
                  </a:lnTo>
                  <a:lnTo>
                    <a:pt x="27425" y="137397"/>
                  </a:lnTo>
                  <a:lnTo>
                    <a:pt x="38584" y="127239"/>
                  </a:lnTo>
                  <a:lnTo>
                    <a:pt x="53396" y="98912"/>
                  </a:lnTo>
                  <a:lnTo>
                    <a:pt x="60903" y="54236"/>
                  </a:lnTo>
                  <a:lnTo>
                    <a:pt x="62509" y="34086"/>
                  </a:lnTo>
                  <a:lnTo>
                    <a:pt x="85811" y="75849"/>
                  </a:lnTo>
                  <a:lnTo>
                    <a:pt x="106195" y="94739"/>
                  </a:lnTo>
                  <a:lnTo>
                    <a:pt x="119454" y="102401"/>
                  </a:lnTo>
                  <a:lnTo>
                    <a:pt x="130522" y="104395"/>
                  </a:lnTo>
                  <a:lnTo>
                    <a:pt x="145302" y="10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3072"/>
            <p:cNvSpPr/>
            <p:nvPr>
              <p:custDataLst>
                <p:tags r:id="rId175"/>
              </p:custDataLst>
            </p:nvPr>
          </p:nvSpPr>
          <p:spPr>
            <a:xfrm>
              <a:off x="7378962" y="2599735"/>
              <a:ext cx="174337" cy="319073"/>
            </a:xfrm>
            <a:custGeom>
              <a:avLst/>
              <a:gdLst/>
              <a:ahLst/>
              <a:cxnLst/>
              <a:rect l="0" t="0" r="0" b="0"/>
              <a:pathLst>
                <a:path w="174337" h="319073">
                  <a:moveTo>
                    <a:pt x="6088" y="10115"/>
                  </a:moveTo>
                  <a:lnTo>
                    <a:pt x="6088" y="10115"/>
                  </a:lnTo>
                  <a:lnTo>
                    <a:pt x="0" y="4026"/>
                  </a:lnTo>
                  <a:lnTo>
                    <a:pt x="1653" y="43982"/>
                  </a:lnTo>
                  <a:lnTo>
                    <a:pt x="6939" y="75967"/>
                  </a:lnTo>
                  <a:lnTo>
                    <a:pt x="18696" y="118405"/>
                  </a:lnTo>
                  <a:lnTo>
                    <a:pt x="37091" y="165488"/>
                  </a:lnTo>
                  <a:lnTo>
                    <a:pt x="59379" y="211814"/>
                  </a:lnTo>
                  <a:lnTo>
                    <a:pt x="83394" y="251219"/>
                  </a:lnTo>
                  <a:lnTo>
                    <a:pt x="120715" y="295023"/>
                  </a:lnTo>
                  <a:lnTo>
                    <a:pt x="148472" y="316861"/>
                  </a:lnTo>
                  <a:lnTo>
                    <a:pt x="155339" y="319035"/>
                  </a:lnTo>
                  <a:lnTo>
                    <a:pt x="161327" y="319072"/>
                  </a:lnTo>
                  <a:lnTo>
                    <a:pt x="166731" y="317687"/>
                  </a:lnTo>
                  <a:lnTo>
                    <a:pt x="170334" y="311118"/>
                  </a:lnTo>
                  <a:lnTo>
                    <a:pt x="174336" y="288768"/>
                  </a:lnTo>
                  <a:lnTo>
                    <a:pt x="170470" y="252494"/>
                  </a:lnTo>
                  <a:lnTo>
                    <a:pt x="166477" y="230968"/>
                  </a:lnTo>
                  <a:lnTo>
                    <a:pt x="162402" y="203211"/>
                  </a:lnTo>
                  <a:lnTo>
                    <a:pt x="158276" y="171301"/>
                  </a:lnTo>
                  <a:lnTo>
                    <a:pt x="154112" y="136622"/>
                  </a:lnTo>
                  <a:lnTo>
                    <a:pt x="151337" y="105742"/>
                  </a:lnTo>
                  <a:lnTo>
                    <a:pt x="149488" y="77394"/>
                  </a:lnTo>
                  <a:lnTo>
                    <a:pt x="147432" y="32256"/>
                  </a:lnTo>
                  <a:lnTo>
                    <a:pt x="146004" y="0"/>
                  </a:lnTo>
                  <a:lnTo>
                    <a:pt x="158488" y="16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073"/>
            <p:cNvSpPr/>
            <p:nvPr>
              <p:custDataLst>
                <p:tags r:id="rId176"/>
              </p:custDataLst>
            </p:nvPr>
          </p:nvSpPr>
          <p:spPr>
            <a:xfrm>
              <a:off x="8902700" y="2608074"/>
              <a:ext cx="69635" cy="420877"/>
            </a:xfrm>
            <a:custGeom>
              <a:avLst/>
              <a:gdLst/>
              <a:ahLst/>
              <a:cxnLst/>
              <a:rect l="0" t="0" r="0" b="0"/>
              <a:pathLst>
                <a:path w="69635" h="420877">
                  <a:moveTo>
                    <a:pt x="19050" y="14476"/>
                  </a:moveTo>
                  <a:lnTo>
                    <a:pt x="19050" y="14476"/>
                  </a:lnTo>
                  <a:lnTo>
                    <a:pt x="19050" y="170"/>
                  </a:lnTo>
                  <a:lnTo>
                    <a:pt x="20461" y="0"/>
                  </a:lnTo>
                  <a:lnTo>
                    <a:pt x="25793" y="3574"/>
                  </a:lnTo>
                  <a:lnTo>
                    <a:pt x="40099" y="40487"/>
                  </a:lnTo>
                  <a:lnTo>
                    <a:pt x="51689" y="82246"/>
                  </a:lnTo>
                  <a:lnTo>
                    <a:pt x="57741" y="106223"/>
                  </a:lnTo>
                  <a:lnTo>
                    <a:pt x="62485" y="132085"/>
                  </a:lnTo>
                  <a:lnTo>
                    <a:pt x="66350" y="159204"/>
                  </a:lnTo>
                  <a:lnTo>
                    <a:pt x="69634" y="187161"/>
                  </a:lnTo>
                  <a:lnTo>
                    <a:pt x="69000" y="215677"/>
                  </a:lnTo>
                  <a:lnTo>
                    <a:pt x="65755" y="244566"/>
                  </a:lnTo>
                  <a:lnTo>
                    <a:pt x="60769" y="273702"/>
                  </a:lnTo>
                  <a:lnTo>
                    <a:pt x="53215" y="300182"/>
                  </a:lnTo>
                  <a:lnTo>
                    <a:pt x="43944" y="324892"/>
                  </a:lnTo>
                  <a:lnTo>
                    <a:pt x="25174" y="366928"/>
                  </a:lnTo>
                  <a:lnTo>
                    <a:pt x="0" y="420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074"/>
            <p:cNvSpPr/>
            <p:nvPr>
              <p:custDataLst>
                <p:tags r:id="rId177"/>
              </p:custDataLst>
            </p:nvPr>
          </p:nvSpPr>
          <p:spPr>
            <a:xfrm>
              <a:off x="8585198" y="2920277"/>
              <a:ext cx="146053" cy="99106"/>
            </a:xfrm>
            <a:custGeom>
              <a:avLst/>
              <a:gdLst/>
              <a:ahLst/>
              <a:cxnLst/>
              <a:rect l="0" t="0" r="0" b="0"/>
              <a:pathLst>
                <a:path w="146053" h="99106">
                  <a:moveTo>
                    <a:pt x="2" y="13423"/>
                  </a:moveTo>
                  <a:lnTo>
                    <a:pt x="2" y="13423"/>
                  </a:lnTo>
                  <a:lnTo>
                    <a:pt x="0" y="10052"/>
                  </a:lnTo>
                  <a:lnTo>
                    <a:pt x="707" y="9765"/>
                  </a:lnTo>
                  <a:lnTo>
                    <a:pt x="3372" y="11327"/>
                  </a:lnTo>
                  <a:lnTo>
                    <a:pt x="15197" y="33287"/>
                  </a:lnTo>
                  <a:lnTo>
                    <a:pt x="23177" y="64802"/>
                  </a:lnTo>
                  <a:lnTo>
                    <a:pt x="30739" y="99105"/>
                  </a:lnTo>
                  <a:lnTo>
                    <a:pt x="30371" y="98767"/>
                  </a:lnTo>
                  <a:lnTo>
                    <a:pt x="28081" y="94628"/>
                  </a:lnTo>
                  <a:lnTo>
                    <a:pt x="29566" y="77622"/>
                  </a:lnTo>
                  <a:lnTo>
                    <a:pt x="42164" y="37863"/>
                  </a:lnTo>
                  <a:lnTo>
                    <a:pt x="52607" y="19112"/>
                  </a:lnTo>
                  <a:lnTo>
                    <a:pt x="66186" y="7014"/>
                  </a:lnTo>
                  <a:lnTo>
                    <a:pt x="73757" y="2800"/>
                  </a:lnTo>
                  <a:lnTo>
                    <a:pt x="89698" y="0"/>
                  </a:lnTo>
                  <a:lnTo>
                    <a:pt x="97898" y="241"/>
                  </a:lnTo>
                  <a:lnTo>
                    <a:pt x="112655" y="6153"/>
                  </a:lnTo>
                  <a:lnTo>
                    <a:pt x="125566" y="16542"/>
                  </a:lnTo>
                  <a:lnTo>
                    <a:pt x="136006" y="30567"/>
                  </a:lnTo>
                  <a:lnTo>
                    <a:pt x="141587" y="44326"/>
                  </a:lnTo>
                  <a:lnTo>
                    <a:pt x="146052" y="7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3075"/>
            <p:cNvSpPr/>
            <p:nvPr>
              <p:custDataLst>
                <p:tags r:id="rId178"/>
              </p:custDataLst>
            </p:nvPr>
          </p:nvSpPr>
          <p:spPr>
            <a:xfrm>
              <a:off x="8343900" y="2876550"/>
              <a:ext cx="368301" cy="31751"/>
            </a:xfrm>
            <a:custGeom>
              <a:avLst/>
              <a:gdLst/>
              <a:ahLst/>
              <a:cxnLst/>
              <a:rect l="0" t="0" r="0" b="0"/>
              <a:pathLst>
                <a:path w="368301" h="31751">
                  <a:moveTo>
                    <a:pt x="0" y="31750"/>
                  </a:moveTo>
                  <a:lnTo>
                    <a:pt x="0" y="31750"/>
                  </a:lnTo>
                  <a:lnTo>
                    <a:pt x="6741" y="28379"/>
                  </a:lnTo>
                  <a:lnTo>
                    <a:pt x="37903" y="22912"/>
                  </a:lnTo>
                  <a:lnTo>
                    <a:pt x="76582" y="18885"/>
                  </a:lnTo>
                  <a:lnTo>
                    <a:pt x="99738" y="16823"/>
                  </a:lnTo>
                  <a:lnTo>
                    <a:pt x="125758" y="14037"/>
                  </a:lnTo>
                  <a:lnTo>
                    <a:pt x="153688" y="10770"/>
                  </a:lnTo>
                  <a:lnTo>
                    <a:pt x="182893" y="7180"/>
                  </a:lnTo>
                  <a:lnTo>
                    <a:pt x="211534" y="4786"/>
                  </a:lnTo>
                  <a:lnTo>
                    <a:pt x="239801" y="3191"/>
                  </a:lnTo>
                  <a:lnTo>
                    <a:pt x="267818" y="2127"/>
                  </a:lnTo>
                  <a:lnTo>
                    <a:pt x="312117" y="945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3076"/>
            <p:cNvSpPr/>
            <p:nvPr>
              <p:custDataLst>
                <p:tags r:id="rId179"/>
              </p:custDataLst>
            </p:nvPr>
          </p:nvSpPr>
          <p:spPr>
            <a:xfrm>
              <a:off x="8775700" y="2616200"/>
              <a:ext cx="39995" cy="44451"/>
            </a:xfrm>
            <a:custGeom>
              <a:avLst/>
              <a:gdLst/>
              <a:ahLst/>
              <a:cxnLst/>
              <a:rect l="0" t="0" r="0" b="0"/>
              <a:pathLst>
                <a:path w="39995" h="44451">
                  <a:moveTo>
                    <a:pt x="0" y="44450"/>
                  </a:moveTo>
                  <a:lnTo>
                    <a:pt x="0" y="44450"/>
                  </a:lnTo>
                  <a:lnTo>
                    <a:pt x="13484" y="41079"/>
                  </a:lnTo>
                  <a:lnTo>
                    <a:pt x="23868" y="33780"/>
                  </a:lnTo>
                  <a:lnTo>
                    <a:pt x="38660" y="15217"/>
                  </a:lnTo>
                  <a:lnTo>
                    <a:pt x="39884" y="11556"/>
                  </a:lnTo>
                  <a:lnTo>
                    <a:pt x="39994" y="8410"/>
                  </a:lnTo>
                  <a:lnTo>
                    <a:pt x="39363" y="5606"/>
                  </a:lnTo>
                  <a:lnTo>
                    <a:pt x="37532" y="373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" name="SMARTInkShape-Group604"/>
          <p:cNvGrpSpPr/>
          <p:nvPr/>
        </p:nvGrpSpPr>
        <p:grpSpPr>
          <a:xfrm>
            <a:off x="9709150" y="2844800"/>
            <a:ext cx="152401" cy="95251"/>
            <a:chOff x="9709150" y="2844800"/>
            <a:chExt cx="152401" cy="95251"/>
          </a:xfrm>
        </p:grpSpPr>
        <p:sp>
          <p:nvSpPr>
            <p:cNvPr id="1067" name="SMARTInkShape-3077"/>
            <p:cNvSpPr/>
            <p:nvPr>
              <p:custDataLst>
                <p:tags r:id="rId165"/>
              </p:custDataLst>
            </p:nvPr>
          </p:nvSpPr>
          <p:spPr>
            <a:xfrm>
              <a:off x="9734550" y="29337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3365" y="1986"/>
                  </a:lnTo>
                  <a:lnTo>
                    <a:pt x="90146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078"/>
            <p:cNvSpPr/>
            <p:nvPr>
              <p:custDataLst>
                <p:tags r:id="rId166"/>
              </p:custDataLst>
            </p:nvPr>
          </p:nvSpPr>
          <p:spPr>
            <a:xfrm>
              <a:off x="9709150" y="28448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3369" y="2979"/>
                  </a:lnTo>
                  <a:lnTo>
                    <a:pt x="88971" y="883"/>
                  </a:lnTo>
                  <a:lnTo>
                    <a:pt x="136213" y="1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4" name="SMARTInkShape-Group605"/>
          <p:cNvGrpSpPr/>
          <p:nvPr/>
        </p:nvGrpSpPr>
        <p:grpSpPr>
          <a:xfrm>
            <a:off x="10096500" y="2520950"/>
            <a:ext cx="1281558" cy="575498"/>
            <a:chOff x="10096500" y="2520950"/>
            <a:chExt cx="1281558" cy="575498"/>
          </a:xfrm>
        </p:grpSpPr>
        <p:sp>
          <p:nvSpPr>
            <p:cNvPr id="1070" name="SMARTInkShape-3079"/>
            <p:cNvSpPr/>
            <p:nvPr>
              <p:custDataLst>
                <p:tags r:id="rId151"/>
              </p:custDataLst>
            </p:nvPr>
          </p:nvSpPr>
          <p:spPr>
            <a:xfrm>
              <a:off x="10690309" y="2836482"/>
              <a:ext cx="98342" cy="97280"/>
            </a:xfrm>
            <a:custGeom>
              <a:avLst/>
              <a:gdLst/>
              <a:ahLst/>
              <a:cxnLst/>
              <a:rect l="0" t="0" r="0" b="0"/>
              <a:pathLst>
                <a:path w="98342" h="97280">
                  <a:moveTo>
                    <a:pt x="98341" y="21018"/>
                  </a:moveTo>
                  <a:lnTo>
                    <a:pt x="98341" y="21018"/>
                  </a:lnTo>
                  <a:lnTo>
                    <a:pt x="83133" y="7221"/>
                  </a:lnTo>
                  <a:lnTo>
                    <a:pt x="71827" y="1245"/>
                  </a:lnTo>
                  <a:lnTo>
                    <a:pt x="57865" y="0"/>
                  </a:lnTo>
                  <a:lnTo>
                    <a:pt x="50190" y="656"/>
                  </a:lnTo>
                  <a:lnTo>
                    <a:pt x="36017" y="7029"/>
                  </a:lnTo>
                  <a:lnTo>
                    <a:pt x="16141" y="24399"/>
                  </a:lnTo>
                  <a:lnTo>
                    <a:pt x="9674" y="31739"/>
                  </a:lnTo>
                  <a:lnTo>
                    <a:pt x="2487" y="49301"/>
                  </a:lnTo>
                  <a:lnTo>
                    <a:pt x="0" y="67455"/>
                  </a:lnTo>
                  <a:lnTo>
                    <a:pt x="1247" y="82579"/>
                  </a:lnTo>
                  <a:lnTo>
                    <a:pt x="6034" y="92593"/>
                  </a:lnTo>
                  <a:lnTo>
                    <a:pt x="9287" y="96251"/>
                  </a:lnTo>
                  <a:lnTo>
                    <a:pt x="14276" y="97279"/>
                  </a:lnTo>
                  <a:lnTo>
                    <a:pt x="27348" y="94658"/>
                  </a:lnTo>
                  <a:lnTo>
                    <a:pt x="47201" y="85249"/>
                  </a:lnTo>
                  <a:lnTo>
                    <a:pt x="70030" y="62388"/>
                  </a:lnTo>
                  <a:lnTo>
                    <a:pt x="70295" y="62003"/>
                  </a:lnTo>
                  <a:lnTo>
                    <a:pt x="68708" y="63458"/>
                  </a:lnTo>
                  <a:lnTo>
                    <a:pt x="67531" y="68337"/>
                  </a:lnTo>
                  <a:lnTo>
                    <a:pt x="67218" y="71614"/>
                  </a:lnTo>
                  <a:lnTo>
                    <a:pt x="68751" y="77136"/>
                  </a:lnTo>
                  <a:lnTo>
                    <a:pt x="75486" y="86430"/>
                  </a:lnTo>
                  <a:lnTo>
                    <a:pt x="78165" y="87204"/>
                  </a:lnTo>
                  <a:lnTo>
                    <a:pt x="91991" y="8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3080"/>
            <p:cNvSpPr/>
            <p:nvPr>
              <p:custDataLst>
                <p:tags r:id="rId152"/>
              </p:custDataLst>
            </p:nvPr>
          </p:nvSpPr>
          <p:spPr>
            <a:xfrm>
              <a:off x="11290300" y="2717800"/>
              <a:ext cx="87758" cy="330201"/>
            </a:xfrm>
            <a:custGeom>
              <a:avLst/>
              <a:gdLst/>
              <a:ahLst/>
              <a:cxnLst/>
              <a:rect l="0" t="0" r="0" b="0"/>
              <a:pathLst>
                <a:path w="87758" h="330201">
                  <a:moveTo>
                    <a:pt x="76200" y="0"/>
                  </a:moveTo>
                  <a:lnTo>
                    <a:pt x="76200" y="0"/>
                  </a:lnTo>
                  <a:lnTo>
                    <a:pt x="85039" y="46741"/>
                  </a:lnTo>
                  <a:lnTo>
                    <a:pt x="87185" y="87567"/>
                  </a:lnTo>
                  <a:lnTo>
                    <a:pt x="87757" y="111294"/>
                  </a:lnTo>
                  <a:lnTo>
                    <a:pt x="86726" y="135580"/>
                  </a:lnTo>
                  <a:lnTo>
                    <a:pt x="84630" y="160237"/>
                  </a:lnTo>
                  <a:lnTo>
                    <a:pt x="81818" y="185141"/>
                  </a:lnTo>
                  <a:lnTo>
                    <a:pt x="69290" y="229746"/>
                  </a:lnTo>
                  <a:lnTo>
                    <a:pt x="50550" y="268621"/>
                  </a:lnTo>
                  <a:lnTo>
                    <a:pt x="17173" y="31007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081"/>
            <p:cNvSpPr/>
            <p:nvPr>
              <p:custDataLst>
                <p:tags r:id="rId153"/>
              </p:custDataLst>
            </p:nvPr>
          </p:nvSpPr>
          <p:spPr>
            <a:xfrm>
              <a:off x="10096500" y="2520950"/>
              <a:ext cx="901701" cy="526342"/>
            </a:xfrm>
            <a:custGeom>
              <a:avLst/>
              <a:gdLst/>
              <a:ahLst/>
              <a:cxnLst/>
              <a:rect l="0" t="0" r="0" b="0"/>
              <a:pathLst>
                <a:path w="901701" h="526342">
                  <a:moveTo>
                    <a:pt x="0" y="419100"/>
                  </a:moveTo>
                  <a:lnTo>
                    <a:pt x="0" y="419100"/>
                  </a:lnTo>
                  <a:lnTo>
                    <a:pt x="8837" y="457824"/>
                  </a:lnTo>
                  <a:lnTo>
                    <a:pt x="20981" y="504598"/>
                  </a:lnTo>
                  <a:lnTo>
                    <a:pt x="32993" y="525986"/>
                  </a:lnTo>
                  <a:lnTo>
                    <a:pt x="35400" y="526341"/>
                  </a:lnTo>
                  <a:lnTo>
                    <a:pt x="37712" y="524461"/>
                  </a:lnTo>
                  <a:lnTo>
                    <a:pt x="46215" y="506057"/>
                  </a:lnTo>
                  <a:lnTo>
                    <a:pt x="52291" y="482442"/>
                  </a:lnTo>
                  <a:lnTo>
                    <a:pt x="54990" y="448428"/>
                  </a:lnTo>
                  <a:lnTo>
                    <a:pt x="55709" y="425952"/>
                  </a:lnTo>
                  <a:lnTo>
                    <a:pt x="56191" y="400384"/>
                  </a:lnTo>
                  <a:lnTo>
                    <a:pt x="56509" y="372757"/>
                  </a:lnTo>
                  <a:lnTo>
                    <a:pt x="56018" y="340932"/>
                  </a:lnTo>
                  <a:lnTo>
                    <a:pt x="54985" y="306310"/>
                  </a:lnTo>
                  <a:lnTo>
                    <a:pt x="53588" y="269823"/>
                  </a:lnTo>
                  <a:lnTo>
                    <a:pt x="52660" y="237032"/>
                  </a:lnTo>
                  <a:lnTo>
                    <a:pt x="52038" y="206705"/>
                  </a:lnTo>
                  <a:lnTo>
                    <a:pt x="51627" y="178020"/>
                  </a:lnTo>
                  <a:lnTo>
                    <a:pt x="51167" y="136740"/>
                  </a:lnTo>
                  <a:lnTo>
                    <a:pt x="50909" y="95549"/>
                  </a:lnTo>
                  <a:lnTo>
                    <a:pt x="50821" y="66460"/>
                  </a:lnTo>
                  <a:lnTo>
                    <a:pt x="53637" y="61945"/>
                  </a:lnTo>
                  <a:lnTo>
                    <a:pt x="64290" y="53167"/>
                  </a:lnTo>
                  <a:lnTo>
                    <a:pt x="99638" y="43662"/>
                  </a:lnTo>
                  <a:lnTo>
                    <a:pt x="135536" y="40572"/>
                  </a:lnTo>
                  <a:lnTo>
                    <a:pt x="182299" y="38493"/>
                  </a:lnTo>
                  <a:lnTo>
                    <a:pt x="212549" y="36951"/>
                  </a:lnTo>
                  <a:lnTo>
                    <a:pt x="245415" y="35217"/>
                  </a:lnTo>
                  <a:lnTo>
                    <a:pt x="283557" y="33356"/>
                  </a:lnTo>
                  <a:lnTo>
                    <a:pt x="325210" y="31409"/>
                  </a:lnTo>
                  <a:lnTo>
                    <a:pt x="369208" y="29406"/>
                  </a:lnTo>
                  <a:lnTo>
                    <a:pt x="414765" y="27365"/>
                  </a:lnTo>
                  <a:lnTo>
                    <a:pt x="461365" y="25299"/>
                  </a:lnTo>
                  <a:lnTo>
                    <a:pt x="508660" y="23216"/>
                  </a:lnTo>
                  <a:lnTo>
                    <a:pt x="553595" y="21122"/>
                  </a:lnTo>
                  <a:lnTo>
                    <a:pt x="596959" y="19020"/>
                  </a:lnTo>
                  <a:lnTo>
                    <a:pt x="639273" y="16913"/>
                  </a:lnTo>
                  <a:lnTo>
                    <a:pt x="678064" y="14098"/>
                  </a:lnTo>
                  <a:lnTo>
                    <a:pt x="714509" y="10810"/>
                  </a:lnTo>
                  <a:lnTo>
                    <a:pt x="749389" y="7206"/>
                  </a:lnTo>
                  <a:lnTo>
                    <a:pt x="778994" y="4804"/>
                  </a:lnTo>
                  <a:lnTo>
                    <a:pt x="805079" y="3203"/>
                  </a:lnTo>
                  <a:lnTo>
                    <a:pt x="847468" y="1424"/>
                  </a:lnTo>
                  <a:lnTo>
                    <a:pt x="901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082"/>
            <p:cNvSpPr/>
            <p:nvPr>
              <p:custDataLst>
                <p:tags r:id="rId154"/>
              </p:custDataLst>
            </p:nvPr>
          </p:nvSpPr>
          <p:spPr>
            <a:xfrm>
              <a:off x="10331450" y="26670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0"/>
                  </a:lnTo>
                  <a:lnTo>
                    <a:pt x="6743" y="13484"/>
                  </a:lnTo>
                  <a:lnTo>
                    <a:pt x="10935" y="45466"/>
                  </a:lnTo>
                  <a:lnTo>
                    <a:pt x="8806" y="86222"/>
                  </a:lnTo>
                  <a:lnTo>
                    <a:pt x="7078" y="129578"/>
                  </a:lnTo>
                  <a:lnTo>
                    <a:pt x="10856" y="174807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3083"/>
            <p:cNvSpPr/>
            <p:nvPr>
              <p:custDataLst>
                <p:tags r:id="rId155"/>
              </p:custDataLst>
            </p:nvPr>
          </p:nvSpPr>
          <p:spPr>
            <a:xfrm>
              <a:off x="11119733" y="2743200"/>
              <a:ext cx="107068" cy="196851"/>
            </a:xfrm>
            <a:custGeom>
              <a:avLst/>
              <a:gdLst/>
              <a:ahLst/>
              <a:cxnLst/>
              <a:rect l="0" t="0" r="0" b="0"/>
              <a:pathLst>
                <a:path w="107068" h="1968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440" y="1881"/>
                  </a:lnTo>
                  <a:lnTo>
                    <a:pt x="0" y="3371"/>
                  </a:lnTo>
                  <a:lnTo>
                    <a:pt x="2749" y="18951"/>
                  </a:lnTo>
                  <a:lnTo>
                    <a:pt x="25208" y="64708"/>
                  </a:lnTo>
                  <a:lnTo>
                    <a:pt x="48633" y="106113"/>
                  </a:lnTo>
                  <a:lnTo>
                    <a:pt x="72740" y="144095"/>
                  </a:lnTo>
                  <a:lnTo>
                    <a:pt x="10706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3084"/>
            <p:cNvSpPr/>
            <p:nvPr>
              <p:custDataLst>
                <p:tags r:id="rId156"/>
              </p:custDataLst>
            </p:nvPr>
          </p:nvSpPr>
          <p:spPr>
            <a:xfrm>
              <a:off x="11290300" y="2832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085"/>
            <p:cNvSpPr/>
            <p:nvPr>
              <p:custDataLst>
                <p:tags r:id="rId157"/>
              </p:custDataLst>
            </p:nvPr>
          </p:nvSpPr>
          <p:spPr>
            <a:xfrm>
              <a:off x="10585708" y="2730500"/>
              <a:ext cx="94993" cy="220954"/>
            </a:xfrm>
            <a:custGeom>
              <a:avLst/>
              <a:gdLst/>
              <a:ahLst/>
              <a:cxnLst/>
              <a:rect l="0" t="0" r="0" b="0"/>
              <a:pathLst>
                <a:path w="94993" h="220954">
                  <a:moveTo>
                    <a:pt x="6092" y="25400"/>
                  </a:moveTo>
                  <a:lnTo>
                    <a:pt x="6092" y="25400"/>
                  </a:lnTo>
                  <a:lnTo>
                    <a:pt x="625" y="19933"/>
                  </a:lnTo>
                  <a:lnTo>
                    <a:pt x="0" y="26053"/>
                  </a:lnTo>
                  <a:lnTo>
                    <a:pt x="8564" y="73063"/>
                  </a:lnTo>
                  <a:lnTo>
                    <a:pt x="15657" y="105850"/>
                  </a:lnTo>
                  <a:lnTo>
                    <a:pt x="23514" y="141589"/>
                  </a:lnTo>
                  <a:lnTo>
                    <a:pt x="32499" y="187296"/>
                  </a:lnTo>
                  <a:lnTo>
                    <a:pt x="39629" y="214167"/>
                  </a:lnTo>
                  <a:lnTo>
                    <a:pt x="41856" y="218273"/>
                  </a:lnTo>
                  <a:lnTo>
                    <a:pt x="44045" y="220304"/>
                  </a:lnTo>
                  <a:lnTo>
                    <a:pt x="46210" y="220953"/>
                  </a:lnTo>
                  <a:lnTo>
                    <a:pt x="49066" y="218563"/>
                  </a:lnTo>
                  <a:lnTo>
                    <a:pt x="56001" y="208381"/>
                  </a:lnTo>
                  <a:lnTo>
                    <a:pt x="67586" y="160819"/>
                  </a:lnTo>
                  <a:lnTo>
                    <a:pt x="74816" y="122510"/>
                  </a:lnTo>
                  <a:lnTo>
                    <a:pt x="82732" y="81495"/>
                  </a:lnTo>
                  <a:lnTo>
                    <a:pt x="89543" y="44687"/>
                  </a:lnTo>
                  <a:lnTo>
                    <a:pt x="94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3086"/>
            <p:cNvSpPr/>
            <p:nvPr>
              <p:custDataLst>
                <p:tags r:id="rId158"/>
              </p:custDataLst>
            </p:nvPr>
          </p:nvSpPr>
          <p:spPr>
            <a:xfrm>
              <a:off x="10990252" y="2719565"/>
              <a:ext cx="71449" cy="201436"/>
            </a:xfrm>
            <a:custGeom>
              <a:avLst/>
              <a:gdLst/>
              <a:ahLst/>
              <a:cxnLst/>
              <a:rect l="0" t="0" r="0" b="0"/>
              <a:pathLst>
                <a:path w="71449" h="201436">
                  <a:moveTo>
                    <a:pt x="71448" y="10935"/>
                  </a:moveTo>
                  <a:lnTo>
                    <a:pt x="71448" y="10935"/>
                  </a:lnTo>
                  <a:lnTo>
                    <a:pt x="71448" y="0"/>
                  </a:lnTo>
                  <a:lnTo>
                    <a:pt x="70036" y="117"/>
                  </a:lnTo>
                  <a:lnTo>
                    <a:pt x="64705" y="2129"/>
                  </a:lnTo>
                  <a:lnTo>
                    <a:pt x="50399" y="13970"/>
                  </a:lnTo>
                  <a:lnTo>
                    <a:pt x="22945" y="57213"/>
                  </a:lnTo>
                  <a:lnTo>
                    <a:pt x="7845" y="99593"/>
                  </a:lnTo>
                  <a:lnTo>
                    <a:pt x="0" y="145467"/>
                  </a:lnTo>
                  <a:lnTo>
                    <a:pt x="417" y="170681"/>
                  </a:lnTo>
                  <a:lnTo>
                    <a:pt x="3634" y="180227"/>
                  </a:lnTo>
                  <a:lnTo>
                    <a:pt x="14734" y="194596"/>
                  </a:lnTo>
                  <a:lnTo>
                    <a:pt x="23056" y="198287"/>
                  </a:lnTo>
                  <a:lnTo>
                    <a:pt x="65098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3087"/>
            <p:cNvSpPr/>
            <p:nvPr>
              <p:custDataLst>
                <p:tags r:id="rId159"/>
              </p:custDataLst>
            </p:nvPr>
          </p:nvSpPr>
          <p:spPr>
            <a:xfrm>
              <a:off x="11106150" y="2750433"/>
              <a:ext cx="171451" cy="208668"/>
            </a:xfrm>
            <a:custGeom>
              <a:avLst/>
              <a:gdLst/>
              <a:ahLst/>
              <a:cxnLst/>
              <a:rect l="0" t="0" r="0" b="0"/>
              <a:pathLst>
                <a:path w="171451" h="208668">
                  <a:moveTo>
                    <a:pt x="171450" y="5467"/>
                  </a:moveTo>
                  <a:lnTo>
                    <a:pt x="171450" y="5467"/>
                  </a:lnTo>
                  <a:lnTo>
                    <a:pt x="168079" y="2096"/>
                  </a:lnTo>
                  <a:lnTo>
                    <a:pt x="162661" y="441"/>
                  </a:lnTo>
                  <a:lnTo>
                    <a:pt x="159240" y="0"/>
                  </a:lnTo>
                  <a:lnTo>
                    <a:pt x="149798" y="3272"/>
                  </a:lnTo>
                  <a:lnTo>
                    <a:pt x="119742" y="23613"/>
                  </a:lnTo>
                  <a:lnTo>
                    <a:pt x="79835" y="70722"/>
                  </a:lnTo>
                  <a:lnTo>
                    <a:pt x="49917" y="115897"/>
                  </a:lnTo>
                  <a:lnTo>
                    <a:pt x="27021" y="156721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088"/>
            <p:cNvSpPr/>
            <p:nvPr>
              <p:custDataLst>
                <p:tags r:id="rId160"/>
              </p:custDataLst>
            </p:nvPr>
          </p:nvSpPr>
          <p:spPr>
            <a:xfrm>
              <a:off x="11296650" y="2832100"/>
              <a:ext cx="29200" cy="38101"/>
            </a:xfrm>
            <a:custGeom>
              <a:avLst/>
              <a:gdLst/>
              <a:ahLst/>
              <a:cxnLst/>
              <a:rect l="0" t="0" r="0" b="0"/>
              <a:pathLst>
                <a:path w="29200" h="38101">
                  <a:moveTo>
                    <a:pt x="0" y="38100"/>
                  </a:moveTo>
                  <a:lnTo>
                    <a:pt x="0" y="38100"/>
                  </a:lnTo>
                  <a:lnTo>
                    <a:pt x="14502" y="37394"/>
                  </a:lnTo>
                  <a:lnTo>
                    <a:pt x="23145" y="34729"/>
                  </a:lnTo>
                  <a:lnTo>
                    <a:pt x="26012" y="31619"/>
                  </a:lnTo>
                  <a:lnTo>
                    <a:pt x="29199" y="22520"/>
                  </a:lnTo>
                  <a:lnTo>
                    <a:pt x="27933" y="1783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3089"/>
            <p:cNvSpPr/>
            <p:nvPr>
              <p:custDataLst>
                <p:tags r:id="rId161"/>
              </p:custDataLst>
            </p:nvPr>
          </p:nvSpPr>
          <p:spPr>
            <a:xfrm>
              <a:off x="11271250" y="29146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3090"/>
            <p:cNvSpPr/>
            <p:nvPr>
              <p:custDataLst>
                <p:tags r:id="rId162"/>
              </p:custDataLst>
            </p:nvPr>
          </p:nvSpPr>
          <p:spPr>
            <a:xfrm>
              <a:off x="10232910" y="2908300"/>
              <a:ext cx="193791" cy="37840"/>
            </a:xfrm>
            <a:custGeom>
              <a:avLst/>
              <a:gdLst/>
              <a:ahLst/>
              <a:cxnLst/>
              <a:rect l="0" t="0" r="0" b="0"/>
              <a:pathLst>
                <a:path w="193791" h="37840">
                  <a:moveTo>
                    <a:pt x="22340" y="31750"/>
                  </a:moveTo>
                  <a:lnTo>
                    <a:pt x="22340" y="31750"/>
                  </a:lnTo>
                  <a:lnTo>
                    <a:pt x="471" y="37217"/>
                  </a:lnTo>
                  <a:lnTo>
                    <a:pt x="0" y="37512"/>
                  </a:lnTo>
                  <a:lnTo>
                    <a:pt x="391" y="37708"/>
                  </a:lnTo>
                  <a:lnTo>
                    <a:pt x="1358" y="37839"/>
                  </a:lnTo>
                  <a:lnTo>
                    <a:pt x="48245" y="27395"/>
                  </a:lnTo>
                  <a:lnTo>
                    <a:pt x="79009" y="18525"/>
                  </a:lnTo>
                  <a:lnTo>
                    <a:pt x="113848" y="12231"/>
                  </a:lnTo>
                  <a:lnTo>
                    <a:pt x="155680" y="8093"/>
                  </a:lnTo>
                  <a:lnTo>
                    <a:pt x="193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3091"/>
            <p:cNvSpPr/>
            <p:nvPr>
              <p:custDataLst>
                <p:tags r:id="rId163"/>
              </p:custDataLst>
            </p:nvPr>
          </p:nvSpPr>
          <p:spPr>
            <a:xfrm>
              <a:off x="10807700" y="2794000"/>
              <a:ext cx="107951" cy="149249"/>
            </a:xfrm>
            <a:custGeom>
              <a:avLst/>
              <a:gdLst/>
              <a:ahLst/>
              <a:cxnLst/>
              <a:rect l="0" t="0" r="0" b="0"/>
              <a:pathLst>
                <a:path w="107951" h="149249">
                  <a:moveTo>
                    <a:pt x="0" y="50800"/>
                  </a:moveTo>
                  <a:lnTo>
                    <a:pt x="0" y="50800"/>
                  </a:lnTo>
                  <a:lnTo>
                    <a:pt x="37259" y="88071"/>
                  </a:lnTo>
                  <a:lnTo>
                    <a:pt x="44311" y="101232"/>
                  </a:lnTo>
                  <a:lnTo>
                    <a:pt x="48878" y="123911"/>
                  </a:lnTo>
                  <a:lnTo>
                    <a:pt x="46858" y="141764"/>
                  </a:lnTo>
                  <a:lnTo>
                    <a:pt x="44645" y="145309"/>
                  </a:lnTo>
                  <a:lnTo>
                    <a:pt x="41756" y="147673"/>
                  </a:lnTo>
                  <a:lnTo>
                    <a:pt x="38420" y="149248"/>
                  </a:lnTo>
                  <a:lnTo>
                    <a:pt x="30952" y="149117"/>
                  </a:lnTo>
                  <a:lnTo>
                    <a:pt x="26985" y="148095"/>
                  </a:lnTo>
                  <a:lnTo>
                    <a:pt x="24340" y="144591"/>
                  </a:lnTo>
                  <a:lnTo>
                    <a:pt x="21400" y="133172"/>
                  </a:lnTo>
                  <a:lnTo>
                    <a:pt x="30359" y="87637"/>
                  </a:lnTo>
                  <a:lnTo>
                    <a:pt x="47330" y="48388"/>
                  </a:lnTo>
                  <a:lnTo>
                    <a:pt x="73368" y="2280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3092"/>
            <p:cNvSpPr/>
            <p:nvPr>
              <p:custDataLst>
                <p:tags r:id="rId164"/>
              </p:custDataLst>
            </p:nvPr>
          </p:nvSpPr>
          <p:spPr>
            <a:xfrm>
              <a:off x="10331450" y="2977343"/>
              <a:ext cx="101601" cy="119105"/>
            </a:xfrm>
            <a:custGeom>
              <a:avLst/>
              <a:gdLst/>
              <a:ahLst/>
              <a:cxnLst/>
              <a:rect l="0" t="0" r="0" b="0"/>
              <a:pathLst>
                <a:path w="101601" h="119105">
                  <a:moveTo>
                    <a:pt x="0" y="13507"/>
                  </a:moveTo>
                  <a:lnTo>
                    <a:pt x="0" y="13507"/>
                  </a:lnTo>
                  <a:lnTo>
                    <a:pt x="705" y="57246"/>
                  </a:lnTo>
                  <a:lnTo>
                    <a:pt x="5762" y="104647"/>
                  </a:lnTo>
                  <a:lnTo>
                    <a:pt x="6087" y="113515"/>
                  </a:lnTo>
                  <a:lnTo>
                    <a:pt x="5472" y="116163"/>
                  </a:lnTo>
                  <a:lnTo>
                    <a:pt x="4351" y="117928"/>
                  </a:lnTo>
                  <a:lnTo>
                    <a:pt x="2901" y="119104"/>
                  </a:lnTo>
                  <a:lnTo>
                    <a:pt x="1932" y="118477"/>
                  </a:lnTo>
                  <a:lnTo>
                    <a:pt x="860" y="114018"/>
                  </a:lnTo>
                  <a:lnTo>
                    <a:pt x="1581" y="83037"/>
                  </a:lnTo>
                  <a:lnTo>
                    <a:pt x="13850" y="38347"/>
                  </a:lnTo>
                  <a:lnTo>
                    <a:pt x="22383" y="23136"/>
                  </a:lnTo>
                  <a:lnTo>
                    <a:pt x="43226" y="3754"/>
                  </a:lnTo>
                  <a:lnTo>
                    <a:pt x="47868" y="655"/>
                  </a:lnTo>
                  <a:lnTo>
                    <a:pt x="52373" y="0"/>
                  </a:lnTo>
                  <a:lnTo>
                    <a:pt x="56786" y="975"/>
                  </a:lnTo>
                  <a:lnTo>
                    <a:pt x="61141" y="3035"/>
                  </a:lnTo>
                  <a:lnTo>
                    <a:pt x="74011" y="19419"/>
                  </a:lnTo>
                  <a:lnTo>
                    <a:pt x="96103" y="63385"/>
                  </a:lnTo>
                  <a:lnTo>
                    <a:pt x="101600" y="10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7" name="SMARTInkShape-Group606"/>
          <p:cNvGrpSpPr/>
          <p:nvPr/>
        </p:nvGrpSpPr>
        <p:grpSpPr>
          <a:xfrm>
            <a:off x="3295650" y="3911600"/>
            <a:ext cx="184151" cy="120651"/>
            <a:chOff x="3295650" y="3911600"/>
            <a:chExt cx="184151" cy="120651"/>
          </a:xfrm>
        </p:grpSpPr>
        <p:sp>
          <p:nvSpPr>
            <p:cNvPr id="1085" name="SMARTInkShape-3093"/>
            <p:cNvSpPr/>
            <p:nvPr>
              <p:custDataLst>
                <p:tags r:id="rId149"/>
              </p:custDataLst>
            </p:nvPr>
          </p:nvSpPr>
          <p:spPr>
            <a:xfrm>
              <a:off x="3346450" y="40068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44259" y="18493"/>
                  </a:lnTo>
                  <a:lnTo>
                    <a:pt x="86256" y="106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3094"/>
            <p:cNvSpPr/>
            <p:nvPr>
              <p:custDataLst>
                <p:tags r:id="rId150"/>
              </p:custDataLst>
            </p:nvPr>
          </p:nvSpPr>
          <p:spPr>
            <a:xfrm>
              <a:off x="3295650" y="39116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9345" y="12700"/>
                  </a:lnTo>
                  <a:lnTo>
                    <a:pt x="75472" y="9329"/>
                  </a:lnTo>
                  <a:lnTo>
                    <a:pt x="121081" y="623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7" name="SMARTInkShape-Group607"/>
          <p:cNvGrpSpPr/>
          <p:nvPr/>
        </p:nvGrpSpPr>
        <p:grpSpPr>
          <a:xfrm>
            <a:off x="4083050" y="3517900"/>
            <a:ext cx="1054101" cy="742951"/>
            <a:chOff x="4083050" y="3517900"/>
            <a:chExt cx="1054101" cy="742951"/>
          </a:xfrm>
        </p:grpSpPr>
        <p:sp>
          <p:nvSpPr>
            <p:cNvPr id="1088" name="SMARTInkShape-3095"/>
            <p:cNvSpPr/>
            <p:nvPr>
              <p:custDataLst>
                <p:tags r:id="rId140"/>
              </p:custDataLst>
            </p:nvPr>
          </p:nvSpPr>
          <p:spPr>
            <a:xfrm>
              <a:off x="4937387" y="3719511"/>
              <a:ext cx="110273" cy="226480"/>
            </a:xfrm>
            <a:custGeom>
              <a:avLst/>
              <a:gdLst/>
              <a:ahLst/>
              <a:cxnLst/>
              <a:rect l="0" t="0" r="0" b="0"/>
              <a:pathLst>
                <a:path w="110273" h="226480">
                  <a:moveTo>
                    <a:pt x="15613" y="52389"/>
                  </a:moveTo>
                  <a:lnTo>
                    <a:pt x="15613" y="52389"/>
                  </a:lnTo>
                  <a:lnTo>
                    <a:pt x="8871" y="59131"/>
                  </a:lnTo>
                  <a:lnTo>
                    <a:pt x="5561" y="68085"/>
                  </a:lnTo>
                  <a:lnTo>
                    <a:pt x="0" y="114122"/>
                  </a:lnTo>
                  <a:lnTo>
                    <a:pt x="5709" y="161244"/>
                  </a:lnTo>
                  <a:lnTo>
                    <a:pt x="12925" y="204132"/>
                  </a:lnTo>
                  <a:lnTo>
                    <a:pt x="15259" y="226479"/>
                  </a:lnTo>
                  <a:lnTo>
                    <a:pt x="15377" y="226305"/>
                  </a:lnTo>
                  <a:lnTo>
                    <a:pt x="15592" y="190279"/>
                  </a:lnTo>
                  <a:lnTo>
                    <a:pt x="15606" y="143339"/>
                  </a:lnTo>
                  <a:lnTo>
                    <a:pt x="15610" y="107628"/>
                  </a:lnTo>
                  <a:lnTo>
                    <a:pt x="22354" y="68678"/>
                  </a:lnTo>
                  <a:lnTo>
                    <a:pt x="31309" y="52337"/>
                  </a:lnTo>
                  <a:lnTo>
                    <a:pt x="72939" y="13403"/>
                  </a:lnTo>
                  <a:lnTo>
                    <a:pt x="91865" y="1718"/>
                  </a:lnTo>
                  <a:lnTo>
                    <a:pt x="100773" y="0"/>
                  </a:lnTo>
                  <a:lnTo>
                    <a:pt x="104137" y="530"/>
                  </a:lnTo>
                  <a:lnTo>
                    <a:pt x="106379" y="4411"/>
                  </a:lnTo>
                  <a:lnTo>
                    <a:pt x="110272" y="45687"/>
                  </a:lnTo>
                  <a:lnTo>
                    <a:pt x="103946" y="76195"/>
                  </a:lnTo>
                  <a:lnTo>
                    <a:pt x="91326" y="95190"/>
                  </a:lnTo>
                  <a:lnTo>
                    <a:pt x="74662" y="110923"/>
                  </a:lnTo>
                  <a:lnTo>
                    <a:pt x="57850" y="120267"/>
                  </a:lnTo>
                  <a:lnTo>
                    <a:pt x="40970" y="123009"/>
                  </a:lnTo>
                  <a:lnTo>
                    <a:pt x="15613" y="122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096"/>
            <p:cNvSpPr/>
            <p:nvPr>
              <p:custDataLst>
                <p:tags r:id="rId141"/>
              </p:custDataLst>
            </p:nvPr>
          </p:nvSpPr>
          <p:spPr>
            <a:xfrm>
              <a:off x="5054600" y="3635110"/>
              <a:ext cx="60392" cy="251091"/>
            </a:xfrm>
            <a:custGeom>
              <a:avLst/>
              <a:gdLst/>
              <a:ahLst/>
              <a:cxnLst/>
              <a:rect l="0" t="0" r="0" b="0"/>
              <a:pathLst>
                <a:path w="60392" h="251091">
                  <a:moveTo>
                    <a:pt x="38100" y="22490"/>
                  </a:moveTo>
                  <a:lnTo>
                    <a:pt x="38100" y="22490"/>
                  </a:lnTo>
                  <a:lnTo>
                    <a:pt x="34729" y="19119"/>
                  </a:lnTo>
                  <a:lnTo>
                    <a:pt x="34956" y="11820"/>
                  </a:lnTo>
                  <a:lnTo>
                    <a:pt x="37479" y="0"/>
                  </a:lnTo>
                  <a:lnTo>
                    <a:pt x="38391" y="441"/>
                  </a:lnTo>
                  <a:lnTo>
                    <a:pt x="41287" y="4694"/>
                  </a:lnTo>
                  <a:lnTo>
                    <a:pt x="53258" y="39906"/>
                  </a:lnTo>
                  <a:lnTo>
                    <a:pt x="60153" y="80253"/>
                  </a:lnTo>
                  <a:lnTo>
                    <a:pt x="60391" y="126937"/>
                  </a:lnTo>
                  <a:lnTo>
                    <a:pt x="47997" y="171657"/>
                  </a:lnTo>
                  <a:lnTo>
                    <a:pt x="30214" y="210621"/>
                  </a:lnTo>
                  <a:lnTo>
                    <a:pt x="0" y="251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3097"/>
            <p:cNvSpPr/>
            <p:nvPr>
              <p:custDataLst>
                <p:tags r:id="rId142"/>
              </p:custDataLst>
            </p:nvPr>
          </p:nvSpPr>
          <p:spPr>
            <a:xfrm>
              <a:off x="4495800" y="4000500"/>
              <a:ext cx="546101" cy="57151"/>
            </a:xfrm>
            <a:custGeom>
              <a:avLst/>
              <a:gdLst/>
              <a:ahLst/>
              <a:cxnLst/>
              <a:rect l="0" t="0" r="0" b="0"/>
              <a:pathLst>
                <a:path w="546101" h="57151">
                  <a:moveTo>
                    <a:pt x="0" y="57150"/>
                  </a:moveTo>
                  <a:lnTo>
                    <a:pt x="0" y="57150"/>
                  </a:lnTo>
                  <a:lnTo>
                    <a:pt x="47098" y="57150"/>
                  </a:lnTo>
                  <a:lnTo>
                    <a:pt x="91410" y="55738"/>
                  </a:lnTo>
                  <a:lnTo>
                    <a:pt x="133759" y="50408"/>
                  </a:lnTo>
                  <a:lnTo>
                    <a:pt x="161139" y="46305"/>
                  </a:lnTo>
                  <a:lnTo>
                    <a:pt x="192093" y="41453"/>
                  </a:lnTo>
                  <a:lnTo>
                    <a:pt x="225428" y="36102"/>
                  </a:lnTo>
                  <a:lnTo>
                    <a:pt x="260353" y="31124"/>
                  </a:lnTo>
                  <a:lnTo>
                    <a:pt x="296335" y="26394"/>
                  </a:lnTo>
                  <a:lnTo>
                    <a:pt x="333023" y="21829"/>
                  </a:lnTo>
                  <a:lnTo>
                    <a:pt x="368066" y="18081"/>
                  </a:lnTo>
                  <a:lnTo>
                    <a:pt x="402010" y="14876"/>
                  </a:lnTo>
                  <a:lnTo>
                    <a:pt x="435224" y="12034"/>
                  </a:lnTo>
                  <a:lnTo>
                    <a:pt x="462305" y="9434"/>
                  </a:lnTo>
                  <a:lnTo>
                    <a:pt x="505565" y="4663"/>
                  </a:lnTo>
                  <a:lnTo>
                    <a:pt x="5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3098"/>
            <p:cNvSpPr/>
            <p:nvPr>
              <p:custDataLst>
                <p:tags r:id="rId143"/>
              </p:custDataLst>
            </p:nvPr>
          </p:nvSpPr>
          <p:spPr>
            <a:xfrm>
              <a:off x="4794396" y="4127278"/>
              <a:ext cx="126855" cy="133573"/>
            </a:xfrm>
            <a:custGeom>
              <a:avLst/>
              <a:gdLst/>
              <a:ahLst/>
              <a:cxnLst/>
              <a:rect l="0" t="0" r="0" b="0"/>
              <a:pathLst>
                <a:path w="126855" h="133573">
                  <a:moveTo>
                    <a:pt x="6204" y="31972"/>
                  </a:moveTo>
                  <a:lnTo>
                    <a:pt x="6204" y="31972"/>
                  </a:lnTo>
                  <a:lnTo>
                    <a:pt x="115" y="31972"/>
                  </a:lnTo>
                  <a:lnTo>
                    <a:pt x="8715" y="56391"/>
                  </a:lnTo>
                  <a:lnTo>
                    <a:pt x="11416" y="82873"/>
                  </a:lnTo>
                  <a:lnTo>
                    <a:pt x="594" y="129939"/>
                  </a:lnTo>
                  <a:lnTo>
                    <a:pt x="347" y="131150"/>
                  </a:lnTo>
                  <a:lnTo>
                    <a:pt x="0" y="122741"/>
                  </a:lnTo>
                  <a:lnTo>
                    <a:pt x="13688" y="81067"/>
                  </a:lnTo>
                  <a:lnTo>
                    <a:pt x="23641" y="60847"/>
                  </a:lnTo>
                  <a:lnTo>
                    <a:pt x="64455" y="13247"/>
                  </a:lnTo>
                  <a:lnTo>
                    <a:pt x="81320" y="946"/>
                  </a:lnTo>
                  <a:lnTo>
                    <a:pt x="85208" y="0"/>
                  </a:lnTo>
                  <a:lnTo>
                    <a:pt x="88507" y="73"/>
                  </a:lnTo>
                  <a:lnTo>
                    <a:pt x="95935" y="5800"/>
                  </a:lnTo>
                  <a:lnTo>
                    <a:pt x="112201" y="30095"/>
                  </a:lnTo>
                  <a:lnTo>
                    <a:pt x="123227" y="67140"/>
                  </a:lnTo>
                  <a:lnTo>
                    <a:pt x="126138" y="106548"/>
                  </a:lnTo>
                  <a:lnTo>
                    <a:pt x="126854" y="133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099"/>
            <p:cNvSpPr/>
            <p:nvPr>
              <p:custDataLst>
                <p:tags r:id="rId144"/>
              </p:custDataLst>
            </p:nvPr>
          </p:nvSpPr>
          <p:spPr>
            <a:xfrm>
              <a:off x="4787900" y="37909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100"/>
            <p:cNvSpPr/>
            <p:nvPr>
              <p:custDataLst>
                <p:tags r:id="rId145"/>
              </p:custDataLst>
            </p:nvPr>
          </p:nvSpPr>
          <p:spPr>
            <a:xfrm>
              <a:off x="4083050" y="3517900"/>
              <a:ext cx="1054101" cy="723788"/>
            </a:xfrm>
            <a:custGeom>
              <a:avLst/>
              <a:gdLst/>
              <a:ahLst/>
              <a:cxnLst/>
              <a:rect l="0" t="0" r="0" b="0"/>
              <a:pathLst>
                <a:path w="1054101" h="723788">
                  <a:moveTo>
                    <a:pt x="0" y="558800"/>
                  </a:moveTo>
                  <a:lnTo>
                    <a:pt x="0" y="558800"/>
                  </a:lnTo>
                  <a:lnTo>
                    <a:pt x="0" y="555142"/>
                  </a:lnTo>
                  <a:lnTo>
                    <a:pt x="0" y="556704"/>
                  </a:lnTo>
                  <a:lnTo>
                    <a:pt x="15208" y="590920"/>
                  </a:lnTo>
                  <a:lnTo>
                    <a:pt x="31788" y="638166"/>
                  </a:lnTo>
                  <a:lnTo>
                    <a:pt x="45245" y="685405"/>
                  </a:lnTo>
                  <a:lnTo>
                    <a:pt x="55443" y="723787"/>
                  </a:lnTo>
                  <a:lnTo>
                    <a:pt x="57423" y="721002"/>
                  </a:lnTo>
                  <a:lnTo>
                    <a:pt x="66246" y="690664"/>
                  </a:lnTo>
                  <a:lnTo>
                    <a:pt x="71306" y="654330"/>
                  </a:lnTo>
                  <a:lnTo>
                    <a:pt x="71526" y="628837"/>
                  </a:lnTo>
                  <a:lnTo>
                    <a:pt x="70262" y="599141"/>
                  </a:lnTo>
                  <a:lnTo>
                    <a:pt x="68007" y="566644"/>
                  </a:lnTo>
                  <a:lnTo>
                    <a:pt x="65094" y="527340"/>
                  </a:lnTo>
                  <a:lnTo>
                    <a:pt x="61740" y="483499"/>
                  </a:lnTo>
                  <a:lnTo>
                    <a:pt x="58094" y="436633"/>
                  </a:lnTo>
                  <a:lnTo>
                    <a:pt x="55662" y="392688"/>
                  </a:lnTo>
                  <a:lnTo>
                    <a:pt x="54042" y="350692"/>
                  </a:lnTo>
                  <a:lnTo>
                    <a:pt x="52961" y="309995"/>
                  </a:lnTo>
                  <a:lnTo>
                    <a:pt x="51535" y="277924"/>
                  </a:lnTo>
                  <a:lnTo>
                    <a:pt x="49879" y="251605"/>
                  </a:lnTo>
                  <a:lnTo>
                    <a:pt x="45451" y="212013"/>
                  </a:lnTo>
                  <a:lnTo>
                    <a:pt x="34875" y="169349"/>
                  </a:lnTo>
                  <a:lnTo>
                    <a:pt x="32367" y="147281"/>
                  </a:lnTo>
                  <a:lnTo>
                    <a:pt x="36395" y="144049"/>
                  </a:lnTo>
                  <a:lnTo>
                    <a:pt x="67933" y="135422"/>
                  </a:lnTo>
                  <a:lnTo>
                    <a:pt x="111802" y="128156"/>
                  </a:lnTo>
                  <a:lnTo>
                    <a:pt x="144384" y="123537"/>
                  </a:lnTo>
                  <a:lnTo>
                    <a:pt x="183040" y="118342"/>
                  </a:lnTo>
                  <a:lnTo>
                    <a:pt x="225743" y="112761"/>
                  </a:lnTo>
                  <a:lnTo>
                    <a:pt x="275379" y="106924"/>
                  </a:lnTo>
                  <a:lnTo>
                    <a:pt x="329635" y="100916"/>
                  </a:lnTo>
                  <a:lnTo>
                    <a:pt x="386974" y="94793"/>
                  </a:lnTo>
                  <a:lnTo>
                    <a:pt x="445660" y="87890"/>
                  </a:lnTo>
                  <a:lnTo>
                    <a:pt x="505246" y="80466"/>
                  </a:lnTo>
                  <a:lnTo>
                    <a:pt x="565430" y="72694"/>
                  </a:lnTo>
                  <a:lnTo>
                    <a:pt x="623898" y="64690"/>
                  </a:lnTo>
                  <a:lnTo>
                    <a:pt x="681221" y="56533"/>
                  </a:lnTo>
                  <a:lnTo>
                    <a:pt x="737781" y="48272"/>
                  </a:lnTo>
                  <a:lnTo>
                    <a:pt x="788893" y="40648"/>
                  </a:lnTo>
                  <a:lnTo>
                    <a:pt x="836373" y="33448"/>
                  </a:lnTo>
                  <a:lnTo>
                    <a:pt x="881432" y="26532"/>
                  </a:lnTo>
                  <a:lnTo>
                    <a:pt x="920643" y="20510"/>
                  </a:lnTo>
                  <a:lnTo>
                    <a:pt x="955956" y="15085"/>
                  </a:lnTo>
                  <a:lnTo>
                    <a:pt x="988671" y="10056"/>
                  </a:lnTo>
                  <a:lnTo>
                    <a:pt x="1054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3101"/>
            <p:cNvSpPr/>
            <p:nvPr>
              <p:custDataLst>
                <p:tags r:id="rId146"/>
              </p:custDataLst>
            </p:nvPr>
          </p:nvSpPr>
          <p:spPr>
            <a:xfrm>
              <a:off x="4395799" y="3748752"/>
              <a:ext cx="100125" cy="254464"/>
            </a:xfrm>
            <a:custGeom>
              <a:avLst/>
              <a:gdLst/>
              <a:ahLst/>
              <a:cxnLst/>
              <a:rect l="0" t="0" r="0" b="0"/>
              <a:pathLst>
                <a:path w="100125" h="254464">
                  <a:moveTo>
                    <a:pt x="4751" y="105698"/>
                  </a:moveTo>
                  <a:lnTo>
                    <a:pt x="4751" y="105698"/>
                  </a:lnTo>
                  <a:lnTo>
                    <a:pt x="2869" y="148074"/>
                  </a:lnTo>
                  <a:lnTo>
                    <a:pt x="1606" y="181284"/>
                  </a:lnTo>
                  <a:lnTo>
                    <a:pt x="4130" y="224110"/>
                  </a:lnTo>
                  <a:lnTo>
                    <a:pt x="4696" y="254463"/>
                  </a:lnTo>
                  <a:lnTo>
                    <a:pt x="5420" y="254264"/>
                  </a:lnTo>
                  <a:lnTo>
                    <a:pt x="8105" y="250279"/>
                  </a:lnTo>
                  <a:lnTo>
                    <a:pt x="5440" y="208759"/>
                  </a:lnTo>
                  <a:lnTo>
                    <a:pt x="2000" y="173845"/>
                  </a:lnTo>
                  <a:lnTo>
                    <a:pt x="0" y="129165"/>
                  </a:lnTo>
                  <a:lnTo>
                    <a:pt x="523" y="83672"/>
                  </a:lnTo>
                  <a:lnTo>
                    <a:pt x="8045" y="37083"/>
                  </a:lnTo>
                  <a:lnTo>
                    <a:pt x="15762" y="13793"/>
                  </a:lnTo>
                  <a:lnTo>
                    <a:pt x="22815" y="5349"/>
                  </a:lnTo>
                  <a:lnTo>
                    <a:pt x="32535" y="1126"/>
                  </a:lnTo>
                  <a:lnTo>
                    <a:pt x="38090" y="0"/>
                  </a:lnTo>
                  <a:lnTo>
                    <a:pt x="62764" y="5157"/>
                  </a:lnTo>
                  <a:lnTo>
                    <a:pt x="78512" y="15622"/>
                  </a:lnTo>
                  <a:lnTo>
                    <a:pt x="91156" y="28976"/>
                  </a:lnTo>
                  <a:lnTo>
                    <a:pt x="99127" y="41965"/>
                  </a:lnTo>
                  <a:lnTo>
                    <a:pt x="100124" y="48393"/>
                  </a:lnTo>
                  <a:lnTo>
                    <a:pt x="97469" y="61179"/>
                  </a:lnTo>
                  <a:lnTo>
                    <a:pt x="81297" y="83649"/>
                  </a:lnTo>
                  <a:lnTo>
                    <a:pt x="55261" y="104809"/>
                  </a:lnTo>
                  <a:lnTo>
                    <a:pt x="22045" y="120078"/>
                  </a:lnTo>
                  <a:lnTo>
                    <a:pt x="4751" y="12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102"/>
            <p:cNvSpPr/>
            <p:nvPr>
              <p:custDataLst>
                <p:tags r:id="rId147"/>
              </p:custDataLst>
            </p:nvPr>
          </p:nvSpPr>
          <p:spPr>
            <a:xfrm>
              <a:off x="4567637" y="3700312"/>
              <a:ext cx="99614" cy="185889"/>
            </a:xfrm>
            <a:custGeom>
              <a:avLst/>
              <a:gdLst/>
              <a:ahLst/>
              <a:cxnLst/>
              <a:rect l="0" t="0" r="0" b="0"/>
              <a:pathLst>
                <a:path w="99614" h="185889">
                  <a:moveTo>
                    <a:pt x="99613" y="39838"/>
                  </a:moveTo>
                  <a:lnTo>
                    <a:pt x="99613" y="39838"/>
                  </a:lnTo>
                  <a:lnTo>
                    <a:pt x="88076" y="14517"/>
                  </a:lnTo>
                  <a:lnTo>
                    <a:pt x="77536" y="5132"/>
                  </a:lnTo>
                  <a:lnTo>
                    <a:pt x="69575" y="189"/>
                  </a:lnTo>
                  <a:lnTo>
                    <a:pt x="64771" y="0"/>
                  </a:lnTo>
                  <a:lnTo>
                    <a:pt x="53789" y="3553"/>
                  </a:lnTo>
                  <a:lnTo>
                    <a:pt x="35706" y="20228"/>
                  </a:lnTo>
                  <a:lnTo>
                    <a:pt x="16942" y="53156"/>
                  </a:lnTo>
                  <a:lnTo>
                    <a:pt x="4719" y="97563"/>
                  </a:lnTo>
                  <a:lnTo>
                    <a:pt x="0" y="136356"/>
                  </a:lnTo>
                  <a:lnTo>
                    <a:pt x="5344" y="166821"/>
                  </a:lnTo>
                  <a:lnTo>
                    <a:pt x="13971" y="179295"/>
                  </a:lnTo>
                  <a:lnTo>
                    <a:pt x="19235" y="183609"/>
                  </a:lnTo>
                  <a:lnTo>
                    <a:pt x="24861" y="185780"/>
                  </a:lnTo>
                  <a:lnTo>
                    <a:pt x="48813" y="185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3103"/>
            <p:cNvSpPr/>
            <p:nvPr>
              <p:custDataLst>
                <p:tags r:id="rId148"/>
              </p:custDataLst>
            </p:nvPr>
          </p:nvSpPr>
          <p:spPr>
            <a:xfrm>
              <a:off x="4718050" y="3753733"/>
              <a:ext cx="3145" cy="113418"/>
            </a:xfrm>
            <a:custGeom>
              <a:avLst/>
              <a:gdLst/>
              <a:ahLst/>
              <a:cxnLst/>
              <a:rect l="0" t="0" r="0" b="0"/>
              <a:pathLst>
                <a:path w="3145" h="113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144" y="43722"/>
                  </a:lnTo>
                  <a:lnTo>
                    <a:pt x="414" y="85215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5" name="SMARTInkShape-Group608"/>
          <p:cNvGrpSpPr/>
          <p:nvPr/>
        </p:nvGrpSpPr>
        <p:grpSpPr>
          <a:xfrm>
            <a:off x="2192201" y="4794722"/>
            <a:ext cx="1164400" cy="477494"/>
            <a:chOff x="2192201" y="4794722"/>
            <a:chExt cx="1164400" cy="477494"/>
          </a:xfrm>
        </p:grpSpPr>
        <p:sp>
          <p:nvSpPr>
            <p:cNvPr id="1098" name="SMARTInkShape-3104"/>
            <p:cNvSpPr/>
            <p:nvPr>
              <p:custDataLst>
                <p:tags r:id="rId133"/>
              </p:custDataLst>
            </p:nvPr>
          </p:nvSpPr>
          <p:spPr>
            <a:xfrm>
              <a:off x="2192201" y="5026564"/>
              <a:ext cx="100150" cy="245652"/>
            </a:xfrm>
            <a:custGeom>
              <a:avLst/>
              <a:gdLst/>
              <a:ahLst/>
              <a:cxnLst/>
              <a:rect l="0" t="0" r="0" b="0"/>
              <a:pathLst>
                <a:path w="100150" h="245652">
                  <a:moveTo>
                    <a:pt x="100149" y="15336"/>
                  </a:moveTo>
                  <a:lnTo>
                    <a:pt x="100149" y="15336"/>
                  </a:lnTo>
                  <a:lnTo>
                    <a:pt x="55369" y="409"/>
                  </a:lnTo>
                  <a:lnTo>
                    <a:pt x="44733" y="0"/>
                  </a:lnTo>
                  <a:lnTo>
                    <a:pt x="23037" y="5486"/>
                  </a:lnTo>
                  <a:lnTo>
                    <a:pt x="18402" y="8770"/>
                  </a:lnTo>
                  <a:lnTo>
                    <a:pt x="3446" y="31823"/>
                  </a:lnTo>
                  <a:lnTo>
                    <a:pt x="0" y="44837"/>
                  </a:lnTo>
                  <a:lnTo>
                    <a:pt x="2350" y="64372"/>
                  </a:lnTo>
                  <a:lnTo>
                    <a:pt x="9411" y="78052"/>
                  </a:lnTo>
                  <a:lnTo>
                    <a:pt x="43395" y="123775"/>
                  </a:lnTo>
                  <a:lnTo>
                    <a:pt x="56580" y="139025"/>
                  </a:lnTo>
                  <a:lnTo>
                    <a:pt x="77754" y="156250"/>
                  </a:lnTo>
                  <a:lnTo>
                    <a:pt x="86198" y="168276"/>
                  </a:lnTo>
                  <a:lnTo>
                    <a:pt x="88539" y="182558"/>
                  </a:lnTo>
                  <a:lnTo>
                    <a:pt x="88176" y="190317"/>
                  </a:lnTo>
                  <a:lnTo>
                    <a:pt x="77551" y="214721"/>
                  </a:lnTo>
                  <a:lnTo>
                    <a:pt x="60998" y="233085"/>
                  </a:lnTo>
                  <a:lnTo>
                    <a:pt x="46058" y="244092"/>
                  </a:lnTo>
                  <a:lnTo>
                    <a:pt x="42216" y="245451"/>
                  </a:lnTo>
                  <a:lnTo>
                    <a:pt x="38949" y="245651"/>
                  </a:lnTo>
                  <a:lnTo>
                    <a:pt x="30299" y="243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3105"/>
            <p:cNvSpPr/>
            <p:nvPr>
              <p:custDataLst>
                <p:tags r:id="rId134"/>
              </p:custDataLst>
            </p:nvPr>
          </p:nvSpPr>
          <p:spPr>
            <a:xfrm>
              <a:off x="3244850" y="4902200"/>
              <a:ext cx="111751" cy="368301"/>
            </a:xfrm>
            <a:custGeom>
              <a:avLst/>
              <a:gdLst/>
              <a:ahLst/>
              <a:cxnLst/>
              <a:rect l="0" t="0" r="0" b="0"/>
              <a:pathLst>
                <a:path w="111751" h="368301">
                  <a:moveTo>
                    <a:pt x="82550" y="0"/>
                  </a:moveTo>
                  <a:lnTo>
                    <a:pt x="82550" y="0"/>
                  </a:lnTo>
                  <a:lnTo>
                    <a:pt x="101391" y="45207"/>
                  </a:lnTo>
                  <a:lnTo>
                    <a:pt x="108563" y="77243"/>
                  </a:lnTo>
                  <a:lnTo>
                    <a:pt x="111750" y="117350"/>
                  </a:lnTo>
                  <a:lnTo>
                    <a:pt x="111285" y="162928"/>
                  </a:lnTo>
                  <a:lnTo>
                    <a:pt x="110173" y="186935"/>
                  </a:lnTo>
                  <a:lnTo>
                    <a:pt x="101412" y="234306"/>
                  </a:lnTo>
                  <a:lnTo>
                    <a:pt x="86700" y="278408"/>
                  </a:lnTo>
                  <a:lnTo>
                    <a:pt x="66050" y="314472"/>
                  </a:lnTo>
                  <a:lnTo>
                    <a:pt x="40880" y="339437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3106"/>
            <p:cNvSpPr/>
            <p:nvPr>
              <p:custDataLst>
                <p:tags r:id="rId135"/>
              </p:custDataLst>
            </p:nvPr>
          </p:nvSpPr>
          <p:spPr>
            <a:xfrm>
              <a:off x="3080196" y="4855005"/>
              <a:ext cx="114425" cy="123396"/>
            </a:xfrm>
            <a:custGeom>
              <a:avLst/>
              <a:gdLst/>
              <a:ahLst/>
              <a:cxnLst/>
              <a:rect l="0" t="0" r="0" b="0"/>
              <a:pathLst>
                <a:path w="114425" h="123396">
                  <a:moveTo>
                    <a:pt x="31304" y="47195"/>
                  </a:moveTo>
                  <a:lnTo>
                    <a:pt x="31304" y="47195"/>
                  </a:lnTo>
                  <a:lnTo>
                    <a:pt x="31304" y="43824"/>
                  </a:lnTo>
                  <a:lnTo>
                    <a:pt x="30598" y="43537"/>
                  </a:lnTo>
                  <a:lnTo>
                    <a:pt x="27933" y="45099"/>
                  </a:lnTo>
                  <a:lnTo>
                    <a:pt x="2943" y="91284"/>
                  </a:lnTo>
                  <a:lnTo>
                    <a:pt x="0" y="97111"/>
                  </a:lnTo>
                  <a:lnTo>
                    <a:pt x="26312" y="50947"/>
                  </a:lnTo>
                  <a:lnTo>
                    <a:pt x="50622" y="14644"/>
                  </a:lnTo>
                  <a:lnTo>
                    <a:pt x="62468" y="4506"/>
                  </a:lnTo>
                  <a:lnTo>
                    <a:pt x="72436" y="0"/>
                  </a:lnTo>
                  <a:lnTo>
                    <a:pt x="77775" y="1621"/>
                  </a:lnTo>
                  <a:lnTo>
                    <a:pt x="89352" y="10947"/>
                  </a:lnTo>
                  <a:lnTo>
                    <a:pt x="104399" y="35436"/>
                  </a:lnTo>
                  <a:lnTo>
                    <a:pt x="114424" y="68405"/>
                  </a:lnTo>
                  <a:lnTo>
                    <a:pt x="113854" y="123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107"/>
            <p:cNvSpPr/>
            <p:nvPr>
              <p:custDataLst>
                <p:tags r:id="rId136"/>
              </p:custDataLst>
            </p:nvPr>
          </p:nvSpPr>
          <p:spPr>
            <a:xfrm>
              <a:off x="2973744" y="5017553"/>
              <a:ext cx="188557" cy="250849"/>
            </a:xfrm>
            <a:custGeom>
              <a:avLst/>
              <a:gdLst/>
              <a:ahLst/>
              <a:cxnLst/>
              <a:rect l="0" t="0" r="0" b="0"/>
              <a:pathLst>
                <a:path w="188557" h="250849">
                  <a:moveTo>
                    <a:pt x="118706" y="11647"/>
                  </a:moveTo>
                  <a:lnTo>
                    <a:pt x="118706" y="11647"/>
                  </a:lnTo>
                  <a:lnTo>
                    <a:pt x="111964" y="4905"/>
                  </a:lnTo>
                  <a:lnTo>
                    <a:pt x="101128" y="1595"/>
                  </a:lnTo>
                  <a:lnTo>
                    <a:pt x="67394" y="0"/>
                  </a:lnTo>
                  <a:lnTo>
                    <a:pt x="51921" y="2474"/>
                  </a:lnTo>
                  <a:lnTo>
                    <a:pt x="39400" y="9687"/>
                  </a:lnTo>
                  <a:lnTo>
                    <a:pt x="28425" y="22064"/>
                  </a:lnTo>
                  <a:lnTo>
                    <a:pt x="16492" y="41677"/>
                  </a:lnTo>
                  <a:lnTo>
                    <a:pt x="7896" y="72031"/>
                  </a:lnTo>
                  <a:lnTo>
                    <a:pt x="2430" y="107630"/>
                  </a:lnTo>
                  <a:lnTo>
                    <a:pt x="0" y="142265"/>
                  </a:lnTo>
                  <a:lnTo>
                    <a:pt x="2683" y="176473"/>
                  </a:lnTo>
                  <a:lnTo>
                    <a:pt x="9990" y="207670"/>
                  </a:lnTo>
                  <a:lnTo>
                    <a:pt x="22645" y="230942"/>
                  </a:lnTo>
                  <a:lnTo>
                    <a:pt x="37677" y="245049"/>
                  </a:lnTo>
                  <a:lnTo>
                    <a:pt x="45637" y="249798"/>
                  </a:lnTo>
                  <a:lnTo>
                    <a:pt x="54471" y="250848"/>
                  </a:lnTo>
                  <a:lnTo>
                    <a:pt x="73694" y="246369"/>
                  </a:lnTo>
                  <a:lnTo>
                    <a:pt x="90234" y="229798"/>
                  </a:lnTo>
                  <a:lnTo>
                    <a:pt x="103229" y="204558"/>
                  </a:lnTo>
                  <a:lnTo>
                    <a:pt x="111357" y="172174"/>
                  </a:lnTo>
                  <a:lnTo>
                    <a:pt x="116529" y="128355"/>
                  </a:lnTo>
                  <a:lnTo>
                    <a:pt x="118061" y="98673"/>
                  </a:lnTo>
                  <a:lnTo>
                    <a:pt x="116159" y="91537"/>
                  </a:lnTo>
                  <a:lnTo>
                    <a:pt x="108402" y="79844"/>
                  </a:lnTo>
                  <a:lnTo>
                    <a:pt x="96017" y="71826"/>
                  </a:lnTo>
                  <a:lnTo>
                    <a:pt x="88763" y="68699"/>
                  </a:lnTo>
                  <a:lnTo>
                    <a:pt x="81811" y="68026"/>
                  </a:lnTo>
                  <a:lnTo>
                    <a:pt x="68441" y="71041"/>
                  </a:lnTo>
                  <a:lnTo>
                    <a:pt x="45644" y="80671"/>
                  </a:lnTo>
                  <a:lnTo>
                    <a:pt x="27757" y="95834"/>
                  </a:lnTo>
                  <a:lnTo>
                    <a:pt x="20262" y="106990"/>
                  </a:lnTo>
                  <a:lnTo>
                    <a:pt x="19916" y="110487"/>
                  </a:lnTo>
                  <a:lnTo>
                    <a:pt x="21412" y="118135"/>
                  </a:lnTo>
                  <a:lnTo>
                    <a:pt x="24916" y="120739"/>
                  </a:lnTo>
                  <a:lnTo>
                    <a:pt x="36334" y="123632"/>
                  </a:lnTo>
                  <a:lnTo>
                    <a:pt x="77505" y="115350"/>
                  </a:lnTo>
                  <a:lnTo>
                    <a:pt x="117474" y="103444"/>
                  </a:lnTo>
                  <a:lnTo>
                    <a:pt x="163618" y="80815"/>
                  </a:lnTo>
                  <a:lnTo>
                    <a:pt x="188556" y="62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108"/>
            <p:cNvSpPr/>
            <p:nvPr>
              <p:custDataLst>
                <p:tags r:id="rId137"/>
              </p:custDataLst>
            </p:nvPr>
          </p:nvSpPr>
          <p:spPr>
            <a:xfrm>
              <a:off x="2750991" y="4937811"/>
              <a:ext cx="138260" cy="315522"/>
            </a:xfrm>
            <a:custGeom>
              <a:avLst/>
              <a:gdLst/>
              <a:ahLst/>
              <a:cxnLst/>
              <a:rect l="0" t="0" r="0" b="0"/>
              <a:pathLst>
                <a:path w="138260" h="315522">
                  <a:moveTo>
                    <a:pt x="138259" y="8839"/>
                  </a:moveTo>
                  <a:lnTo>
                    <a:pt x="138259" y="8839"/>
                  </a:lnTo>
                  <a:lnTo>
                    <a:pt x="117211" y="0"/>
                  </a:lnTo>
                  <a:lnTo>
                    <a:pt x="111527" y="124"/>
                  </a:lnTo>
                  <a:lnTo>
                    <a:pt x="99567" y="4025"/>
                  </a:lnTo>
                  <a:lnTo>
                    <a:pt x="77563" y="17526"/>
                  </a:lnTo>
                  <a:lnTo>
                    <a:pt x="49798" y="51787"/>
                  </a:lnTo>
                  <a:lnTo>
                    <a:pt x="33326" y="89310"/>
                  </a:lnTo>
                  <a:lnTo>
                    <a:pt x="18950" y="132798"/>
                  </a:lnTo>
                  <a:lnTo>
                    <a:pt x="5505" y="175645"/>
                  </a:lnTo>
                  <a:lnTo>
                    <a:pt x="0" y="212562"/>
                  </a:lnTo>
                  <a:lnTo>
                    <a:pt x="1316" y="245432"/>
                  </a:lnTo>
                  <a:lnTo>
                    <a:pt x="8956" y="276504"/>
                  </a:lnTo>
                  <a:lnTo>
                    <a:pt x="23171" y="297370"/>
                  </a:lnTo>
                  <a:lnTo>
                    <a:pt x="31900" y="304910"/>
                  </a:lnTo>
                  <a:lnTo>
                    <a:pt x="52888" y="313287"/>
                  </a:lnTo>
                  <a:lnTo>
                    <a:pt x="64412" y="315521"/>
                  </a:lnTo>
                  <a:lnTo>
                    <a:pt x="92268" y="308596"/>
                  </a:lnTo>
                  <a:lnTo>
                    <a:pt x="138259" y="288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109"/>
            <p:cNvSpPr/>
            <p:nvPr>
              <p:custDataLst>
                <p:tags r:id="rId138"/>
              </p:custDataLst>
            </p:nvPr>
          </p:nvSpPr>
          <p:spPr>
            <a:xfrm>
              <a:off x="2343780" y="4794722"/>
              <a:ext cx="151771" cy="107479"/>
            </a:xfrm>
            <a:custGeom>
              <a:avLst/>
              <a:gdLst/>
              <a:ahLst/>
              <a:cxnLst/>
              <a:rect l="0" t="0" r="0" b="0"/>
              <a:pathLst>
                <a:path w="151771" h="107479">
                  <a:moveTo>
                    <a:pt x="37470" y="43978"/>
                  </a:moveTo>
                  <a:lnTo>
                    <a:pt x="37470" y="43978"/>
                  </a:lnTo>
                  <a:lnTo>
                    <a:pt x="31381" y="37889"/>
                  </a:lnTo>
                  <a:lnTo>
                    <a:pt x="27826" y="41076"/>
                  </a:lnTo>
                  <a:lnTo>
                    <a:pt x="18265" y="66200"/>
                  </a:lnTo>
                  <a:lnTo>
                    <a:pt x="0" y="106308"/>
                  </a:lnTo>
                  <a:lnTo>
                    <a:pt x="2928" y="103760"/>
                  </a:lnTo>
                  <a:lnTo>
                    <a:pt x="27956" y="68201"/>
                  </a:lnTo>
                  <a:lnTo>
                    <a:pt x="55895" y="25087"/>
                  </a:lnTo>
                  <a:lnTo>
                    <a:pt x="75385" y="4827"/>
                  </a:lnTo>
                  <a:lnTo>
                    <a:pt x="81091" y="1650"/>
                  </a:lnTo>
                  <a:lnTo>
                    <a:pt x="91194" y="0"/>
                  </a:lnTo>
                  <a:lnTo>
                    <a:pt x="100388" y="3501"/>
                  </a:lnTo>
                  <a:lnTo>
                    <a:pt x="104815" y="6410"/>
                  </a:lnTo>
                  <a:lnTo>
                    <a:pt x="111616" y="15287"/>
                  </a:lnTo>
                  <a:lnTo>
                    <a:pt x="126190" y="57504"/>
                  </a:lnTo>
                  <a:lnTo>
                    <a:pt x="131934" y="73978"/>
                  </a:lnTo>
                  <a:lnTo>
                    <a:pt x="151770" y="107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110"/>
            <p:cNvSpPr/>
            <p:nvPr>
              <p:custDataLst>
                <p:tags r:id="rId139"/>
              </p:custDataLst>
            </p:nvPr>
          </p:nvSpPr>
          <p:spPr>
            <a:xfrm>
              <a:off x="2400300" y="5059437"/>
              <a:ext cx="222251" cy="176258"/>
            </a:xfrm>
            <a:custGeom>
              <a:avLst/>
              <a:gdLst/>
              <a:ahLst/>
              <a:cxnLst/>
              <a:rect l="0" t="0" r="0" b="0"/>
              <a:pathLst>
                <a:path w="222251" h="176258">
                  <a:moveTo>
                    <a:pt x="0" y="77713"/>
                  </a:moveTo>
                  <a:lnTo>
                    <a:pt x="0" y="77713"/>
                  </a:lnTo>
                  <a:lnTo>
                    <a:pt x="3371" y="74342"/>
                  </a:lnTo>
                  <a:lnTo>
                    <a:pt x="48592" y="60809"/>
                  </a:lnTo>
                  <a:lnTo>
                    <a:pt x="80860" y="42154"/>
                  </a:lnTo>
                  <a:lnTo>
                    <a:pt x="90736" y="29688"/>
                  </a:lnTo>
                  <a:lnTo>
                    <a:pt x="99454" y="8803"/>
                  </a:lnTo>
                  <a:lnTo>
                    <a:pt x="98758" y="5667"/>
                  </a:lnTo>
                  <a:lnTo>
                    <a:pt x="94222" y="302"/>
                  </a:lnTo>
                  <a:lnTo>
                    <a:pt x="91037" y="0"/>
                  </a:lnTo>
                  <a:lnTo>
                    <a:pt x="83735" y="3427"/>
                  </a:lnTo>
                  <a:lnTo>
                    <a:pt x="68320" y="23403"/>
                  </a:lnTo>
                  <a:lnTo>
                    <a:pt x="53717" y="58407"/>
                  </a:lnTo>
                  <a:lnTo>
                    <a:pt x="43825" y="96687"/>
                  </a:lnTo>
                  <a:lnTo>
                    <a:pt x="39796" y="128099"/>
                  </a:lnTo>
                  <a:lnTo>
                    <a:pt x="44498" y="144556"/>
                  </a:lnTo>
                  <a:lnTo>
                    <a:pt x="48716" y="151909"/>
                  </a:lnTo>
                  <a:lnTo>
                    <a:pt x="62809" y="163841"/>
                  </a:lnTo>
                  <a:lnTo>
                    <a:pt x="71506" y="168999"/>
                  </a:lnTo>
                  <a:lnTo>
                    <a:pt x="110714" y="176257"/>
                  </a:lnTo>
                  <a:lnTo>
                    <a:pt x="154708" y="171665"/>
                  </a:lnTo>
                  <a:lnTo>
                    <a:pt x="195653" y="161368"/>
                  </a:lnTo>
                  <a:lnTo>
                    <a:pt x="222250" y="15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8" name="SMARTInkShape-Group609"/>
          <p:cNvGrpSpPr/>
          <p:nvPr/>
        </p:nvGrpSpPr>
        <p:grpSpPr>
          <a:xfrm>
            <a:off x="3879850" y="5149850"/>
            <a:ext cx="209551" cy="107951"/>
            <a:chOff x="3879850" y="5149850"/>
            <a:chExt cx="209551" cy="107951"/>
          </a:xfrm>
        </p:grpSpPr>
        <p:sp>
          <p:nvSpPr>
            <p:cNvPr id="1106" name="SMARTInkShape-3111"/>
            <p:cNvSpPr/>
            <p:nvPr>
              <p:custDataLst>
                <p:tags r:id="rId131"/>
              </p:custDataLst>
            </p:nvPr>
          </p:nvSpPr>
          <p:spPr>
            <a:xfrm>
              <a:off x="3879850" y="51498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4532" y="9329"/>
                  </a:lnTo>
                  <a:lnTo>
                    <a:pt x="65911" y="7674"/>
                  </a:lnTo>
                  <a:lnTo>
                    <a:pt x="102672" y="6233"/>
                  </a:lnTo>
                  <a:lnTo>
                    <a:pt x="140176" y="324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112"/>
            <p:cNvSpPr/>
            <p:nvPr>
              <p:custDataLst>
                <p:tags r:id="rId132"/>
              </p:custDataLst>
            </p:nvPr>
          </p:nvSpPr>
          <p:spPr>
            <a:xfrm>
              <a:off x="3905250" y="52514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66844" y="6350"/>
                  </a:lnTo>
                  <a:lnTo>
                    <a:pt x="103792" y="5644"/>
                  </a:lnTo>
                  <a:lnTo>
                    <a:pt x="143732" y="297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SMARTInkShape-Group610"/>
          <p:cNvGrpSpPr/>
          <p:nvPr/>
        </p:nvGrpSpPr>
        <p:grpSpPr>
          <a:xfrm>
            <a:off x="4489450" y="4914900"/>
            <a:ext cx="1349769" cy="723901"/>
            <a:chOff x="4489450" y="4914900"/>
            <a:chExt cx="1349769" cy="723901"/>
          </a:xfrm>
        </p:grpSpPr>
        <p:sp>
          <p:nvSpPr>
            <p:cNvPr id="1109" name="SMARTInkShape-3113"/>
            <p:cNvSpPr/>
            <p:nvPr>
              <p:custDataLst>
                <p:tags r:id="rId120"/>
              </p:custDataLst>
            </p:nvPr>
          </p:nvSpPr>
          <p:spPr>
            <a:xfrm>
              <a:off x="5566461" y="5101946"/>
              <a:ext cx="109049" cy="255794"/>
            </a:xfrm>
            <a:custGeom>
              <a:avLst/>
              <a:gdLst/>
              <a:ahLst/>
              <a:cxnLst/>
              <a:rect l="0" t="0" r="0" b="0"/>
              <a:pathLst>
                <a:path w="109049" h="255794">
                  <a:moveTo>
                    <a:pt x="8839" y="54254"/>
                  </a:moveTo>
                  <a:lnTo>
                    <a:pt x="8839" y="54254"/>
                  </a:lnTo>
                  <a:lnTo>
                    <a:pt x="5468" y="54254"/>
                  </a:lnTo>
                  <a:lnTo>
                    <a:pt x="1932" y="59899"/>
                  </a:lnTo>
                  <a:lnTo>
                    <a:pt x="0" y="64367"/>
                  </a:lnTo>
                  <a:lnTo>
                    <a:pt x="654" y="87511"/>
                  </a:lnTo>
                  <a:lnTo>
                    <a:pt x="12059" y="126824"/>
                  </a:lnTo>
                  <a:lnTo>
                    <a:pt x="22101" y="170850"/>
                  </a:lnTo>
                  <a:lnTo>
                    <a:pt x="29545" y="208431"/>
                  </a:lnTo>
                  <a:lnTo>
                    <a:pt x="34117" y="255793"/>
                  </a:lnTo>
                  <a:lnTo>
                    <a:pt x="30832" y="250220"/>
                  </a:lnTo>
                  <a:lnTo>
                    <a:pt x="28471" y="211183"/>
                  </a:lnTo>
                  <a:lnTo>
                    <a:pt x="28148" y="171978"/>
                  </a:lnTo>
                  <a:lnTo>
                    <a:pt x="31767" y="128213"/>
                  </a:lnTo>
                  <a:lnTo>
                    <a:pt x="37374" y="87125"/>
                  </a:lnTo>
                  <a:lnTo>
                    <a:pt x="45908" y="45570"/>
                  </a:lnTo>
                  <a:lnTo>
                    <a:pt x="61215" y="19931"/>
                  </a:lnTo>
                  <a:lnTo>
                    <a:pt x="78451" y="4495"/>
                  </a:lnTo>
                  <a:lnTo>
                    <a:pt x="88225" y="389"/>
                  </a:lnTo>
                  <a:lnTo>
                    <a:pt x="92102" y="0"/>
                  </a:lnTo>
                  <a:lnTo>
                    <a:pt x="98291" y="1448"/>
                  </a:lnTo>
                  <a:lnTo>
                    <a:pt x="103393" y="8207"/>
                  </a:lnTo>
                  <a:lnTo>
                    <a:pt x="105742" y="12972"/>
                  </a:lnTo>
                  <a:lnTo>
                    <a:pt x="109048" y="39906"/>
                  </a:lnTo>
                  <a:lnTo>
                    <a:pt x="106656" y="67955"/>
                  </a:lnTo>
                  <a:lnTo>
                    <a:pt x="98107" y="94140"/>
                  </a:lnTo>
                  <a:lnTo>
                    <a:pt x="92340" y="100600"/>
                  </a:lnTo>
                  <a:lnTo>
                    <a:pt x="76524" y="109660"/>
                  </a:lnTo>
                  <a:lnTo>
                    <a:pt x="57736" y="112274"/>
                  </a:lnTo>
                  <a:lnTo>
                    <a:pt x="47787" y="111985"/>
                  </a:lnTo>
                  <a:lnTo>
                    <a:pt x="29207" y="104135"/>
                  </a:lnTo>
                  <a:lnTo>
                    <a:pt x="2489" y="86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3114"/>
            <p:cNvSpPr/>
            <p:nvPr>
              <p:custDataLst>
                <p:tags r:id="rId121"/>
              </p:custDataLst>
            </p:nvPr>
          </p:nvSpPr>
          <p:spPr>
            <a:xfrm>
              <a:off x="5759450" y="4984750"/>
              <a:ext cx="79769" cy="266701"/>
            </a:xfrm>
            <a:custGeom>
              <a:avLst/>
              <a:gdLst/>
              <a:ahLst/>
              <a:cxnLst/>
              <a:rect l="0" t="0" r="0" b="0"/>
              <a:pathLst>
                <a:path w="79769" h="266701">
                  <a:moveTo>
                    <a:pt x="31750" y="0"/>
                  </a:moveTo>
                  <a:lnTo>
                    <a:pt x="31750" y="0"/>
                  </a:lnTo>
                  <a:lnTo>
                    <a:pt x="58265" y="33257"/>
                  </a:lnTo>
                  <a:lnTo>
                    <a:pt x="73159" y="65828"/>
                  </a:lnTo>
                  <a:lnTo>
                    <a:pt x="79768" y="105661"/>
                  </a:lnTo>
                  <a:lnTo>
                    <a:pt x="68242" y="152114"/>
                  </a:lnTo>
                  <a:lnTo>
                    <a:pt x="50323" y="194883"/>
                  </a:lnTo>
                  <a:lnTo>
                    <a:pt x="25305" y="24007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3115"/>
            <p:cNvSpPr/>
            <p:nvPr>
              <p:custDataLst>
                <p:tags r:id="rId122"/>
              </p:custDataLst>
            </p:nvPr>
          </p:nvSpPr>
          <p:spPr>
            <a:xfrm>
              <a:off x="5187950" y="5495451"/>
              <a:ext cx="107514" cy="143350"/>
            </a:xfrm>
            <a:custGeom>
              <a:avLst/>
              <a:gdLst/>
              <a:ahLst/>
              <a:cxnLst/>
              <a:rect l="0" t="0" r="0" b="0"/>
              <a:pathLst>
                <a:path w="107514" h="143350">
                  <a:moveTo>
                    <a:pt x="0" y="35399"/>
                  </a:moveTo>
                  <a:lnTo>
                    <a:pt x="0" y="35399"/>
                  </a:lnTo>
                  <a:lnTo>
                    <a:pt x="0" y="29932"/>
                  </a:lnTo>
                  <a:lnTo>
                    <a:pt x="3371" y="73885"/>
                  </a:lnTo>
                  <a:lnTo>
                    <a:pt x="5056" y="107729"/>
                  </a:lnTo>
                  <a:lnTo>
                    <a:pt x="538" y="132109"/>
                  </a:lnTo>
                  <a:lnTo>
                    <a:pt x="358" y="132329"/>
                  </a:lnTo>
                  <a:lnTo>
                    <a:pt x="238" y="131769"/>
                  </a:lnTo>
                  <a:lnTo>
                    <a:pt x="10845" y="87363"/>
                  </a:lnTo>
                  <a:lnTo>
                    <a:pt x="18422" y="46013"/>
                  </a:lnTo>
                  <a:lnTo>
                    <a:pt x="27942" y="24359"/>
                  </a:lnTo>
                  <a:lnTo>
                    <a:pt x="39230" y="10971"/>
                  </a:lnTo>
                  <a:lnTo>
                    <a:pt x="51302" y="3376"/>
                  </a:lnTo>
                  <a:lnTo>
                    <a:pt x="63722" y="0"/>
                  </a:lnTo>
                  <a:lnTo>
                    <a:pt x="76298" y="2262"/>
                  </a:lnTo>
                  <a:lnTo>
                    <a:pt x="82616" y="4841"/>
                  </a:lnTo>
                  <a:lnTo>
                    <a:pt x="87533" y="9383"/>
                  </a:lnTo>
                  <a:lnTo>
                    <a:pt x="94878" y="21954"/>
                  </a:lnTo>
                  <a:lnTo>
                    <a:pt x="104636" y="61750"/>
                  </a:lnTo>
                  <a:lnTo>
                    <a:pt x="107513" y="103562"/>
                  </a:lnTo>
                  <a:lnTo>
                    <a:pt x="95250" y="14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116"/>
            <p:cNvSpPr/>
            <p:nvPr>
              <p:custDataLst>
                <p:tags r:id="rId123"/>
              </p:custDataLst>
            </p:nvPr>
          </p:nvSpPr>
          <p:spPr>
            <a:xfrm>
              <a:off x="5286702" y="5099050"/>
              <a:ext cx="21899" cy="139701"/>
            </a:xfrm>
            <a:custGeom>
              <a:avLst/>
              <a:gdLst/>
              <a:ahLst/>
              <a:cxnLst/>
              <a:rect l="0" t="0" r="0" b="0"/>
              <a:pathLst>
                <a:path w="21899" h="139701">
                  <a:moveTo>
                    <a:pt x="15548" y="0"/>
                  </a:moveTo>
                  <a:lnTo>
                    <a:pt x="15548" y="0"/>
                  </a:lnTo>
                  <a:lnTo>
                    <a:pt x="8806" y="0"/>
                  </a:lnTo>
                  <a:lnTo>
                    <a:pt x="6820" y="1411"/>
                  </a:lnTo>
                  <a:lnTo>
                    <a:pt x="5496" y="3763"/>
                  </a:lnTo>
                  <a:lnTo>
                    <a:pt x="0" y="24419"/>
                  </a:lnTo>
                  <a:lnTo>
                    <a:pt x="2259" y="65815"/>
                  </a:lnTo>
                  <a:lnTo>
                    <a:pt x="9500" y="109113"/>
                  </a:lnTo>
                  <a:lnTo>
                    <a:pt x="15637" y="128051"/>
                  </a:lnTo>
                  <a:lnTo>
                    <a:pt x="2189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117"/>
            <p:cNvSpPr/>
            <p:nvPr>
              <p:custDataLst>
                <p:tags r:id="rId124"/>
              </p:custDataLst>
            </p:nvPr>
          </p:nvSpPr>
          <p:spPr>
            <a:xfrm>
              <a:off x="4489450" y="4914900"/>
              <a:ext cx="1301751" cy="623458"/>
            </a:xfrm>
            <a:custGeom>
              <a:avLst/>
              <a:gdLst/>
              <a:ahLst/>
              <a:cxnLst/>
              <a:rect l="0" t="0" r="0" b="0"/>
              <a:pathLst>
                <a:path w="1301751" h="623458">
                  <a:moveTo>
                    <a:pt x="0" y="463550"/>
                  </a:moveTo>
                  <a:lnTo>
                    <a:pt x="0" y="463550"/>
                  </a:lnTo>
                  <a:lnTo>
                    <a:pt x="24418" y="505645"/>
                  </a:lnTo>
                  <a:lnTo>
                    <a:pt x="47530" y="544304"/>
                  </a:lnTo>
                  <a:lnTo>
                    <a:pt x="68881" y="587039"/>
                  </a:lnTo>
                  <a:lnTo>
                    <a:pt x="88613" y="617496"/>
                  </a:lnTo>
                  <a:lnTo>
                    <a:pt x="95059" y="621919"/>
                  </a:lnTo>
                  <a:lnTo>
                    <a:pt x="101472" y="623457"/>
                  </a:lnTo>
                  <a:lnTo>
                    <a:pt x="107865" y="623072"/>
                  </a:lnTo>
                  <a:lnTo>
                    <a:pt x="112832" y="619287"/>
                  </a:lnTo>
                  <a:lnTo>
                    <a:pt x="120233" y="605673"/>
                  </a:lnTo>
                  <a:lnTo>
                    <a:pt x="127755" y="574694"/>
                  </a:lnTo>
                  <a:lnTo>
                    <a:pt x="131737" y="554579"/>
                  </a:lnTo>
                  <a:lnTo>
                    <a:pt x="133685" y="524942"/>
                  </a:lnTo>
                  <a:lnTo>
                    <a:pt x="134279" y="488955"/>
                  </a:lnTo>
                  <a:lnTo>
                    <a:pt x="133969" y="448737"/>
                  </a:lnTo>
                  <a:lnTo>
                    <a:pt x="134469" y="408519"/>
                  </a:lnTo>
                  <a:lnTo>
                    <a:pt x="135507" y="368302"/>
                  </a:lnTo>
                  <a:lnTo>
                    <a:pt x="136904" y="328085"/>
                  </a:lnTo>
                  <a:lnTo>
                    <a:pt x="137836" y="293512"/>
                  </a:lnTo>
                  <a:lnTo>
                    <a:pt x="138457" y="262703"/>
                  </a:lnTo>
                  <a:lnTo>
                    <a:pt x="138872" y="234401"/>
                  </a:lnTo>
                  <a:lnTo>
                    <a:pt x="137450" y="187904"/>
                  </a:lnTo>
                  <a:lnTo>
                    <a:pt x="133762" y="149835"/>
                  </a:lnTo>
                  <a:lnTo>
                    <a:pt x="124457" y="106014"/>
                  </a:lnTo>
                  <a:lnTo>
                    <a:pt x="114738" y="65324"/>
                  </a:lnTo>
                  <a:lnTo>
                    <a:pt x="116003" y="64716"/>
                  </a:lnTo>
                  <a:lnTo>
                    <a:pt x="121172" y="64040"/>
                  </a:lnTo>
                  <a:lnTo>
                    <a:pt x="168296" y="68597"/>
                  </a:lnTo>
                  <a:lnTo>
                    <a:pt x="204620" y="67882"/>
                  </a:lnTo>
                  <a:lnTo>
                    <a:pt x="228136" y="65716"/>
                  </a:lnTo>
                  <a:lnTo>
                    <a:pt x="253691" y="62861"/>
                  </a:lnTo>
                  <a:lnTo>
                    <a:pt x="286955" y="58841"/>
                  </a:lnTo>
                  <a:lnTo>
                    <a:pt x="325359" y="54044"/>
                  </a:lnTo>
                  <a:lnTo>
                    <a:pt x="367189" y="48729"/>
                  </a:lnTo>
                  <a:lnTo>
                    <a:pt x="414125" y="43069"/>
                  </a:lnTo>
                  <a:lnTo>
                    <a:pt x="464467" y="37180"/>
                  </a:lnTo>
                  <a:lnTo>
                    <a:pt x="517078" y="31136"/>
                  </a:lnTo>
                  <a:lnTo>
                    <a:pt x="574730" y="25696"/>
                  </a:lnTo>
                  <a:lnTo>
                    <a:pt x="635742" y="20658"/>
                  </a:lnTo>
                  <a:lnTo>
                    <a:pt x="698995" y="15889"/>
                  </a:lnTo>
                  <a:lnTo>
                    <a:pt x="760918" y="12004"/>
                  </a:lnTo>
                  <a:lnTo>
                    <a:pt x="821957" y="8708"/>
                  </a:lnTo>
                  <a:lnTo>
                    <a:pt x="882405" y="5805"/>
                  </a:lnTo>
                  <a:lnTo>
                    <a:pt x="937520" y="3871"/>
                  </a:lnTo>
                  <a:lnTo>
                    <a:pt x="989080" y="2580"/>
                  </a:lnTo>
                  <a:lnTo>
                    <a:pt x="1038270" y="1720"/>
                  </a:lnTo>
                  <a:lnTo>
                    <a:pt x="1083763" y="1146"/>
                  </a:lnTo>
                  <a:lnTo>
                    <a:pt x="1126791" y="764"/>
                  </a:lnTo>
                  <a:lnTo>
                    <a:pt x="1168178" y="509"/>
                  </a:lnTo>
                  <a:lnTo>
                    <a:pt x="1201413" y="340"/>
                  </a:lnTo>
                  <a:lnTo>
                    <a:pt x="1229214" y="228"/>
                  </a:lnTo>
                  <a:lnTo>
                    <a:pt x="1269512" y="101"/>
                  </a:lnTo>
                  <a:lnTo>
                    <a:pt x="130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118"/>
            <p:cNvSpPr/>
            <p:nvPr>
              <p:custDataLst>
                <p:tags r:id="rId125"/>
              </p:custDataLst>
            </p:nvPr>
          </p:nvSpPr>
          <p:spPr>
            <a:xfrm>
              <a:off x="4858142" y="4991626"/>
              <a:ext cx="126609" cy="94725"/>
            </a:xfrm>
            <a:custGeom>
              <a:avLst/>
              <a:gdLst/>
              <a:ahLst/>
              <a:cxnLst/>
              <a:rect l="0" t="0" r="0" b="0"/>
              <a:pathLst>
                <a:path w="126609" h="94725">
                  <a:moveTo>
                    <a:pt x="31358" y="37574"/>
                  </a:moveTo>
                  <a:lnTo>
                    <a:pt x="31358" y="37574"/>
                  </a:lnTo>
                  <a:lnTo>
                    <a:pt x="19149" y="37574"/>
                  </a:lnTo>
                  <a:lnTo>
                    <a:pt x="16163" y="38985"/>
                  </a:lnTo>
                  <a:lnTo>
                    <a:pt x="10964" y="44316"/>
                  </a:lnTo>
                  <a:lnTo>
                    <a:pt x="4070" y="58622"/>
                  </a:lnTo>
                  <a:lnTo>
                    <a:pt x="0" y="79319"/>
                  </a:lnTo>
                  <a:lnTo>
                    <a:pt x="574" y="80221"/>
                  </a:lnTo>
                  <a:lnTo>
                    <a:pt x="1663" y="80821"/>
                  </a:lnTo>
                  <a:lnTo>
                    <a:pt x="3095" y="81222"/>
                  </a:lnTo>
                  <a:lnTo>
                    <a:pt x="4049" y="80078"/>
                  </a:lnTo>
                  <a:lnTo>
                    <a:pt x="15819" y="54164"/>
                  </a:lnTo>
                  <a:lnTo>
                    <a:pt x="42639" y="10866"/>
                  </a:lnTo>
                  <a:lnTo>
                    <a:pt x="47345" y="4952"/>
                  </a:lnTo>
                  <a:lnTo>
                    <a:pt x="52599" y="1715"/>
                  </a:lnTo>
                  <a:lnTo>
                    <a:pt x="64082" y="0"/>
                  </a:lnTo>
                  <a:lnTo>
                    <a:pt x="74359" y="3469"/>
                  </a:lnTo>
                  <a:lnTo>
                    <a:pt x="92455" y="17197"/>
                  </a:lnTo>
                  <a:lnTo>
                    <a:pt x="101985" y="32712"/>
                  </a:lnTo>
                  <a:lnTo>
                    <a:pt x="120206" y="80201"/>
                  </a:lnTo>
                  <a:lnTo>
                    <a:pt x="126608" y="94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119"/>
            <p:cNvSpPr/>
            <p:nvPr>
              <p:custDataLst>
                <p:tags r:id="rId126"/>
              </p:custDataLst>
            </p:nvPr>
          </p:nvSpPr>
          <p:spPr>
            <a:xfrm>
              <a:off x="4785411" y="5429250"/>
              <a:ext cx="739090" cy="12440"/>
            </a:xfrm>
            <a:custGeom>
              <a:avLst/>
              <a:gdLst/>
              <a:ahLst/>
              <a:cxnLst/>
              <a:rect l="0" t="0" r="0" b="0"/>
              <a:pathLst>
                <a:path w="739090" h="12440">
                  <a:moveTo>
                    <a:pt x="8839" y="6350"/>
                  </a:moveTo>
                  <a:lnTo>
                    <a:pt x="8839" y="6350"/>
                  </a:lnTo>
                  <a:lnTo>
                    <a:pt x="0" y="6350"/>
                  </a:lnTo>
                  <a:lnTo>
                    <a:pt x="43949" y="10714"/>
                  </a:lnTo>
                  <a:lnTo>
                    <a:pt x="88414" y="11817"/>
                  </a:lnTo>
                  <a:lnTo>
                    <a:pt x="118333" y="12111"/>
                  </a:lnTo>
                  <a:lnTo>
                    <a:pt x="152391" y="12308"/>
                  </a:lnTo>
                  <a:lnTo>
                    <a:pt x="189207" y="12439"/>
                  </a:lnTo>
                  <a:lnTo>
                    <a:pt x="232801" y="11819"/>
                  </a:lnTo>
                  <a:lnTo>
                    <a:pt x="280914" y="10702"/>
                  </a:lnTo>
                  <a:lnTo>
                    <a:pt x="332039" y="9251"/>
                  </a:lnTo>
                  <a:lnTo>
                    <a:pt x="382350" y="8284"/>
                  </a:lnTo>
                  <a:lnTo>
                    <a:pt x="432119" y="7639"/>
                  </a:lnTo>
                  <a:lnTo>
                    <a:pt x="481526" y="7210"/>
                  </a:lnTo>
                  <a:lnTo>
                    <a:pt x="525752" y="6922"/>
                  </a:lnTo>
                  <a:lnTo>
                    <a:pt x="566525" y="6733"/>
                  </a:lnTo>
                  <a:lnTo>
                    <a:pt x="604996" y="6605"/>
                  </a:lnTo>
                  <a:lnTo>
                    <a:pt x="636994" y="5814"/>
                  </a:lnTo>
                  <a:lnTo>
                    <a:pt x="664675" y="4582"/>
                  </a:lnTo>
                  <a:lnTo>
                    <a:pt x="706016" y="2036"/>
                  </a:lnTo>
                  <a:lnTo>
                    <a:pt x="739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120"/>
            <p:cNvSpPr/>
            <p:nvPr>
              <p:custDataLst>
                <p:tags r:id="rId127"/>
              </p:custDataLst>
            </p:nvPr>
          </p:nvSpPr>
          <p:spPr>
            <a:xfrm>
              <a:off x="5600732" y="4974439"/>
              <a:ext cx="95219" cy="99212"/>
            </a:xfrm>
            <a:custGeom>
              <a:avLst/>
              <a:gdLst/>
              <a:ahLst/>
              <a:cxnLst/>
              <a:rect l="0" t="0" r="0" b="0"/>
              <a:pathLst>
                <a:path w="95219" h="99212">
                  <a:moveTo>
                    <a:pt x="19018" y="23011"/>
                  </a:moveTo>
                  <a:lnTo>
                    <a:pt x="19018" y="23011"/>
                  </a:lnTo>
                  <a:lnTo>
                    <a:pt x="15647" y="26382"/>
                  </a:lnTo>
                  <a:lnTo>
                    <a:pt x="4091" y="55614"/>
                  </a:lnTo>
                  <a:lnTo>
                    <a:pt x="209" y="83347"/>
                  </a:lnTo>
                  <a:lnTo>
                    <a:pt x="0" y="70607"/>
                  </a:lnTo>
                  <a:lnTo>
                    <a:pt x="6880" y="29706"/>
                  </a:lnTo>
                  <a:lnTo>
                    <a:pt x="12611" y="2987"/>
                  </a:lnTo>
                  <a:lnTo>
                    <a:pt x="14041" y="1195"/>
                  </a:lnTo>
                  <a:lnTo>
                    <a:pt x="15700" y="0"/>
                  </a:lnTo>
                  <a:lnTo>
                    <a:pt x="23188" y="2436"/>
                  </a:lnTo>
                  <a:lnTo>
                    <a:pt x="39303" y="13622"/>
                  </a:lnTo>
                  <a:lnTo>
                    <a:pt x="57484" y="34105"/>
                  </a:lnTo>
                  <a:lnTo>
                    <a:pt x="86461" y="77581"/>
                  </a:lnTo>
                  <a:lnTo>
                    <a:pt x="92624" y="90215"/>
                  </a:lnTo>
                  <a:lnTo>
                    <a:pt x="95218" y="9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3121"/>
            <p:cNvSpPr/>
            <p:nvPr>
              <p:custDataLst>
                <p:tags r:id="rId128"/>
              </p:custDataLst>
            </p:nvPr>
          </p:nvSpPr>
          <p:spPr>
            <a:xfrm>
              <a:off x="4819650" y="5132433"/>
              <a:ext cx="139897" cy="241553"/>
            </a:xfrm>
            <a:custGeom>
              <a:avLst/>
              <a:gdLst/>
              <a:ahLst/>
              <a:cxnLst/>
              <a:rect l="0" t="0" r="0" b="0"/>
              <a:pathLst>
                <a:path w="139897" h="241553">
                  <a:moveTo>
                    <a:pt x="0" y="68217"/>
                  </a:moveTo>
                  <a:lnTo>
                    <a:pt x="0" y="68217"/>
                  </a:lnTo>
                  <a:lnTo>
                    <a:pt x="8838" y="115780"/>
                  </a:lnTo>
                  <a:lnTo>
                    <a:pt x="14927" y="155061"/>
                  </a:lnTo>
                  <a:lnTo>
                    <a:pt x="21199" y="194608"/>
                  </a:lnTo>
                  <a:lnTo>
                    <a:pt x="25154" y="241435"/>
                  </a:lnTo>
                  <a:lnTo>
                    <a:pt x="25236" y="241552"/>
                  </a:lnTo>
                  <a:lnTo>
                    <a:pt x="25291" y="240923"/>
                  </a:lnTo>
                  <a:lnTo>
                    <a:pt x="20359" y="194006"/>
                  </a:lnTo>
                  <a:lnTo>
                    <a:pt x="20337" y="153756"/>
                  </a:lnTo>
                  <a:lnTo>
                    <a:pt x="21320" y="130182"/>
                  </a:lnTo>
                  <a:lnTo>
                    <a:pt x="24997" y="84468"/>
                  </a:lnTo>
                  <a:lnTo>
                    <a:pt x="31336" y="50040"/>
                  </a:lnTo>
                  <a:lnTo>
                    <a:pt x="44501" y="26271"/>
                  </a:lnTo>
                  <a:lnTo>
                    <a:pt x="61406" y="10769"/>
                  </a:lnTo>
                  <a:lnTo>
                    <a:pt x="78327" y="3879"/>
                  </a:lnTo>
                  <a:lnTo>
                    <a:pt x="103720" y="0"/>
                  </a:lnTo>
                  <a:lnTo>
                    <a:pt x="118769" y="2855"/>
                  </a:lnTo>
                  <a:lnTo>
                    <a:pt x="125746" y="5593"/>
                  </a:lnTo>
                  <a:lnTo>
                    <a:pt x="135380" y="14278"/>
                  </a:lnTo>
                  <a:lnTo>
                    <a:pt x="138936" y="19558"/>
                  </a:lnTo>
                  <a:lnTo>
                    <a:pt x="139896" y="26606"/>
                  </a:lnTo>
                  <a:lnTo>
                    <a:pt x="137200" y="43843"/>
                  </a:lnTo>
                  <a:lnTo>
                    <a:pt x="124378" y="70011"/>
                  </a:lnTo>
                  <a:lnTo>
                    <a:pt x="100431" y="95637"/>
                  </a:lnTo>
                  <a:lnTo>
                    <a:pt x="70993" y="110993"/>
                  </a:lnTo>
                  <a:lnTo>
                    <a:pt x="56012" y="113569"/>
                  </a:lnTo>
                  <a:lnTo>
                    <a:pt x="38100" y="11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122"/>
            <p:cNvSpPr/>
            <p:nvPr>
              <p:custDataLst>
                <p:tags r:id="rId129"/>
              </p:custDataLst>
            </p:nvPr>
          </p:nvSpPr>
          <p:spPr>
            <a:xfrm>
              <a:off x="5157283" y="5067300"/>
              <a:ext cx="49718" cy="188771"/>
            </a:xfrm>
            <a:custGeom>
              <a:avLst/>
              <a:gdLst/>
              <a:ahLst/>
              <a:cxnLst/>
              <a:rect l="0" t="0" r="0" b="0"/>
              <a:pathLst>
                <a:path w="49718" h="188771">
                  <a:moveTo>
                    <a:pt x="30667" y="0"/>
                  </a:moveTo>
                  <a:lnTo>
                    <a:pt x="30667" y="0"/>
                  </a:lnTo>
                  <a:lnTo>
                    <a:pt x="20528" y="706"/>
                  </a:lnTo>
                  <a:lnTo>
                    <a:pt x="12990" y="3371"/>
                  </a:lnTo>
                  <a:lnTo>
                    <a:pt x="10416" y="6479"/>
                  </a:lnTo>
                  <a:lnTo>
                    <a:pt x="2574" y="42716"/>
                  </a:lnTo>
                  <a:lnTo>
                    <a:pt x="0" y="84310"/>
                  </a:lnTo>
                  <a:lnTo>
                    <a:pt x="2609" y="129011"/>
                  </a:lnTo>
                  <a:lnTo>
                    <a:pt x="11221" y="166793"/>
                  </a:lnTo>
                  <a:lnTo>
                    <a:pt x="18732" y="181845"/>
                  </a:lnTo>
                  <a:lnTo>
                    <a:pt x="22710" y="186847"/>
                  </a:lnTo>
                  <a:lnTo>
                    <a:pt x="27478" y="188770"/>
                  </a:lnTo>
                  <a:lnTo>
                    <a:pt x="32775" y="188641"/>
                  </a:lnTo>
                  <a:lnTo>
                    <a:pt x="4971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123"/>
            <p:cNvSpPr/>
            <p:nvPr>
              <p:custDataLst>
                <p:tags r:id="rId130"/>
              </p:custDataLst>
            </p:nvPr>
          </p:nvSpPr>
          <p:spPr>
            <a:xfrm>
              <a:off x="5340350" y="51562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1" name="SMARTInkShape-3124"/>
          <p:cNvSpPr/>
          <p:nvPr>
            <p:custDataLst>
              <p:tags r:id="rId2"/>
            </p:custDataLst>
          </p:nvPr>
        </p:nvSpPr>
        <p:spPr>
          <a:xfrm>
            <a:off x="1818364" y="0"/>
            <a:ext cx="2059804" cy="1269515"/>
          </a:xfrm>
          <a:custGeom>
            <a:avLst/>
            <a:gdLst/>
            <a:ahLst/>
            <a:cxnLst/>
            <a:rect l="0" t="0" r="0" b="0"/>
            <a:pathLst>
              <a:path w="2059804" h="1269515">
                <a:moveTo>
                  <a:pt x="213636" y="158750"/>
                </a:moveTo>
                <a:lnTo>
                  <a:pt x="213636" y="158750"/>
                </a:lnTo>
                <a:lnTo>
                  <a:pt x="222425" y="144935"/>
                </a:lnTo>
                <a:lnTo>
                  <a:pt x="225845" y="141073"/>
                </a:lnTo>
                <a:lnTo>
                  <a:pt x="268233" y="124737"/>
                </a:lnTo>
                <a:lnTo>
                  <a:pt x="300696" y="116351"/>
                </a:lnTo>
                <a:lnTo>
                  <a:pt x="343816" y="107921"/>
                </a:lnTo>
                <a:lnTo>
                  <a:pt x="368156" y="103697"/>
                </a:lnTo>
                <a:lnTo>
                  <a:pt x="394966" y="99470"/>
                </a:lnTo>
                <a:lnTo>
                  <a:pt x="423423" y="95241"/>
                </a:lnTo>
                <a:lnTo>
                  <a:pt x="452977" y="91011"/>
                </a:lnTo>
                <a:lnTo>
                  <a:pt x="486085" y="86074"/>
                </a:lnTo>
                <a:lnTo>
                  <a:pt x="521564" y="80666"/>
                </a:lnTo>
                <a:lnTo>
                  <a:pt x="558621" y="74944"/>
                </a:lnTo>
                <a:lnTo>
                  <a:pt x="595320" y="70424"/>
                </a:lnTo>
                <a:lnTo>
                  <a:pt x="631781" y="66705"/>
                </a:lnTo>
                <a:lnTo>
                  <a:pt x="668083" y="63520"/>
                </a:lnTo>
                <a:lnTo>
                  <a:pt x="704984" y="60691"/>
                </a:lnTo>
                <a:lnTo>
                  <a:pt x="742285" y="58100"/>
                </a:lnTo>
                <a:lnTo>
                  <a:pt x="779852" y="55666"/>
                </a:lnTo>
                <a:lnTo>
                  <a:pt x="818302" y="55455"/>
                </a:lnTo>
                <a:lnTo>
                  <a:pt x="857341" y="56726"/>
                </a:lnTo>
                <a:lnTo>
                  <a:pt x="896773" y="58984"/>
                </a:lnTo>
                <a:lnTo>
                  <a:pt x="935055" y="61195"/>
                </a:lnTo>
                <a:lnTo>
                  <a:pt x="972571" y="63374"/>
                </a:lnTo>
                <a:lnTo>
                  <a:pt x="1009576" y="65533"/>
                </a:lnTo>
                <a:lnTo>
                  <a:pt x="1046946" y="69089"/>
                </a:lnTo>
                <a:lnTo>
                  <a:pt x="1084559" y="73576"/>
                </a:lnTo>
                <a:lnTo>
                  <a:pt x="1122335" y="78684"/>
                </a:lnTo>
                <a:lnTo>
                  <a:pt x="1160219" y="84911"/>
                </a:lnTo>
                <a:lnTo>
                  <a:pt x="1198174" y="91885"/>
                </a:lnTo>
                <a:lnTo>
                  <a:pt x="1236178" y="99357"/>
                </a:lnTo>
                <a:lnTo>
                  <a:pt x="1273509" y="106455"/>
                </a:lnTo>
                <a:lnTo>
                  <a:pt x="1310390" y="113303"/>
                </a:lnTo>
                <a:lnTo>
                  <a:pt x="1346972" y="119985"/>
                </a:lnTo>
                <a:lnTo>
                  <a:pt x="1382649" y="127968"/>
                </a:lnTo>
                <a:lnTo>
                  <a:pt x="1417722" y="136818"/>
                </a:lnTo>
                <a:lnTo>
                  <a:pt x="1452393" y="146245"/>
                </a:lnTo>
                <a:lnTo>
                  <a:pt x="1486091" y="156058"/>
                </a:lnTo>
                <a:lnTo>
                  <a:pt x="1519139" y="166127"/>
                </a:lnTo>
                <a:lnTo>
                  <a:pt x="1551755" y="176368"/>
                </a:lnTo>
                <a:lnTo>
                  <a:pt x="1581965" y="188134"/>
                </a:lnTo>
                <a:lnTo>
                  <a:pt x="1610572" y="200917"/>
                </a:lnTo>
                <a:lnTo>
                  <a:pt x="1638110" y="214378"/>
                </a:lnTo>
                <a:lnTo>
                  <a:pt x="1664935" y="228291"/>
                </a:lnTo>
                <a:lnTo>
                  <a:pt x="1691286" y="242505"/>
                </a:lnTo>
                <a:lnTo>
                  <a:pt x="1717319" y="256920"/>
                </a:lnTo>
                <a:lnTo>
                  <a:pt x="1742436" y="271469"/>
                </a:lnTo>
                <a:lnTo>
                  <a:pt x="1766942" y="286107"/>
                </a:lnTo>
                <a:lnTo>
                  <a:pt x="1812749" y="316248"/>
                </a:lnTo>
                <a:lnTo>
                  <a:pt x="1851924" y="348458"/>
                </a:lnTo>
                <a:lnTo>
                  <a:pt x="1888149" y="381589"/>
                </a:lnTo>
                <a:lnTo>
                  <a:pt x="1921653" y="415834"/>
                </a:lnTo>
                <a:lnTo>
                  <a:pt x="1950654" y="452221"/>
                </a:lnTo>
                <a:lnTo>
                  <a:pt x="1975774" y="487678"/>
                </a:lnTo>
                <a:lnTo>
                  <a:pt x="1997286" y="522251"/>
                </a:lnTo>
                <a:lnTo>
                  <a:pt x="2013902" y="556432"/>
                </a:lnTo>
                <a:lnTo>
                  <a:pt x="2026463" y="594201"/>
                </a:lnTo>
                <a:lnTo>
                  <a:pt x="2036747" y="633801"/>
                </a:lnTo>
                <a:lnTo>
                  <a:pt x="2046022" y="672567"/>
                </a:lnTo>
                <a:lnTo>
                  <a:pt x="2052967" y="710963"/>
                </a:lnTo>
                <a:lnTo>
                  <a:pt x="2057699" y="749195"/>
                </a:lnTo>
                <a:lnTo>
                  <a:pt x="2059803" y="787353"/>
                </a:lnTo>
                <a:lnTo>
                  <a:pt x="2056975" y="823598"/>
                </a:lnTo>
                <a:lnTo>
                  <a:pt x="2051015" y="859227"/>
                </a:lnTo>
                <a:lnTo>
                  <a:pt x="2043662" y="896229"/>
                </a:lnTo>
                <a:lnTo>
                  <a:pt x="2030045" y="931959"/>
                </a:lnTo>
                <a:lnTo>
                  <a:pt x="2011529" y="965243"/>
                </a:lnTo>
                <a:lnTo>
                  <a:pt x="1975893" y="1007781"/>
                </a:lnTo>
                <a:lnTo>
                  <a:pt x="1946069" y="1034219"/>
                </a:lnTo>
                <a:lnTo>
                  <a:pt x="1908353" y="1058199"/>
                </a:lnTo>
                <a:lnTo>
                  <a:pt x="1865016" y="1080616"/>
                </a:lnTo>
                <a:lnTo>
                  <a:pt x="1817533" y="1102339"/>
                </a:lnTo>
                <a:lnTo>
                  <a:pt x="1790900" y="1113070"/>
                </a:lnTo>
                <a:lnTo>
                  <a:pt x="1762562" y="1123752"/>
                </a:lnTo>
                <a:lnTo>
                  <a:pt x="1733087" y="1134402"/>
                </a:lnTo>
                <a:lnTo>
                  <a:pt x="1702853" y="1143618"/>
                </a:lnTo>
                <a:lnTo>
                  <a:pt x="1672114" y="1151879"/>
                </a:lnTo>
                <a:lnTo>
                  <a:pt x="1641038" y="1159502"/>
                </a:lnTo>
                <a:lnTo>
                  <a:pt x="1607621" y="1168113"/>
                </a:lnTo>
                <a:lnTo>
                  <a:pt x="1572642" y="1177381"/>
                </a:lnTo>
                <a:lnTo>
                  <a:pt x="1536623" y="1187087"/>
                </a:lnTo>
                <a:lnTo>
                  <a:pt x="1499206" y="1195675"/>
                </a:lnTo>
                <a:lnTo>
                  <a:pt x="1460854" y="1203517"/>
                </a:lnTo>
                <a:lnTo>
                  <a:pt x="1421882" y="1210861"/>
                </a:lnTo>
                <a:lnTo>
                  <a:pt x="1383200" y="1217168"/>
                </a:lnTo>
                <a:lnTo>
                  <a:pt x="1344712" y="1222784"/>
                </a:lnTo>
                <a:lnTo>
                  <a:pt x="1306353" y="1227940"/>
                </a:lnTo>
                <a:lnTo>
                  <a:pt x="1265964" y="1232788"/>
                </a:lnTo>
                <a:lnTo>
                  <a:pt x="1224221" y="1237431"/>
                </a:lnTo>
                <a:lnTo>
                  <a:pt x="1181576" y="1241937"/>
                </a:lnTo>
                <a:lnTo>
                  <a:pt x="1139035" y="1246352"/>
                </a:lnTo>
                <a:lnTo>
                  <a:pt x="1096563" y="1250707"/>
                </a:lnTo>
                <a:lnTo>
                  <a:pt x="1054137" y="1255021"/>
                </a:lnTo>
                <a:lnTo>
                  <a:pt x="1011742" y="1258603"/>
                </a:lnTo>
                <a:lnTo>
                  <a:pt x="969368" y="1261697"/>
                </a:lnTo>
                <a:lnTo>
                  <a:pt x="927007" y="1264464"/>
                </a:lnTo>
                <a:lnTo>
                  <a:pt x="886067" y="1266310"/>
                </a:lnTo>
                <a:lnTo>
                  <a:pt x="846073" y="1267540"/>
                </a:lnTo>
                <a:lnTo>
                  <a:pt x="806711" y="1268360"/>
                </a:lnTo>
                <a:lnTo>
                  <a:pt x="767769" y="1268907"/>
                </a:lnTo>
                <a:lnTo>
                  <a:pt x="729108" y="1269271"/>
                </a:lnTo>
                <a:lnTo>
                  <a:pt x="690634" y="1269514"/>
                </a:lnTo>
                <a:lnTo>
                  <a:pt x="653696" y="1268265"/>
                </a:lnTo>
                <a:lnTo>
                  <a:pt x="617781" y="1266021"/>
                </a:lnTo>
                <a:lnTo>
                  <a:pt x="582550" y="1263114"/>
                </a:lnTo>
                <a:lnTo>
                  <a:pt x="549184" y="1259059"/>
                </a:lnTo>
                <a:lnTo>
                  <a:pt x="517062" y="1254240"/>
                </a:lnTo>
                <a:lnTo>
                  <a:pt x="485770" y="1248910"/>
                </a:lnTo>
                <a:lnTo>
                  <a:pt x="455031" y="1242534"/>
                </a:lnTo>
                <a:lnTo>
                  <a:pt x="424661" y="1235462"/>
                </a:lnTo>
                <a:lnTo>
                  <a:pt x="394536" y="1227924"/>
                </a:lnTo>
                <a:lnTo>
                  <a:pt x="365986" y="1220077"/>
                </a:lnTo>
                <a:lnTo>
                  <a:pt x="338486" y="1212024"/>
                </a:lnTo>
                <a:lnTo>
                  <a:pt x="311686" y="1203833"/>
                </a:lnTo>
                <a:lnTo>
                  <a:pt x="286764" y="1194844"/>
                </a:lnTo>
                <a:lnTo>
                  <a:pt x="240257" y="1175449"/>
                </a:lnTo>
                <a:lnTo>
                  <a:pt x="196069" y="1155070"/>
                </a:lnTo>
                <a:lnTo>
                  <a:pt x="155029" y="1132842"/>
                </a:lnTo>
                <a:lnTo>
                  <a:pt x="120325" y="1106500"/>
                </a:lnTo>
                <a:lnTo>
                  <a:pt x="76392" y="1060532"/>
                </a:lnTo>
                <a:lnTo>
                  <a:pt x="55272" y="1025914"/>
                </a:lnTo>
                <a:lnTo>
                  <a:pt x="38830" y="990067"/>
                </a:lnTo>
                <a:lnTo>
                  <a:pt x="24467" y="955321"/>
                </a:lnTo>
                <a:lnTo>
                  <a:pt x="14790" y="917300"/>
                </a:lnTo>
                <a:lnTo>
                  <a:pt x="8138" y="875472"/>
                </a:lnTo>
                <a:lnTo>
                  <a:pt x="2829" y="828660"/>
                </a:lnTo>
                <a:lnTo>
                  <a:pt x="0" y="781514"/>
                </a:lnTo>
                <a:lnTo>
                  <a:pt x="859" y="733984"/>
                </a:lnTo>
                <a:lnTo>
                  <a:pt x="4051" y="709456"/>
                </a:lnTo>
                <a:lnTo>
                  <a:pt x="8296" y="684637"/>
                </a:lnTo>
                <a:lnTo>
                  <a:pt x="13243" y="659625"/>
                </a:lnTo>
                <a:lnTo>
                  <a:pt x="18657" y="634483"/>
                </a:lnTo>
                <a:lnTo>
                  <a:pt x="24383" y="609255"/>
                </a:lnTo>
                <a:lnTo>
                  <a:pt x="38272" y="562410"/>
                </a:lnTo>
                <a:lnTo>
                  <a:pt x="54558" y="518777"/>
                </a:lnTo>
                <a:lnTo>
                  <a:pt x="73555" y="478217"/>
                </a:lnTo>
                <a:lnTo>
                  <a:pt x="97520" y="433380"/>
                </a:lnTo>
                <a:lnTo>
                  <a:pt x="110825" y="409570"/>
                </a:lnTo>
                <a:lnTo>
                  <a:pt x="125340" y="385230"/>
                </a:lnTo>
                <a:lnTo>
                  <a:pt x="140661" y="360537"/>
                </a:lnTo>
                <a:lnTo>
                  <a:pt x="156519" y="335608"/>
                </a:lnTo>
                <a:lnTo>
                  <a:pt x="173441" y="309816"/>
                </a:lnTo>
                <a:lnTo>
                  <a:pt x="191073" y="283450"/>
                </a:lnTo>
                <a:lnTo>
                  <a:pt x="209177" y="256700"/>
                </a:lnTo>
                <a:lnTo>
                  <a:pt x="226891" y="229694"/>
                </a:lnTo>
                <a:lnTo>
                  <a:pt x="244345" y="202518"/>
                </a:lnTo>
                <a:lnTo>
                  <a:pt x="261625" y="175229"/>
                </a:lnTo>
                <a:lnTo>
                  <a:pt x="279496" y="149275"/>
                </a:lnTo>
                <a:lnTo>
                  <a:pt x="297759" y="124211"/>
                </a:lnTo>
                <a:lnTo>
                  <a:pt x="335691" y="79194"/>
                </a:lnTo>
                <a:lnTo>
                  <a:pt x="376068" y="45075"/>
                </a:lnTo>
                <a:lnTo>
                  <a:pt x="419413" y="23326"/>
                </a:lnTo>
                <a:lnTo>
                  <a:pt x="48668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4" name="SMARTInkShape-Group612"/>
          <p:cNvGrpSpPr/>
          <p:nvPr/>
        </p:nvGrpSpPr>
        <p:grpSpPr>
          <a:xfrm>
            <a:off x="6315761" y="3352260"/>
            <a:ext cx="5615890" cy="3499391"/>
            <a:chOff x="6315761" y="3352260"/>
            <a:chExt cx="5615890" cy="3499391"/>
          </a:xfrm>
        </p:grpSpPr>
        <p:sp>
          <p:nvSpPr>
            <p:cNvPr id="1122" name="SMARTInkShape-3125"/>
            <p:cNvSpPr/>
            <p:nvPr>
              <p:custDataLst>
                <p:tags r:id="rId118"/>
              </p:custDataLst>
            </p:nvPr>
          </p:nvSpPr>
          <p:spPr>
            <a:xfrm>
              <a:off x="6315761" y="3352260"/>
              <a:ext cx="5615890" cy="387891"/>
            </a:xfrm>
            <a:custGeom>
              <a:avLst/>
              <a:gdLst/>
              <a:ahLst/>
              <a:cxnLst/>
              <a:rect l="0" t="0" r="0" b="0"/>
              <a:pathLst>
                <a:path w="5615890" h="387891">
                  <a:moveTo>
                    <a:pt x="8839" y="51340"/>
                  </a:moveTo>
                  <a:lnTo>
                    <a:pt x="8839" y="51340"/>
                  </a:lnTo>
                  <a:lnTo>
                    <a:pt x="5468" y="47969"/>
                  </a:lnTo>
                  <a:lnTo>
                    <a:pt x="1932" y="46314"/>
                  </a:lnTo>
                  <a:lnTo>
                    <a:pt x="0" y="45873"/>
                  </a:lnTo>
                  <a:lnTo>
                    <a:pt x="39848" y="57276"/>
                  </a:lnTo>
                  <a:lnTo>
                    <a:pt x="76948" y="62915"/>
                  </a:lnTo>
                  <a:lnTo>
                    <a:pt x="98696" y="65407"/>
                  </a:lnTo>
                  <a:lnTo>
                    <a:pt x="128715" y="66362"/>
                  </a:lnTo>
                  <a:lnTo>
                    <a:pt x="164251" y="66294"/>
                  </a:lnTo>
                  <a:lnTo>
                    <a:pt x="203464" y="65543"/>
                  </a:lnTo>
                  <a:lnTo>
                    <a:pt x="250773" y="63630"/>
                  </a:lnTo>
                  <a:lnTo>
                    <a:pt x="303478" y="60944"/>
                  </a:lnTo>
                  <a:lnTo>
                    <a:pt x="359780" y="57743"/>
                  </a:lnTo>
                  <a:lnTo>
                    <a:pt x="424834" y="53492"/>
                  </a:lnTo>
                  <a:lnTo>
                    <a:pt x="495719" y="48541"/>
                  </a:lnTo>
                  <a:lnTo>
                    <a:pt x="570493" y="43124"/>
                  </a:lnTo>
                  <a:lnTo>
                    <a:pt x="653502" y="37396"/>
                  </a:lnTo>
                  <a:lnTo>
                    <a:pt x="742002" y="31461"/>
                  </a:lnTo>
                  <a:lnTo>
                    <a:pt x="834165" y="25387"/>
                  </a:lnTo>
                  <a:lnTo>
                    <a:pt x="937233" y="19927"/>
                  </a:lnTo>
                  <a:lnTo>
                    <a:pt x="1047574" y="14876"/>
                  </a:lnTo>
                  <a:lnTo>
                    <a:pt x="1162762" y="10097"/>
                  </a:lnTo>
                  <a:lnTo>
                    <a:pt x="1284710" y="6206"/>
                  </a:lnTo>
                  <a:lnTo>
                    <a:pt x="1411164" y="2906"/>
                  </a:lnTo>
                  <a:lnTo>
                    <a:pt x="1540622" y="0"/>
                  </a:lnTo>
                  <a:lnTo>
                    <a:pt x="1674905" y="180"/>
                  </a:lnTo>
                  <a:lnTo>
                    <a:pt x="1812406" y="2417"/>
                  </a:lnTo>
                  <a:lnTo>
                    <a:pt x="1952049" y="6025"/>
                  </a:lnTo>
                  <a:lnTo>
                    <a:pt x="2095240" y="11252"/>
                  </a:lnTo>
                  <a:lnTo>
                    <a:pt x="2240795" y="17559"/>
                  </a:lnTo>
                  <a:lnTo>
                    <a:pt x="2387927" y="24586"/>
                  </a:lnTo>
                  <a:lnTo>
                    <a:pt x="2539634" y="33504"/>
                  </a:lnTo>
                  <a:lnTo>
                    <a:pt x="2694398" y="43683"/>
                  </a:lnTo>
                  <a:lnTo>
                    <a:pt x="2851193" y="54702"/>
                  </a:lnTo>
                  <a:lnTo>
                    <a:pt x="3007232" y="66281"/>
                  </a:lnTo>
                  <a:lnTo>
                    <a:pt x="3162762" y="78234"/>
                  </a:lnTo>
                  <a:lnTo>
                    <a:pt x="3317954" y="90436"/>
                  </a:lnTo>
                  <a:lnTo>
                    <a:pt x="3470807" y="103510"/>
                  </a:lnTo>
                  <a:lnTo>
                    <a:pt x="3622094" y="117164"/>
                  </a:lnTo>
                  <a:lnTo>
                    <a:pt x="3772343" y="131206"/>
                  </a:lnTo>
                  <a:lnTo>
                    <a:pt x="3919075" y="145506"/>
                  </a:lnTo>
                  <a:lnTo>
                    <a:pt x="4063465" y="159978"/>
                  </a:lnTo>
                  <a:lnTo>
                    <a:pt x="4206288" y="174565"/>
                  </a:lnTo>
                  <a:lnTo>
                    <a:pt x="4344544" y="189228"/>
                  </a:lnTo>
                  <a:lnTo>
                    <a:pt x="4479753" y="203944"/>
                  </a:lnTo>
                  <a:lnTo>
                    <a:pt x="4612932" y="218692"/>
                  </a:lnTo>
                  <a:lnTo>
                    <a:pt x="4737702" y="234169"/>
                  </a:lnTo>
                  <a:lnTo>
                    <a:pt x="4856863" y="250132"/>
                  </a:lnTo>
                  <a:lnTo>
                    <a:pt x="4972288" y="266418"/>
                  </a:lnTo>
                  <a:lnTo>
                    <a:pt x="5076755" y="281509"/>
                  </a:lnTo>
                  <a:lnTo>
                    <a:pt x="5173917" y="295802"/>
                  </a:lnTo>
                  <a:lnTo>
                    <a:pt x="5266208" y="309565"/>
                  </a:lnTo>
                  <a:lnTo>
                    <a:pt x="5346079" y="324385"/>
                  </a:lnTo>
                  <a:lnTo>
                    <a:pt x="5417672" y="339908"/>
                  </a:lnTo>
                  <a:lnTo>
                    <a:pt x="5483744" y="355902"/>
                  </a:lnTo>
                  <a:lnTo>
                    <a:pt x="5527791" y="366565"/>
                  </a:lnTo>
                  <a:lnTo>
                    <a:pt x="5615889" y="3878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3126"/>
            <p:cNvSpPr/>
            <p:nvPr>
              <p:custDataLst>
                <p:tags r:id="rId119"/>
              </p:custDataLst>
            </p:nvPr>
          </p:nvSpPr>
          <p:spPr>
            <a:xfrm>
              <a:off x="6360594" y="3404483"/>
              <a:ext cx="97357" cy="3447168"/>
            </a:xfrm>
            <a:custGeom>
              <a:avLst/>
              <a:gdLst/>
              <a:ahLst/>
              <a:cxnLst/>
              <a:rect l="0" t="0" r="0" b="0"/>
              <a:pathLst>
                <a:path w="97357" h="3447168">
                  <a:moveTo>
                    <a:pt x="46556" y="5467"/>
                  </a:moveTo>
                  <a:lnTo>
                    <a:pt x="46556" y="5467"/>
                  </a:lnTo>
                  <a:lnTo>
                    <a:pt x="21316" y="0"/>
                  </a:lnTo>
                  <a:lnTo>
                    <a:pt x="17735" y="1822"/>
                  </a:lnTo>
                  <a:lnTo>
                    <a:pt x="9992" y="9491"/>
                  </a:lnTo>
                  <a:lnTo>
                    <a:pt x="1072" y="42564"/>
                  </a:lnTo>
                  <a:lnTo>
                    <a:pt x="0" y="81691"/>
                  </a:lnTo>
                  <a:lnTo>
                    <a:pt x="702" y="104967"/>
                  </a:lnTo>
                  <a:lnTo>
                    <a:pt x="2582" y="134594"/>
                  </a:lnTo>
                  <a:lnTo>
                    <a:pt x="5245" y="168457"/>
                  </a:lnTo>
                  <a:lnTo>
                    <a:pt x="8433" y="205144"/>
                  </a:lnTo>
                  <a:lnTo>
                    <a:pt x="10557" y="247241"/>
                  </a:lnTo>
                  <a:lnTo>
                    <a:pt x="11973" y="292944"/>
                  </a:lnTo>
                  <a:lnTo>
                    <a:pt x="12917" y="341052"/>
                  </a:lnTo>
                  <a:lnTo>
                    <a:pt x="14252" y="396407"/>
                  </a:lnTo>
                  <a:lnTo>
                    <a:pt x="15846" y="456593"/>
                  </a:lnTo>
                  <a:lnTo>
                    <a:pt x="17617" y="520001"/>
                  </a:lnTo>
                  <a:lnTo>
                    <a:pt x="19502" y="589084"/>
                  </a:lnTo>
                  <a:lnTo>
                    <a:pt x="21465" y="661951"/>
                  </a:lnTo>
                  <a:lnTo>
                    <a:pt x="23478" y="737340"/>
                  </a:lnTo>
                  <a:lnTo>
                    <a:pt x="26230" y="817232"/>
                  </a:lnTo>
                  <a:lnTo>
                    <a:pt x="29480" y="900127"/>
                  </a:lnTo>
                  <a:lnTo>
                    <a:pt x="33054" y="985023"/>
                  </a:lnTo>
                  <a:lnTo>
                    <a:pt x="37554" y="1074077"/>
                  </a:lnTo>
                  <a:lnTo>
                    <a:pt x="42672" y="1165900"/>
                  </a:lnTo>
                  <a:lnTo>
                    <a:pt x="48200" y="1259573"/>
                  </a:lnTo>
                  <a:lnTo>
                    <a:pt x="53296" y="1357298"/>
                  </a:lnTo>
                  <a:lnTo>
                    <a:pt x="58105" y="1457727"/>
                  </a:lnTo>
                  <a:lnTo>
                    <a:pt x="62721" y="1559957"/>
                  </a:lnTo>
                  <a:lnTo>
                    <a:pt x="67211" y="1666916"/>
                  </a:lnTo>
                  <a:lnTo>
                    <a:pt x="71615" y="1777027"/>
                  </a:lnTo>
                  <a:lnTo>
                    <a:pt x="75962" y="1889242"/>
                  </a:lnTo>
                  <a:lnTo>
                    <a:pt x="79566" y="2000032"/>
                  </a:lnTo>
                  <a:lnTo>
                    <a:pt x="82674" y="2109877"/>
                  </a:lnTo>
                  <a:lnTo>
                    <a:pt x="85451" y="2219090"/>
                  </a:lnTo>
                  <a:lnTo>
                    <a:pt x="88008" y="2325766"/>
                  </a:lnTo>
                  <a:lnTo>
                    <a:pt x="90418" y="2430750"/>
                  </a:lnTo>
                  <a:lnTo>
                    <a:pt x="92731" y="2534604"/>
                  </a:lnTo>
                  <a:lnTo>
                    <a:pt x="93567" y="2632771"/>
                  </a:lnTo>
                  <a:lnTo>
                    <a:pt x="93419" y="2727141"/>
                  </a:lnTo>
                  <a:lnTo>
                    <a:pt x="92615" y="2818983"/>
                  </a:lnTo>
                  <a:lnTo>
                    <a:pt x="92078" y="2905611"/>
                  </a:lnTo>
                  <a:lnTo>
                    <a:pt x="91721" y="2988762"/>
                  </a:lnTo>
                  <a:lnTo>
                    <a:pt x="91482" y="3069598"/>
                  </a:lnTo>
                  <a:lnTo>
                    <a:pt x="91324" y="3142537"/>
                  </a:lnTo>
                  <a:lnTo>
                    <a:pt x="91218" y="3210213"/>
                  </a:lnTo>
                  <a:lnTo>
                    <a:pt x="91147" y="3274381"/>
                  </a:lnTo>
                  <a:lnTo>
                    <a:pt x="91805" y="3322099"/>
                  </a:lnTo>
                  <a:lnTo>
                    <a:pt x="92950" y="3358848"/>
                  </a:lnTo>
                  <a:lnTo>
                    <a:pt x="94419" y="3388288"/>
                  </a:lnTo>
                  <a:lnTo>
                    <a:pt x="96775" y="3435537"/>
                  </a:lnTo>
                  <a:lnTo>
                    <a:pt x="97356" y="3447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6" name="SMARTInkShape-Group613"/>
          <p:cNvGrpSpPr/>
          <p:nvPr/>
        </p:nvGrpSpPr>
        <p:grpSpPr>
          <a:xfrm>
            <a:off x="6681083" y="3683000"/>
            <a:ext cx="1105620" cy="647701"/>
            <a:chOff x="6681083" y="3683000"/>
            <a:chExt cx="1105620" cy="647701"/>
          </a:xfrm>
        </p:grpSpPr>
        <p:sp>
          <p:nvSpPr>
            <p:cNvPr id="1125" name="SMARTInkShape-3127"/>
            <p:cNvSpPr/>
            <p:nvPr>
              <p:custDataLst>
                <p:tags r:id="rId107"/>
              </p:custDataLst>
            </p:nvPr>
          </p:nvSpPr>
          <p:spPr>
            <a:xfrm>
              <a:off x="7708900" y="3759200"/>
              <a:ext cx="77803" cy="234951"/>
            </a:xfrm>
            <a:custGeom>
              <a:avLst/>
              <a:gdLst/>
              <a:ahLst/>
              <a:cxnLst/>
              <a:rect l="0" t="0" r="0" b="0"/>
              <a:pathLst>
                <a:path w="77803" h="23495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5007" y="3763"/>
                  </a:lnTo>
                  <a:lnTo>
                    <a:pt x="50343" y="10139"/>
                  </a:lnTo>
                  <a:lnTo>
                    <a:pt x="59768" y="17676"/>
                  </a:lnTo>
                  <a:lnTo>
                    <a:pt x="67251" y="31374"/>
                  </a:lnTo>
                  <a:lnTo>
                    <a:pt x="77802" y="75655"/>
                  </a:lnTo>
                  <a:lnTo>
                    <a:pt x="77772" y="120881"/>
                  </a:lnTo>
                  <a:lnTo>
                    <a:pt x="66553" y="163287"/>
                  </a:lnTo>
                  <a:lnTo>
                    <a:pt x="46452" y="199292"/>
                  </a:lnTo>
                  <a:lnTo>
                    <a:pt x="28877" y="21580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3128"/>
            <p:cNvSpPr/>
            <p:nvPr>
              <p:custDataLst>
                <p:tags r:id="rId108"/>
              </p:custDataLst>
            </p:nvPr>
          </p:nvSpPr>
          <p:spPr>
            <a:xfrm>
              <a:off x="6681083" y="3683000"/>
              <a:ext cx="862718" cy="586767"/>
            </a:xfrm>
            <a:custGeom>
              <a:avLst/>
              <a:gdLst/>
              <a:ahLst/>
              <a:cxnLst/>
              <a:rect l="0" t="0" r="0" b="0"/>
              <a:pathLst>
                <a:path w="862718" h="586767">
                  <a:moveTo>
                    <a:pt x="5467" y="431800"/>
                  </a:moveTo>
                  <a:lnTo>
                    <a:pt x="5467" y="431800"/>
                  </a:lnTo>
                  <a:lnTo>
                    <a:pt x="2096" y="431800"/>
                  </a:lnTo>
                  <a:lnTo>
                    <a:pt x="1103" y="431094"/>
                  </a:lnTo>
                  <a:lnTo>
                    <a:pt x="441" y="429918"/>
                  </a:lnTo>
                  <a:lnTo>
                    <a:pt x="0" y="428429"/>
                  </a:lnTo>
                  <a:lnTo>
                    <a:pt x="411" y="427436"/>
                  </a:lnTo>
                  <a:lnTo>
                    <a:pt x="1391" y="426774"/>
                  </a:lnTo>
                  <a:lnTo>
                    <a:pt x="2749" y="426333"/>
                  </a:lnTo>
                  <a:lnTo>
                    <a:pt x="4360" y="427449"/>
                  </a:lnTo>
                  <a:lnTo>
                    <a:pt x="28897" y="468792"/>
                  </a:lnTo>
                  <a:lnTo>
                    <a:pt x="53096" y="505085"/>
                  </a:lnTo>
                  <a:lnTo>
                    <a:pt x="80728" y="543355"/>
                  </a:lnTo>
                  <a:lnTo>
                    <a:pt x="111977" y="577778"/>
                  </a:lnTo>
                  <a:lnTo>
                    <a:pt x="125476" y="584873"/>
                  </a:lnTo>
                  <a:lnTo>
                    <a:pt x="132040" y="586766"/>
                  </a:lnTo>
                  <a:lnTo>
                    <a:pt x="137826" y="585205"/>
                  </a:lnTo>
                  <a:lnTo>
                    <a:pt x="148018" y="575945"/>
                  </a:lnTo>
                  <a:lnTo>
                    <a:pt x="154949" y="538009"/>
                  </a:lnTo>
                  <a:lnTo>
                    <a:pt x="154511" y="516012"/>
                  </a:lnTo>
                  <a:lnTo>
                    <a:pt x="152807" y="489352"/>
                  </a:lnTo>
                  <a:lnTo>
                    <a:pt x="150260" y="459584"/>
                  </a:lnTo>
                  <a:lnTo>
                    <a:pt x="147151" y="423512"/>
                  </a:lnTo>
                  <a:lnTo>
                    <a:pt x="143668" y="383236"/>
                  </a:lnTo>
                  <a:lnTo>
                    <a:pt x="139935" y="340157"/>
                  </a:lnTo>
                  <a:lnTo>
                    <a:pt x="136740" y="304382"/>
                  </a:lnTo>
                  <a:lnTo>
                    <a:pt x="133904" y="273477"/>
                  </a:lnTo>
                  <a:lnTo>
                    <a:pt x="131308" y="245818"/>
                  </a:lnTo>
                  <a:lnTo>
                    <a:pt x="122779" y="207559"/>
                  </a:lnTo>
                  <a:lnTo>
                    <a:pt x="111228" y="181854"/>
                  </a:lnTo>
                  <a:lnTo>
                    <a:pt x="71712" y="136398"/>
                  </a:lnTo>
                  <a:lnTo>
                    <a:pt x="64414" y="128856"/>
                  </a:lnTo>
                  <a:lnTo>
                    <a:pt x="66520" y="130921"/>
                  </a:lnTo>
                  <a:lnTo>
                    <a:pt x="78354" y="132630"/>
                  </a:lnTo>
                  <a:lnTo>
                    <a:pt x="115492" y="129766"/>
                  </a:lnTo>
                  <a:lnTo>
                    <a:pt x="160200" y="122586"/>
                  </a:lnTo>
                  <a:lnTo>
                    <a:pt x="186940" y="117706"/>
                  </a:lnTo>
                  <a:lnTo>
                    <a:pt x="218876" y="112338"/>
                  </a:lnTo>
                  <a:lnTo>
                    <a:pt x="254278" y="106642"/>
                  </a:lnTo>
                  <a:lnTo>
                    <a:pt x="291991" y="100728"/>
                  </a:lnTo>
                  <a:lnTo>
                    <a:pt x="334066" y="93962"/>
                  </a:lnTo>
                  <a:lnTo>
                    <a:pt x="379049" y="86631"/>
                  </a:lnTo>
                  <a:lnTo>
                    <a:pt x="425972" y="78920"/>
                  </a:lnTo>
                  <a:lnTo>
                    <a:pt x="470660" y="71664"/>
                  </a:lnTo>
                  <a:lnTo>
                    <a:pt x="513857" y="64708"/>
                  </a:lnTo>
                  <a:lnTo>
                    <a:pt x="556060" y="57956"/>
                  </a:lnTo>
                  <a:lnTo>
                    <a:pt x="595484" y="51337"/>
                  </a:lnTo>
                  <a:lnTo>
                    <a:pt x="633056" y="44809"/>
                  </a:lnTo>
                  <a:lnTo>
                    <a:pt x="669393" y="38339"/>
                  </a:lnTo>
                  <a:lnTo>
                    <a:pt x="702790" y="31909"/>
                  </a:lnTo>
                  <a:lnTo>
                    <a:pt x="734226" y="25506"/>
                  </a:lnTo>
                  <a:lnTo>
                    <a:pt x="764356" y="19121"/>
                  </a:lnTo>
                  <a:lnTo>
                    <a:pt x="809123" y="10144"/>
                  </a:lnTo>
                  <a:lnTo>
                    <a:pt x="855659" y="1336"/>
                  </a:lnTo>
                  <a:lnTo>
                    <a:pt x="8627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3129"/>
            <p:cNvSpPr/>
            <p:nvPr>
              <p:custDataLst>
                <p:tags r:id="rId109"/>
              </p:custDataLst>
            </p:nvPr>
          </p:nvSpPr>
          <p:spPr>
            <a:xfrm>
              <a:off x="7391400" y="39116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5467" y="4415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130"/>
            <p:cNvSpPr/>
            <p:nvPr>
              <p:custDataLst>
                <p:tags r:id="rId110"/>
              </p:custDataLst>
            </p:nvPr>
          </p:nvSpPr>
          <p:spPr>
            <a:xfrm>
              <a:off x="7234613" y="3868033"/>
              <a:ext cx="80588" cy="170568"/>
            </a:xfrm>
            <a:custGeom>
              <a:avLst/>
              <a:gdLst/>
              <a:ahLst/>
              <a:cxnLst/>
              <a:rect l="0" t="0" r="0" b="0"/>
              <a:pathLst>
                <a:path w="80588" h="170568">
                  <a:moveTo>
                    <a:pt x="80587" y="5467"/>
                  </a:moveTo>
                  <a:lnTo>
                    <a:pt x="80587" y="5467"/>
                  </a:lnTo>
                  <a:lnTo>
                    <a:pt x="70448" y="1103"/>
                  </a:lnTo>
                  <a:lnTo>
                    <a:pt x="62911" y="0"/>
                  </a:lnTo>
                  <a:lnTo>
                    <a:pt x="50733" y="2749"/>
                  </a:lnTo>
                  <a:lnTo>
                    <a:pt x="34817" y="11403"/>
                  </a:lnTo>
                  <a:lnTo>
                    <a:pt x="16696" y="29647"/>
                  </a:lnTo>
                  <a:lnTo>
                    <a:pt x="4662" y="63039"/>
                  </a:lnTo>
                  <a:lnTo>
                    <a:pt x="0" y="104213"/>
                  </a:lnTo>
                  <a:lnTo>
                    <a:pt x="1989" y="140949"/>
                  </a:lnTo>
                  <a:lnTo>
                    <a:pt x="5610" y="150117"/>
                  </a:lnTo>
                  <a:lnTo>
                    <a:pt x="17160" y="164065"/>
                  </a:lnTo>
                  <a:lnTo>
                    <a:pt x="24190" y="167644"/>
                  </a:lnTo>
                  <a:lnTo>
                    <a:pt x="55187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131"/>
            <p:cNvSpPr/>
            <p:nvPr>
              <p:custDataLst>
                <p:tags r:id="rId111"/>
              </p:custDataLst>
            </p:nvPr>
          </p:nvSpPr>
          <p:spPr>
            <a:xfrm>
              <a:off x="7036084" y="3798133"/>
              <a:ext cx="107667" cy="99960"/>
            </a:xfrm>
            <a:custGeom>
              <a:avLst/>
              <a:gdLst/>
              <a:ahLst/>
              <a:cxnLst/>
              <a:rect l="0" t="0" r="0" b="0"/>
              <a:pathLst>
                <a:path w="107667" h="99960">
                  <a:moveTo>
                    <a:pt x="12416" y="56317"/>
                  </a:moveTo>
                  <a:lnTo>
                    <a:pt x="12416" y="56317"/>
                  </a:lnTo>
                  <a:lnTo>
                    <a:pt x="12416" y="50850"/>
                  </a:lnTo>
                  <a:lnTo>
                    <a:pt x="12416" y="53599"/>
                  </a:lnTo>
                  <a:lnTo>
                    <a:pt x="0" y="99959"/>
                  </a:lnTo>
                  <a:lnTo>
                    <a:pt x="11687" y="71149"/>
                  </a:lnTo>
                  <a:lnTo>
                    <a:pt x="24110" y="28829"/>
                  </a:lnTo>
                  <a:lnTo>
                    <a:pt x="32657" y="5682"/>
                  </a:lnTo>
                  <a:lnTo>
                    <a:pt x="36494" y="2099"/>
                  </a:lnTo>
                  <a:lnTo>
                    <a:pt x="41167" y="417"/>
                  </a:lnTo>
                  <a:lnTo>
                    <a:pt x="46400" y="0"/>
                  </a:lnTo>
                  <a:lnTo>
                    <a:pt x="51300" y="1839"/>
                  </a:lnTo>
                  <a:lnTo>
                    <a:pt x="65643" y="15246"/>
                  </a:lnTo>
                  <a:lnTo>
                    <a:pt x="99019" y="60550"/>
                  </a:lnTo>
                  <a:lnTo>
                    <a:pt x="107666" y="75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3132"/>
            <p:cNvSpPr/>
            <p:nvPr>
              <p:custDataLst>
                <p:tags r:id="rId112"/>
              </p:custDataLst>
            </p:nvPr>
          </p:nvSpPr>
          <p:spPr>
            <a:xfrm>
              <a:off x="6997700" y="3937536"/>
              <a:ext cx="120144" cy="200125"/>
            </a:xfrm>
            <a:custGeom>
              <a:avLst/>
              <a:gdLst/>
              <a:ahLst/>
              <a:cxnLst/>
              <a:rect l="0" t="0" r="0" b="0"/>
              <a:pathLst>
                <a:path w="120144" h="200125">
                  <a:moveTo>
                    <a:pt x="0" y="62964"/>
                  </a:moveTo>
                  <a:lnTo>
                    <a:pt x="0" y="62964"/>
                  </a:lnTo>
                  <a:lnTo>
                    <a:pt x="3370" y="87383"/>
                  </a:lnTo>
                  <a:lnTo>
                    <a:pt x="15901" y="124415"/>
                  </a:lnTo>
                  <a:lnTo>
                    <a:pt x="28201" y="168001"/>
                  </a:lnTo>
                  <a:lnTo>
                    <a:pt x="32579" y="189806"/>
                  </a:lnTo>
                  <a:lnTo>
                    <a:pt x="37010" y="200124"/>
                  </a:lnTo>
                  <a:lnTo>
                    <a:pt x="37373" y="199560"/>
                  </a:lnTo>
                  <a:lnTo>
                    <a:pt x="38036" y="152683"/>
                  </a:lnTo>
                  <a:lnTo>
                    <a:pt x="38071" y="115069"/>
                  </a:lnTo>
                  <a:lnTo>
                    <a:pt x="41850" y="80007"/>
                  </a:lnTo>
                  <a:lnTo>
                    <a:pt x="48938" y="51488"/>
                  </a:lnTo>
                  <a:lnTo>
                    <a:pt x="68855" y="21682"/>
                  </a:lnTo>
                  <a:lnTo>
                    <a:pt x="78580" y="12161"/>
                  </a:lnTo>
                  <a:lnTo>
                    <a:pt x="95250" y="3540"/>
                  </a:lnTo>
                  <a:lnTo>
                    <a:pt x="114884" y="0"/>
                  </a:lnTo>
                  <a:lnTo>
                    <a:pt x="116805" y="527"/>
                  </a:lnTo>
                  <a:lnTo>
                    <a:pt x="118087" y="1584"/>
                  </a:lnTo>
                  <a:lnTo>
                    <a:pt x="118941" y="2994"/>
                  </a:lnTo>
                  <a:lnTo>
                    <a:pt x="120143" y="18462"/>
                  </a:lnTo>
                  <a:lnTo>
                    <a:pt x="112900" y="33072"/>
                  </a:lnTo>
                  <a:lnTo>
                    <a:pt x="81659" y="71675"/>
                  </a:lnTo>
                  <a:lnTo>
                    <a:pt x="66397" y="80476"/>
                  </a:lnTo>
                  <a:lnTo>
                    <a:pt x="59786" y="81694"/>
                  </a:lnTo>
                  <a:lnTo>
                    <a:pt x="53969" y="81095"/>
                  </a:lnTo>
                  <a:lnTo>
                    <a:pt x="38100" y="75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3133"/>
            <p:cNvSpPr/>
            <p:nvPr>
              <p:custDataLst>
                <p:tags r:id="rId113"/>
              </p:custDataLst>
            </p:nvPr>
          </p:nvSpPr>
          <p:spPr>
            <a:xfrm>
              <a:off x="7435850" y="39370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134"/>
            <p:cNvSpPr/>
            <p:nvPr>
              <p:custDataLst>
                <p:tags r:id="rId114"/>
              </p:custDataLst>
            </p:nvPr>
          </p:nvSpPr>
          <p:spPr>
            <a:xfrm>
              <a:off x="7552861" y="3878117"/>
              <a:ext cx="96299" cy="181629"/>
            </a:xfrm>
            <a:custGeom>
              <a:avLst/>
              <a:gdLst/>
              <a:ahLst/>
              <a:cxnLst/>
              <a:rect l="0" t="0" r="0" b="0"/>
              <a:pathLst>
                <a:path w="96299" h="181629">
                  <a:moveTo>
                    <a:pt x="16339" y="46183"/>
                  </a:moveTo>
                  <a:lnTo>
                    <a:pt x="16339" y="46183"/>
                  </a:lnTo>
                  <a:lnTo>
                    <a:pt x="15634" y="52662"/>
                  </a:lnTo>
                  <a:lnTo>
                    <a:pt x="5354" y="99801"/>
                  </a:lnTo>
                  <a:lnTo>
                    <a:pt x="3978" y="139873"/>
                  </a:lnTo>
                  <a:lnTo>
                    <a:pt x="3000" y="173868"/>
                  </a:lnTo>
                  <a:lnTo>
                    <a:pt x="0" y="181617"/>
                  </a:lnTo>
                  <a:lnTo>
                    <a:pt x="508" y="181628"/>
                  </a:lnTo>
                  <a:lnTo>
                    <a:pt x="1551" y="180929"/>
                  </a:lnTo>
                  <a:lnTo>
                    <a:pt x="6825" y="139656"/>
                  </a:lnTo>
                  <a:lnTo>
                    <a:pt x="12422" y="96064"/>
                  </a:lnTo>
                  <a:lnTo>
                    <a:pt x="18549" y="57513"/>
                  </a:lnTo>
                  <a:lnTo>
                    <a:pt x="26493" y="38518"/>
                  </a:lnTo>
                  <a:lnTo>
                    <a:pt x="45469" y="12449"/>
                  </a:lnTo>
                  <a:lnTo>
                    <a:pt x="61894" y="1537"/>
                  </a:lnTo>
                  <a:lnTo>
                    <a:pt x="72098" y="0"/>
                  </a:lnTo>
                  <a:lnTo>
                    <a:pt x="76795" y="578"/>
                  </a:lnTo>
                  <a:lnTo>
                    <a:pt x="85777" y="4982"/>
                  </a:lnTo>
                  <a:lnTo>
                    <a:pt x="90148" y="8133"/>
                  </a:lnTo>
                  <a:lnTo>
                    <a:pt x="93061" y="12349"/>
                  </a:lnTo>
                  <a:lnTo>
                    <a:pt x="96298" y="22679"/>
                  </a:lnTo>
                  <a:lnTo>
                    <a:pt x="92094" y="36207"/>
                  </a:lnTo>
                  <a:lnTo>
                    <a:pt x="72146" y="64517"/>
                  </a:lnTo>
                  <a:lnTo>
                    <a:pt x="56430" y="73851"/>
                  </a:lnTo>
                  <a:lnTo>
                    <a:pt x="39096" y="78941"/>
                  </a:lnTo>
                  <a:lnTo>
                    <a:pt x="9989" y="779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135"/>
            <p:cNvSpPr/>
            <p:nvPr>
              <p:custDataLst>
                <p:tags r:id="rId115"/>
              </p:custDataLst>
            </p:nvPr>
          </p:nvSpPr>
          <p:spPr>
            <a:xfrm>
              <a:off x="7575889" y="3757082"/>
              <a:ext cx="101262" cy="78319"/>
            </a:xfrm>
            <a:custGeom>
              <a:avLst/>
              <a:gdLst/>
              <a:ahLst/>
              <a:cxnLst/>
              <a:rect l="0" t="0" r="0" b="0"/>
              <a:pathLst>
                <a:path w="101262" h="78319">
                  <a:moveTo>
                    <a:pt x="12361" y="46568"/>
                  </a:moveTo>
                  <a:lnTo>
                    <a:pt x="12361" y="46568"/>
                  </a:lnTo>
                  <a:lnTo>
                    <a:pt x="12361" y="35633"/>
                  </a:lnTo>
                  <a:lnTo>
                    <a:pt x="12361" y="37762"/>
                  </a:lnTo>
                  <a:lnTo>
                    <a:pt x="0" y="77282"/>
                  </a:lnTo>
                  <a:lnTo>
                    <a:pt x="17968" y="32856"/>
                  </a:lnTo>
                  <a:lnTo>
                    <a:pt x="29701" y="10050"/>
                  </a:lnTo>
                  <a:lnTo>
                    <a:pt x="34504" y="5289"/>
                  </a:lnTo>
                  <a:lnTo>
                    <a:pt x="45486" y="0"/>
                  </a:lnTo>
                  <a:lnTo>
                    <a:pt x="50672" y="0"/>
                  </a:lnTo>
                  <a:lnTo>
                    <a:pt x="60198" y="3764"/>
                  </a:lnTo>
                  <a:lnTo>
                    <a:pt x="76864" y="23929"/>
                  </a:lnTo>
                  <a:lnTo>
                    <a:pt x="98002" y="69641"/>
                  </a:lnTo>
                  <a:lnTo>
                    <a:pt x="101261" y="783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3136"/>
            <p:cNvSpPr/>
            <p:nvPr>
              <p:custDataLst>
                <p:tags r:id="rId116"/>
              </p:custDataLst>
            </p:nvPr>
          </p:nvSpPr>
          <p:spPr>
            <a:xfrm>
              <a:off x="6997700" y="4133850"/>
              <a:ext cx="565151" cy="88901"/>
            </a:xfrm>
            <a:custGeom>
              <a:avLst/>
              <a:gdLst/>
              <a:ahLst/>
              <a:cxnLst/>
              <a:rect l="0" t="0" r="0" b="0"/>
              <a:pathLst>
                <a:path w="565151" h="88901">
                  <a:moveTo>
                    <a:pt x="0" y="88900"/>
                  </a:moveTo>
                  <a:lnTo>
                    <a:pt x="0" y="88900"/>
                  </a:lnTo>
                  <a:lnTo>
                    <a:pt x="45825" y="78229"/>
                  </a:lnTo>
                  <a:lnTo>
                    <a:pt x="87395" y="67224"/>
                  </a:lnTo>
                  <a:lnTo>
                    <a:pt x="113297" y="60338"/>
                  </a:lnTo>
                  <a:lnTo>
                    <a:pt x="141148" y="52925"/>
                  </a:lnTo>
                  <a:lnTo>
                    <a:pt x="175237" y="45867"/>
                  </a:lnTo>
                  <a:lnTo>
                    <a:pt x="213485" y="39045"/>
                  </a:lnTo>
                  <a:lnTo>
                    <a:pt x="254507" y="32379"/>
                  </a:lnTo>
                  <a:lnTo>
                    <a:pt x="293849" y="27231"/>
                  </a:lnTo>
                  <a:lnTo>
                    <a:pt x="332071" y="23093"/>
                  </a:lnTo>
                  <a:lnTo>
                    <a:pt x="369548" y="19629"/>
                  </a:lnTo>
                  <a:lnTo>
                    <a:pt x="403704" y="15908"/>
                  </a:lnTo>
                  <a:lnTo>
                    <a:pt x="435647" y="12017"/>
                  </a:lnTo>
                  <a:lnTo>
                    <a:pt x="466114" y="8011"/>
                  </a:lnTo>
                  <a:lnTo>
                    <a:pt x="511256" y="3560"/>
                  </a:lnTo>
                  <a:lnTo>
                    <a:pt x="565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3137"/>
            <p:cNvSpPr/>
            <p:nvPr>
              <p:custDataLst>
                <p:tags r:id="rId117"/>
              </p:custDataLst>
            </p:nvPr>
          </p:nvSpPr>
          <p:spPr>
            <a:xfrm>
              <a:off x="7302500" y="4201400"/>
              <a:ext cx="209551" cy="129301"/>
            </a:xfrm>
            <a:custGeom>
              <a:avLst/>
              <a:gdLst/>
              <a:ahLst/>
              <a:cxnLst/>
              <a:rect l="0" t="0" r="0" b="0"/>
              <a:pathLst>
                <a:path w="209551" h="129301">
                  <a:moveTo>
                    <a:pt x="0" y="40400"/>
                  </a:moveTo>
                  <a:lnTo>
                    <a:pt x="0" y="40400"/>
                  </a:lnTo>
                  <a:lnTo>
                    <a:pt x="6742" y="50513"/>
                  </a:lnTo>
                  <a:lnTo>
                    <a:pt x="15549" y="90647"/>
                  </a:lnTo>
                  <a:lnTo>
                    <a:pt x="13275" y="119138"/>
                  </a:lnTo>
                  <a:lnTo>
                    <a:pt x="13083" y="119703"/>
                  </a:lnTo>
                  <a:lnTo>
                    <a:pt x="12956" y="119375"/>
                  </a:lnTo>
                  <a:lnTo>
                    <a:pt x="12871" y="118449"/>
                  </a:lnTo>
                  <a:lnTo>
                    <a:pt x="24925" y="80134"/>
                  </a:lnTo>
                  <a:lnTo>
                    <a:pt x="39840" y="41982"/>
                  </a:lnTo>
                  <a:lnTo>
                    <a:pt x="61037" y="12882"/>
                  </a:lnTo>
                  <a:lnTo>
                    <a:pt x="80749" y="3475"/>
                  </a:lnTo>
                  <a:lnTo>
                    <a:pt x="102211" y="0"/>
                  </a:lnTo>
                  <a:lnTo>
                    <a:pt x="121157" y="807"/>
                  </a:lnTo>
                  <a:lnTo>
                    <a:pt x="138985" y="11044"/>
                  </a:lnTo>
                  <a:lnTo>
                    <a:pt x="155610" y="28058"/>
                  </a:lnTo>
                  <a:lnTo>
                    <a:pt x="181648" y="69712"/>
                  </a:lnTo>
                  <a:lnTo>
                    <a:pt x="203576" y="115704"/>
                  </a:lnTo>
                  <a:lnTo>
                    <a:pt x="209550" y="129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0" name="SMARTInkShape-Group614"/>
          <p:cNvGrpSpPr/>
          <p:nvPr/>
        </p:nvGrpSpPr>
        <p:grpSpPr>
          <a:xfrm>
            <a:off x="8280400" y="3969633"/>
            <a:ext cx="171451" cy="208668"/>
            <a:chOff x="8280400" y="3969633"/>
            <a:chExt cx="171451" cy="208668"/>
          </a:xfrm>
        </p:grpSpPr>
        <p:sp>
          <p:nvSpPr>
            <p:cNvPr id="1137" name="SMARTInkShape-3138"/>
            <p:cNvSpPr/>
            <p:nvPr>
              <p:custDataLst>
                <p:tags r:id="rId104"/>
              </p:custDataLst>
            </p:nvPr>
          </p:nvSpPr>
          <p:spPr>
            <a:xfrm>
              <a:off x="8280400" y="40767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1324" y="45779"/>
                  </a:lnTo>
                  <a:lnTo>
                    <a:pt x="115" y="8972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139"/>
            <p:cNvSpPr/>
            <p:nvPr>
              <p:custDataLst>
                <p:tags r:id="rId105"/>
              </p:custDataLst>
            </p:nvPr>
          </p:nvSpPr>
          <p:spPr>
            <a:xfrm>
              <a:off x="8299450" y="39696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19050" y="5467"/>
                  </a:moveTo>
                  <a:lnTo>
                    <a:pt x="19050" y="5467"/>
                  </a:lnTo>
                  <a:lnTo>
                    <a:pt x="15679" y="2096"/>
                  </a:lnTo>
                  <a:lnTo>
                    <a:pt x="12143" y="441"/>
                  </a:lnTo>
                  <a:lnTo>
                    <a:pt x="10211" y="0"/>
                  </a:lnTo>
                  <a:lnTo>
                    <a:pt x="821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140"/>
            <p:cNvSpPr/>
            <p:nvPr>
              <p:custDataLst>
                <p:tags r:id="rId106"/>
              </p:custDataLst>
            </p:nvPr>
          </p:nvSpPr>
          <p:spPr>
            <a:xfrm>
              <a:off x="8331200" y="4014080"/>
              <a:ext cx="120651" cy="155961"/>
            </a:xfrm>
            <a:custGeom>
              <a:avLst/>
              <a:gdLst/>
              <a:ahLst/>
              <a:cxnLst/>
              <a:rect l="0" t="0" r="0" b="0"/>
              <a:pathLst>
                <a:path w="120651" h="155961">
                  <a:moveTo>
                    <a:pt x="120650" y="5470"/>
                  </a:moveTo>
                  <a:lnTo>
                    <a:pt x="120650" y="5470"/>
                  </a:lnTo>
                  <a:lnTo>
                    <a:pt x="117279" y="2099"/>
                  </a:lnTo>
                  <a:lnTo>
                    <a:pt x="111861" y="444"/>
                  </a:lnTo>
                  <a:lnTo>
                    <a:pt x="86331" y="0"/>
                  </a:lnTo>
                  <a:lnTo>
                    <a:pt x="68943" y="2568"/>
                  </a:lnTo>
                  <a:lnTo>
                    <a:pt x="53217" y="9825"/>
                  </a:lnTo>
                  <a:lnTo>
                    <a:pt x="29249" y="28359"/>
                  </a:lnTo>
                  <a:lnTo>
                    <a:pt x="23583" y="38926"/>
                  </a:lnTo>
                  <a:lnTo>
                    <a:pt x="22072" y="44707"/>
                  </a:lnTo>
                  <a:lnTo>
                    <a:pt x="22475" y="49267"/>
                  </a:lnTo>
                  <a:lnTo>
                    <a:pt x="24156" y="53012"/>
                  </a:lnTo>
                  <a:lnTo>
                    <a:pt x="26687" y="56215"/>
                  </a:lnTo>
                  <a:lnTo>
                    <a:pt x="51733" y="71493"/>
                  </a:lnTo>
                  <a:lnTo>
                    <a:pt x="93421" y="92307"/>
                  </a:lnTo>
                  <a:lnTo>
                    <a:pt x="103375" y="102625"/>
                  </a:lnTo>
                  <a:lnTo>
                    <a:pt x="107015" y="108340"/>
                  </a:lnTo>
                  <a:lnTo>
                    <a:pt x="108032" y="113561"/>
                  </a:lnTo>
                  <a:lnTo>
                    <a:pt x="107299" y="118453"/>
                  </a:lnTo>
                  <a:lnTo>
                    <a:pt x="105399" y="123126"/>
                  </a:lnTo>
                  <a:lnTo>
                    <a:pt x="85871" y="139814"/>
                  </a:lnTo>
                  <a:lnTo>
                    <a:pt x="54370" y="151423"/>
                  </a:lnTo>
                  <a:lnTo>
                    <a:pt x="21597" y="155960"/>
                  </a:lnTo>
                  <a:lnTo>
                    <a:pt x="14398" y="155185"/>
                  </a:lnTo>
                  <a:lnTo>
                    <a:pt x="9598" y="153258"/>
                  </a:lnTo>
                  <a:lnTo>
                    <a:pt x="0" y="1451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3" name="SMARTInkShape-Group615"/>
          <p:cNvGrpSpPr/>
          <p:nvPr/>
        </p:nvGrpSpPr>
        <p:grpSpPr>
          <a:xfrm>
            <a:off x="8816674" y="3924300"/>
            <a:ext cx="1654477" cy="233817"/>
            <a:chOff x="8816674" y="3924300"/>
            <a:chExt cx="1654477" cy="233817"/>
          </a:xfrm>
        </p:grpSpPr>
        <p:sp>
          <p:nvSpPr>
            <p:cNvPr id="1141" name="SMARTInkShape-3141"/>
            <p:cNvSpPr/>
            <p:nvPr>
              <p:custDataLst>
                <p:tags r:id="rId92"/>
              </p:custDataLst>
            </p:nvPr>
          </p:nvSpPr>
          <p:spPr>
            <a:xfrm>
              <a:off x="9747250" y="40830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14085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3142"/>
            <p:cNvSpPr/>
            <p:nvPr>
              <p:custDataLst>
                <p:tags r:id="rId93"/>
              </p:custDataLst>
            </p:nvPr>
          </p:nvSpPr>
          <p:spPr>
            <a:xfrm>
              <a:off x="9356741" y="4061059"/>
              <a:ext cx="79360" cy="82840"/>
            </a:xfrm>
            <a:custGeom>
              <a:avLst/>
              <a:gdLst/>
              <a:ahLst/>
              <a:cxnLst/>
              <a:rect l="0" t="0" r="0" b="0"/>
              <a:pathLst>
                <a:path w="79360" h="82840">
                  <a:moveTo>
                    <a:pt x="79359" y="2941"/>
                  </a:moveTo>
                  <a:lnTo>
                    <a:pt x="79359" y="2941"/>
                  </a:lnTo>
                  <a:lnTo>
                    <a:pt x="69246" y="2941"/>
                  </a:lnTo>
                  <a:lnTo>
                    <a:pt x="25740" y="20617"/>
                  </a:lnTo>
                  <a:lnTo>
                    <a:pt x="12959" y="32435"/>
                  </a:lnTo>
                  <a:lnTo>
                    <a:pt x="3988" y="46388"/>
                  </a:lnTo>
                  <a:lnTo>
                    <a:pt x="0" y="59645"/>
                  </a:lnTo>
                  <a:lnTo>
                    <a:pt x="1053" y="65438"/>
                  </a:lnTo>
                  <a:lnTo>
                    <a:pt x="7868" y="75638"/>
                  </a:lnTo>
                  <a:lnTo>
                    <a:pt x="17952" y="81112"/>
                  </a:lnTo>
                  <a:lnTo>
                    <a:pt x="29487" y="82839"/>
                  </a:lnTo>
                  <a:lnTo>
                    <a:pt x="41672" y="81255"/>
                  </a:lnTo>
                  <a:lnTo>
                    <a:pt x="60431" y="73025"/>
                  </a:lnTo>
                  <a:lnTo>
                    <a:pt x="64623" y="68008"/>
                  </a:lnTo>
                  <a:lnTo>
                    <a:pt x="69281" y="54908"/>
                  </a:lnTo>
                  <a:lnTo>
                    <a:pt x="68534" y="31666"/>
                  </a:lnTo>
                  <a:lnTo>
                    <a:pt x="60473" y="10276"/>
                  </a:lnTo>
                  <a:lnTo>
                    <a:pt x="56889" y="5714"/>
                  </a:lnTo>
                  <a:lnTo>
                    <a:pt x="49147" y="646"/>
                  </a:lnTo>
                  <a:lnTo>
                    <a:pt x="45811" y="0"/>
                  </a:lnTo>
                  <a:lnTo>
                    <a:pt x="42881" y="274"/>
                  </a:lnTo>
                  <a:lnTo>
                    <a:pt x="34909" y="29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3143"/>
            <p:cNvSpPr/>
            <p:nvPr>
              <p:custDataLst>
                <p:tags r:id="rId94"/>
              </p:custDataLst>
            </p:nvPr>
          </p:nvSpPr>
          <p:spPr>
            <a:xfrm>
              <a:off x="9480659" y="4055644"/>
              <a:ext cx="88792" cy="98591"/>
            </a:xfrm>
            <a:custGeom>
              <a:avLst/>
              <a:gdLst/>
              <a:ahLst/>
              <a:cxnLst/>
              <a:rect l="0" t="0" r="0" b="0"/>
              <a:pathLst>
                <a:path w="88792" h="98591">
                  <a:moveTo>
                    <a:pt x="31641" y="8356"/>
                  </a:moveTo>
                  <a:lnTo>
                    <a:pt x="31641" y="8356"/>
                  </a:lnTo>
                  <a:lnTo>
                    <a:pt x="22207" y="24270"/>
                  </a:lnTo>
                  <a:lnTo>
                    <a:pt x="8459" y="69502"/>
                  </a:lnTo>
                  <a:lnTo>
                    <a:pt x="737" y="98199"/>
                  </a:lnTo>
                  <a:lnTo>
                    <a:pt x="453" y="98590"/>
                  </a:lnTo>
                  <a:lnTo>
                    <a:pt x="266" y="98145"/>
                  </a:lnTo>
                  <a:lnTo>
                    <a:pt x="0" y="90778"/>
                  </a:lnTo>
                  <a:lnTo>
                    <a:pt x="13720" y="53982"/>
                  </a:lnTo>
                  <a:lnTo>
                    <a:pt x="33118" y="14076"/>
                  </a:lnTo>
                  <a:lnTo>
                    <a:pt x="44996" y="3843"/>
                  </a:lnTo>
                  <a:lnTo>
                    <a:pt x="56628" y="0"/>
                  </a:lnTo>
                  <a:lnTo>
                    <a:pt x="66500" y="644"/>
                  </a:lnTo>
                  <a:lnTo>
                    <a:pt x="75591" y="5164"/>
                  </a:lnTo>
                  <a:lnTo>
                    <a:pt x="79989" y="8344"/>
                  </a:lnTo>
                  <a:lnTo>
                    <a:pt x="82922" y="13287"/>
                  </a:lnTo>
                  <a:lnTo>
                    <a:pt x="87052" y="33727"/>
                  </a:lnTo>
                  <a:lnTo>
                    <a:pt x="87572" y="56247"/>
                  </a:lnTo>
                  <a:lnTo>
                    <a:pt x="83256" y="78406"/>
                  </a:lnTo>
                  <a:lnTo>
                    <a:pt x="83690" y="80456"/>
                  </a:lnTo>
                  <a:lnTo>
                    <a:pt x="84683" y="81823"/>
                  </a:lnTo>
                  <a:lnTo>
                    <a:pt x="88791" y="84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144"/>
            <p:cNvSpPr/>
            <p:nvPr>
              <p:custDataLst>
                <p:tags r:id="rId95"/>
              </p:custDataLst>
            </p:nvPr>
          </p:nvSpPr>
          <p:spPr>
            <a:xfrm>
              <a:off x="9623793" y="4029762"/>
              <a:ext cx="104408" cy="120793"/>
            </a:xfrm>
            <a:custGeom>
              <a:avLst/>
              <a:gdLst/>
              <a:ahLst/>
              <a:cxnLst/>
              <a:rect l="0" t="0" r="0" b="0"/>
              <a:pathLst>
                <a:path w="104408" h="120793">
                  <a:moveTo>
                    <a:pt x="104407" y="8838"/>
                  </a:moveTo>
                  <a:lnTo>
                    <a:pt x="104407" y="8838"/>
                  </a:lnTo>
                  <a:lnTo>
                    <a:pt x="83358" y="0"/>
                  </a:lnTo>
                  <a:lnTo>
                    <a:pt x="58973" y="653"/>
                  </a:lnTo>
                  <a:lnTo>
                    <a:pt x="29406" y="8686"/>
                  </a:lnTo>
                  <a:lnTo>
                    <a:pt x="14393" y="17943"/>
                  </a:lnTo>
                  <a:lnTo>
                    <a:pt x="4429" y="28407"/>
                  </a:lnTo>
                  <a:lnTo>
                    <a:pt x="0" y="37761"/>
                  </a:lnTo>
                  <a:lnTo>
                    <a:pt x="231" y="41526"/>
                  </a:lnTo>
                  <a:lnTo>
                    <a:pt x="1794" y="44741"/>
                  </a:lnTo>
                  <a:lnTo>
                    <a:pt x="8707" y="50900"/>
                  </a:lnTo>
                  <a:lnTo>
                    <a:pt x="53518" y="85703"/>
                  </a:lnTo>
                  <a:lnTo>
                    <a:pt x="66987" y="100522"/>
                  </a:lnTo>
                  <a:lnTo>
                    <a:pt x="68877" y="103828"/>
                  </a:lnTo>
                  <a:lnTo>
                    <a:pt x="69430" y="107442"/>
                  </a:lnTo>
                  <a:lnTo>
                    <a:pt x="68165" y="115221"/>
                  </a:lnTo>
                  <a:lnTo>
                    <a:pt x="64723" y="117860"/>
                  </a:lnTo>
                  <a:lnTo>
                    <a:pt x="53374" y="120792"/>
                  </a:lnTo>
                  <a:lnTo>
                    <a:pt x="40804" y="118332"/>
                  </a:lnTo>
                  <a:lnTo>
                    <a:pt x="21857" y="110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3145"/>
            <p:cNvSpPr/>
            <p:nvPr>
              <p:custDataLst>
                <p:tags r:id="rId96"/>
              </p:custDataLst>
            </p:nvPr>
          </p:nvSpPr>
          <p:spPr>
            <a:xfrm>
              <a:off x="9817100" y="3994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3146"/>
            <p:cNvSpPr/>
            <p:nvPr>
              <p:custDataLst>
                <p:tags r:id="rId97"/>
              </p:custDataLst>
            </p:nvPr>
          </p:nvSpPr>
          <p:spPr>
            <a:xfrm>
              <a:off x="9829800" y="4009829"/>
              <a:ext cx="73148" cy="127755"/>
            </a:xfrm>
            <a:custGeom>
              <a:avLst/>
              <a:gdLst/>
              <a:ahLst/>
              <a:cxnLst/>
              <a:rect l="0" t="0" r="0" b="0"/>
              <a:pathLst>
                <a:path w="73148" h="127755">
                  <a:moveTo>
                    <a:pt x="69850" y="3371"/>
                  </a:moveTo>
                  <a:lnTo>
                    <a:pt x="69850" y="3371"/>
                  </a:lnTo>
                  <a:lnTo>
                    <a:pt x="63107" y="0"/>
                  </a:lnTo>
                  <a:lnTo>
                    <a:pt x="54153" y="227"/>
                  </a:lnTo>
                  <a:lnTo>
                    <a:pt x="43119" y="3385"/>
                  </a:lnTo>
                  <a:lnTo>
                    <a:pt x="31159" y="9492"/>
                  </a:lnTo>
                  <a:lnTo>
                    <a:pt x="22550" y="18791"/>
                  </a:lnTo>
                  <a:lnTo>
                    <a:pt x="19266" y="24234"/>
                  </a:lnTo>
                  <a:lnTo>
                    <a:pt x="17783" y="29274"/>
                  </a:lnTo>
                  <a:lnTo>
                    <a:pt x="18017" y="38637"/>
                  </a:lnTo>
                  <a:lnTo>
                    <a:pt x="24237" y="49384"/>
                  </a:lnTo>
                  <a:lnTo>
                    <a:pt x="65899" y="92362"/>
                  </a:lnTo>
                  <a:lnTo>
                    <a:pt x="71621" y="103130"/>
                  </a:lnTo>
                  <a:lnTo>
                    <a:pt x="73147" y="107977"/>
                  </a:lnTo>
                  <a:lnTo>
                    <a:pt x="72754" y="112619"/>
                  </a:lnTo>
                  <a:lnTo>
                    <a:pt x="68554" y="121541"/>
                  </a:lnTo>
                  <a:lnTo>
                    <a:pt x="63341" y="124484"/>
                  </a:lnTo>
                  <a:lnTo>
                    <a:pt x="48142" y="127754"/>
                  </a:lnTo>
                  <a:lnTo>
                    <a:pt x="26494" y="126225"/>
                  </a:lnTo>
                  <a:lnTo>
                    <a:pt x="15067" y="121237"/>
                  </a:lnTo>
                  <a:lnTo>
                    <a:pt x="0" y="111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3147"/>
            <p:cNvSpPr/>
            <p:nvPr>
              <p:custDataLst>
                <p:tags r:id="rId98"/>
              </p:custDataLst>
            </p:nvPr>
          </p:nvSpPr>
          <p:spPr>
            <a:xfrm>
              <a:off x="10012800" y="3937883"/>
              <a:ext cx="96401" cy="202032"/>
            </a:xfrm>
            <a:custGeom>
              <a:avLst/>
              <a:gdLst/>
              <a:ahLst/>
              <a:cxnLst/>
              <a:rect l="0" t="0" r="0" b="0"/>
              <a:pathLst>
                <a:path w="96401" h="202032">
                  <a:moveTo>
                    <a:pt x="96400" y="5467"/>
                  </a:moveTo>
                  <a:lnTo>
                    <a:pt x="96400" y="5467"/>
                  </a:lnTo>
                  <a:lnTo>
                    <a:pt x="93030" y="2096"/>
                  </a:lnTo>
                  <a:lnTo>
                    <a:pt x="89493" y="441"/>
                  </a:lnTo>
                  <a:lnTo>
                    <a:pt x="87561" y="0"/>
                  </a:lnTo>
                  <a:lnTo>
                    <a:pt x="74731" y="6120"/>
                  </a:lnTo>
                  <a:lnTo>
                    <a:pt x="46365" y="41814"/>
                  </a:lnTo>
                  <a:lnTo>
                    <a:pt x="23328" y="82951"/>
                  </a:lnTo>
                  <a:lnTo>
                    <a:pt x="11947" y="116809"/>
                  </a:lnTo>
                  <a:lnTo>
                    <a:pt x="979" y="158088"/>
                  </a:lnTo>
                  <a:lnTo>
                    <a:pt x="0" y="185920"/>
                  </a:lnTo>
                  <a:lnTo>
                    <a:pt x="4403" y="196911"/>
                  </a:lnTo>
                  <a:lnTo>
                    <a:pt x="7552" y="200829"/>
                  </a:lnTo>
                  <a:lnTo>
                    <a:pt x="11769" y="202031"/>
                  </a:lnTo>
                  <a:lnTo>
                    <a:pt x="22095" y="199603"/>
                  </a:lnTo>
                  <a:lnTo>
                    <a:pt x="33743" y="188176"/>
                  </a:lnTo>
                  <a:lnTo>
                    <a:pt x="51950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3148"/>
            <p:cNvSpPr/>
            <p:nvPr>
              <p:custDataLst>
                <p:tags r:id="rId99"/>
              </p:custDataLst>
            </p:nvPr>
          </p:nvSpPr>
          <p:spPr>
            <a:xfrm>
              <a:off x="9975850" y="4043128"/>
              <a:ext cx="309319" cy="97485"/>
            </a:xfrm>
            <a:custGeom>
              <a:avLst/>
              <a:gdLst/>
              <a:ahLst/>
              <a:cxnLst/>
              <a:rect l="0" t="0" r="0" b="0"/>
              <a:pathLst>
                <a:path w="309319" h="97485">
                  <a:moveTo>
                    <a:pt x="0" y="8172"/>
                  </a:moveTo>
                  <a:lnTo>
                    <a:pt x="0" y="8172"/>
                  </a:lnTo>
                  <a:lnTo>
                    <a:pt x="42716" y="8172"/>
                  </a:lnTo>
                  <a:lnTo>
                    <a:pt x="84036" y="12536"/>
                  </a:lnTo>
                  <a:lnTo>
                    <a:pt x="120107" y="17893"/>
                  </a:lnTo>
                  <a:lnTo>
                    <a:pt x="162208" y="32143"/>
                  </a:lnTo>
                  <a:lnTo>
                    <a:pt x="171106" y="31055"/>
                  </a:lnTo>
                  <a:lnTo>
                    <a:pt x="178353" y="28220"/>
                  </a:lnTo>
                  <a:lnTo>
                    <a:pt x="180286" y="26476"/>
                  </a:lnTo>
                  <a:lnTo>
                    <a:pt x="181574" y="24608"/>
                  </a:lnTo>
                  <a:lnTo>
                    <a:pt x="181021" y="21246"/>
                  </a:lnTo>
                  <a:lnTo>
                    <a:pt x="176644" y="11866"/>
                  </a:lnTo>
                  <a:lnTo>
                    <a:pt x="169996" y="4404"/>
                  </a:lnTo>
                  <a:lnTo>
                    <a:pt x="166247" y="1427"/>
                  </a:lnTo>
                  <a:lnTo>
                    <a:pt x="154556" y="0"/>
                  </a:lnTo>
                  <a:lnTo>
                    <a:pt x="127426" y="4833"/>
                  </a:lnTo>
                  <a:lnTo>
                    <a:pt x="116371" y="14214"/>
                  </a:lnTo>
                  <a:lnTo>
                    <a:pt x="101147" y="39861"/>
                  </a:lnTo>
                  <a:lnTo>
                    <a:pt x="100592" y="46232"/>
                  </a:lnTo>
                  <a:lnTo>
                    <a:pt x="103739" y="58954"/>
                  </a:lnTo>
                  <a:lnTo>
                    <a:pt x="111723" y="69783"/>
                  </a:lnTo>
                  <a:lnTo>
                    <a:pt x="116815" y="74646"/>
                  </a:lnTo>
                  <a:lnTo>
                    <a:pt x="131880" y="80049"/>
                  </a:lnTo>
                  <a:lnTo>
                    <a:pt x="158314" y="81210"/>
                  </a:lnTo>
                  <a:lnTo>
                    <a:pt x="184022" y="75203"/>
                  </a:lnTo>
                  <a:lnTo>
                    <a:pt x="200320" y="67597"/>
                  </a:lnTo>
                  <a:lnTo>
                    <a:pt x="219282" y="52826"/>
                  </a:lnTo>
                  <a:lnTo>
                    <a:pt x="225838" y="44764"/>
                  </a:lnTo>
                  <a:lnTo>
                    <a:pt x="226761" y="44561"/>
                  </a:lnTo>
                  <a:lnTo>
                    <a:pt x="227372" y="45132"/>
                  </a:lnTo>
                  <a:lnTo>
                    <a:pt x="211611" y="82941"/>
                  </a:lnTo>
                  <a:lnTo>
                    <a:pt x="209759" y="90792"/>
                  </a:lnTo>
                  <a:lnTo>
                    <a:pt x="208278" y="92885"/>
                  </a:lnTo>
                  <a:lnTo>
                    <a:pt x="204202" y="96245"/>
                  </a:lnTo>
                  <a:lnTo>
                    <a:pt x="209174" y="86064"/>
                  </a:lnTo>
                  <a:lnTo>
                    <a:pt x="243964" y="39092"/>
                  </a:lnTo>
                  <a:lnTo>
                    <a:pt x="259417" y="24736"/>
                  </a:lnTo>
                  <a:lnTo>
                    <a:pt x="275692" y="16004"/>
                  </a:lnTo>
                  <a:lnTo>
                    <a:pt x="288569" y="13535"/>
                  </a:lnTo>
                  <a:lnTo>
                    <a:pt x="293980" y="13864"/>
                  </a:lnTo>
                  <a:lnTo>
                    <a:pt x="298291" y="15494"/>
                  </a:lnTo>
                  <a:lnTo>
                    <a:pt x="304964" y="21069"/>
                  </a:lnTo>
                  <a:lnTo>
                    <a:pt x="308401" y="32013"/>
                  </a:lnTo>
                  <a:lnTo>
                    <a:pt x="309318" y="38883"/>
                  </a:lnTo>
                  <a:lnTo>
                    <a:pt x="303866" y="62035"/>
                  </a:lnTo>
                  <a:lnTo>
                    <a:pt x="288642" y="96632"/>
                  </a:lnTo>
                  <a:lnTo>
                    <a:pt x="287676" y="97484"/>
                  </a:lnTo>
                  <a:lnTo>
                    <a:pt x="287036" y="97347"/>
                  </a:lnTo>
                  <a:lnTo>
                    <a:pt x="287310" y="96550"/>
                  </a:lnTo>
                  <a:lnTo>
                    <a:pt x="292100" y="907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3149"/>
            <p:cNvSpPr/>
            <p:nvPr>
              <p:custDataLst>
                <p:tags r:id="rId100"/>
              </p:custDataLst>
            </p:nvPr>
          </p:nvSpPr>
          <p:spPr>
            <a:xfrm>
              <a:off x="10334499" y="3924300"/>
              <a:ext cx="85852" cy="232521"/>
            </a:xfrm>
            <a:custGeom>
              <a:avLst/>
              <a:gdLst/>
              <a:ahLst/>
              <a:cxnLst/>
              <a:rect l="0" t="0" r="0" b="0"/>
              <a:pathLst>
                <a:path w="85852" h="232521">
                  <a:moveTo>
                    <a:pt x="85851" y="0"/>
                  </a:moveTo>
                  <a:lnTo>
                    <a:pt x="85851" y="0"/>
                  </a:lnTo>
                  <a:lnTo>
                    <a:pt x="73641" y="15580"/>
                  </a:lnTo>
                  <a:lnTo>
                    <a:pt x="53649" y="55288"/>
                  </a:lnTo>
                  <a:lnTo>
                    <a:pt x="38366" y="99951"/>
                  </a:lnTo>
                  <a:lnTo>
                    <a:pt x="24294" y="132382"/>
                  </a:lnTo>
                  <a:lnTo>
                    <a:pt x="7247" y="179003"/>
                  </a:lnTo>
                  <a:lnTo>
                    <a:pt x="0" y="210612"/>
                  </a:lnTo>
                  <a:lnTo>
                    <a:pt x="1226" y="230012"/>
                  </a:lnTo>
                  <a:lnTo>
                    <a:pt x="3328" y="232364"/>
                  </a:lnTo>
                  <a:lnTo>
                    <a:pt x="6140" y="232520"/>
                  </a:lnTo>
                  <a:lnTo>
                    <a:pt x="9428" y="231213"/>
                  </a:lnTo>
                  <a:lnTo>
                    <a:pt x="24166" y="219261"/>
                  </a:lnTo>
                  <a:lnTo>
                    <a:pt x="47751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3150"/>
            <p:cNvSpPr/>
            <p:nvPr>
              <p:custDataLst>
                <p:tags r:id="rId101"/>
              </p:custDataLst>
            </p:nvPr>
          </p:nvSpPr>
          <p:spPr>
            <a:xfrm>
              <a:off x="10312400" y="403860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42096" y="0"/>
                  </a:lnTo>
                  <a:lnTo>
                    <a:pt x="84127" y="0"/>
                  </a:lnTo>
                  <a:lnTo>
                    <a:pt x="128956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3151"/>
            <p:cNvSpPr/>
            <p:nvPr>
              <p:custDataLst>
                <p:tags r:id="rId102"/>
              </p:custDataLst>
            </p:nvPr>
          </p:nvSpPr>
          <p:spPr>
            <a:xfrm>
              <a:off x="8816674" y="4025280"/>
              <a:ext cx="149527" cy="130463"/>
            </a:xfrm>
            <a:custGeom>
              <a:avLst/>
              <a:gdLst/>
              <a:ahLst/>
              <a:cxnLst/>
              <a:rect l="0" t="0" r="0" b="0"/>
              <a:pathLst>
                <a:path w="149527" h="130463">
                  <a:moveTo>
                    <a:pt x="105076" y="57770"/>
                  </a:moveTo>
                  <a:lnTo>
                    <a:pt x="105076" y="57770"/>
                  </a:lnTo>
                  <a:lnTo>
                    <a:pt x="105076" y="51028"/>
                  </a:lnTo>
                  <a:lnTo>
                    <a:pt x="101313" y="43955"/>
                  </a:lnTo>
                  <a:lnTo>
                    <a:pt x="93143" y="30158"/>
                  </a:lnTo>
                  <a:lnTo>
                    <a:pt x="87072" y="19392"/>
                  </a:lnTo>
                  <a:lnTo>
                    <a:pt x="71755" y="6103"/>
                  </a:lnTo>
                  <a:lnTo>
                    <a:pt x="59928" y="0"/>
                  </a:lnTo>
                  <a:lnTo>
                    <a:pt x="53811" y="206"/>
                  </a:lnTo>
                  <a:lnTo>
                    <a:pt x="41369" y="6081"/>
                  </a:lnTo>
                  <a:lnTo>
                    <a:pt x="22466" y="31401"/>
                  </a:lnTo>
                  <a:lnTo>
                    <a:pt x="6829" y="69085"/>
                  </a:lnTo>
                  <a:lnTo>
                    <a:pt x="0" y="101417"/>
                  </a:lnTo>
                  <a:lnTo>
                    <a:pt x="1348" y="122130"/>
                  </a:lnTo>
                  <a:lnTo>
                    <a:pt x="3467" y="126076"/>
                  </a:lnTo>
                  <a:lnTo>
                    <a:pt x="6294" y="128708"/>
                  </a:lnTo>
                  <a:lnTo>
                    <a:pt x="9587" y="130462"/>
                  </a:lnTo>
                  <a:lnTo>
                    <a:pt x="20774" y="128647"/>
                  </a:lnTo>
                  <a:lnTo>
                    <a:pt x="27708" y="126188"/>
                  </a:lnTo>
                  <a:lnTo>
                    <a:pt x="41057" y="114048"/>
                  </a:lnTo>
                  <a:lnTo>
                    <a:pt x="76916" y="68108"/>
                  </a:lnTo>
                  <a:lnTo>
                    <a:pt x="97762" y="38384"/>
                  </a:lnTo>
                  <a:lnTo>
                    <a:pt x="102316" y="34263"/>
                  </a:lnTo>
                  <a:lnTo>
                    <a:pt x="106059" y="34337"/>
                  </a:lnTo>
                  <a:lnTo>
                    <a:pt x="109258" y="37209"/>
                  </a:lnTo>
                  <a:lnTo>
                    <a:pt x="112098" y="41946"/>
                  </a:lnTo>
                  <a:lnTo>
                    <a:pt x="118908" y="82828"/>
                  </a:lnTo>
                  <a:lnTo>
                    <a:pt x="126343" y="106587"/>
                  </a:lnTo>
                  <a:lnTo>
                    <a:pt x="133579" y="118272"/>
                  </a:lnTo>
                  <a:lnTo>
                    <a:pt x="149526" y="127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3152"/>
            <p:cNvSpPr/>
            <p:nvPr>
              <p:custDataLst>
                <p:tags r:id="rId103"/>
              </p:custDataLst>
            </p:nvPr>
          </p:nvSpPr>
          <p:spPr>
            <a:xfrm>
              <a:off x="9232475" y="4026161"/>
              <a:ext cx="108376" cy="131956"/>
            </a:xfrm>
            <a:custGeom>
              <a:avLst/>
              <a:gdLst/>
              <a:ahLst/>
              <a:cxnLst/>
              <a:rect l="0" t="0" r="0" b="0"/>
              <a:pathLst>
                <a:path w="108376" h="131956">
                  <a:moveTo>
                    <a:pt x="108375" y="6089"/>
                  </a:moveTo>
                  <a:lnTo>
                    <a:pt x="108375" y="6089"/>
                  </a:lnTo>
                  <a:lnTo>
                    <a:pt x="63822" y="131"/>
                  </a:lnTo>
                  <a:lnTo>
                    <a:pt x="57506" y="0"/>
                  </a:lnTo>
                  <a:lnTo>
                    <a:pt x="42963" y="5500"/>
                  </a:lnTo>
                  <a:lnTo>
                    <a:pt x="28502" y="14999"/>
                  </a:lnTo>
                  <a:lnTo>
                    <a:pt x="17372" y="26277"/>
                  </a:lnTo>
                  <a:lnTo>
                    <a:pt x="3173" y="54639"/>
                  </a:lnTo>
                  <a:lnTo>
                    <a:pt x="0" y="75880"/>
                  </a:lnTo>
                  <a:lnTo>
                    <a:pt x="1647" y="96374"/>
                  </a:lnTo>
                  <a:lnTo>
                    <a:pt x="7083" y="114890"/>
                  </a:lnTo>
                  <a:lnTo>
                    <a:pt x="12625" y="121662"/>
                  </a:lnTo>
                  <a:lnTo>
                    <a:pt x="28190" y="131067"/>
                  </a:lnTo>
                  <a:lnTo>
                    <a:pt x="46866" y="131955"/>
                  </a:lnTo>
                  <a:lnTo>
                    <a:pt x="76625" y="1267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4" name="SMARTInkShape-Group616"/>
          <p:cNvGrpSpPr/>
          <p:nvPr/>
        </p:nvGrpSpPr>
        <p:grpSpPr>
          <a:xfrm>
            <a:off x="7956269" y="4459646"/>
            <a:ext cx="1263932" cy="297611"/>
            <a:chOff x="7956269" y="4459646"/>
            <a:chExt cx="1263932" cy="297611"/>
          </a:xfrm>
        </p:grpSpPr>
        <p:sp>
          <p:nvSpPr>
            <p:cNvPr id="1154" name="SMARTInkShape-3153"/>
            <p:cNvSpPr/>
            <p:nvPr>
              <p:custDataLst>
                <p:tags r:id="rId82"/>
              </p:custDataLst>
            </p:nvPr>
          </p:nvSpPr>
          <p:spPr>
            <a:xfrm>
              <a:off x="7956269" y="4603613"/>
              <a:ext cx="114582" cy="153644"/>
            </a:xfrm>
            <a:custGeom>
              <a:avLst/>
              <a:gdLst/>
              <a:ahLst/>
              <a:cxnLst/>
              <a:rect l="0" t="0" r="0" b="0"/>
              <a:pathLst>
                <a:path w="114582" h="153644">
                  <a:moveTo>
                    <a:pt x="19331" y="69987"/>
                  </a:moveTo>
                  <a:lnTo>
                    <a:pt x="19331" y="69987"/>
                  </a:lnTo>
                  <a:lnTo>
                    <a:pt x="51313" y="52310"/>
                  </a:lnTo>
                  <a:lnTo>
                    <a:pt x="66828" y="36762"/>
                  </a:lnTo>
                  <a:lnTo>
                    <a:pt x="69341" y="30904"/>
                  </a:lnTo>
                  <a:lnTo>
                    <a:pt x="70250" y="18750"/>
                  </a:lnTo>
                  <a:lnTo>
                    <a:pt x="66420" y="8174"/>
                  </a:lnTo>
                  <a:lnTo>
                    <a:pt x="63424" y="3378"/>
                  </a:lnTo>
                  <a:lnTo>
                    <a:pt x="59309" y="887"/>
                  </a:lnTo>
                  <a:lnTo>
                    <a:pt x="49094" y="0"/>
                  </a:lnTo>
                  <a:lnTo>
                    <a:pt x="35617" y="7602"/>
                  </a:lnTo>
                  <a:lnTo>
                    <a:pt x="28071" y="13580"/>
                  </a:lnTo>
                  <a:lnTo>
                    <a:pt x="10710" y="42220"/>
                  </a:lnTo>
                  <a:lnTo>
                    <a:pt x="0" y="77517"/>
                  </a:lnTo>
                  <a:lnTo>
                    <a:pt x="391" y="100380"/>
                  </a:lnTo>
                  <a:lnTo>
                    <a:pt x="5974" y="120889"/>
                  </a:lnTo>
                  <a:lnTo>
                    <a:pt x="15511" y="137060"/>
                  </a:lnTo>
                  <a:lnTo>
                    <a:pt x="28687" y="147540"/>
                  </a:lnTo>
                  <a:lnTo>
                    <a:pt x="36151" y="151322"/>
                  </a:lnTo>
                  <a:lnTo>
                    <a:pt x="53853" y="153643"/>
                  </a:lnTo>
                  <a:lnTo>
                    <a:pt x="63512" y="153275"/>
                  </a:lnTo>
                  <a:lnTo>
                    <a:pt x="83652" y="143457"/>
                  </a:lnTo>
                  <a:lnTo>
                    <a:pt x="114581" y="1207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3154"/>
            <p:cNvSpPr/>
            <p:nvPr>
              <p:custDataLst>
                <p:tags r:id="rId83"/>
              </p:custDataLst>
            </p:nvPr>
          </p:nvSpPr>
          <p:spPr>
            <a:xfrm>
              <a:off x="8130937" y="4610100"/>
              <a:ext cx="76213" cy="137082"/>
            </a:xfrm>
            <a:custGeom>
              <a:avLst/>
              <a:gdLst/>
              <a:ahLst/>
              <a:cxnLst/>
              <a:rect l="0" t="0" r="0" b="0"/>
              <a:pathLst>
                <a:path w="76213" h="137082">
                  <a:moveTo>
                    <a:pt x="60563" y="0"/>
                  </a:moveTo>
                  <a:lnTo>
                    <a:pt x="60563" y="0"/>
                  </a:lnTo>
                  <a:lnTo>
                    <a:pt x="17252" y="4364"/>
                  </a:lnTo>
                  <a:lnTo>
                    <a:pt x="6976" y="5467"/>
                  </a:lnTo>
                  <a:lnTo>
                    <a:pt x="3672" y="7173"/>
                  </a:lnTo>
                  <a:lnTo>
                    <a:pt x="1469" y="9721"/>
                  </a:lnTo>
                  <a:lnTo>
                    <a:pt x="0" y="12831"/>
                  </a:lnTo>
                  <a:lnTo>
                    <a:pt x="433" y="17020"/>
                  </a:lnTo>
                  <a:lnTo>
                    <a:pt x="4675" y="27320"/>
                  </a:lnTo>
                  <a:lnTo>
                    <a:pt x="36723" y="57402"/>
                  </a:lnTo>
                  <a:lnTo>
                    <a:pt x="65967" y="82600"/>
                  </a:lnTo>
                  <a:lnTo>
                    <a:pt x="73548" y="95272"/>
                  </a:lnTo>
                  <a:lnTo>
                    <a:pt x="76212" y="107254"/>
                  </a:lnTo>
                  <a:lnTo>
                    <a:pt x="75044" y="117284"/>
                  </a:lnTo>
                  <a:lnTo>
                    <a:pt x="68410" y="126445"/>
                  </a:lnTo>
                  <a:lnTo>
                    <a:pt x="59110" y="133808"/>
                  </a:lnTo>
                  <a:lnTo>
                    <a:pt x="50275" y="137081"/>
                  </a:lnTo>
                  <a:lnTo>
                    <a:pt x="46649" y="136542"/>
                  </a:lnTo>
                  <a:lnTo>
                    <a:pt x="43525" y="134773"/>
                  </a:lnTo>
                  <a:lnTo>
                    <a:pt x="35163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3155"/>
            <p:cNvSpPr/>
            <p:nvPr>
              <p:custDataLst>
                <p:tags r:id="rId84"/>
              </p:custDataLst>
            </p:nvPr>
          </p:nvSpPr>
          <p:spPr>
            <a:xfrm>
              <a:off x="8332145" y="4479729"/>
              <a:ext cx="30806" cy="262808"/>
            </a:xfrm>
            <a:custGeom>
              <a:avLst/>
              <a:gdLst/>
              <a:ahLst/>
              <a:cxnLst/>
              <a:rect l="0" t="0" r="0" b="0"/>
              <a:pathLst>
                <a:path w="30806" h="262808">
                  <a:moveTo>
                    <a:pt x="30805" y="3371"/>
                  </a:moveTo>
                  <a:lnTo>
                    <a:pt x="30805" y="3371"/>
                  </a:lnTo>
                  <a:lnTo>
                    <a:pt x="30805" y="0"/>
                  </a:lnTo>
                  <a:lnTo>
                    <a:pt x="21966" y="42748"/>
                  </a:lnTo>
                  <a:lnTo>
                    <a:pt x="17939" y="74964"/>
                  </a:lnTo>
                  <a:lnTo>
                    <a:pt x="13092" y="112801"/>
                  </a:lnTo>
                  <a:lnTo>
                    <a:pt x="6234" y="153136"/>
                  </a:lnTo>
                  <a:lnTo>
                    <a:pt x="2246" y="190818"/>
                  </a:lnTo>
                  <a:lnTo>
                    <a:pt x="0" y="234359"/>
                  </a:lnTo>
                  <a:lnTo>
                    <a:pt x="1217" y="256902"/>
                  </a:lnTo>
                  <a:lnTo>
                    <a:pt x="2613" y="261292"/>
                  </a:lnTo>
                  <a:lnTo>
                    <a:pt x="4955" y="262807"/>
                  </a:lnTo>
                  <a:lnTo>
                    <a:pt x="7927" y="262406"/>
                  </a:lnTo>
                  <a:lnTo>
                    <a:pt x="11319" y="260727"/>
                  </a:lnTo>
                  <a:lnTo>
                    <a:pt x="16971" y="253218"/>
                  </a:lnTo>
                  <a:lnTo>
                    <a:pt x="24455" y="238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3156"/>
            <p:cNvSpPr/>
            <p:nvPr>
              <p:custDataLst>
                <p:tags r:id="rId85"/>
              </p:custDataLst>
            </p:nvPr>
          </p:nvSpPr>
          <p:spPr>
            <a:xfrm>
              <a:off x="8286750" y="46164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0281" y="9590"/>
                  </a:lnTo>
                  <a:lnTo>
                    <a:pt x="94991" y="262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3157"/>
            <p:cNvSpPr/>
            <p:nvPr>
              <p:custDataLst>
                <p:tags r:id="rId86"/>
              </p:custDataLst>
            </p:nvPr>
          </p:nvSpPr>
          <p:spPr>
            <a:xfrm>
              <a:off x="8454541" y="464185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0" y="19572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3158"/>
            <p:cNvSpPr/>
            <p:nvPr>
              <p:custDataLst>
                <p:tags r:id="rId87"/>
              </p:custDataLst>
            </p:nvPr>
          </p:nvSpPr>
          <p:spPr>
            <a:xfrm>
              <a:off x="8464550" y="4559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3159"/>
            <p:cNvSpPr/>
            <p:nvPr>
              <p:custDataLst>
                <p:tags r:id="rId88"/>
              </p:custDataLst>
            </p:nvPr>
          </p:nvSpPr>
          <p:spPr>
            <a:xfrm>
              <a:off x="8540795" y="4610100"/>
              <a:ext cx="177756" cy="133160"/>
            </a:xfrm>
            <a:custGeom>
              <a:avLst/>
              <a:gdLst/>
              <a:ahLst/>
              <a:cxnLst/>
              <a:rect l="0" t="0" r="0" b="0"/>
              <a:pathLst>
                <a:path w="177756" h="133160">
                  <a:moveTo>
                    <a:pt x="19005" y="0"/>
                  </a:moveTo>
                  <a:lnTo>
                    <a:pt x="19005" y="0"/>
                  </a:lnTo>
                  <a:lnTo>
                    <a:pt x="14641" y="44736"/>
                  </a:lnTo>
                  <a:lnTo>
                    <a:pt x="11165" y="88329"/>
                  </a:lnTo>
                  <a:lnTo>
                    <a:pt x="1122" y="133064"/>
                  </a:lnTo>
                  <a:lnTo>
                    <a:pt x="732" y="133159"/>
                  </a:lnTo>
                  <a:lnTo>
                    <a:pt x="0" y="90176"/>
                  </a:lnTo>
                  <a:lnTo>
                    <a:pt x="3335" y="50190"/>
                  </a:lnTo>
                  <a:lnTo>
                    <a:pt x="8748" y="38064"/>
                  </a:lnTo>
                  <a:lnTo>
                    <a:pt x="19729" y="27270"/>
                  </a:lnTo>
                  <a:lnTo>
                    <a:pt x="27793" y="22703"/>
                  </a:lnTo>
                  <a:lnTo>
                    <a:pt x="36081" y="20674"/>
                  </a:lnTo>
                  <a:lnTo>
                    <a:pt x="40267" y="22249"/>
                  </a:lnTo>
                  <a:lnTo>
                    <a:pt x="48681" y="29644"/>
                  </a:lnTo>
                  <a:lnTo>
                    <a:pt x="53361" y="39986"/>
                  </a:lnTo>
                  <a:lnTo>
                    <a:pt x="56886" y="67080"/>
                  </a:lnTo>
                  <a:lnTo>
                    <a:pt x="57665" y="67298"/>
                  </a:lnTo>
                  <a:lnTo>
                    <a:pt x="60410" y="65658"/>
                  </a:lnTo>
                  <a:lnTo>
                    <a:pt x="93883" y="19396"/>
                  </a:lnTo>
                  <a:lnTo>
                    <a:pt x="113863" y="6845"/>
                  </a:lnTo>
                  <a:lnTo>
                    <a:pt x="119638" y="5974"/>
                  </a:lnTo>
                  <a:lnTo>
                    <a:pt x="129818" y="8770"/>
                  </a:lnTo>
                  <a:lnTo>
                    <a:pt x="137165" y="16598"/>
                  </a:lnTo>
                  <a:lnTo>
                    <a:pt x="142077" y="27838"/>
                  </a:lnTo>
                  <a:lnTo>
                    <a:pt x="150026" y="73777"/>
                  </a:lnTo>
                  <a:lnTo>
                    <a:pt x="153776" y="97360"/>
                  </a:lnTo>
                  <a:lnTo>
                    <a:pt x="155418" y="100889"/>
                  </a:lnTo>
                  <a:lnTo>
                    <a:pt x="157221" y="102538"/>
                  </a:lnTo>
                  <a:lnTo>
                    <a:pt x="159127" y="102930"/>
                  </a:lnTo>
                  <a:lnTo>
                    <a:pt x="177755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3160"/>
            <p:cNvSpPr/>
            <p:nvPr>
              <p:custDataLst>
                <p:tags r:id="rId89"/>
              </p:custDataLst>
            </p:nvPr>
          </p:nvSpPr>
          <p:spPr>
            <a:xfrm>
              <a:off x="8753050" y="4459646"/>
              <a:ext cx="236433" cy="289273"/>
            </a:xfrm>
            <a:custGeom>
              <a:avLst/>
              <a:gdLst/>
              <a:ahLst/>
              <a:cxnLst/>
              <a:rect l="0" t="0" r="0" b="0"/>
              <a:pathLst>
                <a:path w="236433" h="289273">
                  <a:moveTo>
                    <a:pt x="48050" y="213954"/>
                  </a:moveTo>
                  <a:lnTo>
                    <a:pt x="48050" y="213954"/>
                  </a:lnTo>
                  <a:lnTo>
                    <a:pt x="52413" y="203815"/>
                  </a:lnTo>
                  <a:lnTo>
                    <a:pt x="54137" y="184100"/>
                  </a:lnTo>
                  <a:lnTo>
                    <a:pt x="52815" y="180646"/>
                  </a:lnTo>
                  <a:lnTo>
                    <a:pt x="47581" y="174926"/>
                  </a:lnTo>
                  <a:lnTo>
                    <a:pt x="40550" y="171914"/>
                  </a:lnTo>
                  <a:lnTo>
                    <a:pt x="36700" y="171111"/>
                  </a:lnTo>
                  <a:lnTo>
                    <a:pt x="26778" y="173980"/>
                  </a:lnTo>
                  <a:lnTo>
                    <a:pt x="21168" y="176722"/>
                  </a:lnTo>
                  <a:lnTo>
                    <a:pt x="11172" y="187294"/>
                  </a:lnTo>
                  <a:lnTo>
                    <a:pt x="3436" y="201399"/>
                  </a:lnTo>
                  <a:lnTo>
                    <a:pt x="0" y="217076"/>
                  </a:lnTo>
                  <a:lnTo>
                    <a:pt x="1436" y="238397"/>
                  </a:lnTo>
                  <a:lnTo>
                    <a:pt x="6401" y="247866"/>
                  </a:lnTo>
                  <a:lnTo>
                    <a:pt x="9700" y="251378"/>
                  </a:lnTo>
                  <a:lnTo>
                    <a:pt x="17131" y="255281"/>
                  </a:lnTo>
                  <a:lnTo>
                    <a:pt x="21087" y="256322"/>
                  </a:lnTo>
                  <a:lnTo>
                    <a:pt x="29246" y="255598"/>
                  </a:lnTo>
                  <a:lnTo>
                    <a:pt x="33397" y="254415"/>
                  </a:lnTo>
                  <a:lnTo>
                    <a:pt x="39892" y="249341"/>
                  </a:lnTo>
                  <a:lnTo>
                    <a:pt x="44425" y="243087"/>
                  </a:lnTo>
                  <a:lnTo>
                    <a:pt x="46438" y="237956"/>
                  </a:lnTo>
                  <a:lnTo>
                    <a:pt x="47680" y="237010"/>
                  </a:lnTo>
                  <a:lnTo>
                    <a:pt x="49213" y="237086"/>
                  </a:lnTo>
                  <a:lnTo>
                    <a:pt x="52802" y="238346"/>
                  </a:lnTo>
                  <a:lnTo>
                    <a:pt x="78075" y="239315"/>
                  </a:lnTo>
                  <a:lnTo>
                    <a:pt x="93870" y="232600"/>
                  </a:lnTo>
                  <a:lnTo>
                    <a:pt x="115327" y="214932"/>
                  </a:lnTo>
                  <a:lnTo>
                    <a:pt x="139558" y="181710"/>
                  </a:lnTo>
                  <a:lnTo>
                    <a:pt x="156218" y="147177"/>
                  </a:lnTo>
                  <a:lnTo>
                    <a:pt x="173738" y="105959"/>
                  </a:lnTo>
                  <a:lnTo>
                    <a:pt x="193279" y="61769"/>
                  </a:lnTo>
                  <a:lnTo>
                    <a:pt x="210635" y="20225"/>
                  </a:lnTo>
                  <a:lnTo>
                    <a:pt x="216873" y="4623"/>
                  </a:lnTo>
                  <a:lnTo>
                    <a:pt x="217042" y="2433"/>
                  </a:lnTo>
                  <a:lnTo>
                    <a:pt x="216451" y="974"/>
                  </a:lnTo>
                  <a:lnTo>
                    <a:pt x="215351" y="0"/>
                  </a:lnTo>
                  <a:lnTo>
                    <a:pt x="210363" y="6445"/>
                  </a:lnTo>
                  <a:lnTo>
                    <a:pt x="192295" y="47062"/>
                  </a:lnTo>
                  <a:lnTo>
                    <a:pt x="182479" y="82865"/>
                  </a:lnTo>
                  <a:lnTo>
                    <a:pt x="173411" y="124648"/>
                  </a:lnTo>
                  <a:lnTo>
                    <a:pt x="164679" y="169088"/>
                  </a:lnTo>
                  <a:lnTo>
                    <a:pt x="161738" y="209066"/>
                  </a:lnTo>
                  <a:lnTo>
                    <a:pt x="164901" y="243531"/>
                  </a:lnTo>
                  <a:lnTo>
                    <a:pt x="175711" y="270608"/>
                  </a:lnTo>
                  <a:lnTo>
                    <a:pt x="188044" y="284995"/>
                  </a:lnTo>
                  <a:lnTo>
                    <a:pt x="194296" y="288831"/>
                  </a:lnTo>
                  <a:lnTo>
                    <a:pt x="201286" y="289272"/>
                  </a:lnTo>
                  <a:lnTo>
                    <a:pt x="216579" y="284118"/>
                  </a:lnTo>
                  <a:lnTo>
                    <a:pt x="229021" y="272890"/>
                  </a:lnTo>
                  <a:lnTo>
                    <a:pt x="234312" y="265943"/>
                  </a:lnTo>
                  <a:lnTo>
                    <a:pt x="236432" y="257081"/>
                  </a:lnTo>
                  <a:lnTo>
                    <a:pt x="232200" y="2139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3161"/>
            <p:cNvSpPr/>
            <p:nvPr>
              <p:custDataLst>
                <p:tags r:id="rId90"/>
              </p:custDataLst>
            </p:nvPr>
          </p:nvSpPr>
          <p:spPr>
            <a:xfrm>
              <a:off x="8890833" y="4597400"/>
              <a:ext cx="126168" cy="25401"/>
            </a:xfrm>
            <a:custGeom>
              <a:avLst/>
              <a:gdLst/>
              <a:ahLst/>
              <a:cxnLst/>
              <a:rect l="0" t="0" r="0" b="0"/>
              <a:pathLst>
                <a:path w="126168" h="25401">
                  <a:moveTo>
                    <a:pt x="37267" y="25400"/>
                  </a:moveTo>
                  <a:lnTo>
                    <a:pt x="37267" y="25400"/>
                  </a:lnTo>
                  <a:lnTo>
                    <a:pt x="0" y="13039"/>
                  </a:lnTo>
                  <a:lnTo>
                    <a:pt x="41862" y="7650"/>
                  </a:lnTo>
                  <a:lnTo>
                    <a:pt x="80178" y="2580"/>
                  </a:lnTo>
                  <a:lnTo>
                    <a:pt x="1261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3162"/>
            <p:cNvSpPr/>
            <p:nvPr>
              <p:custDataLst>
                <p:tags r:id="rId91"/>
              </p:custDataLst>
            </p:nvPr>
          </p:nvSpPr>
          <p:spPr>
            <a:xfrm>
              <a:off x="8985786" y="4584700"/>
              <a:ext cx="234415" cy="111955"/>
            </a:xfrm>
            <a:custGeom>
              <a:avLst/>
              <a:gdLst/>
              <a:ahLst/>
              <a:cxnLst/>
              <a:rect l="0" t="0" r="0" b="0"/>
              <a:pathLst>
                <a:path w="234415" h="111955">
                  <a:moveTo>
                    <a:pt x="82014" y="19050"/>
                  </a:moveTo>
                  <a:lnTo>
                    <a:pt x="82014" y="19050"/>
                  </a:lnTo>
                  <a:lnTo>
                    <a:pt x="75271" y="15679"/>
                  </a:lnTo>
                  <a:lnTo>
                    <a:pt x="34483" y="12961"/>
                  </a:lnTo>
                  <a:lnTo>
                    <a:pt x="19967" y="16579"/>
                  </a:lnTo>
                  <a:lnTo>
                    <a:pt x="13134" y="19519"/>
                  </a:lnTo>
                  <a:lnTo>
                    <a:pt x="3658" y="30312"/>
                  </a:lnTo>
                  <a:lnTo>
                    <a:pt x="142" y="37141"/>
                  </a:lnTo>
                  <a:lnTo>
                    <a:pt x="0" y="54137"/>
                  </a:lnTo>
                  <a:lnTo>
                    <a:pt x="5347" y="72038"/>
                  </a:lnTo>
                  <a:lnTo>
                    <a:pt x="14779" y="87050"/>
                  </a:lnTo>
                  <a:lnTo>
                    <a:pt x="27908" y="97015"/>
                  </a:lnTo>
                  <a:lnTo>
                    <a:pt x="41738" y="102384"/>
                  </a:lnTo>
                  <a:lnTo>
                    <a:pt x="52589" y="102419"/>
                  </a:lnTo>
                  <a:lnTo>
                    <a:pt x="70003" y="95100"/>
                  </a:lnTo>
                  <a:lnTo>
                    <a:pt x="78556" y="86011"/>
                  </a:lnTo>
                  <a:lnTo>
                    <a:pt x="81826" y="80624"/>
                  </a:lnTo>
                  <a:lnTo>
                    <a:pt x="83577" y="68993"/>
                  </a:lnTo>
                  <a:lnTo>
                    <a:pt x="76097" y="21467"/>
                  </a:lnTo>
                  <a:lnTo>
                    <a:pt x="75748" y="14431"/>
                  </a:lnTo>
                  <a:lnTo>
                    <a:pt x="77131" y="14560"/>
                  </a:lnTo>
                  <a:lnTo>
                    <a:pt x="100090" y="25061"/>
                  </a:lnTo>
                  <a:lnTo>
                    <a:pt x="135000" y="50707"/>
                  </a:lnTo>
                  <a:lnTo>
                    <a:pt x="161860" y="82950"/>
                  </a:lnTo>
                  <a:lnTo>
                    <a:pt x="176363" y="111954"/>
                  </a:lnTo>
                  <a:lnTo>
                    <a:pt x="166883" y="106863"/>
                  </a:lnTo>
                  <a:lnTo>
                    <a:pt x="163996" y="102992"/>
                  </a:lnTo>
                  <a:lnTo>
                    <a:pt x="160784" y="93046"/>
                  </a:lnTo>
                  <a:lnTo>
                    <a:pt x="160132" y="54911"/>
                  </a:lnTo>
                  <a:lnTo>
                    <a:pt x="165181" y="33812"/>
                  </a:lnTo>
                  <a:lnTo>
                    <a:pt x="177775" y="18320"/>
                  </a:lnTo>
                  <a:lnTo>
                    <a:pt x="195127" y="8142"/>
                  </a:lnTo>
                  <a:lnTo>
                    <a:pt x="23441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8" name="SMARTInkShape-Group617"/>
          <p:cNvGrpSpPr/>
          <p:nvPr/>
        </p:nvGrpSpPr>
        <p:grpSpPr>
          <a:xfrm>
            <a:off x="9561842" y="4422188"/>
            <a:ext cx="299709" cy="281924"/>
            <a:chOff x="9561842" y="4422188"/>
            <a:chExt cx="299709" cy="281924"/>
          </a:xfrm>
        </p:grpSpPr>
        <p:sp>
          <p:nvSpPr>
            <p:cNvPr id="1165" name="SMARTInkShape-3163"/>
            <p:cNvSpPr/>
            <p:nvPr>
              <p:custDataLst>
                <p:tags r:id="rId79"/>
              </p:custDataLst>
            </p:nvPr>
          </p:nvSpPr>
          <p:spPr>
            <a:xfrm>
              <a:off x="9561842" y="4578350"/>
              <a:ext cx="95645" cy="125762"/>
            </a:xfrm>
            <a:custGeom>
              <a:avLst/>
              <a:gdLst/>
              <a:ahLst/>
              <a:cxnLst/>
              <a:rect l="0" t="0" r="0" b="0"/>
              <a:pathLst>
                <a:path w="95645" h="125762">
                  <a:moveTo>
                    <a:pt x="64758" y="0"/>
                  </a:moveTo>
                  <a:lnTo>
                    <a:pt x="64758" y="0"/>
                  </a:lnTo>
                  <a:lnTo>
                    <a:pt x="53913" y="705"/>
                  </a:lnTo>
                  <a:lnTo>
                    <a:pt x="43709" y="3371"/>
                  </a:lnTo>
                  <a:lnTo>
                    <a:pt x="26066" y="15580"/>
                  </a:lnTo>
                  <a:lnTo>
                    <a:pt x="10804" y="39345"/>
                  </a:lnTo>
                  <a:lnTo>
                    <a:pt x="715" y="68730"/>
                  </a:lnTo>
                  <a:lnTo>
                    <a:pt x="0" y="96408"/>
                  </a:lnTo>
                  <a:lnTo>
                    <a:pt x="8225" y="111992"/>
                  </a:lnTo>
                  <a:lnTo>
                    <a:pt x="14370" y="119111"/>
                  </a:lnTo>
                  <a:lnTo>
                    <a:pt x="21992" y="123152"/>
                  </a:lnTo>
                  <a:lnTo>
                    <a:pt x="39870" y="125761"/>
                  </a:lnTo>
                  <a:lnTo>
                    <a:pt x="69771" y="119892"/>
                  </a:lnTo>
                  <a:lnTo>
                    <a:pt x="84860" y="109259"/>
                  </a:lnTo>
                  <a:lnTo>
                    <a:pt x="90861" y="102472"/>
                  </a:lnTo>
                  <a:lnTo>
                    <a:pt x="95644" y="83643"/>
                  </a:lnTo>
                  <a:lnTo>
                    <a:pt x="94713" y="62575"/>
                  </a:lnTo>
                  <a:lnTo>
                    <a:pt x="86255" y="36257"/>
                  </a:lnTo>
                  <a:lnTo>
                    <a:pt x="64758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3164"/>
            <p:cNvSpPr/>
            <p:nvPr>
              <p:custDataLst>
                <p:tags r:id="rId80"/>
              </p:custDataLst>
            </p:nvPr>
          </p:nvSpPr>
          <p:spPr>
            <a:xfrm>
              <a:off x="9750691" y="4422188"/>
              <a:ext cx="110860" cy="270463"/>
            </a:xfrm>
            <a:custGeom>
              <a:avLst/>
              <a:gdLst/>
              <a:ahLst/>
              <a:cxnLst/>
              <a:rect l="0" t="0" r="0" b="0"/>
              <a:pathLst>
                <a:path w="110860" h="270463">
                  <a:moveTo>
                    <a:pt x="110859" y="10112"/>
                  </a:moveTo>
                  <a:lnTo>
                    <a:pt x="110859" y="10112"/>
                  </a:lnTo>
                  <a:lnTo>
                    <a:pt x="104116" y="3370"/>
                  </a:lnTo>
                  <a:lnTo>
                    <a:pt x="91400" y="60"/>
                  </a:lnTo>
                  <a:lnTo>
                    <a:pt x="74694" y="0"/>
                  </a:lnTo>
                  <a:lnTo>
                    <a:pt x="57861" y="4677"/>
                  </a:lnTo>
                  <a:lnTo>
                    <a:pt x="29148" y="25356"/>
                  </a:lnTo>
                  <a:lnTo>
                    <a:pt x="14335" y="51459"/>
                  </a:lnTo>
                  <a:lnTo>
                    <a:pt x="4462" y="84933"/>
                  </a:lnTo>
                  <a:lnTo>
                    <a:pt x="70" y="123329"/>
                  </a:lnTo>
                  <a:lnTo>
                    <a:pt x="0" y="163912"/>
                  </a:lnTo>
                  <a:lnTo>
                    <a:pt x="2321" y="203351"/>
                  </a:lnTo>
                  <a:lnTo>
                    <a:pt x="6890" y="248382"/>
                  </a:lnTo>
                  <a:lnTo>
                    <a:pt x="9259" y="270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3165"/>
            <p:cNvSpPr/>
            <p:nvPr>
              <p:custDataLst>
                <p:tags r:id="rId81"/>
              </p:custDataLst>
            </p:nvPr>
          </p:nvSpPr>
          <p:spPr>
            <a:xfrm>
              <a:off x="9690983" y="4622800"/>
              <a:ext cx="170568" cy="25401"/>
            </a:xfrm>
            <a:custGeom>
              <a:avLst/>
              <a:gdLst/>
              <a:ahLst/>
              <a:cxnLst/>
              <a:rect l="0" t="0" r="0" b="0"/>
              <a:pathLst>
                <a:path w="1705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32530" y="14155"/>
                  </a:lnTo>
                  <a:lnTo>
                    <a:pt x="65708" y="10289"/>
                  </a:lnTo>
                  <a:lnTo>
                    <a:pt x="105855" y="6219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2" name="SMARTInkShape-Group618"/>
          <p:cNvGrpSpPr/>
          <p:nvPr/>
        </p:nvGrpSpPr>
        <p:grpSpPr>
          <a:xfrm>
            <a:off x="10331450" y="4458039"/>
            <a:ext cx="546101" cy="260012"/>
            <a:chOff x="10331450" y="4458039"/>
            <a:chExt cx="546101" cy="260012"/>
          </a:xfrm>
        </p:grpSpPr>
        <p:sp>
          <p:nvSpPr>
            <p:cNvPr id="1169" name="SMARTInkShape-3166"/>
            <p:cNvSpPr/>
            <p:nvPr>
              <p:custDataLst>
                <p:tags r:id="rId76"/>
              </p:custDataLst>
            </p:nvPr>
          </p:nvSpPr>
          <p:spPr>
            <a:xfrm>
              <a:off x="10331450" y="4535665"/>
              <a:ext cx="95251" cy="151143"/>
            </a:xfrm>
            <a:custGeom>
              <a:avLst/>
              <a:gdLst/>
              <a:ahLst/>
              <a:cxnLst/>
              <a:rect l="0" t="0" r="0" b="0"/>
              <a:pathLst>
                <a:path w="95251" h="151143">
                  <a:moveTo>
                    <a:pt x="95250" y="10935"/>
                  </a:moveTo>
                  <a:lnTo>
                    <a:pt x="95250" y="10935"/>
                  </a:lnTo>
                  <a:lnTo>
                    <a:pt x="74970" y="2207"/>
                  </a:lnTo>
                  <a:lnTo>
                    <a:pt x="59897" y="0"/>
                  </a:lnTo>
                  <a:lnTo>
                    <a:pt x="35543" y="5500"/>
                  </a:lnTo>
                  <a:lnTo>
                    <a:pt x="13825" y="19437"/>
                  </a:lnTo>
                  <a:lnTo>
                    <a:pt x="6145" y="30941"/>
                  </a:lnTo>
                  <a:lnTo>
                    <a:pt x="4096" y="36973"/>
                  </a:lnTo>
                  <a:lnTo>
                    <a:pt x="4847" y="43110"/>
                  </a:lnTo>
                  <a:lnTo>
                    <a:pt x="11326" y="55574"/>
                  </a:lnTo>
                  <a:lnTo>
                    <a:pt x="57097" y="96872"/>
                  </a:lnTo>
                  <a:lnTo>
                    <a:pt x="77281" y="118007"/>
                  </a:lnTo>
                  <a:lnTo>
                    <a:pt x="80448" y="123944"/>
                  </a:lnTo>
                  <a:lnTo>
                    <a:pt x="82086" y="134303"/>
                  </a:lnTo>
                  <a:lnTo>
                    <a:pt x="79419" y="139042"/>
                  </a:lnTo>
                  <a:lnTo>
                    <a:pt x="68929" y="148069"/>
                  </a:lnTo>
                  <a:lnTo>
                    <a:pt x="52977" y="151142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3167"/>
            <p:cNvSpPr/>
            <p:nvPr>
              <p:custDataLst>
                <p:tags r:id="rId77"/>
              </p:custDataLst>
            </p:nvPr>
          </p:nvSpPr>
          <p:spPr>
            <a:xfrm>
              <a:off x="10443716" y="4544990"/>
              <a:ext cx="129035" cy="116740"/>
            </a:xfrm>
            <a:custGeom>
              <a:avLst/>
              <a:gdLst/>
              <a:ahLst/>
              <a:cxnLst/>
              <a:rect l="0" t="0" r="0" b="0"/>
              <a:pathLst>
                <a:path w="129035" h="116740">
                  <a:moveTo>
                    <a:pt x="59184" y="71460"/>
                  </a:moveTo>
                  <a:lnTo>
                    <a:pt x="59184" y="71460"/>
                  </a:lnTo>
                  <a:lnTo>
                    <a:pt x="62554" y="71460"/>
                  </a:lnTo>
                  <a:lnTo>
                    <a:pt x="66091" y="69578"/>
                  </a:lnTo>
                  <a:lnTo>
                    <a:pt x="74110" y="62621"/>
                  </a:lnTo>
                  <a:lnTo>
                    <a:pt x="82490" y="43608"/>
                  </a:lnTo>
                  <a:lnTo>
                    <a:pt x="87412" y="22835"/>
                  </a:lnTo>
                  <a:lnTo>
                    <a:pt x="86312" y="11984"/>
                  </a:lnTo>
                  <a:lnTo>
                    <a:pt x="81589" y="4339"/>
                  </a:lnTo>
                  <a:lnTo>
                    <a:pt x="78354" y="1314"/>
                  </a:lnTo>
                  <a:lnTo>
                    <a:pt x="73375" y="0"/>
                  </a:lnTo>
                  <a:lnTo>
                    <a:pt x="60316" y="424"/>
                  </a:lnTo>
                  <a:lnTo>
                    <a:pt x="43225" y="10490"/>
                  </a:lnTo>
                  <a:lnTo>
                    <a:pt x="25280" y="27429"/>
                  </a:lnTo>
                  <a:lnTo>
                    <a:pt x="5395" y="59355"/>
                  </a:lnTo>
                  <a:lnTo>
                    <a:pt x="0" y="78309"/>
                  </a:lnTo>
                  <a:lnTo>
                    <a:pt x="1367" y="94259"/>
                  </a:lnTo>
                  <a:lnTo>
                    <a:pt x="3704" y="101476"/>
                  </a:lnTo>
                  <a:lnTo>
                    <a:pt x="8791" y="106993"/>
                  </a:lnTo>
                  <a:lnTo>
                    <a:pt x="23852" y="115003"/>
                  </a:lnTo>
                  <a:lnTo>
                    <a:pt x="58906" y="116739"/>
                  </a:lnTo>
                  <a:lnTo>
                    <a:pt x="100573" y="112785"/>
                  </a:lnTo>
                  <a:lnTo>
                    <a:pt x="129034" y="1095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3168"/>
            <p:cNvSpPr/>
            <p:nvPr>
              <p:custDataLst>
                <p:tags r:id="rId78"/>
              </p:custDataLst>
            </p:nvPr>
          </p:nvSpPr>
          <p:spPr>
            <a:xfrm>
              <a:off x="10763523" y="4458039"/>
              <a:ext cx="114028" cy="260012"/>
            </a:xfrm>
            <a:custGeom>
              <a:avLst/>
              <a:gdLst/>
              <a:ahLst/>
              <a:cxnLst/>
              <a:rect l="0" t="0" r="0" b="0"/>
              <a:pathLst>
                <a:path w="114028" h="260012">
                  <a:moveTo>
                    <a:pt x="114027" y="12361"/>
                  </a:moveTo>
                  <a:lnTo>
                    <a:pt x="114027" y="12361"/>
                  </a:lnTo>
                  <a:lnTo>
                    <a:pt x="114027" y="3522"/>
                  </a:lnTo>
                  <a:lnTo>
                    <a:pt x="113322" y="2235"/>
                  </a:lnTo>
                  <a:lnTo>
                    <a:pt x="112146" y="1377"/>
                  </a:lnTo>
                  <a:lnTo>
                    <a:pt x="108958" y="423"/>
                  </a:lnTo>
                  <a:lnTo>
                    <a:pt x="105188" y="0"/>
                  </a:lnTo>
                  <a:lnTo>
                    <a:pt x="99278" y="3574"/>
                  </a:lnTo>
                  <a:lnTo>
                    <a:pt x="56906" y="42982"/>
                  </a:lnTo>
                  <a:lnTo>
                    <a:pt x="31486" y="81171"/>
                  </a:lnTo>
                  <a:lnTo>
                    <a:pt x="9843" y="128235"/>
                  </a:lnTo>
                  <a:lnTo>
                    <a:pt x="1401" y="160521"/>
                  </a:lnTo>
                  <a:lnTo>
                    <a:pt x="0" y="191334"/>
                  </a:lnTo>
                  <a:lnTo>
                    <a:pt x="5493" y="215847"/>
                  </a:lnTo>
                  <a:lnTo>
                    <a:pt x="9919" y="226335"/>
                  </a:lnTo>
                  <a:lnTo>
                    <a:pt x="28011" y="243633"/>
                  </a:lnTo>
                  <a:lnTo>
                    <a:pt x="39752" y="251208"/>
                  </a:lnTo>
                  <a:lnTo>
                    <a:pt x="64080" y="257745"/>
                  </a:lnTo>
                  <a:lnTo>
                    <a:pt x="101327" y="260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2" name="SMARTInkShape-Group619"/>
          <p:cNvGrpSpPr/>
          <p:nvPr/>
        </p:nvGrpSpPr>
        <p:grpSpPr>
          <a:xfrm>
            <a:off x="11012684" y="4438650"/>
            <a:ext cx="649092" cy="378441"/>
            <a:chOff x="11012684" y="4438650"/>
            <a:chExt cx="649092" cy="378441"/>
          </a:xfrm>
        </p:grpSpPr>
        <p:sp>
          <p:nvSpPr>
            <p:cNvPr id="1173" name="SMARTInkShape-3169"/>
            <p:cNvSpPr/>
            <p:nvPr>
              <p:custDataLst>
                <p:tags r:id="rId67"/>
              </p:custDataLst>
            </p:nvPr>
          </p:nvSpPr>
          <p:spPr>
            <a:xfrm>
              <a:off x="11531600" y="4485792"/>
              <a:ext cx="78350" cy="327509"/>
            </a:xfrm>
            <a:custGeom>
              <a:avLst/>
              <a:gdLst/>
              <a:ahLst/>
              <a:cxnLst/>
              <a:rect l="0" t="0" r="0" b="0"/>
              <a:pathLst>
                <a:path w="78350" h="327509">
                  <a:moveTo>
                    <a:pt x="57150" y="3658"/>
                  </a:moveTo>
                  <a:lnTo>
                    <a:pt x="57150" y="3658"/>
                  </a:lnTo>
                  <a:lnTo>
                    <a:pt x="57147" y="287"/>
                  </a:lnTo>
                  <a:lnTo>
                    <a:pt x="57855" y="0"/>
                  </a:lnTo>
                  <a:lnTo>
                    <a:pt x="60520" y="1562"/>
                  </a:lnTo>
                  <a:lnTo>
                    <a:pt x="70015" y="48590"/>
                  </a:lnTo>
                  <a:lnTo>
                    <a:pt x="74157" y="80777"/>
                  </a:lnTo>
                  <a:lnTo>
                    <a:pt x="78349" y="120954"/>
                  </a:lnTo>
                  <a:lnTo>
                    <a:pt x="76922" y="160917"/>
                  </a:lnTo>
                  <a:lnTo>
                    <a:pt x="69464" y="199845"/>
                  </a:lnTo>
                  <a:lnTo>
                    <a:pt x="54391" y="238313"/>
                  </a:lnTo>
                  <a:lnTo>
                    <a:pt x="36185" y="285557"/>
                  </a:lnTo>
                  <a:lnTo>
                    <a:pt x="18482" y="312883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3170"/>
            <p:cNvSpPr/>
            <p:nvPr>
              <p:custDataLst>
                <p:tags r:id="rId68"/>
              </p:custDataLst>
            </p:nvPr>
          </p:nvSpPr>
          <p:spPr>
            <a:xfrm>
              <a:off x="11284028" y="4740218"/>
              <a:ext cx="95173" cy="76873"/>
            </a:xfrm>
            <a:custGeom>
              <a:avLst/>
              <a:gdLst/>
              <a:ahLst/>
              <a:cxnLst/>
              <a:rect l="0" t="0" r="0" b="0"/>
              <a:pathLst>
                <a:path w="95173" h="76873">
                  <a:moveTo>
                    <a:pt x="6272" y="28632"/>
                  </a:moveTo>
                  <a:lnTo>
                    <a:pt x="6272" y="28632"/>
                  </a:lnTo>
                  <a:lnTo>
                    <a:pt x="4391" y="49355"/>
                  </a:lnTo>
                  <a:lnTo>
                    <a:pt x="96" y="76872"/>
                  </a:lnTo>
                  <a:lnTo>
                    <a:pt x="0" y="75237"/>
                  </a:lnTo>
                  <a:lnTo>
                    <a:pt x="22511" y="32689"/>
                  </a:lnTo>
                  <a:lnTo>
                    <a:pt x="41700" y="7404"/>
                  </a:lnTo>
                  <a:lnTo>
                    <a:pt x="50476" y="1559"/>
                  </a:lnTo>
                  <a:lnTo>
                    <a:pt x="54790" y="0"/>
                  </a:lnTo>
                  <a:lnTo>
                    <a:pt x="59078" y="1077"/>
                  </a:lnTo>
                  <a:lnTo>
                    <a:pt x="67605" y="7919"/>
                  </a:lnTo>
                  <a:lnTo>
                    <a:pt x="79509" y="33922"/>
                  </a:lnTo>
                  <a:lnTo>
                    <a:pt x="87455" y="63221"/>
                  </a:lnTo>
                  <a:lnTo>
                    <a:pt x="88417" y="73530"/>
                  </a:lnTo>
                  <a:lnTo>
                    <a:pt x="89258" y="74793"/>
                  </a:lnTo>
                  <a:lnTo>
                    <a:pt x="90523" y="74928"/>
                  </a:lnTo>
                  <a:lnTo>
                    <a:pt x="95172" y="73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3171"/>
            <p:cNvSpPr/>
            <p:nvPr>
              <p:custDataLst>
                <p:tags r:id="rId69"/>
              </p:custDataLst>
            </p:nvPr>
          </p:nvSpPr>
          <p:spPr>
            <a:xfrm>
              <a:off x="11023600" y="4700483"/>
              <a:ext cx="400051" cy="23918"/>
            </a:xfrm>
            <a:custGeom>
              <a:avLst/>
              <a:gdLst/>
              <a:ahLst/>
              <a:cxnLst/>
              <a:rect l="0" t="0" r="0" b="0"/>
              <a:pathLst>
                <a:path w="400051" h="23918">
                  <a:moveTo>
                    <a:pt x="0" y="23917"/>
                  </a:moveTo>
                  <a:lnTo>
                    <a:pt x="0" y="23917"/>
                  </a:lnTo>
                  <a:lnTo>
                    <a:pt x="37036" y="15128"/>
                  </a:lnTo>
                  <a:lnTo>
                    <a:pt x="71496" y="8721"/>
                  </a:lnTo>
                  <a:lnTo>
                    <a:pt x="117383" y="3523"/>
                  </a:lnTo>
                  <a:lnTo>
                    <a:pt x="143166" y="1854"/>
                  </a:lnTo>
                  <a:lnTo>
                    <a:pt x="170232" y="742"/>
                  </a:lnTo>
                  <a:lnTo>
                    <a:pt x="198155" y="0"/>
                  </a:lnTo>
                  <a:lnTo>
                    <a:pt x="226649" y="211"/>
                  </a:lnTo>
                  <a:lnTo>
                    <a:pt x="255522" y="1058"/>
                  </a:lnTo>
                  <a:lnTo>
                    <a:pt x="284649" y="2326"/>
                  </a:lnTo>
                  <a:lnTo>
                    <a:pt x="310415" y="3879"/>
                  </a:lnTo>
                  <a:lnTo>
                    <a:pt x="355978" y="7485"/>
                  </a:lnTo>
                  <a:lnTo>
                    <a:pt x="400050" y="11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3172"/>
            <p:cNvSpPr/>
            <p:nvPr>
              <p:custDataLst>
                <p:tags r:id="rId70"/>
              </p:custDataLst>
            </p:nvPr>
          </p:nvSpPr>
          <p:spPr>
            <a:xfrm>
              <a:off x="11446330" y="4508500"/>
              <a:ext cx="39169" cy="40704"/>
            </a:xfrm>
            <a:custGeom>
              <a:avLst/>
              <a:gdLst/>
              <a:ahLst/>
              <a:cxnLst/>
              <a:rect l="0" t="0" r="0" b="0"/>
              <a:pathLst>
                <a:path w="39169" h="40704">
                  <a:moveTo>
                    <a:pt x="21770" y="19050"/>
                  </a:moveTo>
                  <a:lnTo>
                    <a:pt x="21770" y="19050"/>
                  </a:lnTo>
                  <a:lnTo>
                    <a:pt x="15027" y="19050"/>
                  </a:lnTo>
                  <a:lnTo>
                    <a:pt x="9837" y="20932"/>
                  </a:lnTo>
                  <a:lnTo>
                    <a:pt x="755" y="27888"/>
                  </a:lnTo>
                  <a:lnTo>
                    <a:pt x="0" y="29882"/>
                  </a:lnTo>
                  <a:lnTo>
                    <a:pt x="200" y="31915"/>
                  </a:lnTo>
                  <a:lnTo>
                    <a:pt x="1039" y="33977"/>
                  </a:lnTo>
                  <a:lnTo>
                    <a:pt x="7617" y="38148"/>
                  </a:lnTo>
                  <a:lnTo>
                    <a:pt x="12334" y="40249"/>
                  </a:lnTo>
                  <a:lnTo>
                    <a:pt x="21338" y="40703"/>
                  </a:lnTo>
                  <a:lnTo>
                    <a:pt x="25716" y="39834"/>
                  </a:lnTo>
                  <a:lnTo>
                    <a:pt x="32461" y="35108"/>
                  </a:lnTo>
                  <a:lnTo>
                    <a:pt x="35247" y="31872"/>
                  </a:lnTo>
                  <a:lnTo>
                    <a:pt x="38343" y="24512"/>
                  </a:lnTo>
                  <a:lnTo>
                    <a:pt x="39168" y="20575"/>
                  </a:lnTo>
                  <a:lnTo>
                    <a:pt x="38309" y="16539"/>
                  </a:lnTo>
                  <a:lnTo>
                    <a:pt x="281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3173"/>
            <p:cNvSpPr/>
            <p:nvPr>
              <p:custDataLst>
                <p:tags r:id="rId71"/>
              </p:custDataLst>
            </p:nvPr>
          </p:nvSpPr>
          <p:spPr>
            <a:xfrm>
              <a:off x="11652250" y="477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3174"/>
            <p:cNvSpPr/>
            <p:nvPr>
              <p:custDataLst>
                <p:tags r:id="rId72"/>
              </p:custDataLst>
            </p:nvPr>
          </p:nvSpPr>
          <p:spPr>
            <a:xfrm>
              <a:off x="11423650" y="4603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5" y="647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3175"/>
            <p:cNvSpPr/>
            <p:nvPr>
              <p:custDataLst>
                <p:tags r:id="rId73"/>
              </p:custDataLst>
            </p:nvPr>
          </p:nvSpPr>
          <p:spPr>
            <a:xfrm>
              <a:off x="11283950" y="44513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10113"/>
                  </a:lnTo>
                  <a:lnTo>
                    <a:pt x="73547" y="54292"/>
                  </a:lnTo>
                  <a:lnTo>
                    <a:pt x="48131" y="89934"/>
                  </a:lnTo>
                  <a:lnTo>
                    <a:pt x="14681" y="136533"/>
                  </a:lnTo>
                  <a:lnTo>
                    <a:pt x="4349" y="16565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3176"/>
            <p:cNvSpPr/>
            <p:nvPr>
              <p:custDataLst>
                <p:tags r:id="rId74"/>
              </p:custDataLst>
            </p:nvPr>
          </p:nvSpPr>
          <p:spPr>
            <a:xfrm>
              <a:off x="11012684" y="4438650"/>
              <a:ext cx="188717" cy="169723"/>
            </a:xfrm>
            <a:custGeom>
              <a:avLst/>
              <a:gdLst/>
              <a:ahLst/>
              <a:cxnLst/>
              <a:rect l="0" t="0" r="0" b="0"/>
              <a:pathLst>
                <a:path w="188717" h="169723">
                  <a:moveTo>
                    <a:pt x="137916" y="0"/>
                  </a:moveTo>
                  <a:lnTo>
                    <a:pt x="137916" y="0"/>
                  </a:lnTo>
                  <a:lnTo>
                    <a:pt x="143383" y="0"/>
                  </a:lnTo>
                  <a:lnTo>
                    <a:pt x="140634" y="0"/>
                  </a:lnTo>
                  <a:lnTo>
                    <a:pt x="94715" y="16628"/>
                  </a:lnTo>
                  <a:lnTo>
                    <a:pt x="51379" y="38876"/>
                  </a:lnTo>
                  <a:lnTo>
                    <a:pt x="12073" y="69526"/>
                  </a:lnTo>
                  <a:lnTo>
                    <a:pt x="7902" y="75116"/>
                  </a:lnTo>
                  <a:lnTo>
                    <a:pt x="6790" y="77593"/>
                  </a:lnTo>
                  <a:lnTo>
                    <a:pt x="8872" y="79246"/>
                  </a:lnTo>
                  <a:lnTo>
                    <a:pt x="34371" y="81897"/>
                  </a:lnTo>
                  <a:lnTo>
                    <a:pt x="73170" y="85792"/>
                  </a:lnTo>
                  <a:lnTo>
                    <a:pt x="102548" y="88992"/>
                  </a:lnTo>
                  <a:lnTo>
                    <a:pt x="105872" y="90372"/>
                  </a:lnTo>
                  <a:lnTo>
                    <a:pt x="108086" y="91998"/>
                  </a:lnTo>
                  <a:lnTo>
                    <a:pt x="106740" y="93787"/>
                  </a:lnTo>
                  <a:lnTo>
                    <a:pt x="70034" y="110544"/>
                  </a:lnTo>
                  <a:lnTo>
                    <a:pt x="24866" y="132451"/>
                  </a:lnTo>
                  <a:lnTo>
                    <a:pt x="3291" y="142413"/>
                  </a:lnTo>
                  <a:lnTo>
                    <a:pt x="893" y="145036"/>
                  </a:lnTo>
                  <a:lnTo>
                    <a:pt x="0" y="147491"/>
                  </a:lnTo>
                  <a:lnTo>
                    <a:pt x="2228" y="150538"/>
                  </a:lnTo>
                  <a:lnTo>
                    <a:pt x="12228" y="157687"/>
                  </a:lnTo>
                  <a:lnTo>
                    <a:pt x="47209" y="166275"/>
                  </a:lnTo>
                  <a:lnTo>
                    <a:pt x="81137" y="169151"/>
                  </a:lnTo>
                  <a:lnTo>
                    <a:pt x="118326" y="169722"/>
                  </a:lnTo>
                  <a:lnTo>
                    <a:pt x="165352" y="166782"/>
                  </a:lnTo>
                  <a:lnTo>
                    <a:pt x="188716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3177"/>
            <p:cNvSpPr/>
            <p:nvPr>
              <p:custDataLst>
                <p:tags r:id="rId75"/>
              </p:custDataLst>
            </p:nvPr>
          </p:nvSpPr>
          <p:spPr>
            <a:xfrm>
              <a:off x="11233150" y="4460392"/>
              <a:ext cx="120651" cy="124309"/>
            </a:xfrm>
            <a:custGeom>
              <a:avLst/>
              <a:gdLst/>
              <a:ahLst/>
              <a:cxnLst/>
              <a:rect l="0" t="0" r="0" b="0"/>
              <a:pathLst>
                <a:path w="120651" h="1243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948" y="5083"/>
                  </a:lnTo>
                  <a:lnTo>
                    <a:pt x="55094" y="51223"/>
                  </a:lnTo>
                  <a:lnTo>
                    <a:pt x="88629" y="94528"/>
                  </a:lnTo>
                  <a:lnTo>
                    <a:pt x="108472" y="116962"/>
                  </a:lnTo>
                  <a:lnTo>
                    <a:pt x="120650" y="124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7" name="SMARTInkShape-Group620"/>
          <p:cNvGrpSpPr/>
          <p:nvPr/>
        </p:nvGrpSpPr>
        <p:grpSpPr>
          <a:xfrm>
            <a:off x="6851650" y="4906621"/>
            <a:ext cx="381001" cy="487800"/>
            <a:chOff x="6851650" y="4906621"/>
            <a:chExt cx="381001" cy="487800"/>
          </a:xfrm>
        </p:grpSpPr>
        <p:sp>
          <p:nvSpPr>
            <p:cNvPr id="1183" name="SMARTInkShape-3178"/>
            <p:cNvSpPr/>
            <p:nvPr>
              <p:custDataLst>
                <p:tags r:id="rId63"/>
              </p:custDataLst>
            </p:nvPr>
          </p:nvSpPr>
          <p:spPr>
            <a:xfrm>
              <a:off x="7131050" y="51879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45163" y="1327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3179"/>
            <p:cNvSpPr/>
            <p:nvPr>
              <p:custDataLst>
                <p:tags r:id="rId64"/>
              </p:custDataLst>
            </p:nvPr>
          </p:nvSpPr>
          <p:spPr>
            <a:xfrm>
              <a:off x="6851650" y="5088567"/>
              <a:ext cx="112542" cy="305854"/>
            </a:xfrm>
            <a:custGeom>
              <a:avLst/>
              <a:gdLst/>
              <a:ahLst/>
              <a:cxnLst/>
              <a:rect l="0" t="0" r="0" b="0"/>
              <a:pathLst>
                <a:path w="112542" h="305854">
                  <a:moveTo>
                    <a:pt x="0" y="118433"/>
                  </a:moveTo>
                  <a:lnTo>
                    <a:pt x="0" y="118433"/>
                  </a:lnTo>
                  <a:lnTo>
                    <a:pt x="705" y="108294"/>
                  </a:lnTo>
                  <a:lnTo>
                    <a:pt x="5762" y="89489"/>
                  </a:lnTo>
                  <a:lnTo>
                    <a:pt x="6176" y="84065"/>
                  </a:lnTo>
                  <a:lnTo>
                    <a:pt x="6234" y="84232"/>
                  </a:lnTo>
                  <a:lnTo>
                    <a:pt x="6340" y="121624"/>
                  </a:lnTo>
                  <a:lnTo>
                    <a:pt x="6347" y="167592"/>
                  </a:lnTo>
                  <a:lnTo>
                    <a:pt x="7054" y="202371"/>
                  </a:lnTo>
                  <a:lnTo>
                    <a:pt x="9720" y="236642"/>
                  </a:lnTo>
                  <a:lnTo>
                    <a:pt x="11817" y="277557"/>
                  </a:lnTo>
                  <a:lnTo>
                    <a:pt x="12622" y="305853"/>
                  </a:lnTo>
                  <a:lnTo>
                    <a:pt x="13354" y="305468"/>
                  </a:lnTo>
                  <a:lnTo>
                    <a:pt x="16049" y="301278"/>
                  </a:lnTo>
                  <a:lnTo>
                    <a:pt x="13629" y="254835"/>
                  </a:lnTo>
                  <a:lnTo>
                    <a:pt x="13112" y="218566"/>
                  </a:lnTo>
                  <a:lnTo>
                    <a:pt x="12975" y="195066"/>
                  </a:lnTo>
                  <a:lnTo>
                    <a:pt x="12883" y="169523"/>
                  </a:lnTo>
                  <a:lnTo>
                    <a:pt x="20307" y="122325"/>
                  </a:lnTo>
                  <a:lnTo>
                    <a:pt x="31603" y="80652"/>
                  </a:lnTo>
                  <a:lnTo>
                    <a:pt x="45896" y="36212"/>
                  </a:lnTo>
                  <a:lnTo>
                    <a:pt x="64274" y="5265"/>
                  </a:lnTo>
                  <a:lnTo>
                    <a:pt x="74896" y="1109"/>
                  </a:lnTo>
                  <a:lnTo>
                    <a:pt x="81682" y="0"/>
                  </a:lnTo>
                  <a:lnTo>
                    <a:pt x="87615" y="2083"/>
                  </a:lnTo>
                  <a:lnTo>
                    <a:pt x="97972" y="11924"/>
                  </a:lnTo>
                  <a:lnTo>
                    <a:pt x="108365" y="40073"/>
                  </a:lnTo>
                  <a:lnTo>
                    <a:pt x="112541" y="75224"/>
                  </a:lnTo>
                  <a:lnTo>
                    <a:pt x="107037" y="105709"/>
                  </a:lnTo>
                  <a:lnTo>
                    <a:pt x="96492" y="120068"/>
                  </a:lnTo>
                  <a:lnTo>
                    <a:pt x="82396" y="129743"/>
                  </a:lnTo>
                  <a:lnTo>
                    <a:pt x="50800" y="137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3180"/>
            <p:cNvSpPr/>
            <p:nvPr>
              <p:custDataLst>
                <p:tags r:id="rId65"/>
              </p:custDataLst>
            </p:nvPr>
          </p:nvSpPr>
          <p:spPr>
            <a:xfrm>
              <a:off x="6916010" y="4906621"/>
              <a:ext cx="94391" cy="160050"/>
            </a:xfrm>
            <a:custGeom>
              <a:avLst/>
              <a:gdLst/>
              <a:ahLst/>
              <a:cxnLst/>
              <a:rect l="0" t="0" r="0" b="0"/>
              <a:pathLst>
                <a:path w="94391" h="160050">
                  <a:moveTo>
                    <a:pt x="18190" y="59079"/>
                  </a:moveTo>
                  <a:lnTo>
                    <a:pt x="18190" y="59079"/>
                  </a:lnTo>
                  <a:lnTo>
                    <a:pt x="8077" y="62450"/>
                  </a:lnTo>
                  <a:lnTo>
                    <a:pt x="3112" y="82921"/>
                  </a:lnTo>
                  <a:lnTo>
                    <a:pt x="317" y="122823"/>
                  </a:lnTo>
                  <a:lnTo>
                    <a:pt x="0" y="158202"/>
                  </a:lnTo>
                  <a:lnTo>
                    <a:pt x="1124" y="159733"/>
                  </a:lnTo>
                  <a:lnTo>
                    <a:pt x="2579" y="160049"/>
                  </a:lnTo>
                  <a:lnTo>
                    <a:pt x="14348" y="115634"/>
                  </a:lnTo>
                  <a:lnTo>
                    <a:pt x="21912" y="68937"/>
                  </a:lnTo>
                  <a:lnTo>
                    <a:pt x="28622" y="27036"/>
                  </a:lnTo>
                  <a:lnTo>
                    <a:pt x="35078" y="5527"/>
                  </a:lnTo>
                  <a:lnTo>
                    <a:pt x="39338" y="0"/>
                  </a:lnTo>
                  <a:lnTo>
                    <a:pt x="42871" y="2760"/>
                  </a:lnTo>
                  <a:lnTo>
                    <a:pt x="57253" y="26870"/>
                  </a:lnTo>
                  <a:lnTo>
                    <a:pt x="75112" y="72942"/>
                  </a:lnTo>
                  <a:lnTo>
                    <a:pt x="88857" y="119438"/>
                  </a:lnTo>
                  <a:lnTo>
                    <a:pt x="94390" y="1416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3181"/>
            <p:cNvSpPr/>
            <p:nvPr>
              <p:custDataLst>
                <p:tags r:id="rId66"/>
              </p:custDataLst>
            </p:nvPr>
          </p:nvSpPr>
          <p:spPr>
            <a:xfrm>
              <a:off x="7112000" y="5130800"/>
              <a:ext cx="69851" cy="5762"/>
            </a:xfrm>
            <a:custGeom>
              <a:avLst/>
              <a:gdLst/>
              <a:ahLst/>
              <a:cxnLst/>
              <a:rect l="0" t="0" r="0" b="0"/>
              <a:pathLst>
                <a:path w="69851" h="57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186" y="5761"/>
                  </a:lnTo>
                  <a:lnTo>
                    <a:pt x="48183" y="290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SMARTInkShape-Group621"/>
          <p:cNvGrpSpPr/>
          <p:nvPr/>
        </p:nvGrpSpPr>
        <p:grpSpPr>
          <a:xfrm>
            <a:off x="7061198" y="5029200"/>
            <a:ext cx="3746005" cy="1713519"/>
            <a:chOff x="7061198" y="5029200"/>
            <a:chExt cx="3746005" cy="1713519"/>
          </a:xfrm>
        </p:grpSpPr>
        <p:sp>
          <p:nvSpPr>
            <p:cNvPr id="1188" name="SMARTInkShape-3182"/>
            <p:cNvSpPr/>
            <p:nvPr>
              <p:custDataLst>
                <p:tags r:id="rId22"/>
              </p:custDataLst>
            </p:nvPr>
          </p:nvSpPr>
          <p:spPr>
            <a:xfrm>
              <a:off x="8509000" y="5943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3183"/>
            <p:cNvSpPr/>
            <p:nvPr>
              <p:custDataLst>
                <p:tags r:id="rId23"/>
              </p:custDataLst>
            </p:nvPr>
          </p:nvSpPr>
          <p:spPr>
            <a:xfrm>
              <a:off x="8509000" y="6038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0" y="24419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3184"/>
            <p:cNvSpPr/>
            <p:nvPr>
              <p:custDataLst>
                <p:tags r:id="rId24"/>
              </p:custDataLst>
            </p:nvPr>
          </p:nvSpPr>
          <p:spPr>
            <a:xfrm>
              <a:off x="8001000" y="6187081"/>
              <a:ext cx="83695" cy="99420"/>
            </a:xfrm>
            <a:custGeom>
              <a:avLst/>
              <a:gdLst/>
              <a:ahLst/>
              <a:cxnLst/>
              <a:rect l="0" t="0" r="0" b="0"/>
              <a:pathLst>
                <a:path w="83695" h="99420">
                  <a:moveTo>
                    <a:pt x="0" y="61319"/>
                  </a:moveTo>
                  <a:lnTo>
                    <a:pt x="0" y="61319"/>
                  </a:lnTo>
                  <a:lnTo>
                    <a:pt x="705" y="75822"/>
                  </a:lnTo>
                  <a:lnTo>
                    <a:pt x="3370" y="84463"/>
                  </a:lnTo>
                  <a:lnTo>
                    <a:pt x="5069" y="87331"/>
                  </a:lnTo>
                  <a:lnTo>
                    <a:pt x="8839" y="90520"/>
                  </a:lnTo>
                  <a:lnTo>
                    <a:pt x="10125" y="89958"/>
                  </a:lnTo>
                  <a:lnTo>
                    <a:pt x="10983" y="88173"/>
                  </a:lnTo>
                  <a:lnTo>
                    <a:pt x="24809" y="44198"/>
                  </a:lnTo>
                  <a:lnTo>
                    <a:pt x="31790" y="13565"/>
                  </a:lnTo>
                  <a:lnTo>
                    <a:pt x="37881" y="5288"/>
                  </a:lnTo>
                  <a:lnTo>
                    <a:pt x="43412" y="1139"/>
                  </a:lnTo>
                  <a:lnTo>
                    <a:pt x="45875" y="32"/>
                  </a:lnTo>
                  <a:lnTo>
                    <a:pt x="48222" y="0"/>
                  </a:lnTo>
                  <a:lnTo>
                    <a:pt x="52712" y="1845"/>
                  </a:lnTo>
                  <a:lnTo>
                    <a:pt x="62577" y="13593"/>
                  </a:lnTo>
                  <a:lnTo>
                    <a:pt x="81421" y="57727"/>
                  </a:lnTo>
                  <a:lnTo>
                    <a:pt x="83694" y="72423"/>
                  </a:lnTo>
                  <a:lnTo>
                    <a:pt x="82550" y="994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3185"/>
            <p:cNvSpPr/>
            <p:nvPr>
              <p:custDataLst>
                <p:tags r:id="rId25"/>
              </p:custDataLst>
            </p:nvPr>
          </p:nvSpPr>
          <p:spPr>
            <a:xfrm>
              <a:off x="7868532" y="6115050"/>
              <a:ext cx="265819" cy="49918"/>
            </a:xfrm>
            <a:custGeom>
              <a:avLst/>
              <a:gdLst/>
              <a:ahLst/>
              <a:cxnLst/>
              <a:rect l="0" t="0" r="0" b="0"/>
              <a:pathLst>
                <a:path w="265819" h="49918">
                  <a:moveTo>
                    <a:pt x="5468" y="44450"/>
                  </a:moveTo>
                  <a:lnTo>
                    <a:pt x="5468" y="44450"/>
                  </a:lnTo>
                  <a:lnTo>
                    <a:pt x="0" y="49917"/>
                  </a:lnTo>
                  <a:lnTo>
                    <a:pt x="38862" y="39212"/>
                  </a:lnTo>
                  <a:lnTo>
                    <a:pt x="68993" y="32479"/>
                  </a:lnTo>
                  <a:lnTo>
                    <a:pt x="107314" y="24783"/>
                  </a:lnTo>
                  <a:lnTo>
                    <a:pt x="148805" y="17365"/>
                  </a:lnTo>
                  <a:lnTo>
                    <a:pt x="188412" y="11716"/>
                  </a:lnTo>
                  <a:lnTo>
                    <a:pt x="221537" y="6853"/>
                  </a:lnTo>
                  <a:lnTo>
                    <a:pt x="2658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3186"/>
            <p:cNvSpPr/>
            <p:nvPr>
              <p:custDataLst>
                <p:tags r:id="rId26"/>
              </p:custDataLst>
            </p:nvPr>
          </p:nvSpPr>
          <p:spPr>
            <a:xfrm>
              <a:off x="8134350" y="5930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3187"/>
            <p:cNvSpPr/>
            <p:nvPr>
              <p:custDataLst>
                <p:tags r:id="rId27"/>
              </p:custDataLst>
            </p:nvPr>
          </p:nvSpPr>
          <p:spPr>
            <a:xfrm>
              <a:off x="7061198" y="6457950"/>
              <a:ext cx="99340" cy="241301"/>
            </a:xfrm>
            <a:custGeom>
              <a:avLst/>
              <a:gdLst/>
              <a:ahLst/>
              <a:cxnLst/>
              <a:rect l="0" t="0" r="0" b="0"/>
              <a:pathLst>
                <a:path w="99340" h="241301">
                  <a:moveTo>
                    <a:pt x="2" y="0"/>
                  </a:moveTo>
                  <a:lnTo>
                    <a:pt x="2" y="0"/>
                  </a:lnTo>
                  <a:lnTo>
                    <a:pt x="0" y="5467"/>
                  </a:lnTo>
                  <a:lnTo>
                    <a:pt x="10115" y="12831"/>
                  </a:lnTo>
                  <a:lnTo>
                    <a:pt x="53621" y="34084"/>
                  </a:lnTo>
                  <a:lnTo>
                    <a:pt x="78527" y="51491"/>
                  </a:lnTo>
                  <a:lnTo>
                    <a:pt x="97036" y="76797"/>
                  </a:lnTo>
                  <a:lnTo>
                    <a:pt x="99339" y="98337"/>
                  </a:lnTo>
                  <a:lnTo>
                    <a:pt x="94951" y="121317"/>
                  </a:lnTo>
                  <a:lnTo>
                    <a:pt x="73006" y="164813"/>
                  </a:lnTo>
                  <a:lnTo>
                    <a:pt x="44998" y="211499"/>
                  </a:lnTo>
                  <a:lnTo>
                    <a:pt x="41167" y="223586"/>
                  </a:lnTo>
                  <a:lnTo>
                    <a:pt x="41556" y="228079"/>
                  </a:lnTo>
                  <a:lnTo>
                    <a:pt x="43226" y="231781"/>
                  </a:lnTo>
                  <a:lnTo>
                    <a:pt x="50802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3188"/>
            <p:cNvSpPr/>
            <p:nvPr>
              <p:custDataLst>
                <p:tags r:id="rId28"/>
              </p:custDataLst>
            </p:nvPr>
          </p:nvSpPr>
          <p:spPr>
            <a:xfrm>
              <a:off x="7384029" y="6386384"/>
              <a:ext cx="110940" cy="280461"/>
            </a:xfrm>
            <a:custGeom>
              <a:avLst/>
              <a:gdLst/>
              <a:ahLst/>
              <a:cxnLst/>
              <a:rect l="0" t="0" r="0" b="0"/>
              <a:pathLst>
                <a:path w="110940" h="280461">
                  <a:moveTo>
                    <a:pt x="7371" y="135066"/>
                  </a:moveTo>
                  <a:lnTo>
                    <a:pt x="7371" y="135066"/>
                  </a:lnTo>
                  <a:lnTo>
                    <a:pt x="4000" y="138436"/>
                  </a:lnTo>
                  <a:lnTo>
                    <a:pt x="5275" y="157388"/>
                  </a:lnTo>
                  <a:lnTo>
                    <a:pt x="16391" y="199761"/>
                  </a:lnTo>
                  <a:lnTo>
                    <a:pt x="24230" y="242834"/>
                  </a:lnTo>
                  <a:lnTo>
                    <a:pt x="25988" y="275200"/>
                  </a:lnTo>
                  <a:lnTo>
                    <a:pt x="25426" y="278583"/>
                  </a:lnTo>
                  <a:lnTo>
                    <a:pt x="24347" y="280132"/>
                  </a:lnTo>
                  <a:lnTo>
                    <a:pt x="22922" y="280460"/>
                  </a:lnTo>
                  <a:lnTo>
                    <a:pt x="10802" y="243841"/>
                  </a:lnTo>
                  <a:lnTo>
                    <a:pt x="3487" y="203165"/>
                  </a:lnTo>
                  <a:lnTo>
                    <a:pt x="0" y="156160"/>
                  </a:lnTo>
                  <a:lnTo>
                    <a:pt x="1046" y="130783"/>
                  </a:lnTo>
                  <a:lnTo>
                    <a:pt x="5971" y="83774"/>
                  </a:lnTo>
                  <a:lnTo>
                    <a:pt x="17383" y="38181"/>
                  </a:lnTo>
                  <a:lnTo>
                    <a:pt x="28048" y="16276"/>
                  </a:lnTo>
                  <a:lnTo>
                    <a:pt x="39844" y="4660"/>
                  </a:lnTo>
                  <a:lnTo>
                    <a:pt x="45953" y="1562"/>
                  </a:lnTo>
                  <a:lnTo>
                    <a:pt x="58385" y="0"/>
                  </a:lnTo>
                  <a:lnTo>
                    <a:pt x="64664" y="572"/>
                  </a:lnTo>
                  <a:lnTo>
                    <a:pt x="77285" y="8734"/>
                  </a:lnTo>
                  <a:lnTo>
                    <a:pt x="83613" y="14861"/>
                  </a:lnTo>
                  <a:lnTo>
                    <a:pt x="92527" y="31077"/>
                  </a:lnTo>
                  <a:lnTo>
                    <a:pt x="97429" y="50043"/>
                  </a:lnTo>
                  <a:lnTo>
                    <a:pt x="95517" y="79849"/>
                  </a:lnTo>
                  <a:lnTo>
                    <a:pt x="79736" y="121902"/>
                  </a:lnTo>
                  <a:lnTo>
                    <a:pt x="75281" y="128745"/>
                  </a:lnTo>
                  <a:lnTo>
                    <a:pt x="70949" y="132257"/>
                  </a:lnTo>
                  <a:lnTo>
                    <a:pt x="65791" y="134510"/>
                  </a:lnTo>
                  <a:lnTo>
                    <a:pt x="66073" y="134695"/>
                  </a:lnTo>
                  <a:lnTo>
                    <a:pt x="73472" y="135018"/>
                  </a:lnTo>
                  <a:lnTo>
                    <a:pt x="86223" y="145164"/>
                  </a:lnTo>
                  <a:lnTo>
                    <a:pt x="100035" y="164947"/>
                  </a:lnTo>
                  <a:lnTo>
                    <a:pt x="109694" y="188683"/>
                  </a:lnTo>
                  <a:lnTo>
                    <a:pt x="110939" y="203346"/>
                  </a:lnTo>
                  <a:lnTo>
                    <a:pt x="107672" y="221619"/>
                  </a:lnTo>
                  <a:lnTo>
                    <a:pt x="105988" y="226634"/>
                  </a:lnTo>
                  <a:lnTo>
                    <a:pt x="96591" y="235970"/>
                  </a:lnTo>
                  <a:lnTo>
                    <a:pt x="90134" y="240435"/>
                  </a:lnTo>
                  <a:lnTo>
                    <a:pt x="84419" y="242707"/>
                  </a:lnTo>
                  <a:lnTo>
                    <a:pt x="74305" y="243349"/>
                  </a:lnTo>
                  <a:lnTo>
                    <a:pt x="45471" y="2366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3189"/>
            <p:cNvSpPr/>
            <p:nvPr>
              <p:custDataLst>
                <p:tags r:id="rId29"/>
              </p:custDataLst>
            </p:nvPr>
          </p:nvSpPr>
          <p:spPr>
            <a:xfrm>
              <a:off x="7556498" y="6527984"/>
              <a:ext cx="85916" cy="214735"/>
            </a:xfrm>
            <a:custGeom>
              <a:avLst/>
              <a:gdLst/>
              <a:ahLst/>
              <a:cxnLst/>
              <a:rect l="0" t="0" r="0" b="0"/>
              <a:pathLst>
                <a:path w="85916" h="214735">
                  <a:moveTo>
                    <a:pt x="2" y="12516"/>
                  </a:moveTo>
                  <a:lnTo>
                    <a:pt x="2" y="12516"/>
                  </a:lnTo>
                  <a:lnTo>
                    <a:pt x="0" y="39031"/>
                  </a:lnTo>
                  <a:lnTo>
                    <a:pt x="6743" y="57296"/>
                  </a:lnTo>
                  <a:lnTo>
                    <a:pt x="11935" y="64169"/>
                  </a:lnTo>
                  <a:lnTo>
                    <a:pt x="14307" y="66001"/>
                  </a:lnTo>
                  <a:lnTo>
                    <a:pt x="20706" y="68037"/>
                  </a:lnTo>
                  <a:lnTo>
                    <a:pt x="24387" y="68580"/>
                  </a:lnTo>
                  <a:lnTo>
                    <a:pt x="32241" y="65421"/>
                  </a:lnTo>
                  <a:lnTo>
                    <a:pt x="36311" y="62602"/>
                  </a:lnTo>
                  <a:lnTo>
                    <a:pt x="48782" y="45152"/>
                  </a:lnTo>
                  <a:lnTo>
                    <a:pt x="58043" y="22107"/>
                  </a:lnTo>
                  <a:lnTo>
                    <a:pt x="59193" y="9488"/>
                  </a:lnTo>
                  <a:lnTo>
                    <a:pt x="57757" y="94"/>
                  </a:lnTo>
                  <a:lnTo>
                    <a:pt x="57556" y="0"/>
                  </a:lnTo>
                  <a:lnTo>
                    <a:pt x="57272" y="6611"/>
                  </a:lnTo>
                  <a:lnTo>
                    <a:pt x="66000" y="54093"/>
                  </a:lnTo>
                  <a:lnTo>
                    <a:pt x="78824" y="89747"/>
                  </a:lnTo>
                  <a:lnTo>
                    <a:pt x="85915" y="127121"/>
                  </a:lnTo>
                  <a:lnTo>
                    <a:pt x="83243" y="167537"/>
                  </a:lnTo>
                  <a:lnTo>
                    <a:pt x="73897" y="204528"/>
                  </a:lnTo>
                  <a:lnTo>
                    <a:pt x="69769" y="210744"/>
                  </a:lnTo>
                  <a:lnTo>
                    <a:pt x="65582" y="213507"/>
                  </a:lnTo>
                  <a:lnTo>
                    <a:pt x="61369" y="214734"/>
                  </a:lnTo>
                  <a:lnTo>
                    <a:pt x="59257" y="213650"/>
                  </a:lnTo>
                  <a:lnTo>
                    <a:pt x="38102" y="183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3190"/>
            <p:cNvSpPr/>
            <p:nvPr>
              <p:custDataLst>
                <p:tags r:id="rId30"/>
              </p:custDataLst>
            </p:nvPr>
          </p:nvSpPr>
          <p:spPr>
            <a:xfrm>
              <a:off x="8299450" y="6438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3191"/>
            <p:cNvSpPr/>
            <p:nvPr>
              <p:custDataLst>
                <p:tags r:id="rId31"/>
              </p:custDataLst>
            </p:nvPr>
          </p:nvSpPr>
          <p:spPr>
            <a:xfrm>
              <a:off x="8350250" y="6553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12551" y="446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3192"/>
            <p:cNvSpPr/>
            <p:nvPr>
              <p:custDataLst>
                <p:tags r:id="rId32"/>
              </p:custDataLst>
            </p:nvPr>
          </p:nvSpPr>
          <p:spPr>
            <a:xfrm>
              <a:off x="8451850" y="6489700"/>
              <a:ext cx="95251" cy="103038"/>
            </a:xfrm>
            <a:custGeom>
              <a:avLst/>
              <a:gdLst/>
              <a:ahLst/>
              <a:cxnLst/>
              <a:rect l="0" t="0" r="0" b="0"/>
              <a:pathLst>
                <a:path w="95251" h="103038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11933" y="18901"/>
                  </a:lnTo>
                  <a:lnTo>
                    <a:pt x="29094" y="62163"/>
                  </a:lnTo>
                  <a:lnTo>
                    <a:pt x="57855" y="101130"/>
                  </a:lnTo>
                  <a:lnTo>
                    <a:pt x="60444" y="102698"/>
                  </a:lnTo>
                  <a:lnTo>
                    <a:pt x="62874" y="103037"/>
                  </a:lnTo>
                  <a:lnTo>
                    <a:pt x="65199" y="102558"/>
                  </a:lnTo>
                  <a:lnTo>
                    <a:pt x="66748" y="100122"/>
                  </a:lnTo>
                  <a:lnTo>
                    <a:pt x="73000" y="81004"/>
                  </a:lnTo>
                  <a:lnTo>
                    <a:pt x="90021" y="418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3193"/>
            <p:cNvSpPr/>
            <p:nvPr>
              <p:custDataLst>
                <p:tags r:id="rId33"/>
              </p:custDataLst>
            </p:nvPr>
          </p:nvSpPr>
          <p:spPr>
            <a:xfrm>
              <a:off x="8583144" y="6480240"/>
              <a:ext cx="103657" cy="74843"/>
            </a:xfrm>
            <a:custGeom>
              <a:avLst/>
              <a:gdLst/>
              <a:ahLst/>
              <a:cxnLst/>
              <a:rect l="0" t="0" r="0" b="0"/>
              <a:pathLst>
                <a:path w="103657" h="74843">
                  <a:moveTo>
                    <a:pt x="46506" y="9460"/>
                  </a:moveTo>
                  <a:lnTo>
                    <a:pt x="46506" y="9460"/>
                  </a:lnTo>
                  <a:lnTo>
                    <a:pt x="41039" y="3993"/>
                  </a:lnTo>
                  <a:lnTo>
                    <a:pt x="33674" y="0"/>
                  </a:lnTo>
                  <a:lnTo>
                    <a:pt x="30191" y="330"/>
                  </a:lnTo>
                  <a:lnTo>
                    <a:pt x="22556" y="4462"/>
                  </a:lnTo>
                  <a:lnTo>
                    <a:pt x="10325" y="14721"/>
                  </a:lnTo>
                  <a:lnTo>
                    <a:pt x="1135" y="30068"/>
                  </a:lnTo>
                  <a:lnTo>
                    <a:pt x="0" y="41902"/>
                  </a:lnTo>
                  <a:lnTo>
                    <a:pt x="2554" y="53512"/>
                  </a:lnTo>
                  <a:lnTo>
                    <a:pt x="8392" y="63375"/>
                  </a:lnTo>
                  <a:lnTo>
                    <a:pt x="19612" y="73491"/>
                  </a:lnTo>
                  <a:lnTo>
                    <a:pt x="22932" y="74725"/>
                  </a:lnTo>
                  <a:lnTo>
                    <a:pt x="25851" y="74842"/>
                  </a:lnTo>
                  <a:lnTo>
                    <a:pt x="28502" y="74215"/>
                  </a:lnTo>
                  <a:lnTo>
                    <a:pt x="65035" y="47642"/>
                  </a:lnTo>
                  <a:lnTo>
                    <a:pt x="76971" y="36120"/>
                  </a:lnTo>
                  <a:lnTo>
                    <a:pt x="77399" y="36405"/>
                  </a:lnTo>
                  <a:lnTo>
                    <a:pt x="81514" y="47179"/>
                  </a:lnTo>
                  <a:lnTo>
                    <a:pt x="87059" y="55287"/>
                  </a:lnTo>
                  <a:lnTo>
                    <a:pt x="103656" y="66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3194"/>
            <p:cNvSpPr/>
            <p:nvPr>
              <p:custDataLst>
                <p:tags r:id="rId34"/>
              </p:custDataLst>
            </p:nvPr>
          </p:nvSpPr>
          <p:spPr>
            <a:xfrm>
              <a:off x="8668632" y="6432548"/>
              <a:ext cx="113419" cy="138712"/>
            </a:xfrm>
            <a:custGeom>
              <a:avLst/>
              <a:gdLst/>
              <a:ahLst/>
              <a:cxnLst/>
              <a:rect l="0" t="0" r="0" b="0"/>
              <a:pathLst>
                <a:path w="113419" h="138712">
                  <a:moveTo>
                    <a:pt x="5468" y="2"/>
                  </a:moveTo>
                  <a:lnTo>
                    <a:pt x="5468" y="2"/>
                  </a:lnTo>
                  <a:lnTo>
                    <a:pt x="0" y="0"/>
                  </a:lnTo>
                  <a:lnTo>
                    <a:pt x="2750" y="6743"/>
                  </a:lnTo>
                  <a:lnTo>
                    <a:pt x="31745" y="50903"/>
                  </a:lnTo>
                  <a:lnTo>
                    <a:pt x="50666" y="90751"/>
                  </a:lnTo>
                  <a:lnTo>
                    <a:pt x="68349" y="138216"/>
                  </a:lnTo>
                  <a:lnTo>
                    <a:pt x="68556" y="138711"/>
                  </a:lnTo>
                  <a:lnTo>
                    <a:pt x="65474" y="132666"/>
                  </a:lnTo>
                  <a:lnTo>
                    <a:pt x="62868" y="92146"/>
                  </a:lnTo>
                  <a:lnTo>
                    <a:pt x="69435" y="67442"/>
                  </a:lnTo>
                  <a:lnTo>
                    <a:pt x="80318" y="48990"/>
                  </a:lnTo>
                  <a:lnTo>
                    <a:pt x="85001" y="45360"/>
                  </a:lnTo>
                  <a:lnTo>
                    <a:pt x="100294" y="40252"/>
                  </a:lnTo>
                  <a:lnTo>
                    <a:pt x="107115" y="39059"/>
                  </a:lnTo>
                  <a:lnTo>
                    <a:pt x="109216" y="39446"/>
                  </a:lnTo>
                  <a:lnTo>
                    <a:pt x="110617" y="40407"/>
                  </a:lnTo>
                  <a:lnTo>
                    <a:pt x="113418" y="444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3195"/>
            <p:cNvSpPr/>
            <p:nvPr>
              <p:custDataLst>
                <p:tags r:id="rId35"/>
              </p:custDataLst>
            </p:nvPr>
          </p:nvSpPr>
          <p:spPr>
            <a:xfrm>
              <a:off x="8788400" y="65849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3196"/>
            <p:cNvSpPr/>
            <p:nvPr>
              <p:custDataLst>
                <p:tags r:id="rId36"/>
              </p:custDataLst>
            </p:nvPr>
          </p:nvSpPr>
          <p:spPr>
            <a:xfrm>
              <a:off x="7670050" y="5899434"/>
              <a:ext cx="172201" cy="166515"/>
            </a:xfrm>
            <a:custGeom>
              <a:avLst/>
              <a:gdLst/>
              <a:ahLst/>
              <a:cxnLst/>
              <a:rect l="0" t="0" r="0" b="0"/>
              <a:pathLst>
                <a:path w="172201" h="166515">
                  <a:moveTo>
                    <a:pt x="121400" y="12416"/>
                  </a:moveTo>
                  <a:lnTo>
                    <a:pt x="121400" y="12416"/>
                  </a:lnTo>
                  <a:lnTo>
                    <a:pt x="109660" y="676"/>
                  </a:lnTo>
                  <a:lnTo>
                    <a:pt x="102242" y="0"/>
                  </a:lnTo>
                  <a:lnTo>
                    <a:pt x="76249" y="10616"/>
                  </a:lnTo>
                  <a:lnTo>
                    <a:pt x="30987" y="41786"/>
                  </a:lnTo>
                  <a:lnTo>
                    <a:pt x="3826" y="73719"/>
                  </a:lnTo>
                  <a:lnTo>
                    <a:pt x="684" y="78686"/>
                  </a:lnTo>
                  <a:lnTo>
                    <a:pt x="0" y="82702"/>
                  </a:lnTo>
                  <a:lnTo>
                    <a:pt x="955" y="86084"/>
                  </a:lnTo>
                  <a:lnTo>
                    <a:pt x="3003" y="89045"/>
                  </a:lnTo>
                  <a:lnTo>
                    <a:pt x="7897" y="90312"/>
                  </a:lnTo>
                  <a:lnTo>
                    <a:pt x="54303" y="85608"/>
                  </a:lnTo>
                  <a:lnTo>
                    <a:pt x="100202" y="77092"/>
                  </a:lnTo>
                  <a:lnTo>
                    <a:pt x="101624" y="78110"/>
                  </a:lnTo>
                  <a:lnTo>
                    <a:pt x="101161" y="80202"/>
                  </a:lnTo>
                  <a:lnTo>
                    <a:pt x="99440" y="83006"/>
                  </a:lnTo>
                  <a:lnTo>
                    <a:pt x="52110" y="118010"/>
                  </a:lnTo>
                  <a:lnTo>
                    <a:pt x="13097" y="149923"/>
                  </a:lnTo>
                  <a:lnTo>
                    <a:pt x="6943" y="158902"/>
                  </a:lnTo>
                  <a:lnTo>
                    <a:pt x="6289" y="162284"/>
                  </a:lnTo>
                  <a:lnTo>
                    <a:pt x="6560" y="165246"/>
                  </a:lnTo>
                  <a:lnTo>
                    <a:pt x="8856" y="166514"/>
                  </a:lnTo>
                  <a:lnTo>
                    <a:pt x="49701" y="164352"/>
                  </a:lnTo>
                  <a:lnTo>
                    <a:pt x="95766" y="157957"/>
                  </a:lnTo>
                  <a:lnTo>
                    <a:pt x="136616" y="148202"/>
                  </a:lnTo>
                  <a:lnTo>
                    <a:pt x="172200" y="133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3197"/>
            <p:cNvSpPr/>
            <p:nvPr>
              <p:custDataLst>
                <p:tags r:id="rId37"/>
              </p:custDataLst>
            </p:nvPr>
          </p:nvSpPr>
          <p:spPr>
            <a:xfrm>
              <a:off x="9475746" y="5798956"/>
              <a:ext cx="125455" cy="284833"/>
            </a:xfrm>
            <a:custGeom>
              <a:avLst/>
              <a:gdLst/>
              <a:ahLst/>
              <a:cxnLst/>
              <a:rect l="0" t="0" r="0" b="0"/>
              <a:pathLst>
                <a:path w="125455" h="284833">
                  <a:moveTo>
                    <a:pt x="125454" y="17644"/>
                  </a:moveTo>
                  <a:lnTo>
                    <a:pt x="125454" y="17644"/>
                  </a:lnTo>
                  <a:lnTo>
                    <a:pt x="111148" y="3339"/>
                  </a:lnTo>
                  <a:lnTo>
                    <a:pt x="104749" y="704"/>
                  </a:lnTo>
                  <a:lnTo>
                    <a:pt x="101067" y="0"/>
                  </a:lnTo>
                  <a:lnTo>
                    <a:pt x="93214" y="1101"/>
                  </a:lnTo>
                  <a:lnTo>
                    <a:pt x="89144" y="2381"/>
                  </a:lnTo>
                  <a:lnTo>
                    <a:pt x="80859" y="9449"/>
                  </a:lnTo>
                  <a:lnTo>
                    <a:pt x="72474" y="21763"/>
                  </a:lnTo>
                  <a:lnTo>
                    <a:pt x="57474" y="67925"/>
                  </a:lnTo>
                  <a:lnTo>
                    <a:pt x="47925" y="114621"/>
                  </a:lnTo>
                  <a:lnTo>
                    <a:pt x="40197" y="146823"/>
                  </a:lnTo>
                  <a:lnTo>
                    <a:pt x="28619" y="191307"/>
                  </a:lnTo>
                  <a:lnTo>
                    <a:pt x="16146" y="238659"/>
                  </a:lnTo>
                  <a:lnTo>
                    <a:pt x="0" y="284019"/>
                  </a:lnTo>
                  <a:lnTo>
                    <a:pt x="2306" y="284832"/>
                  </a:lnTo>
                  <a:lnTo>
                    <a:pt x="12397" y="281974"/>
                  </a:lnTo>
                  <a:lnTo>
                    <a:pt x="52734" y="260666"/>
                  </a:lnTo>
                  <a:lnTo>
                    <a:pt x="93704" y="2398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SMARTInkShape-3198"/>
            <p:cNvSpPr/>
            <p:nvPr>
              <p:custDataLst>
                <p:tags r:id="rId38"/>
              </p:custDataLst>
            </p:nvPr>
          </p:nvSpPr>
          <p:spPr>
            <a:xfrm>
              <a:off x="8108950" y="60071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3199"/>
            <p:cNvSpPr/>
            <p:nvPr>
              <p:custDataLst>
                <p:tags r:id="rId39"/>
              </p:custDataLst>
            </p:nvPr>
          </p:nvSpPr>
          <p:spPr>
            <a:xfrm>
              <a:off x="9979338" y="5770332"/>
              <a:ext cx="255806" cy="446844"/>
            </a:xfrm>
            <a:custGeom>
              <a:avLst/>
              <a:gdLst/>
              <a:ahLst/>
              <a:cxnLst/>
              <a:rect l="0" t="0" r="0" b="0"/>
              <a:pathLst>
                <a:path w="255806" h="446844">
                  <a:moveTo>
                    <a:pt x="104462" y="205018"/>
                  </a:moveTo>
                  <a:lnTo>
                    <a:pt x="104462" y="205018"/>
                  </a:lnTo>
                  <a:lnTo>
                    <a:pt x="104460" y="187342"/>
                  </a:lnTo>
                  <a:lnTo>
                    <a:pt x="100699" y="179289"/>
                  </a:lnTo>
                  <a:lnTo>
                    <a:pt x="97719" y="175164"/>
                  </a:lnTo>
                  <a:lnTo>
                    <a:pt x="86885" y="168701"/>
                  </a:lnTo>
                  <a:lnTo>
                    <a:pt x="80044" y="165991"/>
                  </a:lnTo>
                  <a:lnTo>
                    <a:pt x="64916" y="164861"/>
                  </a:lnTo>
                  <a:lnTo>
                    <a:pt x="56932" y="165546"/>
                  </a:lnTo>
                  <a:lnTo>
                    <a:pt x="28838" y="179995"/>
                  </a:lnTo>
                  <a:lnTo>
                    <a:pt x="14171" y="198130"/>
                  </a:lnTo>
                  <a:lnTo>
                    <a:pt x="4360" y="219595"/>
                  </a:lnTo>
                  <a:lnTo>
                    <a:pt x="0" y="240895"/>
                  </a:lnTo>
                  <a:lnTo>
                    <a:pt x="1824" y="256477"/>
                  </a:lnTo>
                  <a:lnTo>
                    <a:pt x="4286" y="262608"/>
                  </a:lnTo>
                  <a:lnTo>
                    <a:pt x="8751" y="266693"/>
                  </a:lnTo>
                  <a:lnTo>
                    <a:pt x="21236" y="271236"/>
                  </a:lnTo>
                  <a:lnTo>
                    <a:pt x="36193" y="269490"/>
                  </a:lnTo>
                  <a:lnTo>
                    <a:pt x="50837" y="263306"/>
                  </a:lnTo>
                  <a:lnTo>
                    <a:pt x="62049" y="253501"/>
                  </a:lnTo>
                  <a:lnTo>
                    <a:pt x="64896" y="247219"/>
                  </a:lnTo>
                  <a:lnTo>
                    <a:pt x="66309" y="208677"/>
                  </a:lnTo>
                  <a:lnTo>
                    <a:pt x="63209" y="173750"/>
                  </a:lnTo>
                  <a:lnTo>
                    <a:pt x="69192" y="152479"/>
                  </a:lnTo>
                  <a:lnTo>
                    <a:pt x="78909" y="135101"/>
                  </a:lnTo>
                  <a:lnTo>
                    <a:pt x="117760" y="91331"/>
                  </a:lnTo>
                  <a:lnTo>
                    <a:pt x="162983" y="51877"/>
                  </a:lnTo>
                  <a:lnTo>
                    <a:pt x="203249" y="27046"/>
                  </a:lnTo>
                  <a:lnTo>
                    <a:pt x="248834" y="4941"/>
                  </a:lnTo>
                  <a:lnTo>
                    <a:pt x="253293" y="149"/>
                  </a:lnTo>
                  <a:lnTo>
                    <a:pt x="254483" y="0"/>
                  </a:lnTo>
                  <a:lnTo>
                    <a:pt x="255277" y="1311"/>
                  </a:lnTo>
                  <a:lnTo>
                    <a:pt x="255805" y="3597"/>
                  </a:lnTo>
                  <a:lnTo>
                    <a:pt x="227211" y="49629"/>
                  </a:lnTo>
                  <a:lnTo>
                    <a:pt x="206995" y="84451"/>
                  </a:lnTo>
                  <a:lnTo>
                    <a:pt x="181546" y="128150"/>
                  </a:lnTo>
                  <a:lnTo>
                    <a:pt x="169257" y="151655"/>
                  </a:lnTo>
                  <a:lnTo>
                    <a:pt x="157536" y="175793"/>
                  </a:lnTo>
                  <a:lnTo>
                    <a:pt x="146194" y="200352"/>
                  </a:lnTo>
                  <a:lnTo>
                    <a:pt x="136517" y="225190"/>
                  </a:lnTo>
                  <a:lnTo>
                    <a:pt x="127948" y="250216"/>
                  </a:lnTo>
                  <a:lnTo>
                    <a:pt x="120120" y="275367"/>
                  </a:lnTo>
                  <a:lnTo>
                    <a:pt x="109538" y="320245"/>
                  </a:lnTo>
                  <a:lnTo>
                    <a:pt x="102486" y="360652"/>
                  </a:lnTo>
                  <a:lnTo>
                    <a:pt x="96998" y="397425"/>
                  </a:lnTo>
                  <a:lnTo>
                    <a:pt x="96683" y="433008"/>
                  </a:lnTo>
                  <a:lnTo>
                    <a:pt x="99275" y="439561"/>
                  </a:lnTo>
                  <a:lnTo>
                    <a:pt x="103120" y="443930"/>
                  </a:lnTo>
                  <a:lnTo>
                    <a:pt x="107802" y="446843"/>
                  </a:lnTo>
                  <a:lnTo>
                    <a:pt x="113039" y="445963"/>
                  </a:lnTo>
                  <a:lnTo>
                    <a:pt x="124501" y="437458"/>
                  </a:lnTo>
                  <a:lnTo>
                    <a:pt x="139484" y="410062"/>
                  </a:lnTo>
                  <a:lnTo>
                    <a:pt x="152860" y="365019"/>
                  </a:lnTo>
                  <a:lnTo>
                    <a:pt x="159018" y="324941"/>
                  </a:lnTo>
                  <a:lnTo>
                    <a:pt x="161459" y="279356"/>
                  </a:lnTo>
                  <a:lnTo>
                    <a:pt x="162272" y="269926"/>
                  </a:lnTo>
                  <a:lnTo>
                    <a:pt x="167374" y="255060"/>
                  </a:lnTo>
                  <a:lnTo>
                    <a:pt x="173814" y="245838"/>
                  </a:lnTo>
                  <a:lnTo>
                    <a:pt x="195488" y="232714"/>
                  </a:lnTo>
                  <a:lnTo>
                    <a:pt x="237812" y="217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3200"/>
            <p:cNvSpPr/>
            <p:nvPr>
              <p:custDataLst>
                <p:tags r:id="rId40"/>
              </p:custDataLst>
            </p:nvPr>
          </p:nvSpPr>
          <p:spPr>
            <a:xfrm>
              <a:off x="8991600" y="5840045"/>
              <a:ext cx="171451" cy="275006"/>
            </a:xfrm>
            <a:custGeom>
              <a:avLst/>
              <a:gdLst/>
              <a:ahLst/>
              <a:cxnLst/>
              <a:rect l="0" t="0" r="0" b="0"/>
              <a:pathLst>
                <a:path w="171451" h="275006">
                  <a:moveTo>
                    <a:pt x="0" y="275005"/>
                  </a:moveTo>
                  <a:lnTo>
                    <a:pt x="0" y="275005"/>
                  </a:lnTo>
                  <a:lnTo>
                    <a:pt x="0" y="237655"/>
                  </a:lnTo>
                  <a:lnTo>
                    <a:pt x="1881" y="192207"/>
                  </a:lnTo>
                  <a:lnTo>
                    <a:pt x="5069" y="149306"/>
                  </a:lnTo>
                  <a:lnTo>
                    <a:pt x="8837" y="104368"/>
                  </a:lnTo>
                  <a:lnTo>
                    <a:pt x="14746" y="66052"/>
                  </a:lnTo>
                  <a:lnTo>
                    <a:pt x="24125" y="24239"/>
                  </a:lnTo>
                  <a:lnTo>
                    <a:pt x="29066" y="8331"/>
                  </a:lnTo>
                  <a:lnTo>
                    <a:pt x="33614" y="1260"/>
                  </a:lnTo>
                  <a:lnTo>
                    <a:pt x="35815" y="81"/>
                  </a:lnTo>
                  <a:lnTo>
                    <a:pt x="37988" y="0"/>
                  </a:lnTo>
                  <a:lnTo>
                    <a:pt x="40143" y="651"/>
                  </a:lnTo>
                  <a:lnTo>
                    <a:pt x="49916" y="18424"/>
                  </a:lnTo>
                  <a:lnTo>
                    <a:pt x="61495" y="58987"/>
                  </a:lnTo>
                  <a:lnTo>
                    <a:pt x="76640" y="87696"/>
                  </a:lnTo>
                  <a:lnTo>
                    <a:pt x="80727" y="92983"/>
                  </a:lnTo>
                  <a:lnTo>
                    <a:pt x="84157" y="95802"/>
                  </a:lnTo>
                  <a:lnTo>
                    <a:pt x="87149" y="96974"/>
                  </a:lnTo>
                  <a:lnTo>
                    <a:pt x="89851" y="97052"/>
                  </a:lnTo>
                  <a:lnTo>
                    <a:pt x="96612" y="91492"/>
                  </a:lnTo>
                  <a:lnTo>
                    <a:pt x="120770" y="51696"/>
                  </a:lnTo>
                  <a:lnTo>
                    <a:pt x="129168" y="37468"/>
                  </a:lnTo>
                  <a:lnTo>
                    <a:pt x="141126" y="26196"/>
                  </a:lnTo>
                  <a:lnTo>
                    <a:pt x="146920" y="23310"/>
                  </a:lnTo>
                  <a:lnTo>
                    <a:pt x="148745" y="25365"/>
                  </a:lnTo>
                  <a:lnTo>
                    <a:pt x="158661" y="66674"/>
                  </a:lnTo>
                  <a:lnTo>
                    <a:pt x="166561" y="110657"/>
                  </a:lnTo>
                  <a:lnTo>
                    <a:pt x="170002" y="156068"/>
                  </a:lnTo>
                  <a:lnTo>
                    <a:pt x="171162" y="199745"/>
                  </a:lnTo>
                  <a:lnTo>
                    <a:pt x="171450" y="2305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3201"/>
            <p:cNvSpPr/>
            <p:nvPr>
              <p:custDataLst>
                <p:tags r:id="rId41"/>
              </p:custDataLst>
            </p:nvPr>
          </p:nvSpPr>
          <p:spPr>
            <a:xfrm>
              <a:off x="9258853" y="5835650"/>
              <a:ext cx="120098" cy="214662"/>
            </a:xfrm>
            <a:custGeom>
              <a:avLst/>
              <a:gdLst/>
              <a:ahLst/>
              <a:cxnLst/>
              <a:rect l="0" t="0" r="0" b="0"/>
              <a:pathLst>
                <a:path w="120098" h="214662">
                  <a:moveTo>
                    <a:pt x="50247" y="0"/>
                  </a:moveTo>
                  <a:lnTo>
                    <a:pt x="50247" y="0"/>
                  </a:lnTo>
                  <a:lnTo>
                    <a:pt x="48835" y="21690"/>
                  </a:lnTo>
                  <a:lnTo>
                    <a:pt x="36433" y="69038"/>
                  </a:lnTo>
                  <a:lnTo>
                    <a:pt x="22636" y="115941"/>
                  </a:lnTo>
                  <a:lnTo>
                    <a:pt x="8906" y="161824"/>
                  </a:lnTo>
                  <a:lnTo>
                    <a:pt x="693" y="206479"/>
                  </a:lnTo>
                  <a:lnTo>
                    <a:pt x="0" y="211713"/>
                  </a:lnTo>
                  <a:lnTo>
                    <a:pt x="522" y="213109"/>
                  </a:lnTo>
                  <a:lnTo>
                    <a:pt x="1575" y="214038"/>
                  </a:lnTo>
                  <a:lnTo>
                    <a:pt x="2982" y="214661"/>
                  </a:lnTo>
                  <a:lnTo>
                    <a:pt x="46164" y="202986"/>
                  </a:lnTo>
                  <a:lnTo>
                    <a:pt x="86529" y="196247"/>
                  </a:lnTo>
                  <a:lnTo>
                    <a:pt x="120097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3202"/>
            <p:cNvSpPr/>
            <p:nvPr>
              <p:custDataLst>
                <p:tags r:id="rId42"/>
              </p:custDataLst>
            </p:nvPr>
          </p:nvSpPr>
          <p:spPr>
            <a:xfrm>
              <a:off x="9474200" y="59436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5626" y="9616"/>
                  </a:lnTo>
                  <a:lnTo>
                    <a:pt x="91130" y="31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3203"/>
            <p:cNvSpPr/>
            <p:nvPr>
              <p:custDataLst>
                <p:tags r:id="rId43"/>
              </p:custDataLst>
            </p:nvPr>
          </p:nvSpPr>
          <p:spPr>
            <a:xfrm>
              <a:off x="10632879" y="5878770"/>
              <a:ext cx="174324" cy="290244"/>
            </a:xfrm>
            <a:custGeom>
              <a:avLst/>
              <a:gdLst/>
              <a:ahLst/>
              <a:cxnLst/>
              <a:rect l="0" t="0" r="0" b="0"/>
              <a:pathLst>
                <a:path w="174324" h="290244">
                  <a:moveTo>
                    <a:pt x="3371" y="115630"/>
                  </a:moveTo>
                  <a:lnTo>
                    <a:pt x="3371" y="115630"/>
                  </a:lnTo>
                  <a:lnTo>
                    <a:pt x="0" y="125743"/>
                  </a:lnTo>
                  <a:lnTo>
                    <a:pt x="2679" y="163332"/>
                  </a:lnTo>
                  <a:lnTo>
                    <a:pt x="7321" y="199144"/>
                  </a:lnTo>
                  <a:lnTo>
                    <a:pt x="9717" y="235860"/>
                  </a:lnTo>
                  <a:lnTo>
                    <a:pt x="15094" y="280866"/>
                  </a:lnTo>
                  <a:lnTo>
                    <a:pt x="15878" y="290243"/>
                  </a:lnTo>
                  <a:lnTo>
                    <a:pt x="16062" y="250616"/>
                  </a:lnTo>
                  <a:lnTo>
                    <a:pt x="19830" y="220308"/>
                  </a:lnTo>
                  <a:lnTo>
                    <a:pt x="27620" y="179793"/>
                  </a:lnTo>
                  <a:lnTo>
                    <a:pt x="33647" y="154172"/>
                  </a:lnTo>
                  <a:lnTo>
                    <a:pt x="40488" y="126508"/>
                  </a:lnTo>
                  <a:lnTo>
                    <a:pt x="55617" y="80719"/>
                  </a:lnTo>
                  <a:lnTo>
                    <a:pt x="70335" y="44374"/>
                  </a:lnTo>
                  <a:lnTo>
                    <a:pt x="87258" y="10869"/>
                  </a:lnTo>
                  <a:lnTo>
                    <a:pt x="99219" y="2042"/>
                  </a:lnTo>
                  <a:lnTo>
                    <a:pt x="113464" y="0"/>
                  </a:lnTo>
                  <a:lnTo>
                    <a:pt x="121218" y="444"/>
                  </a:lnTo>
                  <a:lnTo>
                    <a:pt x="148983" y="14551"/>
                  </a:lnTo>
                  <a:lnTo>
                    <a:pt x="163572" y="30724"/>
                  </a:lnTo>
                  <a:lnTo>
                    <a:pt x="169438" y="39976"/>
                  </a:lnTo>
                  <a:lnTo>
                    <a:pt x="174075" y="61545"/>
                  </a:lnTo>
                  <a:lnTo>
                    <a:pt x="174323" y="73224"/>
                  </a:lnTo>
                  <a:lnTo>
                    <a:pt x="170255" y="83125"/>
                  </a:lnTo>
                  <a:lnTo>
                    <a:pt x="154449" y="99772"/>
                  </a:lnTo>
                  <a:lnTo>
                    <a:pt x="108264" y="114303"/>
                  </a:lnTo>
                  <a:lnTo>
                    <a:pt x="73221" y="1219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3204"/>
            <p:cNvSpPr/>
            <p:nvPr>
              <p:custDataLst>
                <p:tags r:id="rId44"/>
              </p:custDataLst>
            </p:nvPr>
          </p:nvSpPr>
          <p:spPr>
            <a:xfrm>
              <a:off x="7302500" y="6051550"/>
              <a:ext cx="69851" cy="9722"/>
            </a:xfrm>
            <a:custGeom>
              <a:avLst/>
              <a:gdLst/>
              <a:ahLst/>
              <a:cxnLst/>
              <a:rect l="0" t="0" r="0" b="0"/>
              <a:pathLst>
                <a:path w="6985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24419" y="844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3205"/>
            <p:cNvSpPr/>
            <p:nvPr>
              <p:custDataLst>
                <p:tags r:id="rId45"/>
              </p:custDataLst>
            </p:nvPr>
          </p:nvSpPr>
          <p:spPr>
            <a:xfrm>
              <a:off x="8586806" y="5975350"/>
              <a:ext cx="48203" cy="104124"/>
            </a:xfrm>
            <a:custGeom>
              <a:avLst/>
              <a:gdLst/>
              <a:ahLst/>
              <a:cxnLst/>
              <a:rect l="0" t="0" r="0" b="0"/>
              <a:pathLst>
                <a:path w="48203" h="104124">
                  <a:moveTo>
                    <a:pt x="42844" y="0"/>
                  </a:moveTo>
                  <a:lnTo>
                    <a:pt x="42844" y="0"/>
                  </a:lnTo>
                  <a:lnTo>
                    <a:pt x="21182" y="705"/>
                  </a:lnTo>
                  <a:lnTo>
                    <a:pt x="12990" y="3371"/>
                  </a:lnTo>
                  <a:lnTo>
                    <a:pt x="6528" y="8789"/>
                  </a:lnTo>
                  <a:lnTo>
                    <a:pt x="2009" y="15195"/>
                  </a:lnTo>
                  <a:lnTo>
                    <a:pt x="0" y="20394"/>
                  </a:lnTo>
                  <a:lnTo>
                    <a:pt x="989" y="26939"/>
                  </a:lnTo>
                  <a:lnTo>
                    <a:pt x="4487" y="34550"/>
                  </a:lnTo>
                  <a:lnTo>
                    <a:pt x="44176" y="81237"/>
                  </a:lnTo>
                  <a:lnTo>
                    <a:pt x="48202" y="95853"/>
                  </a:lnTo>
                  <a:lnTo>
                    <a:pt x="47121" y="98475"/>
                  </a:lnTo>
                  <a:lnTo>
                    <a:pt x="42158" y="103269"/>
                  </a:lnTo>
                  <a:lnTo>
                    <a:pt x="39564" y="104123"/>
                  </a:lnTo>
                  <a:lnTo>
                    <a:pt x="37130" y="103988"/>
                  </a:lnTo>
                  <a:lnTo>
                    <a:pt x="30426" y="100544"/>
                  </a:lnTo>
                  <a:lnTo>
                    <a:pt x="4744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3206"/>
            <p:cNvSpPr/>
            <p:nvPr>
              <p:custDataLst>
                <p:tags r:id="rId46"/>
              </p:custDataLst>
            </p:nvPr>
          </p:nvSpPr>
          <p:spPr>
            <a:xfrm>
              <a:off x="7144818" y="5917760"/>
              <a:ext cx="100533" cy="95691"/>
            </a:xfrm>
            <a:custGeom>
              <a:avLst/>
              <a:gdLst/>
              <a:ahLst/>
              <a:cxnLst/>
              <a:rect l="0" t="0" r="0" b="0"/>
              <a:pathLst>
                <a:path w="100533" h="95691">
                  <a:moveTo>
                    <a:pt x="37032" y="25840"/>
                  </a:moveTo>
                  <a:lnTo>
                    <a:pt x="37032" y="25840"/>
                  </a:lnTo>
                  <a:lnTo>
                    <a:pt x="33661" y="25840"/>
                  </a:lnTo>
                  <a:lnTo>
                    <a:pt x="32668" y="25135"/>
                  </a:lnTo>
                  <a:lnTo>
                    <a:pt x="32006" y="23959"/>
                  </a:lnTo>
                  <a:lnTo>
                    <a:pt x="31565" y="22469"/>
                  </a:lnTo>
                  <a:lnTo>
                    <a:pt x="30565" y="21476"/>
                  </a:lnTo>
                  <a:lnTo>
                    <a:pt x="27572" y="20373"/>
                  </a:lnTo>
                  <a:lnTo>
                    <a:pt x="25786" y="20784"/>
                  </a:lnTo>
                  <a:lnTo>
                    <a:pt x="21921" y="23122"/>
                  </a:lnTo>
                  <a:lnTo>
                    <a:pt x="12408" y="35146"/>
                  </a:lnTo>
                  <a:lnTo>
                    <a:pt x="8449" y="44323"/>
                  </a:lnTo>
                  <a:lnTo>
                    <a:pt x="0" y="71119"/>
                  </a:lnTo>
                  <a:lnTo>
                    <a:pt x="1055" y="70843"/>
                  </a:lnTo>
                  <a:lnTo>
                    <a:pt x="33493" y="24015"/>
                  </a:lnTo>
                  <a:lnTo>
                    <a:pt x="47453" y="7390"/>
                  </a:lnTo>
                  <a:lnTo>
                    <a:pt x="58362" y="0"/>
                  </a:lnTo>
                  <a:lnTo>
                    <a:pt x="63247" y="854"/>
                  </a:lnTo>
                  <a:lnTo>
                    <a:pt x="72437" y="9326"/>
                  </a:lnTo>
                  <a:lnTo>
                    <a:pt x="82172" y="29962"/>
                  </a:lnTo>
                  <a:lnTo>
                    <a:pt x="95442" y="76853"/>
                  </a:lnTo>
                  <a:lnTo>
                    <a:pt x="100532" y="956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3207"/>
            <p:cNvSpPr/>
            <p:nvPr>
              <p:custDataLst>
                <p:tags r:id="rId47"/>
              </p:custDataLst>
            </p:nvPr>
          </p:nvSpPr>
          <p:spPr>
            <a:xfrm>
              <a:off x="7089579" y="6040389"/>
              <a:ext cx="83698" cy="225675"/>
            </a:xfrm>
            <a:custGeom>
              <a:avLst/>
              <a:gdLst/>
              <a:ahLst/>
              <a:cxnLst/>
              <a:rect l="0" t="0" r="0" b="0"/>
              <a:pathLst>
                <a:path w="83698" h="225675">
                  <a:moveTo>
                    <a:pt x="3371" y="36561"/>
                  </a:moveTo>
                  <a:lnTo>
                    <a:pt x="3371" y="36561"/>
                  </a:lnTo>
                  <a:lnTo>
                    <a:pt x="0" y="75907"/>
                  </a:lnTo>
                  <a:lnTo>
                    <a:pt x="2679" y="121317"/>
                  </a:lnTo>
                  <a:lnTo>
                    <a:pt x="7320" y="161314"/>
                  </a:lnTo>
                  <a:lnTo>
                    <a:pt x="9247" y="203386"/>
                  </a:lnTo>
                  <a:lnTo>
                    <a:pt x="9693" y="225674"/>
                  </a:lnTo>
                  <a:lnTo>
                    <a:pt x="9718" y="181472"/>
                  </a:lnTo>
                  <a:lnTo>
                    <a:pt x="9719" y="134060"/>
                  </a:lnTo>
                  <a:lnTo>
                    <a:pt x="16462" y="86538"/>
                  </a:lnTo>
                  <a:lnTo>
                    <a:pt x="31382" y="42147"/>
                  </a:lnTo>
                  <a:lnTo>
                    <a:pt x="48748" y="12288"/>
                  </a:lnTo>
                  <a:lnTo>
                    <a:pt x="59307" y="3656"/>
                  </a:lnTo>
                  <a:lnTo>
                    <a:pt x="68000" y="0"/>
                  </a:lnTo>
                  <a:lnTo>
                    <a:pt x="71151" y="1603"/>
                  </a:lnTo>
                  <a:lnTo>
                    <a:pt x="78416" y="9031"/>
                  </a:lnTo>
                  <a:lnTo>
                    <a:pt x="82586" y="21267"/>
                  </a:lnTo>
                  <a:lnTo>
                    <a:pt x="83697" y="28482"/>
                  </a:lnTo>
                  <a:lnTo>
                    <a:pt x="81169" y="44024"/>
                  </a:lnTo>
                  <a:lnTo>
                    <a:pt x="68049" y="73627"/>
                  </a:lnTo>
                  <a:lnTo>
                    <a:pt x="56009" y="86662"/>
                  </a:lnTo>
                  <a:lnTo>
                    <a:pt x="22421" y="1000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3208"/>
            <p:cNvSpPr/>
            <p:nvPr>
              <p:custDataLst>
                <p:tags r:id="rId48"/>
              </p:custDataLst>
            </p:nvPr>
          </p:nvSpPr>
          <p:spPr>
            <a:xfrm>
              <a:off x="7639050" y="5365750"/>
              <a:ext cx="387351" cy="50801"/>
            </a:xfrm>
            <a:custGeom>
              <a:avLst/>
              <a:gdLst/>
              <a:ahLst/>
              <a:cxnLst/>
              <a:rect l="0" t="0" r="0" b="0"/>
              <a:pathLst>
                <a:path w="38735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49845" y="34899"/>
                  </a:lnTo>
                  <a:lnTo>
                    <a:pt x="93650" y="27035"/>
                  </a:lnTo>
                  <a:lnTo>
                    <a:pt x="120994" y="22962"/>
                  </a:lnTo>
                  <a:lnTo>
                    <a:pt x="151219" y="18835"/>
                  </a:lnTo>
                  <a:lnTo>
                    <a:pt x="183362" y="14674"/>
                  </a:lnTo>
                  <a:lnTo>
                    <a:pt x="214668" y="11899"/>
                  </a:lnTo>
                  <a:lnTo>
                    <a:pt x="245419" y="10050"/>
                  </a:lnTo>
                  <a:lnTo>
                    <a:pt x="275795" y="8816"/>
                  </a:lnTo>
                  <a:lnTo>
                    <a:pt x="301691" y="7289"/>
                  </a:lnTo>
                  <a:lnTo>
                    <a:pt x="345515" y="3710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3209"/>
            <p:cNvSpPr/>
            <p:nvPr>
              <p:custDataLst>
                <p:tags r:id="rId49"/>
              </p:custDataLst>
            </p:nvPr>
          </p:nvSpPr>
          <p:spPr>
            <a:xfrm>
              <a:off x="7880689" y="5421378"/>
              <a:ext cx="101262" cy="125216"/>
            </a:xfrm>
            <a:custGeom>
              <a:avLst/>
              <a:gdLst/>
              <a:ahLst/>
              <a:cxnLst/>
              <a:rect l="0" t="0" r="0" b="0"/>
              <a:pathLst>
                <a:path w="101262" h="125216">
                  <a:moveTo>
                    <a:pt x="12361" y="26922"/>
                  </a:moveTo>
                  <a:lnTo>
                    <a:pt x="12361" y="26922"/>
                  </a:lnTo>
                  <a:lnTo>
                    <a:pt x="3522" y="47970"/>
                  </a:lnTo>
                  <a:lnTo>
                    <a:pt x="0" y="95183"/>
                  </a:lnTo>
                  <a:lnTo>
                    <a:pt x="5158" y="124620"/>
                  </a:lnTo>
                  <a:lnTo>
                    <a:pt x="5442" y="125215"/>
                  </a:lnTo>
                  <a:lnTo>
                    <a:pt x="5632" y="124906"/>
                  </a:lnTo>
                  <a:lnTo>
                    <a:pt x="16827" y="82599"/>
                  </a:lnTo>
                  <a:lnTo>
                    <a:pt x="25107" y="38834"/>
                  </a:lnTo>
                  <a:lnTo>
                    <a:pt x="30020" y="23749"/>
                  </a:lnTo>
                  <a:lnTo>
                    <a:pt x="40720" y="8029"/>
                  </a:lnTo>
                  <a:lnTo>
                    <a:pt x="48719" y="1357"/>
                  </a:lnTo>
                  <a:lnTo>
                    <a:pt x="52827" y="0"/>
                  </a:lnTo>
                  <a:lnTo>
                    <a:pt x="61155" y="376"/>
                  </a:lnTo>
                  <a:lnTo>
                    <a:pt x="69559" y="8537"/>
                  </a:lnTo>
                  <a:lnTo>
                    <a:pt x="80344" y="29001"/>
                  </a:lnTo>
                  <a:lnTo>
                    <a:pt x="95501" y="68823"/>
                  </a:lnTo>
                  <a:lnTo>
                    <a:pt x="101261" y="1094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3210"/>
            <p:cNvSpPr/>
            <p:nvPr>
              <p:custDataLst>
                <p:tags r:id="rId50"/>
              </p:custDataLst>
            </p:nvPr>
          </p:nvSpPr>
          <p:spPr>
            <a:xfrm>
              <a:off x="8267700" y="5353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3211"/>
            <p:cNvSpPr/>
            <p:nvPr>
              <p:custDataLst>
                <p:tags r:id="rId51"/>
              </p:custDataLst>
            </p:nvPr>
          </p:nvSpPr>
          <p:spPr>
            <a:xfrm>
              <a:off x="7067299" y="5595738"/>
              <a:ext cx="3695952" cy="265313"/>
            </a:xfrm>
            <a:custGeom>
              <a:avLst/>
              <a:gdLst/>
              <a:ahLst/>
              <a:cxnLst/>
              <a:rect l="0" t="0" r="0" b="0"/>
              <a:pathLst>
                <a:path w="3695952" h="265313">
                  <a:moveTo>
                    <a:pt x="32001" y="265312"/>
                  </a:moveTo>
                  <a:lnTo>
                    <a:pt x="32001" y="265312"/>
                  </a:lnTo>
                  <a:lnTo>
                    <a:pt x="13134" y="264607"/>
                  </a:lnTo>
                  <a:lnTo>
                    <a:pt x="932" y="260948"/>
                  </a:lnTo>
                  <a:lnTo>
                    <a:pt x="0" y="260286"/>
                  </a:lnTo>
                  <a:lnTo>
                    <a:pt x="84" y="259845"/>
                  </a:lnTo>
                  <a:lnTo>
                    <a:pt x="45007" y="249702"/>
                  </a:lnTo>
                  <a:lnTo>
                    <a:pt x="91169" y="244735"/>
                  </a:lnTo>
                  <a:lnTo>
                    <a:pt x="120129" y="241715"/>
                  </a:lnTo>
                  <a:lnTo>
                    <a:pt x="152136" y="238292"/>
                  </a:lnTo>
                  <a:lnTo>
                    <a:pt x="186176" y="234598"/>
                  </a:lnTo>
                  <a:lnTo>
                    <a:pt x="227211" y="230020"/>
                  </a:lnTo>
                  <a:lnTo>
                    <a:pt x="272913" y="224850"/>
                  </a:lnTo>
                  <a:lnTo>
                    <a:pt x="321726" y="219288"/>
                  </a:lnTo>
                  <a:lnTo>
                    <a:pt x="379667" y="212051"/>
                  </a:lnTo>
                  <a:lnTo>
                    <a:pt x="443695" y="203700"/>
                  </a:lnTo>
                  <a:lnTo>
                    <a:pt x="511780" y="194604"/>
                  </a:lnTo>
                  <a:lnTo>
                    <a:pt x="589626" y="184306"/>
                  </a:lnTo>
                  <a:lnTo>
                    <a:pt x="673979" y="173208"/>
                  </a:lnTo>
                  <a:lnTo>
                    <a:pt x="762670" y="161576"/>
                  </a:lnTo>
                  <a:lnTo>
                    <a:pt x="859896" y="148882"/>
                  </a:lnTo>
                  <a:lnTo>
                    <a:pt x="962815" y="135481"/>
                  </a:lnTo>
                  <a:lnTo>
                    <a:pt x="1069528" y="121608"/>
                  </a:lnTo>
                  <a:lnTo>
                    <a:pt x="1181591" y="108832"/>
                  </a:lnTo>
                  <a:lnTo>
                    <a:pt x="1297221" y="96786"/>
                  </a:lnTo>
                  <a:lnTo>
                    <a:pt x="1415231" y="85228"/>
                  </a:lnTo>
                  <a:lnTo>
                    <a:pt x="1536943" y="74700"/>
                  </a:lnTo>
                  <a:lnTo>
                    <a:pt x="1661126" y="64860"/>
                  </a:lnTo>
                  <a:lnTo>
                    <a:pt x="1786949" y="55478"/>
                  </a:lnTo>
                  <a:lnTo>
                    <a:pt x="1913871" y="47811"/>
                  </a:lnTo>
                  <a:lnTo>
                    <a:pt x="2041526" y="41289"/>
                  </a:lnTo>
                  <a:lnTo>
                    <a:pt x="2169667" y="35530"/>
                  </a:lnTo>
                  <a:lnTo>
                    <a:pt x="2295312" y="30279"/>
                  </a:lnTo>
                  <a:lnTo>
                    <a:pt x="2419292" y="25368"/>
                  </a:lnTo>
                  <a:lnTo>
                    <a:pt x="2542161" y="20682"/>
                  </a:lnTo>
                  <a:lnTo>
                    <a:pt x="2659351" y="16854"/>
                  </a:lnTo>
                  <a:lnTo>
                    <a:pt x="2772755" y="13595"/>
                  </a:lnTo>
                  <a:lnTo>
                    <a:pt x="2883639" y="10717"/>
                  </a:lnTo>
                  <a:lnTo>
                    <a:pt x="2986487" y="8092"/>
                  </a:lnTo>
                  <a:lnTo>
                    <a:pt x="3083981" y="5638"/>
                  </a:lnTo>
                  <a:lnTo>
                    <a:pt x="3177904" y="3296"/>
                  </a:lnTo>
                  <a:lnTo>
                    <a:pt x="3262392" y="1735"/>
                  </a:lnTo>
                  <a:lnTo>
                    <a:pt x="3340590" y="694"/>
                  </a:lnTo>
                  <a:lnTo>
                    <a:pt x="3414594" y="0"/>
                  </a:lnTo>
                  <a:lnTo>
                    <a:pt x="3478746" y="243"/>
                  </a:lnTo>
                  <a:lnTo>
                    <a:pt x="3536331" y="1110"/>
                  </a:lnTo>
                  <a:lnTo>
                    <a:pt x="3589537" y="2394"/>
                  </a:lnTo>
                  <a:lnTo>
                    <a:pt x="3625012" y="3250"/>
                  </a:lnTo>
                  <a:lnTo>
                    <a:pt x="3695951" y="49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3212"/>
            <p:cNvSpPr/>
            <p:nvPr>
              <p:custDataLst>
                <p:tags r:id="rId52"/>
              </p:custDataLst>
            </p:nvPr>
          </p:nvSpPr>
          <p:spPr>
            <a:xfrm>
              <a:off x="8045450" y="5111750"/>
              <a:ext cx="46532" cy="36883"/>
            </a:xfrm>
            <a:custGeom>
              <a:avLst/>
              <a:gdLst/>
              <a:ahLst/>
              <a:cxnLst/>
              <a:rect l="0" t="0" r="0" b="0"/>
              <a:pathLst>
                <a:path w="46532" h="36883">
                  <a:moveTo>
                    <a:pt x="19050" y="31750"/>
                  </a:moveTo>
                  <a:lnTo>
                    <a:pt x="19050" y="31750"/>
                  </a:lnTo>
                  <a:lnTo>
                    <a:pt x="12962" y="19573"/>
                  </a:lnTo>
                  <a:lnTo>
                    <a:pt x="12777" y="22577"/>
                  </a:lnTo>
                  <a:lnTo>
                    <a:pt x="14615" y="26026"/>
                  </a:lnTo>
                  <a:lnTo>
                    <a:pt x="18490" y="29913"/>
                  </a:lnTo>
                  <a:lnTo>
                    <a:pt x="24916" y="33991"/>
                  </a:lnTo>
                  <a:lnTo>
                    <a:pt x="36467" y="36882"/>
                  </a:lnTo>
                  <a:lnTo>
                    <a:pt x="39833" y="35877"/>
                  </a:lnTo>
                  <a:lnTo>
                    <a:pt x="45456" y="30997"/>
                  </a:lnTo>
                  <a:lnTo>
                    <a:pt x="46531" y="27720"/>
                  </a:lnTo>
                  <a:lnTo>
                    <a:pt x="45846" y="20316"/>
                  </a:lnTo>
                  <a:lnTo>
                    <a:pt x="37544" y="12323"/>
                  </a:lnTo>
                  <a:lnTo>
                    <a:pt x="25154" y="54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3213"/>
            <p:cNvSpPr/>
            <p:nvPr>
              <p:custDataLst>
                <p:tags r:id="rId53"/>
              </p:custDataLst>
            </p:nvPr>
          </p:nvSpPr>
          <p:spPr>
            <a:xfrm>
              <a:off x="8029379" y="5219700"/>
              <a:ext cx="3372" cy="38101"/>
            </a:xfrm>
            <a:custGeom>
              <a:avLst/>
              <a:gdLst/>
              <a:ahLst/>
              <a:cxnLst/>
              <a:rect l="0" t="0" r="0" b="0"/>
              <a:pathLst>
                <a:path w="3372" h="381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3371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3214"/>
            <p:cNvSpPr/>
            <p:nvPr>
              <p:custDataLst>
                <p:tags r:id="rId54"/>
              </p:custDataLst>
            </p:nvPr>
          </p:nvSpPr>
          <p:spPr>
            <a:xfrm>
              <a:off x="7867650" y="5029200"/>
              <a:ext cx="120651" cy="273051"/>
            </a:xfrm>
            <a:custGeom>
              <a:avLst/>
              <a:gdLst/>
              <a:ahLst/>
              <a:cxnLst/>
              <a:rect l="0" t="0" r="0" b="0"/>
              <a:pathLst>
                <a:path w="120651" h="273051">
                  <a:moveTo>
                    <a:pt x="120650" y="0"/>
                  </a:moveTo>
                  <a:lnTo>
                    <a:pt x="120650" y="0"/>
                  </a:lnTo>
                  <a:lnTo>
                    <a:pt x="93969" y="45190"/>
                  </a:lnTo>
                  <a:lnTo>
                    <a:pt x="73939" y="86532"/>
                  </a:lnTo>
                  <a:lnTo>
                    <a:pt x="57555" y="120304"/>
                  </a:lnTo>
                  <a:lnTo>
                    <a:pt x="38516" y="161182"/>
                  </a:lnTo>
                  <a:lnTo>
                    <a:pt x="22057" y="197696"/>
                  </a:lnTo>
                  <a:lnTo>
                    <a:pt x="6534" y="23849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3215"/>
            <p:cNvSpPr/>
            <p:nvPr>
              <p:custDataLst>
                <p:tags r:id="rId55"/>
              </p:custDataLst>
            </p:nvPr>
          </p:nvSpPr>
          <p:spPr>
            <a:xfrm>
              <a:off x="7823200" y="504825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0" y="0"/>
                  </a:moveTo>
                  <a:lnTo>
                    <a:pt x="0" y="0"/>
                  </a:lnTo>
                  <a:lnTo>
                    <a:pt x="15580" y="33257"/>
                  </a:lnTo>
                  <a:lnTo>
                    <a:pt x="48808" y="78456"/>
                  </a:lnTo>
                  <a:lnTo>
                    <a:pt x="78275" y="119124"/>
                  </a:lnTo>
                  <a:lnTo>
                    <a:pt x="110110" y="165504"/>
                  </a:lnTo>
                  <a:lnTo>
                    <a:pt x="12700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3216"/>
            <p:cNvSpPr/>
            <p:nvPr>
              <p:custDataLst>
                <p:tags r:id="rId56"/>
              </p:custDataLst>
            </p:nvPr>
          </p:nvSpPr>
          <p:spPr>
            <a:xfrm>
              <a:off x="7534397" y="5048512"/>
              <a:ext cx="180854" cy="217275"/>
            </a:xfrm>
            <a:custGeom>
              <a:avLst/>
              <a:gdLst/>
              <a:ahLst/>
              <a:cxnLst/>
              <a:rect l="0" t="0" r="0" b="0"/>
              <a:pathLst>
                <a:path w="180854" h="217275">
                  <a:moveTo>
                    <a:pt x="136403" y="6088"/>
                  </a:moveTo>
                  <a:lnTo>
                    <a:pt x="136403" y="6088"/>
                  </a:lnTo>
                  <a:lnTo>
                    <a:pt x="139773" y="6088"/>
                  </a:lnTo>
                  <a:lnTo>
                    <a:pt x="153426" y="621"/>
                  </a:lnTo>
                  <a:lnTo>
                    <a:pt x="153396" y="326"/>
                  </a:lnTo>
                  <a:lnTo>
                    <a:pt x="151481" y="0"/>
                  </a:lnTo>
                  <a:lnTo>
                    <a:pt x="132954" y="6270"/>
                  </a:lnTo>
                  <a:lnTo>
                    <a:pt x="94903" y="26428"/>
                  </a:lnTo>
                  <a:lnTo>
                    <a:pt x="59196" y="44571"/>
                  </a:lnTo>
                  <a:lnTo>
                    <a:pt x="13895" y="70213"/>
                  </a:lnTo>
                  <a:lnTo>
                    <a:pt x="7872" y="76451"/>
                  </a:lnTo>
                  <a:lnTo>
                    <a:pt x="7677" y="79808"/>
                  </a:lnTo>
                  <a:lnTo>
                    <a:pt x="11222" y="87300"/>
                  </a:lnTo>
                  <a:lnTo>
                    <a:pt x="15556" y="89863"/>
                  </a:lnTo>
                  <a:lnTo>
                    <a:pt x="35842" y="93469"/>
                  </a:lnTo>
                  <a:lnTo>
                    <a:pt x="80809" y="98159"/>
                  </a:lnTo>
                  <a:lnTo>
                    <a:pt x="96491" y="103767"/>
                  </a:lnTo>
                  <a:lnTo>
                    <a:pt x="97800" y="106485"/>
                  </a:lnTo>
                  <a:lnTo>
                    <a:pt x="97263" y="109708"/>
                  </a:lnTo>
                  <a:lnTo>
                    <a:pt x="95492" y="113268"/>
                  </a:lnTo>
                  <a:lnTo>
                    <a:pt x="71668" y="134190"/>
                  </a:lnTo>
                  <a:lnTo>
                    <a:pt x="26870" y="164983"/>
                  </a:lnTo>
                  <a:lnTo>
                    <a:pt x="7836" y="183931"/>
                  </a:lnTo>
                  <a:lnTo>
                    <a:pt x="1653" y="194726"/>
                  </a:lnTo>
                  <a:lnTo>
                    <a:pt x="0" y="199580"/>
                  </a:lnTo>
                  <a:lnTo>
                    <a:pt x="314" y="203521"/>
                  </a:lnTo>
                  <a:lnTo>
                    <a:pt x="1931" y="206854"/>
                  </a:lnTo>
                  <a:lnTo>
                    <a:pt x="4422" y="209782"/>
                  </a:lnTo>
                  <a:lnTo>
                    <a:pt x="21411" y="217274"/>
                  </a:lnTo>
                  <a:lnTo>
                    <a:pt x="54431" y="213849"/>
                  </a:lnTo>
                  <a:lnTo>
                    <a:pt x="98867" y="203898"/>
                  </a:lnTo>
                  <a:lnTo>
                    <a:pt x="131244" y="194192"/>
                  </a:lnTo>
                  <a:lnTo>
                    <a:pt x="180853" y="177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3217"/>
            <p:cNvSpPr/>
            <p:nvPr>
              <p:custDataLst>
                <p:tags r:id="rId57"/>
              </p:custDataLst>
            </p:nvPr>
          </p:nvSpPr>
          <p:spPr>
            <a:xfrm>
              <a:off x="7966602" y="5886450"/>
              <a:ext cx="59799" cy="184151"/>
            </a:xfrm>
            <a:custGeom>
              <a:avLst/>
              <a:gdLst/>
              <a:ahLst/>
              <a:cxnLst/>
              <a:rect l="0" t="0" r="0" b="0"/>
              <a:pathLst>
                <a:path w="59799" h="184151">
                  <a:moveTo>
                    <a:pt x="59798" y="0"/>
                  </a:moveTo>
                  <a:lnTo>
                    <a:pt x="59798" y="0"/>
                  </a:lnTo>
                  <a:lnTo>
                    <a:pt x="56427" y="0"/>
                  </a:lnTo>
                  <a:lnTo>
                    <a:pt x="44218" y="6741"/>
                  </a:lnTo>
                  <a:lnTo>
                    <a:pt x="36881" y="15696"/>
                  </a:lnTo>
                  <a:lnTo>
                    <a:pt x="19072" y="55688"/>
                  </a:lnTo>
                  <a:lnTo>
                    <a:pt x="6310" y="100684"/>
                  </a:lnTo>
                  <a:lnTo>
                    <a:pt x="0" y="143753"/>
                  </a:lnTo>
                  <a:lnTo>
                    <a:pt x="2648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3218"/>
            <p:cNvSpPr/>
            <p:nvPr>
              <p:custDataLst>
                <p:tags r:id="rId58"/>
              </p:custDataLst>
            </p:nvPr>
          </p:nvSpPr>
          <p:spPr>
            <a:xfrm>
              <a:off x="7343291" y="6096000"/>
              <a:ext cx="60810" cy="12439"/>
            </a:xfrm>
            <a:custGeom>
              <a:avLst/>
              <a:gdLst/>
              <a:ahLst/>
              <a:cxnLst/>
              <a:rect l="0" t="0" r="0" b="0"/>
              <a:pathLst>
                <a:path w="60810" h="12439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3" y="11817"/>
                  </a:lnTo>
                  <a:lnTo>
                    <a:pt x="13151" y="12438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3219"/>
            <p:cNvSpPr/>
            <p:nvPr>
              <p:custDataLst>
                <p:tags r:id="rId59"/>
              </p:custDataLst>
            </p:nvPr>
          </p:nvSpPr>
          <p:spPr>
            <a:xfrm>
              <a:off x="8299450" y="65214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3220"/>
            <p:cNvSpPr/>
            <p:nvPr>
              <p:custDataLst>
                <p:tags r:id="rId60"/>
              </p:custDataLst>
            </p:nvPr>
          </p:nvSpPr>
          <p:spPr>
            <a:xfrm>
              <a:off x="8043145" y="6508410"/>
              <a:ext cx="205506" cy="182138"/>
            </a:xfrm>
            <a:custGeom>
              <a:avLst/>
              <a:gdLst/>
              <a:ahLst/>
              <a:cxnLst/>
              <a:rect l="0" t="0" r="0" b="0"/>
              <a:pathLst>
                <a:path w="205506" h="182138">
                  <a:moveTo>
                    <a:pt x="72155" y="19390"/>
                  </a:moveTo>
                  <a:lnTo>
                    <a:pt x="72155" y="19390"/>
                  </a:lnTo>
                  <a:lnTo>
                    <a:pt x="72155" y="16019"/>
                  </a:lnTo>
                  <a:lnTo>
                    <a:pt x="70274" y="12483"/>
                  </a:lnTo>
                  <a:lnTo>
                    <a:pt x="66380" y="8558"/>
                  </a:lnTo>
                  <a:lnTo>
                    <a:pt x="59946" y="4462"/>
                  </a:lnTo>
                  <a:lnTo>
                    <a:pt x="48619" y="4054"/>
                  </a:lnTo>
                  <a:lnTo>
                    <a:pt x="34883" y="6930"/>
                  </a:lnTo>
                  <a:lnTo>
                    <a:pt x="16661" y="16482"/>
                  </a:lnTo>
                  <a:lnTo>
                    <a:pt x="964" y="33126"/>
                  </a:lnTo>
                  <a:lnTo>
                    <a:pt x="0" y="35603"/>
                  </a:lnTo>
                  <a:lnTo>
                    <a:pt x="63" y="37960"/>
                  </a:lnTo>
                  <a:lnTo>
                    <a:pt x="810" y="40237"/>
                  </a:lnTo>
                  <a:lnTo>
                    <a:pt x="3424" y="41755"/>
                  </a:lnTo>
                  <a:lnTo>
                    <a:pt x="11975" y="43440"/>
                  </a:lnTo>
                  <a:lnTo>
                    <a:pt x="42733" y="39454"/>
                  </a:lnTo>
                  <a:lnTo>
                    <a:pt x="72600" y="33199"/>
                  </a:lnTo>
                  <a:lnTo>
                    <a:pt x="76686" y="33535"/>
                  </a:lnTo>
                  <a:lnTo>
                    <a:pt x="79408" y="34464"/>
                  </a:lnTo>
                  <a:lnTo>
                    <a:pt x="81223" y="35790"/>
                  </a:lnTo>
                  <a:lnTo>
                    <a:pt x="83240" y="42906"/>
                  </a:lnTo>
                  <a:lnTo>
                    <a:pt x="83936" y="80916"/>
                  </a:lnTo>
                  <a:lnTo>
                    <a:pt x="76023" y="121435"/>
                  </a:lnTo>
                  <a:lnTo>
                    <a:pt x="67151" y="166778"/>
                  </a:lnTo>
                  <a:lnTo>
                    <a:pt x="65982" y="182018"/>
                  </a:lnTo>
                  <a:lnTo>
                    <a:pt x="65923" y="182137"/>
                  </a:lnTo>
                  <a:lnTo>
                    <a:pt x="65857" y="180386"/>
                  </a:lnTo>
                  <a:lnTo>
                    <a:pt x="78019" y="139612"/>
                  </a:lnTo>
                  <a:lnTo>
                    <a:pt x="89572" y="102910"/>
                  </a:lnTo>
                  <a:lnTo>
                    <a:pt x="101931" y="57385"/>
                  </a:lnTo>
                  <a:lnTo>
                    <a:pt x="118044" y="13829"/>
                  </a:lnTo>
                  <a:lnTo>
                    <a:pt x="123830" y="3278"/>
                  </a:lnTo>
                  <a:lnTo>
                    <a:pt x="126360" y="887"/>
                  </a:lnTo>
                  <a:lnTo>
                    <a:pt x="128753" y="0"/>
                  </a:lnTo>
                  <a:lnTo>
                    <a:pt x="131054" y="112"/>
                  </a:lnTo>
                  <a:lnTo>
                    <a:pt x="132587" y="1600"/>
                  </a:lnTo>
                  <a:lnTo>
                    <a:pt x="134292" y="7014"/>
                  </a:lnTo>
                  <a:lnTo>
                    <a:pt x="138907" y="47864"/>
                  </a:lnTo>
                  <a:lnTo>
                    <a:pt x="143479" y="78696"/>
                  </a:lnTo>
                  <a:lnTo>
                    <a:pt x="147391" y="87158"/>
                  </a:lnTo>
                  <a:lnTo>
                    <a:pt x="148419" y="86440"/>
                  </a:lnTo>
                  <a:lnTo>
                    <a:pt x="172468" y="40965"/>
                  </a:lnTo>
                  <a:lnTo>
                    <a:pt x="178597" y="28747"/>
                  </a:lnTo>
                  <a:lnTo>
                    <a:pt x="179099" y="28451"/>
                  </a:lnTo>
                  <a:lnTo>
                    <a:pt x="179434" y="28958"/>
                  </a:lnTo>
                  <a:lnTo>
                    <a:pt x="181788" y="34925"/>
                  </a:lnTo>
                  <a:lnTo>
                    <a:pt x="190204" y="57994"/>
                  </a:lnTo>
                  <a:lnTo>
                    <a:pt x="195833" y="80561"/>
                  </a:lnTo>
                  <a:lnTo>
                    <a:pt x="199560" y="85383"/>
                  </a:lnTo>
                  <a:lnTo>
                    <a:pt x="205505" y="89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3221"/>
            <p:cNvSpPr/>
            <p:nvPr>
              <p:custDataLst>
                <p:tags r:id="rId61"/>
              </p:custDataLst>
            </p:nvPr>
          </p:nvSpPr>
          <p:spPr>
            <a:xfrm>
              <a:off x="7943872" y="6507104"/>
              <a:ext cx="95229" cy="82572"/>
            </a:xfrm>
            <a:custGeom>
              <a:avLst/>
              <a:gdLst/>
              <a:ahLst/>
              <a:cxnLst/>
              <a:rect l="0" t="0" r="0" b="0"/>
              <a:pathLst>
                <a:path w="95229" h="82572">
                  <a:moveTo>
                    <a:pt x="6328" y="71496"/>
                  </a:moveTo>
                  <a:lnTo>
                    <a:pt x="6328" y="71496"/>
                  </a:lnTo>
                  <a:lnTo>
                    <a:pt x="0" y="71496"/>
                  </a:lnTo>
                  <a:lnTo>
                    <a:pt x="42041" y="47730"/>
                  </a:lnTo>
                  <a:lnTo>
                    <a:pt x="52302" y="35769"/>
                  </a:lnTo>
                  <a:lnTo>
                    <a:pt x="60168" y="16930"/>
                  </a:lnTo>
                  <a:lnTo>
                    <a:pt x="61300" y="7733"/>
                  </a:lnTo>
                  <a:lnTo>
                    <a:pt x="59453" y="1294"/>
                  </a:lnTo>
                  <a:lnTo>
                    <a:pt x="55855" y="0"/>
                  </a:lnTo>
                  <a:lnTo>
                    <a:pt x="44333" y="445"/>
                  </a:lnTo>
                  <a:lnTo>
                    <a:pt x="33567" y="4874"/>
                  </a:lnTo>
                  <a:lnTo>
                    <a:pt x="15157" y="19217"/>
                  </a:lnTo>
                  <a:lnTo>
                    <a:pt x="10253" y="27330"/>
                  </a:lnTo>
                  <a:lnTo>
                    <a:pt x="7103" y="44035"/>
                  </a:lnTo>
                  <a:lnTo>
                    <a:pt x="9929" y="56695"/>
                  </a:lnTo>
                  <a:lnTo>
                    <a:pt x="17100" y="65153"/>
                  </a:lnTo>
                  <a:lnTo>
                    <a:pt x="35580" y="78710"/>
                  </a:lnTo>
                  <a:lnTo>
                    <a:pt x="51919" y="82571"/>
                  </a:lnTo>
                  <a:lnTo>
                    <a:pt x="62103" y="81593"/>
                  </a:lnTo>
                  <a:lnTo>
                    <a:pt x="95228" y="714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3222"/>
            <p:cNvSpPr/>
            <p:nvPr>
              <p:custDataLst>
                <p:tags r:id="rId62"/>
              </p:custDataLst>
            </p:nvPr>
          </p:nvSpPr>
          <p:spPr>
            <a:xfrm>
              <a:off x="7861300" y="5899150"/>
              <a:ext cx="158751" cy="146051"/>
            </a:xfrm>
            <a:custGeom>
              <a:avLst/>
              <a:gdLst/>
              <a:ahLst/>
              <a:cxnLst/>
              <a:rect l="0" t="0" r="0" b="0"/>
              <a:pathLst>
                <a:path w="158751" h="146051">
                  <a:moveTo>
                    <a:pt x="0" y="0"/>
                  </a:moveTo>
                  <a:lnTo>
                    <a:pt x="0" y="0"/>
                  </a:lnTo>
                  <a:lnTo>
                    <a:pt x="43752" y="37978"/>
                  </a:lnTo>
                  <a:lnTo>
                    <a:pt x="84372" y="70244"/>
                  </a:lnTo>
                  <a:lnTo>
                    <a:pt x="129747" y="113777"/>
                  </a:lnTo>
                  <a:lnTo>
                    <a:pt x="15875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2" name="SMARTInkShape-Group622"/>
          <p:cNvGrpSpPr/>
          <p:nvPr/>
        </p:nvGrpSpPr>
        <p:grpSpPr>
          <a:xfrm>
            <a:off x="6867630" y="6534150"/>
            <a:ext cx="276121" cy="85921"/>
            <a:chOff x="6867630" y="6534150"/>
            <a:chExt cx="276121" cy="85921"/>
          </a:xfrm>
        </p:grpSpPr>
        <p:sp>
          <p:nvSpPr>
            <p:cNvPr id="1230" name="SMARTInkShape-3223"/>
            <p:cNvSpPr/>
            <p:nvPr>
              <p:custDataLst>
                <p:tags r:id="rId20"/>
              </p:custDataLst>
            </p:nvPr>
          </p:nvSpPr>
          <p:spPr>
            <a:xfrm>
              <a:off x="6867630" y="6534150"/>
              <a:ext cx="218971" cy="19028"/>
            </a:xfrm>
            <a:custGeom>
              <a:avLst/>
              <a:gdLst/>
              <a:ahLst/>
              <a:cxnLst/>
              <a:rect l="0" t="0" r="0" b="0"/>
              <a:pathLst>
                <a:path w="218971" h="19028">
                  <a:moveTo>
                    <a:pt x="9420" y="12700"/>
                  </a:moveTo>
                  <a:lnTo>
                    <a:pt x="9420" y="12700"/>
                  </a:lnTo>
                  <a:lnTo>
                    <a:pt x="6049" y="16070"/>
                  </a:lnTo>
                  <a:lnTo>
                    <a:pt x="2512" y="17726"/>
                  </a:lnTo>
                  <a:lnTo>
                    <a:pt x="581" y="18167"/>
                  </a:lnTo>
                  <a:lnTo>
                    <a:pt x="0" y="18462"/>
                  </a:lnTo>
                  <a:lnTo>
                    <a:pt x="317" y="18657"/>
                  </a:lnTo>
                  <a:lnTo>
                    <a:pt x="21861" y="19027"/>
                  </a:lnTo>
                  <a:lnTo>
                    <a:pt x="68452" y="9612"/>
                  </a:lnTo>
                  <a:lnTo>
                    <a:pt x="115654" y="3161"/>
                  </a:lnTo>
                  <a:lnTo>
                    <a:pt x="151179" y="1405"/>
                  </a:lnTo>
                  <a:lnTo>
                    <a:pt x="193396" y="416"/>
                  </a:lnTo>
                  <a:lnTo>
                    <a:pt x="2189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3224"/>
            <p:cNvSpPr/>
            <p:nvPr>
              <p:custDataLst>
                <p:tags r:id="rId21"/>
              </p:custDataLst>
            </p:nvPr>
          </p:nvSpPr>
          <p:spPr>
            <a:xfrm>
              <a:off x="6902450" y="6584950"/>
              <a:ext cx="241301" cy="35121"/>
            </a:xfrm>
            <a:custGeom>
              <a:avLst/>
              <a:gdLst/>
              <a:ahLst/>
              <a:cxnLst/>
              <a:rect l="0" t="0" r="0" b="0"/>
              <a:pathLst>
                <a:path w="241301" h="35121">
                  <a:moveTo>
                    <a:pt x="0" y="31750"/>
                  </a:moveTo>
                  <a:lnTo>
                    <a:pt x="0" y="31750"/>
                  </a:lnTo>
                  <a:lnTo>
                    <a:pt x="6742" y="35120"/>
                  </a:lnTo>
                  <a:lnTo>
                    <a:pt x="45469" y="33147"/>
                  </a:lnTo>
                  <a:lnTo>
                    <a:pt x="82062" y="32372"/>
                  </a:lnTo>
                  <a:lnTo>
                    <a:pt x="118552" y="30145"/>
                  </a:lnTo>
                  <a:lnTo>
                    <a:pt x="152878" y="26803"/>
                  </a:lnTo>
                  <a:lnTo>
                    <a:pt x="197853" y="1954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8" name="SMARTInkShape-Group623"/>
          <p:cNvGrpSpPr/>
          <p:nvPr/>
        </p:nvGrpSpPr>
        <p:grpSpPr>
          <a:xfrm>
            <a:off x="9054681" y="6288551"/>
            <a:ext cx="646152" cy="395670"/>
            <a:chOff x="9054681" y="6288551"/>
            <a:chExt cx="646152" cy="395670"/>
          </a:xfrm>
        </p:grpSpPr>
        <p:sp>
          <p:nvSpPr>
            <p:cNvPr id="1233" name="SMARTInkShape-3225"/>
            <p:cNvSpPr/>
            <p:nvPr>
              <p:custDataLst>
                <p:tags r:id="rId15"/>
              </p:custDataLst>
            </p:nvPr>
          </p:nvSpPr>
          <p:spPr>
            <a:xfrm>
              <a:off x="9054681" y="6427938"/>
              <a:ext cx="124464" cy="256283"/>
            </a:xfrm>
            <a:custGeom>
              <a:avLst/>
              <a:gdLst/>
              <a:ahLst/>
              <a:cxnLst/>
              <a:rect l="0" t="0" r="0" b="0"/>
              <a:pathLst>
                <a:path w="124464" h="256283">
                  <a:moveTo>
                    <a:pt x="89319" y="42712"/>
                  </a:moveTo>
                  <a:lnTo>
                    <a:pt x="89319" y="42712"/>
                  </a:lnTo>
                  <a:lnTo>
                    <a:pt x="88614" y="21756"/>
                  </a:lnTo>
                  <a:lnTo>
                    <a:pt x="80480" y="5780"/>
                  </a:lnTo>
                  <a:lnTo>
                    <a:pt x="77782" y="3274"/>
                  </a:lnTo>
                  <a:lnTo>
                    <a:pt x="71022" y="490"/>
                  </a:lnTo>
                  <a:lnTo>
                    <a:pt x="52539" y="2294"/>
                  </a:lnTo>
                  <a:lnTo>
                    <a:pt x="39106" y="11107"/>
                  </a:lnTo>
                  <a:lnTo>
                    <a:pt x="8257" y="47095"/>
                  </a:lnTo>
                  <a:lnTo>
                    <a:pt x="845" y="60888"/>
                  </a:lnTo>
                  <a:lnTo>
                    <a:pt x="0" y="67531"/>
                  </a:lnTo>
                  <a:lnTo>
                    <a:pt x="2819" y="80553"/>
                  </a:lnTo>
                  <a:lnTo>
                    <a:pt x="6252" y="84872"/>
                  </a:lnTo>
                  <a:lnTo>
                    <a:pt x="15713" y="89673"/>
                  </a:lnTo>
                  <a:lnTo>
                    <a:pt x="28854" y="88044"/>
                  </a:lnTo>
                  <a:lnTo>
                    <a:pt x="44805" y="81203"/>
                  </a:lnTo>
                  <a:lnTo>
                    <a:pt x="78148" y="55699"/>
                  </a:lnTo>
                  <a:lnTo>
                    <a:pt x="92360" y="36447"/>
                  </a:lnTo>
                  <a:lnTo>
                    <a:pt x="99157" y="19218"/>
                  </a:lnTo>
                  <a:lnTo>
                    <a:pt x="101851" y="0"/>
                  </a:lnTo>
                  <a:lnTo>
                    <a:pt x="98598" y="5519"/>
                  </a:lnTo>
                  <a:lnTo>
                    <a:pt x="93166" y="22833"/>
                  </a:lnTo>
                  <a:lnTo>
                    <a:pt x="100218" y="69177"/>
                  </a:lnTo>
                  <a:lnTo>
                    <a:pt x="111206" y="110681"/>
                  </a:lnTo>
                  <a:lnTo>
                    <a:pt x="121989" y="150105"/>
                  </a:lnTo>
                  <a:lnTo>
                    <a:pt x="124463" y="197589"/>
                  </a:lnTo>
                  <a:lnTo>
                    <a:pt x="118312" y="225714"/>
                  </a:lnTo>
                  <a:lnTo>
                    <a:pt x="111377" y="241169"/>
                  </a:lnTo>
                  <a:lnTo>
                    <a:pt x="103590" y="250389"/>
                  </a:lnTo>
                  <a:lnTo>
                    <a:pt x="97308" y="254957"/>
                  </a:lnTo>
                  <a:lnTo>
                    <a:pt x="94643" y="256175"/>
                  </a:lnTo>
                  <a:lnTo>
                    <a:pt x="92870" y="256282"/>
                  </a:lnTo>
                  <a:lnTo>
                    <a:pt x="91686" y="255646"/>
                  </a:lnTo>
                  <a:lnTo>
                    <a:pt x="90896" y="254519"/>
                  </a:lnTo>
                  <a:lnTo>
                    <a:pt x="89786" y="239447"/>
                  </a:lnTo>
                  <a:lnTo>
                    <a:pt x="92827" y="217107"/>
                  </a:lnTo>
                  <a:lnTo>
                    <a:pt x="114719" y="176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3226"/>
            <p:cNvSpPr/>
            <p:nvPr>
              <p:custDataLst>
                <p:tags r:id="rId16"/>
              </p:custDataLst>
            </p:nvPr>
          </p:nvSpPr>
          <p:spPr>
            <a:xfrm>
              <a:off x="9255606" y="6344222"/>
              <a:ext cx="97945" cy="196279"/>
            </a:xfrm>
            <a:custGeom>
              <a:avLst/>
              <a:gdLst/>
              <a:ahLst/>
              <a:cxnLst/>
              <a:rect l="0" t="0" r="0" b="0"/>
              <a:pathLst>
                <a:path w="97945" h="196279">
                  <a:moveTo>
                    <a:pt x="91594" y="31178"/>
                  </a:moveTo>
                  <a:lnTo>
                    <a:pt x="91594" y="31178"/>
                  </a:lnTo>
                  <a:lnTo>
                    <a:pt x="84687" y="9193"/>
                  </a:lnTo>
                  <a:lnTo>
                    <a:pt x="82755" y="5938"/>
                  </a:lnTo>
                  <a:lnTo>
                    <a:pt x="79351" y="3767"/>
                  </a:lnTo>
                  <a:lnTo>
                    <a:pt x="65155" y="714"/>
                  </a:lnTo>
                  <a:lnTo>
                    <a:pt x="56089" y="0"/>
                  </a:lnTo>
                  <a:lnTo>
                    <a:pt x="51696" y="1926"/>
                  </a:lnTo>
                  <a:lnTo>
                    <a:pt x="32626" y="22106"/>
                  </a:lnTo>
                  <a:lnTo>
                    <a:pt x="8684" y="63174"/>
                  </a:lnTo>
                  <a:lnTo>
                    <a:pt x="0" y="101101"/>
                  </a:lnTo>
                  <a:lnTo>
                    <a:pt x="4170" y="139150"/>
                  </a:lnTo>
                  <a:lnTo>
                    <a:pt x="17711" y="170492"/>
                  </a:lnTo>
                  <a:lnTo>
                    <a:pt x="34769" y="183171"/>
                  </a:lnTo>
                  <a:lnTo>
                    <a:pt x="66290" y="192395"/>
                  </a:lnTo>
                  <a:lnTo>
                    <a:pt x="97944" y="1962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3227"/>
            <p:cNvSpPr/>
            <p:nvPr>
              <p:custDataLst>
                <p:tags r:id="rId17"/>
              </p:custDataLst>
            </p:nvPr>
          </p:nvSpPr>
          <p:spPr>
            <a:xfrm>
              <a:off x="9433028" y="6392328"/>
              <a:ext cx="77936" cy="209625"/>
            </a:xfrm>
            <a:custGeom>
              <a:avLst/>
              <a:gdLst/>
              <a:ahLst/>
              <a:cxnLst/>
              <a:rect l="0" t="0" r="0" b="0"/>
              <a:pathLst>
                <a:path w="77936" h="209625">
                  <a:moveTo>
                    <a:pt x="9422" y="78322"/>
                  </a:moveTo>
                  <a:lnTo>
                    <a:pt x="9422" y="78322"/>
                  </a:lnTo>
                  <a:lnTo>
                    <a:pt x="4353" y="84097"/>
                  </a:lnTo>
                  <a:lnTo>
                    <a:pt x="583" y="90531"/>
                  </a:lnTo>
                  <a:lnTo>
                    <a:pt x="0" y="94223"/>
                  </a:lnTo>
                  <a:lnTo>
                    <a:pt x="6592" y="138532"/>
                  </a:lnTo>
                  <a:lnTo>
                    <a:pt x="14563" y="178652"/>
                  </a:lnTo>
                  <a:lnTo>
                    <a:pt x="15725" y="209624"/>
                  </a:lnTo>
                  <a:lnTo>
                    <a:pt x="22678" y="164521"/>
                  </a:lnTo>
                  <a:lnTo>
                    <a:pt x="26602" y="133565"/>
                  </a:lnTo>
                  <a:lnTo>
                    <a:pt x="30698" y="93938"/>
                  </a:lnTo>
                  <a:lnTo>
                    <a:pt x="36753" y="59863"/>
                  </a:lnTo>
                  <a:lnTo>
                    <a:pt x="48765" y="13607"/>
                  </a:lnTo>
                  <a:lnTo>
                    <a:pt x="51878" y="7662"/>
                  </a:lnTo>
                  <a:lnTo>
                    <a:pt x="55364" y="3699"/>
                  </a:lnTo>
                  <a:lnTo>
                    <a:pt x="59100" y="1057"/>
                  </a:lnTo>
                  <a:lnTo>
                    <a:pt x="62296" y="0"/>
                  </a:lnTo>
                  <a:lnTo>
                    <a:pt x="65131" y="3"/>
                  </a:lnTo>
                  <a:lnTo>
                    <a:pt x="67729" y="710"/>
                  </a:lnTo>
                  <a:lnTo>
                    <a:pt x="72496" y="5256"/>
                  </a:lnTo>
                  <a:lnTo>
                    <a:pt x="74754" y="8445"/>
                  </a:lnTo>
                  <a:lnTo>
                    <a:pt x="77935" y="23046"/>
                  </a:lnTo>
                  <a:lnTo>
                    <a:pt x="75504" y="47519"/>
                  </a:lnTo>
                  <a:lnTo>
                    <a:pt x="68425" y="63221"/>
                  </a:lnTo>
                  <a:lnTo>
                    <a:pt x="45649" y="94939"/>
                  </a:lnTo>
                  <a:lnTo>
                    <a:pt x="28472" y="1037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3228"/>
            <p:cNvSpPr/>
            <p:nvPr>
              <p:custDataLst>
                <p:tags r:id="rId18"/>
              </p:custDataLst>
            </p:nvPr>
          </p:nvSpPr>
          <p:spPr>
            <a:xfrm>
              <a:off x="9458675" y="6288551"/>
              <a:ext cx="117126" cy="80500"/>
            </a:xfrm>
            <a:custGeom>
              <a:avLst/>
              <a:gdLst/>
              <a:ahLst/>
              <a:cxnLst/>
              <a:rect l="0" t="0" r="0" b="0"/>
              <a:pathLst>
                <a:path w="117126" h="80500">
                  <a:moveTo>
                    <a:pt x="40925" y="10649"/>
                  </a:moveTo>
                  <a:lnTo>
                    <a:pt x="40925" y="10649"/>
                  </a:lnTo>
                  <a:lnTo>
                    <a:pt x="29990" y="10647"/>
                  </a:lnTo>
                  <a:lnTo>
                    <a:pt x="25376" y="14020"/>
                  </a:lnTo>
                  <a:lnTo>
                    <a:pt x="9147" y="59554"/>
                  </a:lnTo>
                  <a:lnTo>
                    <a:pt x="4930" y="67663"/>
                  </a:lnTo>
                  <a:lnTo>
                    <a:pt x="702" y="71266"/>
                  </a:lnTo>
                  <a:lnTo>
                    <a:pt x="0" y="71521"/>
                  </a:lnTo>
                  <a:lnTo>
                    <a:pt x="236" y="70986"/>
                  </a:lnTo>
                  <a:lnTo>
                    <a:pt x="20352" y="38100"/>
                  </a:lnTo>
                  <a:lnTo>
                    <a:pt x="32444" y="12464"/>
                  </a:lnTo>
                  <a:lnTo>
                    <a:pt x="39743" y="4871"/>
                  </a:lnTo>
                  <a:lnTo>
                    <a:pt x="49572" y="1026"/>
                  </a:lnTo>
                  <a:lnTo>
                    <a:pt x="55156" y="0"/>
                  </a:lnTo>
                  <a:lnTo>
                    <a:pt x="67005" y="2623"/>
                  </a:lnTo>
                  <a:lnTo>
                    <a:pt x="73128" y="5298"/>
                  </a:lnTo>
                  <a:lnTo>
                    <a:pt x="91859" y="22547"/>
                  </a:lnTo>
                  <a:lnTo>
                    <a:pt x="117125" y="804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3229"/>
            <p:cNvSpPr/>
            <p:nvPr>
              <p:custDataLst>
                <p:tags r:id="rId19"/>
              </p:custDataLst>
            </p:nvPr>
          </p:nvSpPr>
          <p:spPr>
            <a:xfrm>
              <a:off x="9632950" y="6305550"/>
              <a:ext cx="67883" cy="241301"/>
            </a:xfrm>
            <a:custGeom>
              <a:avLst/>
              <a:gdLst/>
              <a:ahLst/>
              <a:cxnLst/>
              <a:rect l="0" t="0" r="0" b="0"/>
              <a:pathLst>
                <a:path w="67883" h="241301">
                  <a:moveTo>
                    <a:pt x="6350" y="0"/>
                  </a:moveTo>
                  <a:lnTo>
                    <a:pt x="6350" y="0"/>
                  </a:lnTo>
                  <a:lnTo>
                    <a:pt x="16463" y="10113"/>
                  </a:lnTo>
                  <a:lnTo>
                    <a:pt x="35183" y="52770"/>
                  </a:lnTo>
                  <a:lnTo>
                    <a:pt x="55266" y="93639"/>
                  </a:lnTo>
                  <a:lnTo>
                    <a:pt x="65956" y="119933"/>
                  </a:lnTo>
                  <a:lnTo>
                    <a:pt x="67882" y="147613"/>
                  </a:lnTo>
                  <a:lnTo>
                    <a:pt x="62626" y="174967"/>
                  </a:lnTo>
                  <a:lnTo>
                    <a:pt x="43799" y="208789"/>
                  </a:lnTo>
                  <a:lnTo>
                    <a:pt x="21758" y="23072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1" name="SMARTInkShape-Group624"/>
          <p:cNvGrpSpPr/>
          <p:nvPr/>
        </p:nvGrpSpPr>
        <p:grpSpPr>
          <a:xfrm>
            <a:off x="9921941" y="6223000"/>
            <a:ext cx="1850960" cy="442419"/>
            <a:chOff x="9921941" y="6223000"/>
            <a:chExt cx="1850960" cy="442419"/>
          </a:xfrm>
        </p:grpSpPr>
        <p:sp>
          <p:nvSpPr>
            <p:cNvPr id="1239" name="SMARTInkShape-3230"/>
            <p:cNvSpPr/>
            <p:nvPr>
              <p:custDataLst>
                <p:tags r:id="rId3"/>
              </p:custDataLst>
            </p:nvPr>
          </p:nvSpPr>
          <p:spPr>
            <a:xfrm>
              <a:off x="9921941" y="6438900"/>
              <a:ext cx="9460" cy="63501"/>
            </a:xfrm>
            <a:custGeom>
              <a:avLst/>
              <a:gdLst/>
              <a:ahLst/>
              <a:cxnLst/>
              <a:rect l="0" t="0" r="0" b="0"/>
              <a:pathLst>
                <a:path w="9460" h="63501">
                  <a:moveTo>
                    <a:pt x="9459" y="0"/>
                  </a:moveTo>
                  <a:lnTo>
                    <a:pt x="9459" y="0"/>
                  </a:lnTo>
                  <a:lnTo>
                    <a:pt x="6088" y="3371"/>
                  </a:lnTo>
                  <a:lnTo>
                    <a:pt x="0" y="35975"/>
                  </a:lnTo>
                  <a:lnTo>
                    <a:pt x="81" y="47974"/>
                  </a:lnTo>
                  <a:lnTo>
                    <a:pt x="3109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3231"/>
            <p:cNvSpPr/>
            <p:nvPr>
              <p:custDataLst>
                <p:tags r:id="rId4"/>
              </p:custDataLst>
            </p:nvPr>
          </p:nvSpPr>
          <p:spPr>
            <a:xfrm>
              <a:off x="9950448" y="6331212"/>
              <a:ext cx="3" cy="12439"/>
            </a:xfrm>
            <a:custGeom>
              <a:avLst/>
              <a:gdLst/>
              <a:ahLst/>
              <a:cxnLst/>
              <a:rect l="0" t="0" r="0" b="0"/>
              <a:pathLst>
                <a:path w="3" h="12439">
                  <a:moveTo>
                    <a:pt x="2" y="6088"/>
                  </a:moveTo>
                  <a:lnTo>
                    <a:pt x="2" y="6088"/>
                  </a:lnTo>
                  <a:lnTo>
                    <a:pt x="0" y="0"/>
                  </a:lnTo>
                  <a:lnTo>
                    <a:pt x="2" y="12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3232"/>
            <p:cNvSpPr/>
            <p:nvPr>
              <p:custDataLst>
                <p:tags r:id="rId5"/>
              </p:custDataLst>
            </p:nvPr>
          </p:nvSpPr>
          <p:spPr>
            <a:xfrm>
              <a:off x="10001874" y="6376283"/>
              <a:ext cx="53962" cy="122259"/>
            </a:xfrm>
            <a:custGeom>
              <a:avLst/>
              <a:gdLst/>
              <a:ahLst/>
              <a:cxnLst/>
              <a:rect l="0" t="0" r="0" b="0"/>
              <a:pathLst>
                <a:path w="53962" h="122259">
                  <a:moveTo>
                    <a:pt x="50176" y="5467"/>
                  </a:moveTo>
                  <a:lnTo>
                    <a:pt x="50176" y="5467"/>
                  </a:lnTo>
                  <a:lnTo>
                    <a:pt x="46806" y="2096"/>
                  </a:lnTo>
                  <a:lnTo>
                    <a:pt x="41387" y="441"/>
                  </a:lnTo>
                  <a:lnTo>
                    <a:pt x="37967" y="0"/>
                  </a:lnTo>
                  <a:lnTo>
                    <a:pt x="19669" y="6120"/>
                  </a:lnTo>
                  <a:lnTo>
                    <a:pt x="6486" y="13499"/>
                  </a:lnTo>
                  <a:lnTo>
                    <a:pt x="4116" y="16466"/>
                  </a:lnTo>
                  <a:lnTo>
                    <a:pt x="781" y="26678"/>
                  </a:lnTo>
                  <a:lnTo>
                    <a:pt x="0" y="32063"/>
                  </a:lnTo>
                  <a:lnTo>
                    <a:pt x="3416" y="38689"/>
                  </a:lnTo>
                  <a:lnTo>
                    <a:pt x="39160" y="81972"/>
                  </a:lnTo>
                  <a:lnTo>
                    <a:pt x="52678" y="103363"/>
                  </a:lnTo>
                  <a:lnTo>
                    <a:pt x="53961" y="106715"/>
                  </a:lnTo>
                  <a:lnTo>
                    <a:pt x="53404" y="109654"/>
                  </a:lnTo>
                  <a:lnTo>
                    <a:pt x="49025" y="114802"/>
                  </a:lnTo>
                  <a:lnTo>
                    <a:pt x="35253" y="121666"/>
                  </a:lnTo>
                  <a:lnTo>
                    <a:pt x="25671" y="122258"/>
                  </a:lnTo>
                  <a:lnTo>
                    <a:pt x="21138" y="121427"/>
                  </a:lnTo>
                  <a:lnTo>
                    <a:pt x="17412" y="118757"/>
                  </a:lnTo>
                  <a:lnTo>
                    <a:pt x="5726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3233"/>
            <p:cNvSpPr/>
            <p:nvPr>
              <p:custDataLst>
                <p:tags r:id="rId6"/>
              </p:custDataLst>
            </p:nvPr>
          </p:nvSpPr>
          <p:spPr>
            <a:xfrm>
              <a:off x="10248900" y="6301337"/>
              <a:ext cx="177801" cy="213686"/>
            </a:xfrm>
            <a:custGeom>
              <a:avLst/>
              <a:gdLst/>
              <a:ahLst/>
              <a:cxnLst/>
              <a:rect l="0" t="0" r="0" b="0"/>
              <a:pathLst>
                <a:path w="177801" h="213686">
                  <a:moveTo>
                    <a:pt x="0" y="207413"/>
                  </a:moveTo>
                  <a:lnTo>
                    <a:pt x="0" y="207413"/>
                  </a:lnTo>
                  <a:lnTo>
                    <a:pt x="0" y="210783"/>
                  </a:lnTo>
                  <a:lnTo>
                    <a:pt x="705" y="211777"/>
                  </a:lnTo>
                  <a:lnTo>
                    <a:pt x="1881" y="212439"/>
                  </a:lnTo>
                  <a:lnTo>
                    <a:pt x="6087" y="213685"/>
                  </a:lnTo>
                  <a:lnTo>
                    <a:pt x="12815" y="172654"/>
                  </a:lnTo>
                  <a:lnTo>
                    <a:pt x="21924" y="137165"/>
                  </a:lnTo>
                  <a:lnTo>
                    <a:pt x="29264" y="93642"/>
                  </a:lnTo>
                  <a:lnTo>
                    <a:pt x="35585" y="51721"/>
                  </a:lnTo>
                  <a:lnTo>
                    <a:pt x="47375" y="7457"/>
                  </a:lnTo>
                  <a:lnTo>
                    <a:pt x="48516" y="2140"/>
                  </a:lnTo>
                  <a:lnTo>
                    <a:pt x="49984" y="10"/>
                  </a:lnTo>
                  <a:lnTo>
                    <a:pt x="51666" y="0"/>
                  </a:lnTo>
                  <a:lnTo>
                    <a:pt x="53494" y="1405"/>
                  </a:lnTo>
                  <a:lnTo>
                    <a:pt x="65457" y="41525"/>
                  </a:lnTo>
                  <a:lnTo>
                    <a:pt x="82163" y="87399"/>
                  </a:lnTo>
                  <a:lnTo>
                    <a:pt x="84410" y="91421"/>
                  </a:lnTo>
                  <a:lnTo>
                    <a:pt x="88023" y="92690"/>
                  </a:lnTo>
                  <a:lnTo>
                    <a:pt x="97682" y="90337"/>
                  </a:lnTo>
                  <a:lnTo>
                    <a:pt x="111650" y="81080"/>
                  </a:lnTo>
                  <a:lnTo>
                    <a:pt x="144147" y="35428"/>
                  </a:lnTo>
                  <a:lnTo>
                    <a:pt x="149438" y="32197"/>
                  </a:lnTo>
                  <a:lnTo>
                    <a:pt x="154140" y="30762"/>
                  </a:lnTo>
                  <a:lnTo>
                    <a:pt x="156383" y="33202"/>
                  </a:lnTo>
                  <a:lnTo>
                    <a:pt x="165053" y="59276"/>
                  </a:lnTo>
                  <a:lnTo>
                    <a:pt x="173556" y="101557"/>
                  </a:lnTo>
                  <a:lnTo>
                    <a:pt x="176543" y="138185"/>
                  </a:lnTo>
                  <a:lnTo>
                    <a:pt x="177635" y="181685"/>
                  </a:lnTo>
                  <a:lnTo>
                    <a:pt x="177800" y="1947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3234"/>
            <p:cNvSpPr/>
            <p:nvPr>
              <p:custDataLst>
                <p:tags r:id="rId7"/>
              </p:custDataLst>
            </p:nvPr>
          </p:nvSpPr>
          <p:spPr>
            <a:xfrm>
              <a:off x="10490495" y="6330950"/>
              <a:ext cx="114006" cy="202673"/>
            </a:xfrm>
            <a:custGeom>
              <a:avLst/>
              <a:gdLst/>
              <a:ahLst/>
              <a:cxnLst/>
              <a:rect l="0" t="0" r="0" b="0"/>
              <a:pathLst>
                <a:path w="114006" h="202673">
                  <a:moveTo>
                    <a:pt x="56855" y="0"/>
                  </a:moveTo>
                  <a:lnTo>
                    <a:pt x="56855" y="0"/>
                  </a:lnTo>
                  <a:lnTo>
                    <a:pt x="51786" y="5775"/>
                  </a:lnTo>
                  <a:lnTo>
                    <a:pt x="34779" y="43751"/>
                  </a:lnTo>
                  <a:lnTo>
                    <a:pt x="22013" y="82108"/>
                  </a:lnTo>
                  <a:lnTo>
                    <a:pt x="11031" y="122570"/>
                  </a:lnTo>
                  <a:lnTo>
                    <a:pt x="3062" y="165983"/>
                  </a:lnTo>
                  <a:lnTo>
                    <a:pt x="0" y="197186"/>
                  </a:lnTo>
                  <a:lnTo>
                    <a:pt x="607" y="199190"/>
                  </a:lnTo>
                  <a:lnTo>
                    <a:pt x="1717" y="200527"/>
                  </a:lnTo>
                  <a:lnTo>
                    <a:pt x="3163" y="201418"/>
                  </a:lnTo>
                  <a:lnTo>
                    <a:pt x="15311" y="202672"/>
                  </a:lnTo>
                  <a:lnTo>
                    <a:pt x="55209" y="196222"/>
                  </a:lnTo>
                  <a:lnTo>
                    <a:pt x="101662" y="191253"/>
                  </a:lnTo>
                  <a:lnTo>
                    <a:pt x="114005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3235"/>
            <p:cNvSpPr/>
            <p:nvPr>
              <p:custDataLst>
                <p:tags r:id="rId8"/>
              </p:custDataLst>
            </p:nvPr>
          </p:nvSpPr>
          <p:spPr>
            <a:xfrm>
              <a:off x="10617659" y="6331444"/>
              <a:ext cx="145592" cy="208034"/>
            </a:xfrm>
            <a:custGeom>
              <a:avLst/>
              <a:gdLst/>
              <a:ahLst/>
              <a:cxnLst/>
              <a:rect l="0" t="0" r="0" b="0"/>
              <a:pathLst>
                <a:path w="145592" h="208034">
                  <a:moveTo>
                    <a:pt x="120191" y="24906"/>
                  </a:moveTo>
                  <a:lnTo>
                    <a:pt x="120191" y="24906"/>
                  </a:lnTo>
                  <a:lnTo>
                    <a:pt x="105885" y="5132"/>
                  </a:lnTo>
                  <a:lnTo>
                    <a:pt x="101368" y="2007"/>
                  </a:lnTo>
                  <a:lnTo>
                    <a:pt x="96303" y="618"/>
                  </a:lnTo>
                  <a:lnTo>
                    <a:pt x="89349" y="0"/>
                  </a:lnTo>
                  <a:lnTo>
                    <a:pt x="74126" y="3023"/>
                  </a:lnTo>
                  <a:lnTo>
                    <a:pt x="64204" y="10241"/>
                  </a:lnTo>
                  <a:lnTo>
                    <a:pt x="42028" y="35230"/>
                  </a:lnTo>
                  <a:lnTo>
                    <a:pt x="26853" y="70976"/>
                  </a:lnTo>
                  <a:lnTo>
                    <a:pt x="17276" y="105349"/>
                  </a:lnTo>
                  <a:lnTo>
                    <a:pt x="4769" y="151098"/>
                  </a:lnTo>
                  <a:lnTo>
                    <a:pt x="0" y="194453"/>
                  </a:lnTo>
                  <a:lnTo>
                    <a:pt x="1258" y="197909"/>
                  </a:lnTo>
                  <a:lnTo>
                    <a:pt x="6419" y="203632"/>
                  </a:lnTo>
                  <a:lnTo>
                    <a:pt x="27370" y="207449"/>
                  </a:lnTo>
                  <a:lnTo>
                    <a:pt x="72536" y="208033"/>
                  </a:lnTo>
                  <a:lnTo>
                    <a:pt x="113910" y="203186"/>
                  </a:lnTo>
                  <a:lnTo>
                    <a:pt x="145591" y="190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3236"/>
            <p:cNvSpPr/>
            <p:nvPr>
              <p:custDataLst>
                <p:tags r:id="rId9"/>
              </p:custDataLst>
            </p:nvPr>
          </p:nvSpPr>
          <p:spPr>
            <a:xfrm>
              <a:off x="10642600" y="64325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1"/>
                  </a:lnTo>
                  <a:lnTo>
                    <a:pt x="70179" y="76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3237"/>
            <p:cNvSpPr/>
            <p:nvPr>
              <p:custDataLst>
                <p:tags r:id="rId10"/>
              </p:custDataLst>
            </p:nvPr>
          </p:nvSpPr>
          <p:spPr>
            <a:xfrm>
              <a:off x="10890246" y="6249917"/>
              <a:ext cx="234955" cy="415502"/>
            </a:xfrm>
            <a:custGeom>
              <a:avLst/>
              <a:gdLst/>
              <a:ahLst/>
              <a:cxnLst/>
              <a:rect l="0" t="0" r="0" b="0"/>
              <a:pathLst>
                <a:path w="234955" h="415502">
                  <a:moveTo>
                    <a:pt x="101604" y="150883"/>
                  </a:moveTo>
                  <a:lnTo>
                    <a:pt x="101604" y="150883"/>
                  </a:lnTo>
                  <a:lnTo>
                    <a:pt x="104974" y="147512"/>
                  </a:lnTo>
                  <a:lnTo>
                    <a:pt x="108511" y="145857"/>
                  </a:lnTo>
                  <a:lnTo>
                    <a:pt x="110441" y="145416"/>
                  </a:lnTo>
                  <a:lnTo>
                    <a:pt x="111730" y="144416"/>
                  </a:lnTo>
                  <a:lnTo>
                    <a:pt x="113160" y="141423"/>
                  </a:lnTo>
                  <a:lnTo>
                    <a:pt x="113964" y="135773"/>
                  </a:lnTo>
                  <a:lnTo>
                    <a:pt x="112272" y="131704"/>
                  </a:lnTo>
                  <a:lnTo>
                    <a:pt x="110834" y="129630"/>
                  </a:lnTo>
                  <a:lnTo>
                    <a:pt x="102064" y="123339"/>
                  </a:lnTo>
                  <a:lnTo>
                    <a:pt x="87158" y="120379"/>
                  </a:lnTo>
                  <a:lnTo>
                    <a:pt x="41812" y="128081"/>
                  </a:lnTo>
                  <a:lnTo>
                    <a:pt x="20154" y="140834"/>
                  </a:lnTo>
                  <a:lnTo>
                    <a:pt x="3701" y="161389"/>
                  </a:lnTo>
                  <a:lnTo>
                    <a:pt x="0" y="177190"/>
                  </a:lnTo>
                  <a:lnTo>
                    <a:pt x="1414" y="192913"/>
                  </a:lnTo>
                  <a:lnTo>
                    <a:pt x="6745" y="206957"/>
                  </a:lnTo>
                  <a:lnTo>
                    <a:pt x="21053" y="223394"/>
                  </a:lnTo>
                  <a:lnTo>
                    <a:pt x="34524" y="228971"/>
                  </a:lnTo>
                  <a:lnTo>
                    <a:pt x="42067" y="230458"/>
                  </a:lnTo>
                  <a:lnTo>
                    <a:pt x="57975" y="226467"/>
                  </a:lnTo>
                  <a:lnTo>
                    <a:pt x="80915" y="212319"/>
                  </a:lnTo>
                  <a:lnTo>
                    <a:pt x="93114" y="200764"/>
                  </a:lnTo>
                  <a:lnTo>
                    <a:pt x="103243" y="183066"/>
                  </a:lnTo>
                  <a:lnTo>
                    <a:pt x="107021" y="164086"/>
                  </a:lnTo>
                  <a:lnTo>
                    <a:pt x="111139" y="140008"/>
                  </a:lnTo>
                  <a:lnTo>
                    <a:pt x="133251" y="98641"/>
                  </a:lnTo>
                  <a:lnTo>
                    <a:pt x="160617" y="57648"/>
                  </a:lnTo>
                  <a:lnTo>
                    <a:pt x="202549" y="12065"/>
                  </a:lnTo>
                  <a:lnTo>
                    <a:pt x="206439" y="6165"/>
                  </a:lnTo>
                  <a:lnTo>
                    <a:pt x="208939" y="0"/>
                  </a:lnTo>
                  <a:lnTo>
                    <a:pt x="180970" y="41850"/>
                  </a:lnTo>
                  <a:lnTo>
                    <a:pt x="157809" y="81887"/>
                  </a:lnTo>
                  <a:lnTo>
                    <a:pt x="142107" y="116691"/>
                  </a:lnTo>
                  <a:lnTo>
                    <a:pt x="128073" y="155677"/>
                  </a:lnTo>
                  <a:lnTo>
                    <a:pt x="116658" y="198405"/>
                  </a:lnTo>
                  <a:lnTo>
                    <a:pt x="106885" y="243970"/>
                  </a:lnTo>
                  <a:lnTo>
                    <a:pt x="102302" y="267975"/>
                  </a:lnTo>
                  <a:lnTo>
                    <a:pt x="94859" y="315107"/>
                  </a:lnTo>
                  <a:lnTo>
                    <a:pt x="91550" y="357221"/>
                  </a:lnTo>
                  <a:lnTo>
                    <a:pt x="99800" y="403147"/>
                  </a:lnTo>
                  <a:lnTo>
                    <a:pt x="104330" y="414460"/>
                  </a:lnTo>
                  <a:lnTo>
                    <a:pt x="105539" y="415501"/>
                  </a:lnTo>
                  <a:lnTo>
                    <a:pt x="117352" y="400110"/>
                  </a:lnTo>
                  <a:lnTo>
                    <a:pt x="124143" y="366465"/>
                  </a:lnTo>
                  <a:lnTo>
                    <a:pt x="125733" y="333716"/>
                  </a:lnTo>
                  <a:lnTo>
                    <a:pt x="127144" y="299169"/>
                  </a:lnTo>
                  <a:lnTo>
                    <a:pt x="131918" y="252010"/>
                  </a:lnTo>
                  <a:lnTo>
                    <a:pt x="133071" y="228635"/>
                  </a:lnTo>
                  <a:lnTo>
                    <a:pt x="133871" y="226002"/>
                  </a:lnTo>
                  <a:lnTo>
                    <a:pt x="135109" y="224245"/>
                  </a:lnTo>
                  <a:lnTo>
                    <a:pt x="136638" y="223074"/>
                  </a:lnTo>
                  <a:lnTo>
                    <a:pt x="145537" y="221427"/>
                  </a:lnTo>
                  <a:lnTo>
                    <a:pt x="187462" y="215704"/>
                  </a:lnTo>
                  <a:lnTo>
                    <a:pt x="215302" y="205995"/>
                  </a:lnTo>
                  <a:lnTo>
                    <a:pt x="234954" y="1953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SMARTInkShape-3238"/>
            <p:cNvSpPr/>
            <p:nvPr>
              <p:custDataLst>
                <p:tags r:id="rId11"/>
              </p:custDataLst>
            </p:nvPr>
          </p:nvSpPr>
          <p:spPr>
            <a:xfrm>
              <a:off x="11290702" y="6326522"/>
              <a:ext cx="138391" cy="271448"/>
            </a:xfrm>
            <a:custGeom>
              <a:avLst/>
              <a:gdLst/>
              <a:ahLst/>
              <a:cxnLst/>
              <a:rect l="0" t="0" r="0" b="0"/>
              <a:pathLst>
                <a:path w="138391" h="271448">
                  <a:moveTo>
                    <a:pt x="94848" y="48878"/>
                  </a:moveTo>
                  <a:lnTo>
                    <a:pt x="94848" y="48878"/>
                  </a:lnTo>
                  <a:lnTo>
                    <a:pt x="95553" y="42397"/>
                  </a:lnTo>
                  <a:lnTo>
                    <a:pt x="98504" y="27908"/>
                  </a:lnTo>
                  <a:lnTo>
                    <a:pt x="96942" y="16275"/>
                  </a:lnTo>
                  <a:lnTo>
                    <a:pt x="92016" y="7812"/>
                  </a:lnTo>
                  <a:lnTo>
                    <a:pt x="88727" y="4567"/>
                  </a:lnTo>
                  <a:lnTo>
                    <a:pt x="75665" y="962"/>
                  </a:lnTo>
                  <a:lnTo>
                    <a:pt x="67243" y="0"/>
                  </a:lnTo>
                  <a:lnTo>
                    <a:pt x="35164" y="8761"/>
                  </a:lnTo>
                  <a:lnTo>
                    <a:pt x="18695" y="22816"/>
                  </a:lnTo>
                  <a:lnTo>
                    <a:pt x="7381" y="41528"/>
                  </a:lnTo>
                  <a:lnTo>
                    <a:pt x="0" y="63957"/>
                  </a:lnTo>
                  <a:lnTo>
                    <a:pt x="11" y="84272"/>
                  </a:lnTo>
                  <a:lnTo>
                    <a:pt x="1989" y="93641"/>
                  </a:lnTo>
                  <a:lnTo>
                    <a:pt x="11715" y="109695"/>
                  </a:lnTo>
                  <a:lnTo>
                    <a:pt x="18260" y="116939"/>
                  </a:lnTo>
                  <a:lnTo>
                    <a:pt x="33056" y="124989"/>
                  </a:lnTo>
                  <a:lnTo>
                    <a:pt x="40954" y="127135"/>
                  </a:lnTo>
                  <a:lnTo>
                    <a:pt x="59135" y="125757"/>
                  </a:lnTo>
                  <a:lnTo>
                    <a:pt x="77565" y="119735"/>
                  </a:lnTo>
                  <a:lnTo>
                    <a:pt x="113294" y="92625"/>
                  </a:lnTo>
                  <a:lnTo>
                    <a:pt x="126251" y="74850"/>
                  </a:lnTo>
                  <a:lnTo>
                    <a:pt x="129866" y="77819"/>
                  </a:lnTo>
                  <a:lnTo>
                    <a:pt x="131578" y="85024"/>
                  </a:lnTo>
                  <a:lnTo>
                    <a:pt x="134708" y="129784"/>
                  </a:lnTo>
                  <a:lnTo>
                    <a:pt x="138390" y="176808"/>
                  </a:lnTo>
                  <a:lnTo>
                    <a:pt x="135659" y="217624"/>
                  </a:lnTo>
                  <a:lnTo>
                    <a:pt x="127010" y="250884"/>
                  </a:lnTo>
                  <a:lnTo>
                    <a:pt x="119489" y="264013"/>
                  </a:lnTo>
                  <a:lnTo>
                    <a:pt x="115508" y="268501"/>
                  </a:lnTo>
                  <a:lnTo>
                    <a:pt x="110738" y="270788"/>
                  </a:lnTo>
                  <a:lnTo>
                    <a:pt x="99793" y="271447"/>
                  </a:lnTo>
                  <a:lnTo>
                    <a:pt x="81732" y="264480"/>
                  </a:lnTo>
                  <a:lnTo>
                    <a:pt x="66345" y="253478"/>
                  </a:lnTo>
                  <a:lnTo>
                    <a:pt x="59132" y="241646"/>
                  </a:lnTo>
                  <a:lnTo>
                    <a:pt x="54985" y="227686"/>
                  </a:lnTo>
                  <a:lnTo>
                    <a:pt x="55493" y="214426"/>
                  </a:lnTo>
                  <a:lnTo>
                    <a:pt x="61835" y="201478"/>
                  </a:lnTo>
                  <a:lnTo>
                    <a:pt x="94848" y="1631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SMARTInkShape-3239"/>
            <p:cNvSpPr/>
            <p:nvPr>
              <p:custDataLst>
                <p:tags r:id="rId12"/>
              </p:custDataLst>
            </p:nvPr>
          </p:nvSpPr>
          <p:spPr>
            <a:xfrm>
              <a:off x="11461636" y="6225860"/>
              <a:ext cx="127115" cy="270191"/>
            </a:xfrm>
            <a:custGeom>
              <a:avLst/>
              <a:gdLst/>
              <a:ahLst/>
              <a:cxnLst/>
              <a:rect l="0" t="0" r="0" b="0"/>
              <a:pathLst>
                <a:path w="127115" h="270191">
                  <a:moveTo>
                    <a:pt x="108064" y="54290"/>
                  </a:moveTo>
                  <a:lnTo>
                    <a:pt x="108064" y="54290"/>
                  </a:lnTo>
                  <a:lnTo>
                    <a:pt x="93135" y="6793"/>
                  </a:lnTo>
                  <a:lnTo>
                    <a:pt x="88967" y="1430"/>
                  </a:lnTo>
                  <a:lnTo>
                    <a:pt x="86865" y="0"/>
                  </a:lnTo>
                  <a:lnTo>
                    <a:pt x="78885" y="292"/>
                  </a:lnTo>
                  <a:lnTo>
                    <a:pt x="67579" y="4185"/>
                  </a:lnTo>
                  <a:lnTo>
                    <a:pt x="53144" y="12971"/>
                  </a:lnTo>
                  <a:lnTo>
                    <a:pt x="29154" y="39931"/>
                  </a:lnTo>
                  <a:lnTo>
                    <a:pt x="10913" y="81472"/>
                  </a:lnTo>
                  <a:lnTo>
                    <a:pt x="3032" y="113173"/>
                  </a:lnTo>
                  <a:lnTo>
                    <a:pt x="0" y="146782"/>
                  </a:lnTo>
                  <a:lnTo>
                    <a:pt x="5710" y="182886"/>
                  </a:lnTo>
                  <a:lnTo>
                    <a:pt x="20946" y="214455"/>
                  </a:lnTo>
                  <a:lnTo>
                    <a:pt x="42534" y="240480"/>
                  </a:lnTo>
                  <a:lnTo>
                    <a:pt x="68591" y="259102"/>
                  </a:lnTo>
                  <a:lnTo>
                    <a:pt x="92873" y="266909"/>
                  </a:lnTo>
                  <a:lnTo>
                    <a:pt x="127114" y="2701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3240"/>
            <p:cNvSpPr/>
            <p:nvPr>
              <p:custDataLst>
                <p:tags r:id="rId13"/>
              </p:custDataLst>
            </p:nvPr>
          </p:nvSpPr>
          <p:spPr>
            <a:xfrm>
              <a:off x="11607800" y="6267464"/>
              <a:ext cx="101915" cy="269223"/>
            </a:xfrm>
            <a:custGeom>
              <a:avLst/>
              <a:gdLst/>
              <a:ahLst/>
              <a:cxnLst/>
              <a:rect l="0" t="0" r="0" b="0"/>
              <a:pathLst>
                <a:path w="101915" h="269223">
                  <a:moveTo>
                    <a:pt x="19050" y="139686"/>
                  </a:moveTo>
                  <a:lnTo>
                    <a:pt x="19050" y="139686"/>
                  </a:lnTo>
                  <a:lnTo>
                    <a:pt x="15391" y="181614"/>
                  </a:lnTo>
                  <a:lnTo>
                    <a:pt x="16238" y="219569"/>
                  </a:lnTo>
                  <a:lnTo>
                    <a:pt x="13012" y="266043"/>
                  </a:lnTo>
                  <a:lnTo>
                    <a:pt x="12838" y="269222"/>
                  </a:lnTo>
                  <a:lnTo>
                    <a:pt x="12791" y="269081"/>
                  </a:lnTo>
                  <a:lnTo>
                    <a:pt x="8340" y="223428"/>
                  </a:lnTo>
                  <a:lnTo>
                    <a:pt x="7234" y="194779"/>
                  </a:lnTo>
                  <a:lnTo>
                    <a:pt x="8624" y="153823"/>
                  </a:lnTo>
                  <a:lnTo>
                    <a:pt x="13005" y="107869"/>
                  </a:lnTo>
                  <a:lnTo>
                    <a:pt x="22007" y="66278"/>
                  </a:lnTo>
                  <a:lnTo>
                    <a:pt x="35606" y="24019"/>
                  </a:lnTo>
                  <a:lnTo>
                    <a:pt x="44282" y="8786"/>
                  </a:lnTo>
                  <a:lnTo>
                    <a:pt x="48571" y="3736"/>
                  </a:lnTo>
                  <a:lnTo>
                    <a:pt x="54253" y="1075"/>
                  </a:lnTo>
                  <a:lnTo>
                    <a:pt x="68092" y="0"/>
                  </a:lnTo>
                  <a:lnTo>
                    <a:pt x="74322" y="2111"/>
                  </a:lnTo>
                  <a:lnTo>
                    <a:pt x="85009" y="10104"/>
                  </a:lnTo>
                  <a:lnTo>
                    <a:pt x="98955" y="33244"/>
                  </a:lnTo>
                  <a:lnTo>
                    <a:pt x="101914" y="69186"/>
                  </a:lnTo>
                  <a:lnTo>
                    <a:pt x="98323" y="111113"/>
                  </a:lnTo>
                  <a:lnTo>
                    <a:pt x="86044" y="148075"/>
                  </a:lnTo>
                  <a:lnTo>
                    <a:pt x="69004" y="171257"/>
                  </a:lnTo>
                  <a:lnTo>
                    <a:pt x="60818" y="174138"/>
                  </a:lnTo>
                  <a:lnTo>
                    <a:pt x="40436" y="173577"/>
                  </a:lnTo>
                  <a:lnTo>
                    <a:pt x="24792" y="166742"/>
                  </a:lnTo>
                  <a:lnTo>
                    <a:pt x="18645" y="161958"/>
                  </a:lnTo>
                  <a:lnTo>
                    <a:pt x="9933" y="147233"/>
                  </a:lnTo>
                  <a:lnTo>
                    <a:pt x="0" y="1206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3241"/>
            <p:cNvSpPr/>
            <p:nvPr>
              <p:custDataLst>
                <p:tags r:id="rId14"/>
              </p:custDataLst>
            </p:nvPr>
          </p:nvSpPr>
          <p:spPr>
            <a:xfrm>
              <a:off x="11709400" y="6223000"/>
              <a:ext cx="63501" cy="317501"/>
            </a:xfrm>
            <a:custGeom>
              <a:avLst/>
              <a:gdLst/>
              <a:ahLst/>
              <a:cxnLst/>
              <a:rect l="0" t="0" r="0" b="0"/>
              <a:pathLst>
                <a:path w="63501" h="317501">
                  <a:moveTo>
                    <a:pt x="63500" y="0"/>
                  </a:moveTo>
                  <a:lnTo>
                    <a:pt x="63500" y="0"/>
                  </a:lnTo>
                  <a:lnTo>
                    <a:pt x="60130" y="39999"/>
                  </a:lnTo>
                  <a:lnTo>
                    <a:pt x="56593" y="73752"/>
                  </a:lnTo>
                  <a:lnTo>
                    <a:pt x="51257" y="118150"/>
                  </a:lnTo>
                  <a:lnTo>
                    <a:pt x="46872" y="145795"/>
                  </a:lnTo>
                  <a:lnTo>
                    <a:pt x="41832" y="175514"/>
                  </a:lnTo>
                  <a:lnTo>
                    <a:pt x="34944" y="204498"/>
                  </a:lnTo>
                  <a:lnTo>
                    <a:pt x="26823" y="232993"/>
                  </a:lnTo>
                  <a:lnTo>
                    <a:pt x="11920" y="27994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57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MARTInkShape-Group625"/>
          <p:cNvGrpSpPr/>
          <p:nvPr/>
        </p:nvGrpSpPr>
        <p:grpSpPr>
          <a:xfrm>
            <a:off x="9477875" y="6178694"/>
            <a:ext cx="1094876" cy="267872"/>
            <a:chOff x="9477875" y="6178694"/>
            <a:chExt cx="1094876" cy="267872"/>
          </a:xfrm>
        </p:grpSpPr>
        <p:sp>
          <p:nvSpPr>
            <p:cNvPr id="268" name="SMARTInkShape-3242"/>
            <p:cNvSpPr/>
            <p:nvPr>
              <p:custDataLst>
                <p:tags r:id="rId154"/>
              </p:custDataLst>
            </p:nvPr>
          </p:nvSpPr>
          <p:spPr>
            <a:xfrm>
              <a:off x="9477875" y="6216580"/>
              <a:ext cx="231276" cy="217244"/>
            </a:xfrm>
            <a:custGeom>
              <a:avLst/>
              <a:gdLst/>
              <a:ahLst/>
              <a:cxnLst/>
              <a:rect l="0" t="0" r="0" b="0"/>
              <a:pathLst>
                <a:path w="231276" h="217244">
                  <a:moveTo>
                    <a:pt x="116975" y="38170"/>
                  </a:moveTo>
                  <a:lnTo>
                    <a:pt x="116975" y="38170"/>
                  </a:lnTo>
                  <a:lnTo>
                    <a:pt x="113604" y="34799"/>
                  </a:lnTo>
                  <a:lnTo>
                    <a:pt x="111949" y="31263"/>
                  </a:lnTo>
                  <a:lnTo>
                    <a:pt x="110887" y="19872"/>
                  </a:lnTo>
                  <a:lnTo>
                    <a:pt x="109389" y="16799"/>
                  </a:lnTo>
                  <a:lnTo>
                    <a:pt x="103961" y="11503"/>
                  </a:lnTo>
                  <a:lnTo>
                    <a:pt x="96844" y="8679"/>
                  </a:lnTo>
                  <a:lnTo>
                    <a:pt x="92971" y="7926"/>
                  </a:lnTo>
                  <a:lnTo>
                    <a:pt x="74037" y="10237"/>
                  </a:lnTo>
                  <a:lnTo>
                    <a:pt x="53923" y="18762"/>
                  </a:lnTo>
                  <a:lnTo>
                    <a:pt x="31186" y="40338"/>
                  </a:lnTo>
                  <a:lnTo>
                    <a:pt x="9947" y="79186"/>
                  </a:lnTo>
                  <a:lnTo>
                    <a:pt x="2380" y="112138"/>
                  </a:lnTo>
                  <a:lnTo>
                    <a:pt x="0" y="158864"/>
                  </a:lnTo>
                  <a:lnTo>
                    <a:pt x="4308" y="182828"/>
                  </a:lnTo>
                  <a:lnTo>
                    <a:pt x="15630" y="202887"/>
                  </a:lnTo>
                  <a:lnTo>
                    <a:pt x="22602" y="209364"/>
                  </a:lnTo>
                  <a:lnTo>
                    <a:pt x="37871" y="216563"/>
                  </a:lnTo>
                  <a:lnTo>
                    <a:pt x="69077" y="217243"/>
                  </a:lnTo>
                  <a:lnTo>
                    <a:pt x="101764" y="206234"/>
                  </a:lnTo>
                  <a:lnTo>
                    <a:pt x="130421" y="182826"/>
                  </a:lnTo>
                  <a:lnTo>
                    <a:pt x="156784" y="140062"/>
                  </a:lnTo>
                  <a:lnTo>
                    <a:pt x="168300" y="107208"/>
                  </a:lnTo>
                  <a:lnTo>
                    <a:pt x="174985" y="66387"/>
                  </a:lnTo>
                  <a:lnTo>
                    <a:pt x="173097" y="47889"/>
                  </a:lnTo>
                  <a:lnTo>
                    <a:pt x="167554" y="30260"/>
                  </a:lnTo>
                  <a:lnTo>
                    <a:pt x="158504" y="16781"/>
                  </a:lnTo>
                  <a:lnTo>
                    <a:pt x="146721" y="6791"/>
                  </a:lnTo>
                  <a:lnTo>
                    <a:pt x="132076" y="0"/>
                  </a:lnTo>
                  <a:lnTo>
                    <a:pt x="116160" y="274"/>
                  </a:lnTo>
                  <a:lnTo>
                    <a:pt x="107965" y="2323"/>
                  </a:lnTo>
                  <a:lnTo>
                    <a:pt x="91334" y="15888"/>
                  </a:lnTo>
                  <a:lnTo>
                    <a:pt x="57661" y="55719"/>
                  </a:lnTo>
                  <a:lnTo>
                    <a:pt x="36091" y="99312"/>
                  </a:lnTo>
                  <a:lnTo>
                    <a:pt x="33418" y="106447"/>
                  </a:lnTo>
                  <a:lnTo>
                    <a:pt x="33753" y="111910"/>
                  </a:lnTo>
                  <a:lnTo>
                    <a:pt x="36094" y="116258"/>
                  </a:lnTo>
                  <a:lnTo>
                    <a:pt x="39772" y="119862"/>
                  </a:lnTo>
                  <a:lnTo>
                    <a:pt x="65173" y="128306"/>
                  </a:lnTo>
                  <a:lnTo>
                    <a:pt x="109623" y="128533"/>
                  </a:lnTo>
                  <a:lnTo>
                    <a:pt x="142870" y="125839"/>
                  </a:lnTo>
                  <a:lnTo>
                    <a:pt x="189557" y="122237"/>
                  </a:lnTo>
                  <a:lnTo>
                    <a:pt x="231275" y="12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243"/>
            <p:cNvSpPr/>
            <p:nvPr>
              <p:custDataLst>
                <p:tags r:id="rId155"/>
              </p:custDataLst>
            </p:nvPr>
          </p:nvSpPr>
          <p:spPr>
            <a:xfrm>
              <a:off x="9804400" y="63119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2553" y="10819"/>
                  </a:lnTo>
                  <a:lnTo>
                    <a:pt x="51554" y="3861"/>
                  </a:lnTo>
                  <a:lnTo>
                    <a:pt x="89125" y="11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244"/>
            <p:cNvSpPr/>
            <p:nvPr>
              <p:custDataLst>
                <p:tags r:id="rId156"/>
              </p:custDataLst>
            </p:nvPr>
          </p:nvSpPr>
          <p:spPr>
            <a:xfrm>
              <a:off x="9805283" y="6375400"/>
              <a:ext cx="176918" cy="25401"/>
            </a:xfrm>
            <a:custGeom>
              <a:avLst/>
              <a:gdLst/>
              <a:ahLst/>
              <a:cxnLst/>
              <a:rect l="0" t="0" r="0" b="0"/>
              <a:pathLst>
                <a:path w="1769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4661" y="25400"/>
                  </a:lnTo>
                  <a:lnTo>
                    <a:pt x="76979" y="21637"/>
                  </a:lnTo>
                  <a:lnTo>
                    <a:pt x="112744" y="15261"/>
                  </a:lnTo>
                  <a:lnTo>
                    <a:pt x="155707" y="5149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245"/>
            <p:cNvSpPr/>
            <p:nvPr>
              <p:custDataLst>
                <p:tags r:id="rId157"/>
              </p:custDataLst>
            </p:nvPr>
          </p:nvSpPr>
          <p:spPr>
            <a:xfrm>
              <a:off x="10108299" y="6229350"/>
              <a:ext cx="101535" cy="186678"/>
            </a:xfrm>
            <a:custGeom>
              <a:avLst/>
              <a:gdLst/>
              <a:ahLst/>
              <a:cxnLst/>
              <a:rect l="0" t="0" r="0" b="0"/>
              <a:pathLst>
                <a:path w="101535" h="186678">
                  <a:moveTo>
                    <a:pt x="70751" y="31750"/>
                  </a:moveTo>
                  <a:lnTo>
                    <a:pt x="70751" y="31750"/>
                  </a:lnTo>
                  <a:lnTo>
                    <a:pt x="82307" y="10735"/>
                  </a:lnTo>
                  <a:lnTo>
                    <a:pt x="81982" y="8567"/>
                  </a:lnTo>
                  <a:lnTo>
                    <a:pt x="79740" y="4277"/>
                  </a:lnTo>
                  <a:lnTo>
                    <a:pt x="78157" y="2852"/>
                  </a:lnTo>
                  <a:lnTo>
                    <a:pt x="74512" y="1268"/>
                  </a:lnTo>
                  <a:lnTo>
                    <a:pt x="58382" y="10488"/>
                  </a:lnTo>
                  <a:lnTo>
                    <a:pt x="35729" y="36738"/>
                  </a:lnTo>
                  <a:lnTo>
                    <a:pt x="14512" y="74699"/>
                  </a:lnTo>
                  <a:lnTo>
                    <a:pt x="1562" y="117225"/>
                  </a:lnTo>
                  <a:lnTo>
                    <a:pt x="0" y="154365"/>
                  </a:lnTo>
                  <a:lnTo>
                    <a:pt x="6145" y="171148"/>
                  </a:lnTo>
                  <a:lnTo>
                    <a:pt x="15226" y="181900"/>
                  </a:lnTo>
                  <a:lnTo>
                    <a:pt x="23966" y="186677"/>
                  </a:lnTo>
                  <a:lnTo>
                    <a:pt x="38199" y="185038"/>
                  </a:lnTo>
                  <a:lnTo>
                    <a:pt x="46933" y="182626"/>
                  </a:lnTo>
                  <a:lnTo>
                    <a:pt x="64163" y="170537"/>
                  </a:lnTo>
                  <a:lnTo>
                    <a:pt x="72708" y="162375"/>
                  </a:lnTo>
                  <a:lnTo>
                    <a:pt x="91478" y="120548"/>
                  </a:lnTo>
                  <a:lnTo>
                    <a:pt x="99235" y="74679"/>
                  </a:lnTo>
                  <a:lnTo>
                    <a:pt x="101534" y="43294"/>
                  </a:lnTo>
                  <a:lnTo>
                    <a:pt x="98307" y="29590"/>
                  </a:lnTo>
                  <a:lnTo>
                    <a:pt x="85852" y="6197"/>
                  </a:lnTo>
                  <a:lnTo>
                    <a:pt x="77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246"/>
            <p:cNvSpPr/>
            <p:nvPr>
              <p:custDataLst>
                <p:tags r:id="rId158"/>
              </p:custDataLst>
            </p:nvPr>
          </p:nvSpPr>
          <p:spPr>
            <a:xfrm>
              <a:off x="10274300" y="6324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247"/>
            <p:cNvSpPr/>
            <p:nvPr>
              <p:custDataLst>
                <p:tags r:id="rId159"/>
              </p:custDataLst>
            </p:nvPr>
          </p:nvSpPr>
          <p:spPr>
            <a:xfrm>
              <a:off x="10383196" y="6178694"/>
              <a:ext cx="84688" cy="267872"/>
            </a:xfrm>
            <a:custGeom>
              <a:avLst/>
              <a:gdLst/>
              <a:ahLst/>
              <a:cxnLst/>
              <a:rect l="0" t="0" r="0" b="0"/>
              <a:pathLst>
                <a:path w="84688" h="267872">
                  <a:moveTo>
                    <a:pt x="81604" y="31606"/>
                  </a:moveTo>
                  <a:lnTo>
                    <a:pt x="81604" y="31606"/>
                  </a:lnTo>
                  <a:lnTo>
                    <a:pt x="58459" y="11832"/>
                  </a:lnTo>
                  <a:lnTo>
                    <a:pt x="38919" y="1132"/>
                  </a:lnTo>
                  <a:lnTo>
                    <a:pt x="31277" y="0"/>
                  </a:lnTo>
                  <a:lnTo>
                    <a:pt x="15255" y="2507"/>
                  </a:lnTo>
                  <a:lnTo>
                    <a:pt x="9855" y="6562"/>
                  </a:lnTo>
                  <a:lnTo>
                    <a:pt x="3854" y="18594"/>
                  </a:lnTo>
                  <a:lnTo>
                    <a:pt x="0" y="60159"/>
                  </a:lnTo>
                  <a:lnTo>
                    <a:pt x="1452" y="100195"/>
                  </a:lnTo>
                  <a:lnTo>
                    <a:pt x="15758" y="139888"/>
                  </a:lnTo>
                  <a:lnTo>
                    <a:pt x="41005" y="180498"/>
                  </a:lnTo>
                  <a:lnTo>
                    <a:pt x="76928" y="226182"/>
                  </a:lnTo>
                  <a:lnTo>
                    <a:pt x="83054" y="240144"/>
                  </a:lnTo>
                  <a:lnTo>
                    <a:pt x="84687" y="246832"/>
                  </a:lnTo>
                  <a:lnTo>
                    <a:pt x="84366" y="251994"/>
                  </a:lnTo>
                  <a:lnTo>
                    <a:pt x="82741" y="256143"/>
                  </a:lnTo>
                  <a:lnTo>
                    <a:pt x="80244" y="259615"/>
                  </a:lnTo>
                  <a:lnTo>
                    <a:pt x="66620" y="267871"/>
                  </a:lnTo>
                  <a:lnTo>
                    <a:pt x="53307" y="266905"/>
                  </a:lnTo>
                  <a:lnTo>
                    <a:pt x="45805" y="264672"/>
                  </a:lnTo>
                  <a:lnTo>
                    <a:pt x="31827" y="252784"/>
                  </a:lnTo>
                  <a:lnTo>
                    <a:pt x="11754" y="228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248"/>
            <p:cNvSpPr/>
            <p:nvPr>
              <p:custDataLst>
                <p:tags r:id="rId160"/>
              </p:custDataLst>
            </p:nvPr>
          </p:nvSpPr>
          <p:spPr>
            <a:xfrm>
              <a:off x="10394950" y="6191250"/>
              <a:ext cx="177801" cy="9722"/>
            </a:xfrm>
            <a:custGeom>
              <a:avLst/>
              <a:gdLst/>
              <a:ahLst/>
              <a:cxnLst/>
              <a:rect l="0" t="0" r="0" b="0"/>
              <a:pathLst>
                <a:path w="177801" h="9722">
                  <a:moveTo>
                    <a:pt x="0" y="6350"/>
                  </a:moveTo>
                  <a:lnTo>
                    <a:pt x="0" y="6350"/>
                  </a:lnTo>
                  <a:lnTo>
                    <a:pt x="6480" y="7055"/>
                  </a:lnTo>
                  <a:lnTo>
                    <a:pt x="15580" y="9721"/>
                  </a:lnTo>
                  <a:lnTo>
                    <a:pt x="55288" y="7747"/>
                  </a:lnTo>
                  <a:lnTo>
                    <a:pt x="101361" y="6059"/>
                  </a:lnTo>
                  <a:lnTo>
                    <a:pt x="139123" y="316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626"/>
          <p:cNvGrpSpPr/>
          <p:nvPr/>
        </p:nvGrpSpPr>
        <p:grpSpPr>
          <a:xfrm>
            <a:off x="8223677" y="5975230"/>
            <a:ext cx="818724" cy="548655"/>
            <a:chOff x="8223677" y="5975230"/>
            <a:chExt cx="818724" cy="548655"/>
          </a:xfrm>
        </p:grpSpPr>
        <p:sp>
          <p:nvSpPr>
            <p:cNvPr id="276" name="SMARTInkShape-3249"/>
            <p:cNvSpPr/>
            <p:nvPr>
              <p:custDataLst>
                <p:tags r:id="rId150"/>
              </p:custDataLst>
            </p:nvPr>
          </p:nvSpPr>
          <p:spPr>
            <a:xfrm>
              <a:off x="8223677" y="6031275"/>
              <a:ext cx="200224" cy="293253"/>
            </a:xfrm>
            <a:custGeom>
              <a:avLst/>
              <a:gdLst/>
              <a:ahLst/>
              <a:cxnLst/>
              <a:rect l="0" t="0" r="0" b="0"/>
              <a:pathLst>
                <a:path w="200224" h="293253">
                  <a:moveTo>
                    <a:pt x="12273" y="102825"/>
                  </a:moveTo>
                  <a:lnTo>
                    <a:pt x="12273" y="102825"/>
                  </a:lnTo>
                  <a:lnTo>
                    <a:pt x="11568" y="141134"/>
                  </a:lnTo>
                  <a:lnTo>
                    <a:pt x="8902" y="178177"/>
                  </a:lnTo>
                  <a:lnTo>
                    <a:pt x="7246" y="214866"/>
                  </a:lnTo>
                  <a:lnTo>
                    <a:pt x="4433" y="261611"/>
                  </a:lnTo>
                  <a:lnTo>
                    <a:pt x="213" y="293252"/>
                  </a:lnTo>
                  <a:lnTo>
                    <a:pt x="0" y="292570"/>
                  </a:lnTo>
                  <a:lnTo>
                    <a:pt x="1581" y="277344"/>
                  </a:lnTo>
                  <a:lnTo>
                    <a:pt x="6518" y="238496"/>
                  </a:lnTo>
                  <a:lnTo>
                    <a:pt x="11127" y="198401"/>
                  </a:lnTo>
                  <a:lnTo>
                    <a:pt x="14330" y="172893"/>
                  </a:lnTo>
                  <a:lnTo>
                    <a:pt x="17877" y="145303"/>
                  </a:lnTo>
                  <a:lnTo>
                    <a:pt x="21655" y="118444"/>
                  </a:lnTo>
                  <a:lnTo>
                    <a:pt x="25582" y="92070"/>
                  </a:lnTo>
                  <a:lnTo>
                    <a:pt x="34416" y="45834"/>
                  </a:lnTo>
                  <a:lnTo>
                    <a:pt x="49878" y="7465"/>
                  </a:lnTo>
                  <a:lnTo>
                    <a:pt x="53571" y="2563"/>
                  </a:lnTo>
                  <a:lnTo>
                    <a:pt x="56738" y="0"/>
                  </a:lnTo>
                  <a:lnTo>
                    <a:pt x="61673" y="2525"/>
                  </a:lnTo>
                  <a:lnTo>
                    <a:pt x="74680" y="16619"/>
                  </a:lnTo>
                  <a:lnTo>
                    <a:pt x="94499" y="61838"/>
                  </a:lnTo>
                  <a:lnTo>
                    <a:pt x="103616" y="101778"/>
                  </a:lnTo>
                  <a:lnTo>
                    <a:pt x="110020" y="143987"/>
                  </a:lnTo>
                  <a:lnTo>
                    <a:pt x="115218" y="183913"/>
                  </a:lnTo>
                  <a:lnTo>
                    <a:pt x="125480" y="225238"/>
                  </a:lnTo>
                  <a:lnTo>
                    <a:pt x="130718" y="241872"/>
                  </a:lnTo>
                  <a:lnTo>
                    <a:pt x="132864" y="242795"/>
                  </a:lnTo>
                  <a:lnTo>
                    <a:pt x="135706" y="241999"/>
                  </a:lnTo>
                  <a:lnTo>
                    <a:pt x="139011" y="240058"/>
                  </a:lnTo>
                  <a:lnTo>
                    <a:pt x="150406" y="227212"/>
                  </a:lnTo>
                  <a:lnTo>
                    <a:pt x="167604" y="180102"/>
                  </a:lnTo>
                  <a:lnTo>
                    <a:pt x="178675" y="139286"/>
                  </a:lnTo>
                  <a:lnTo>
                    <a:pt x="188769" y="96688"/>
                  </a:lnTo>
                  <a:lnTo>
                    <a:pt x="196549" y="58470"/>
                  </a:lnTo>
                  <a:lnTo>
                    <a:pt x="200223" y="23204"/>
                  </a:lnTo>
                  <a:lnTo>
                    <a:pt x="196423" y="1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250"/>
            <p:cNvSpPr/>
            <p:nvPr>
              <p:custDataLst>
                <p:tags r:id="rId151"/>
              </p:custDataLst>
            </p:nvPr>
          </p:nvSpPr>
          <p:spPr>
            <a:xfrm>
              <a:off x="8462323" y="5975230"/>
              <a:ext cx="342408" cy="270453"/>
            </a:xfrm>
            <a:custGeom>
              <a:avLst/>
              <a:gdLst/>
              <a:ahLst/>
              <a:cxnLst/>
              <a:rect l="0" t="0" r="0" b="0"/>
              <a:pathLst>
                <a:path w="342408" h="270453">
                  <a:moveTo>
                    <a:pt x="14927" y="171570"/>
                  </a:moveTo>
                  <a:lnTo>
                    <a:pt x="14927" y="171570"/>
                  </a:lnTo>
                  <a:lnTo>
                    <a:pt x="11556" y="174941"/>
                  </a:lnTo>
                  <a:lnTo>
                    <a:pt x="0" y="221851"/>
                  </a:lnTo>
                  <a:lnTo>
                    <a:pt x="1472" y="238366"/>
                  </a:lnTo>
                  <a:lnTo>
                    <a:pt x="7174" y="262846"/>
                  </a:lnTo>
                  <a:lnTo>
                    <a:pt x="9053" y="265581"/>
                  </a:lnTo>
                  <a:lnTo>
                    <a:pt x="11716" y="266700"/>
                  </a:lnTo>
                  <a:lnTo>
                    <a:pt x="14904" y="266740"/>
                  </a:lnTo>
                  <a:lnTo>
                    <a:pt x="32872" y="260054"/>
                  </a:lnTo>
                  <a:lnTo>
                    <a:pt x="49328" y="245765"/>
                  </a:lnTo>
                  <a:lnTo>
                    <a:pt x="69430" y="219607"/>
                  </a:lnTo>
                  <a:lnTo>
                    <a:pt x="71017" y="220527"/>
                  </a:lnTo>
                  <a:lnTo>
                    <a:pt x="74663" y="227196"/>
                  </a:lnTo>
                  <a:lnTo>
                    <a:pt x="79800" y="252382"/>
                  </a:lnTo>
                  <a:lnTo>
                    <a:pt x="88209" y="262990"/>
                  </a:lnTo>
                  <a:lnTo>
                    <a:pt x="99001" y="268646"/>
                  </a:lnTo>
                  <a:lnTo>
                    <a:pt x="110854" y="270452"/>
                  </a:lnTo>
                  <a:lnTo>
                    <a:pt x="123179" y="268905"/>
                  </a:lnTo>
                  <a:lnTo>
                    <a:pt x="135711" y="262102"/>
                  </a:lnTo>
                  <a:lnTo>
                    <a:pt x="142016" y="257324"/>
                  </a:lnTo>
                  <a:lnTo>
                    <a:pt x="161003" y="227004"/>
                  </a:lnTo>
                  <a:lnTo>
                    <a:pt x="175570" y="193149"/>
                  </a:lnTo>
                  <a:lnTo>
                    <a:pt x="190040" y="151528"/>
                  </a:lnTo>
                  <a:lnTo>
                    <a:pt x="201175" y="104807"/>
                  </a:lnTo>
                  <a:lnTo>
                    <a:pt x="212007" y="57871"/>
                  </a:lnTo>
                  <a:lnTo>
                    <a:pt x="216313" y="36203"/>
                  </a:lnTo>
                  <a:lnTo>
                    <a:pt x="215506" y="33347"/>
                  </a:lnTo>
                  <a:lnTo>
                    <a:pt x="213559" y="32149"/>
                  </a:lnTo>
                  <a:lnTo>
                    <a:pt x="210849" y="32056"/>
                  </a:lnTo>
                  <a:lnTo>
                    <a:pt x="205955" y="45123"/>
                  </a:lnTo>
                  <a:lnTo>
                    <a:pt x="197352" y="85891"/>
                  </a:lnTo>
                  <a:lnTo>
                    <a:pt x="190549" y="122202"/>
                  </a:lnTo>
                  <a:lnTo>
                    <a:pt x="185174" y="159507"/>
                  </a:lnTo>
                  <a:lnTo>
                    <a:pt x="181551" y="206095"/>
                  </a:lnTo>
                  <a:lnTo>
                    <a:pt x="184469" y="227837"/>
                  </a:lnTo>
                  <a:lnTo>
                    <a:pt x="190467" y="243145"/>
                  </a:lnTo>
                  <a:lnTo>
                    <a:pt x="197837" y="252300"/>
                  </a:lnTo>
                  <a:lnTo>
                    <a:pt x="202483" y="254318"/>
                  </a:lnTo>
                  <a:lnTo>
                    <a:pt x="213292" y="254678"/>
                  </a:lnTo>
                  <a:lnTo>
                    <a:pt x="225149" y="248723"/>
                  </a:lnTo>
                  <a:lnTo>
                    <a:pt x="238887" y="235493"/>
                  </a:lnTo>
                  <a:lnTo>
                    <a:pt x="266455" y="193489"/>
                  </a:lnTo>
                  <a:lnTo>
                    <a:pt x="286643" y="151678"/>
                  </a:lnTo>
                  <a:lnTo>
                    <a:pt x="296966" y="127264"/>
                  </a:lnTo>
                  <a:lnTo>
                    <a:pt x="307376" y="101111"/>
                  </a:lnTo>
                  <a:lnTo>
                    <a:pt x="317843" y="73797"/>
                  </a:lnTo>
                  <a:lnTo>
                    <a:pt x="331354" y="34042"/>
                  </a:lnTo>
                  <a:lnTo>
                    <a:pt x="342407" y="0"/>
                  </a:lnTo>
                  <a:lnTo>
                    <a:pt x="334209" y="12471"/>
                  </a:lnTo>
                  <a:lnTo>
                    <a:pt x="321743" y="55364"/>
                  </a:lnTo>
                  <a:lnTo>
                    <a:pt x="315215" y="92876"/>
                  </a:lnTo>
                  <a:lnTo>
                    <a:pt x="310666" y="131657"/>
                  </a:lnTo>
                  <a:lnTo>
                    <a:pt x="308643" y="167707"/>
                  </a:lnTo>
                  <a:lnTo>
                    <a:pt x="310876" y="212994"/>
                  </a:lnTo>
                  <a:lnTo>
                    <a:pt x="317910" y="234431"/>
                  </a:lnTo>
                  <a:lnTo>
                    <a:pt x="330007" y="252754"/>
                  </a:lnTo>
                  <a:lnTo>
                    <a:pt x="338777" y="260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251"/>
            <p:cNvSpPr/>
            <p:nvPr>
              <p:custDataLst>
                <p:tags r:id="rId152"/>
              </p:custDataLst>
            </p:nvPr>
          </p:nvSpPr>
          <p:spPr>
            <a:xfrm>
              <a:off x="8356598" y="6324600"/>
              <a:ext cx="635003" cy="95251"/>
            </a:xfrm>
            <a:custGeom>
              <a:avLst/>
              <a:gdLst/>
              <a:ahLst/>
              <a:cxnLst/>
              <a:rect l="0" t="0" r="0" b="0"/>
              <a:pathLst>
                <a:path w="635003" h="95251">
                  <a:moveTo>
                    <a:pt x="2" y="95250"/>
                  </a:moveTo>
                  <a:lnTo>
                    <a:pt x="2" y="95250"/>
                  </a:lnTo>
                  <a:lnTo>
                    <a:pt x="0" y="91879"/>
                  </a:lnTo>
                  <a:lnTo>
                    <a:pt x="13486" y="83041"/>
                  </a:lnTo>
                  <a:lnTo>
                    <a:pt x="55581" y="71484"/>
                  </a:lnTo>
                  <a:lnTo>
                    <a:pt x="78681" y="67411"/>
                  </a:lnTo>
                  <a:lnTo>
                    <a:pt x="106078" y="63286"/>
                  </a:lnTo>
                  <a:lnTo>
                    <a:pt x="136335" y="59124"/>
                  </a:lnTo>
                  <a:lnTo>
                    <a:pt x="172029" y="54938"/>
                  </a:lnTo>
                  <a:lnTo>
                    <a:pt x="211348" y="50736"/>
                  </a:lnTo>
                  <a:lnTo>
                    <a:pt x="253083" y="46524"/>
                  </a:lnTo>
                  <a:lnTo>
                    <a:pt x="297133" y="42306"/>
                  </a:lnTo>
                  <a:lnTo>
                    <a:pt x="342728" y="38081"/>
                  </a:lnTo>
                  <a:lnTo>
                    <a:pt x="389353" y="33854"/>
                  </a:lnTo>
                  <a:lnTo>
                    <a:pt x="432431" y="29625"/>
                  </a:lnTo>
                  <a:lnTo>
                    <a:pt x="473143" y="25395"/>
                  </a:lnTo>
                  <a:lnTo>
                    <a:pt x="512278" y="21163"/>
                  </a:lnTo>
                  <a:lnTo>
                    <a:pt x="543309" y="16931"/>
                  </a:lnTo>
                  <a:lnTo>
                    <a:pt x="568933" y="12698"/>
                  </a:lnTo>
                  <a:lnTo>
                    <a:pt x="635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252"/>
            <p:cNvSpPr/>
            <p:nvPr>
              <p:custDataLst>
                <p:tags r:id="rId153"/>
              </p:custDataLst>
            </p:nvPr>
          </p:nvSpPr>
          <p:spPr>
            <a:xfrm>
              <a:off x="8505341" y="6451600"/>
              <a:ext cx="537060" cy="72285"/>
            </a:xfrm>
            <a:custGeom>
              <a:avLst/>
              <a:gdLst/>
              <a:ahLst/>
              <a:cxnLst/>
              <a:rect l="0" t="0" r="0" b="0"/>
              <a:pathLst>
                <a:path w="537060" h="72285">
                  <a:moveTo>
                    <a:pt x="3659" y="25400"/>
                  </a:moveTo>
                  <a:lnTo>
                    <a:pt x="3659" y="25400"/>
                  </a:lnTo>
                  <a:lnTo>
                    <a:pt x="0" y="45679"/>
                  </a:lnTo>
                  <a:lnTo>
                    <a:pt x="1563" y="60754"/>
                  </a:lnTo>
                  <a:lnTo>
                    <a:pt x="6495" y="65902"/>
                  </a:lnTo>
                  <a:lnTo>
                    <a:pt x="23264" y="71622"/>
                  </a:lnTo>
                  <a:lnTo>
                    <a:pt x="61762" y="72284"/>
                  </a:lnTo>
                  <a:lnTo>
                    <a:pt x="86844" y="71473"/>
                  </a:lnTo>
                  <a:lnTo>
                    <a:pt x="119088" y="66698"/>
                  </a:lnTo>
                  <a:lnTo>
                    <a:pt x="156106" y="59282"/>
                  </a:lnTo>
                  <a:lnTo>
                    <a:pt x="196307" y="50105"/>
                  </a:lnTo>
                  <a:lnTo>
                    <a:pt x="238630" y="41870"/>
                  </a:lnTo>
                  <a:lnTo>
                    <a:pt x="282367" y="34263"/>
                  </a:lnTo>
                  <a:lnTo>
                    <a:pt x="327048" y="27076"/>
                  </a:lnTo>
                  <a:lnTo>
                    <a:pt x="370241" y="20872"/>
                  </a:lnTo>
                  <a:lnTo>
                    <a:pt x="412442" y="15327"/>
                  </a:lnTo>
                  <a:lnTo>
                    <a:pt x="453980" y="10218"/>
                  </a:lnTo>
                  <a:lnTo>
                    <a:pt x="537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627"/>
          <p:cNvGrpSpPr/>
          <p:nvPr/>
        </p:nvGrpSpPr>
        <p:grpSpPr>
          <a:xfrm>
            <a:off x="7118736" y="5982821"/>
            <a:ext cx="767965" cy="475130"/>
            <a:chOff x="7118736" y="5982821"/>
            <a:chExt cx="767965" cy="475130"/>
          </a:xfrm>
        </p:grpSpPr>
        <p:sp>
          <p:nvSpPr>
            <p:cNvPr id="281" name="SMARTInkShape-3253"/>
            <p:cNvSpPr/>
            <p:nvPr>
              <p:custDataLst>
                <p:tags r:id="rId143"/>
              </p:custDataLst>
            </p:nvPr>
          </p:nvSpPr>
          <p:spPr>
            <a:xfrm>
              <a:off x="7118736" y="5982821"/>
              <a:ext cx="170993" cy="343851"/>
            </a:xfrm>
            <a:custGeom>
              <a:avLst/>
              <a:gdLst/>
              <a:ahLst/>
              <a:cxnLst/>
              <a:rect l="0" t="0" r="0" b="0"/>
              <a:pathLst>
                <a:path w="170993" h="343851">
                  <a:moveTo>
                    <a:pt x="25014" y="106829"/>
                  </a:moveTo>
                  <a:lnTo>
                    <a:pt x="25014" y="106829"/>
                  </a:lnTo>
                  <a:lnTo>
                    <a:pt x="25014" y="141985"/>
                  </a:lnTo>
                  <a:lnTo>
                    <a:pt x="25014" y="187801"/>
                  </a:lnTo>
                  <a:lnTo>
                    <a:pt x="23602" y="223251"/>
                  </a:lnTo>
                  <a:lnTo>
                    <a:pt x="18272" y="260172"/>
                  </a:lnTo>
                  <a:lnTo>
                    <a:pt x="10708" y="306545"/>
                  </a:lnTo>
                  <a:lnTo>
                    <a:pt x="913" y="343828"/>
                  </a:lnTo>
                  <a:lnTo>
                    <a:pt x="481" y="343850"/>
                  </a:lnTo>
                  <a:lnTo>
                    <a:pt x="0" y="340113"/>
                  </a:lnTo>
                  <a:lnTo>
                    <a:pt x="5465" y="301704"/>
                  </a:lnTo>
                  <a:lnTo>
                    <a:pt x="11857" y="262585"/>
                  </a:lnTo>
                  <a:lnTo>
                    <a:pt x="17654" y="236771"/>
                  </a:lnTo>
                  <a:lnTo>
                    <a:pt x="25046" y="207569"/>
                  </a:lnTo>
                  <a:lnTo>
                    <a:pt x="33502" y="176107"/>
                  </a:lnTo>
                  <a:lnTo>
                    <a:pt x="43373" y="144546"/>
                  </a:lnTo>
                  <a:lnTo>
                    <a:pt x="54187" y="112924"/>
                  </a:lnTo>
                  <a:lnTo>
                    <a:pt x="65629" y="81260"/>
                  </a:lnTo>
                  <a:lnTo>
                    <a:pt x="87750" y="38550"/>
                  </a:lnTo>
                  <a:lnTo>
                    <a:pt x="108635" y="12982"/>
                  </a:lnTo>
                  <a:lnTo>
                    <a:pt x="127325" y="1620"/>
                  </a:lnTo>
                  <a:lnTo>
                    <a:pt x="135555" y="0"/>
                  </a:lnTo>
                  <a:lnTo>
                    <a:pt x="150343" y="1964"/>
                  </a:lnTo>
                  <a:lnTo>
                    <a:pt x="156544" y="8697"/>
                  </a:lnTo>
                  <a:lnTo>
                    <a:pt x="167198" y="31230"/>
                  </a:lnTo>
                  <a:lnTo>
                    <a:pt x="170992" y="61939"/>
                  </a:lnTo>
                  <a:lnTo>
                    <a:pt x="168210" y="95345"/>
                  </a:lnTo>
                  <a:lnTo>
                    <a:pt x="150071" y="140508"/>
                  </a:lnTo>
                  <a:lnTo>
                    <a:pt x="132335" y="165306"/>
                  </a:lnTo>
                  <a:lnTo>
                    <a:pt x="110812" y="182443"/>
                  </a:lnTo>
                  <a:lnTo>
                    <a:pt x="89957" y="191941"/>
                  </a:lnTo>
                  <a:lnTo>
                    <a:pt x="82421" y="192497"/>
                  </a:lnTo>
                  <a:lnTo>
                    <a:pt x="70284" y="189353"/>
                  </a:lnTo>
                  <a:lnTo>
                    <a:pt x="60185" y="183254"/>
                  </a:lnTo>
                  <a:lnTo>
                    <a:pt x="45804" y="166321"/>
                  </a:lnTo>
                  <a:lnTo>
                    <a:pt x="47951" y="174786"/>
                  </a:lnTo>
                  <a:lnTo>
                    <a:pt x="72692" y="220244"/>
                  </a:lnTo>
                  <a:lnTo>
                    <a:pt x="93938" y="257085"/>
                  </a:lnTo>
                  <a:lnTo>
                    <a:pt x="116353" y="294538"/>
                  </a:lnTo>
                  <a:lnTo>
                    <a:pt x="119067" y="296174"/>
                  </a:lnTo>
                  <a:lnTo>
                    <a:pt x="126614" y="297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254"/>
            <p:cNvSpPr/>
            <p:nvPr>
              <p:custDataLst>
                <p:tags r:id="rId144"/>
              </p:custDataLst>
            </p:nvPr>
          </p:nvSpPr>
          <p:spPr>
            <a:xfrm>
              <a:off x="7315200" y="6176056"/>
              <a:ext cx="82551" cy="107191"/>
            </a:xfrm>
            <a:custGeom>
              <a:avLst/>
              <a:gdLst/>
              <a:ahLst/>
              <a:cxnLst/>
              <a:rect l="0" t="0" r="0" b="0"/>
              <a:pathLst>
                <a:path w="82551" h="107191">
                  <a:moveTo>
                    <a:pt x="0" y="59644"/>
                  </a:moveTo>
                  <a:lnTo>
                    <a:pt x="0" y="59644"/>
                  </a:lnTo>
                  <a:lnTo>
                    <a:pt x="3370" y="59644"/>
                  </a:lnTo>
                  <a:lnTo>
                    <a:pt x="31496" y="52471"/>
                  </a:lnTo>
                  <a:lnTo>
                    <a:pt x="38222" y="46813"/>
                  </a:lnTo>
                  <a:lnTo>
                    <a:pt x="45974" y="28952"/>
                  </a:lnTo>
                  <a:lnTo>
                    <a:pt x="46774" y="15664"/>
                  </a:lnTo>
                  <a:lnTo>
                    <a:pt x="46000" y="9158"/>
                  </a:lnTo>
                  <a:lnTo>
                    <a:pt x="43366" y="4819"/>
                  </a:lnTo>
                  <a:lnTo>
                    <a:pt x="39493" y="1928"/>
                  </a:lnTo>
                  <a:lnTo>
                    <a:pt x="34796" y="0"/>
                  </a:lnTo>
                  <a:lnTo>
                    <a:pt x="29547" y="831"/>
                  </a:lnTo>
                  <a:lnTo>
                    <a:pt x="18072" y="7400"/>
                  </a:lnTo>
                  <a:lnTo>
                    <a:pt x="9678" y="21137"/>
                  </a:lnTo>
                  <a:lnTo>
                    <a:pt x="2867" y="46823"/>
                  </a:lnTo>
                  <a:lnTo>
                    <a:pt x="2731" y="72308"/>
                  </a:lnTo>
                  <a:lnTo>
                    <a:pt x="3937" y="80787"/>
                  </a:lnTo>
                  <a:lnTo>
                    <a:pt x="10922" y="93971"/>
                  </a:lnTo>
                  <a:lnTo>
                    <a:pt x="15748" y="99461"/>
                  </a:lnTo>
                  <a:lnTo>
                    <a:pt x="28635" y="105563"/>
                  </a:lnTo>
                  <a:lnTo>
                    <a:pt x="36024" y="107190"/>
                  </a:lnTo>
                  <a:lnTo>
                    <a:pt x="82550" y="97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255"/>
            <p:cNvSpPr/>
            <p:nvPr>
              <p:custDataLst>
                <p:tags r:id="rId145"/>
              </p:custDataLst>
            </p:nvPr>
          </p:nvSpPr>
          <p:spPr>
            <a:xfrm>
              <a:off x="7416800" y="6203950"/>
              <a:ext cx="35737" cy="254001"/>
            </a:xfrm>
            <a:custGeom>
              <a:avLst/>
              <a:gdLst/>
              <a:ahLst/>
              <a:cxnLst/>
              <a:rect l="0" t="0" r="0" b="0"/>
              <a:pathLst>
                <a:path w="35737" h="254001">
                  <a:moveTo>
                    <a:pt x="12700" y="0"/>
                  </a:moveTo>
                  <a:lnTo>
                    <a:pt x="12700" y="0"/>
                  </a:lnTo>
                  <a:lnTo>
                    <a:pt x="16070" y="6741"/>
                  </a:lnTo>
                  <a:lnTo>
                    <a:pt x="25531" y="54273"/>
                  </a:lnTo>
                  <a:lnTo>
                    <a:pt x="34885" y="97921"/>
                  </a:lnTo>
                  <a:lnTo>
                    <a:pt x="35736" y="135553"/>
                  </a:lnTo>
                  <a:lnTo>
                    <a:pt x="27678" y="179707"/>
                  </a:lnTo>
                  <a:lnTo>
                    <a:pt x="12314" y="22542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256"/>
            <p:cNvSpPr/>
            <p:nvPr>
              <p:custDataLst>
                <p:tags r:id="rId146"/>
              </p:custDataLst>
            </p:nvPr>
          </p:nvSpPr>
          <p:spPr>
            <a:xfrm>
              <a:off x="7493000" y="6127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257"/>
            <p:cNvSpPr/>
            <p:nvPr>
              <p:custDataLst>
                <p:tags r:id="rId147"/>
              </p:custDataLst>
            </p:nvPr>
          </p:nvSpPr>
          <p:spPr>
            <a:xfrm>
              <a:off x="7512050" y="6152705"/>
              <a:ext cx="298451" cy="129608"/>
            </a:xfrm>
            <a:custGeom>
              <a:avLst/>
              <a:gdLst/>
              <a:ahLst/>
              <a:cxnLst/>
              <a:rect l="0" t="0" r="0" b="0"/>
              <a:pathLst>
                <a:path w="298451" h="129608">
                  <a:moveTo>
                    <a:pt x="0" y="44895"/>
                  </a:moveTo>
                  <a:lnTo>
                    <a:pt x="0" y="44895"/>
                  </a:lnTo>
                  <a:lnTo>
                    <a:pt x="3370" y="44895"/>
                  </a:lnTo>
                  <a:lnTo>
                    <a:pt x="12209" y="48266"/>
                  </a:lnTo>
                  <a:lnTo>
                    <a:pt x="30507" y="46991"/>
                  </a:lnTo>
                  <a:lnTo>
                    <a:pt x="56904" y="35170"/>
                  </a:lnTo>
                  <a:lnTo>
                    <a:pt x="74010" y="23355"/>
                  </a:lnTo>
                  <a:lnTo>
                    <a:pt x="78753" y="15096"/>
                  </a:lnTo>
                  <a:lnTo>
                    <a:pt x="79315" y="12329"/>
                  </a:lnTo>
                  <a:lnTo>
                    <a:pt x="78982" y="10484"/>
                  </a:lnTo>
                  <a:lnTo>
                    <a:pt x="78054" y="9255"/>
                  </a:lnTo>
                  <a:lnTo>
                    <a:pt x="76025" y="9846"/>
                  </a:lnTo>
                  <a:lnTo>
                    <a:pt x="70007" y="14265"/>
                  </a:lnTo>
                  <a:lnTo>
                    <a:pt x="55316" y="31430"/>
                  </a:lnTo>
                  <a:lnTo>
                    <a:pt x="44298" y="57760"/>
                  </a:lnTo>
                  <a:lnTo>
                    <a:pt x="39937" y="87905"/>
                  </a:lnTo>
                  <a:lnTo>
                    <a:pt x="42680" y="104933"/>
                  </a:lnTo>
                  <a:lnTo>
                    <a:pt x="47896" y="117439"/>
                  </a:lnTo>
                  <a:lnTo>
                    <a:pt x="52567" y="122998"/>
                  </a:lnTo>
                  <a:lnTo>
                    <a:pt x="60758" y="125468"/>
                  </a:lnTo>
                  <a:lnTo>
                    <a:pt x="65905" y="126128"/>
                  </a:lnTo>
                  <a:lnTo>
                    <a:pt x="79149" y="121215"/>
                  </a:lnTo>
                  <a:lnTo>
                    <a:pt x="94444" y="110565"/>
                  </a:lnTo>
                  <a:lnTo>
                    <a:pt x="129140" y="69338"/>
                  </a:lnTo>
                  <a:lnTo>
                    <a:pt x="157503" y="31206"/>
                  </a:lnTo>
                  <a:lnTo>
                    <a:pt x="182257" y="3150"/>
                  </a:lnTo>
                  <a:lnTo>
                    <a:pt x="185710" y="836"/>
                  </a:lnTo>
                  <a:lnTo>
                    <a:pt x="188718" y="0"/>
                  </a:lnTo>
                  <a:lnTo>
                    <a:pt x="191429" y="149"/>
                  </a:lnTo>
                  <a:lnTo>
                    <a:pt x="196321" y="2195"/>
                  </a:lnTo>
                  <a:lnTo>
                    <a:pt x="208548" y="12183"/>
                  </a:lnTo>
                  <a:lnTo>
                    <a:pt x="209254" y="16231"/>
                  </a:lnTo>
                  <a:lnTo>
                    <a:pt x="209462" y="18528"/>
                  </a:lnTo>
                  <a:lnTo>
                    <a:pt x="206153" y="15838"/>
                  </a:lnTo>
                  <a:lnTo>
                    <a:pt x="204463" y="15646"/>
                  </a:lnTo>
                  <a:lnTo>
                    <a:pt x="172769" y="26045"/>
                  </a:lnTo>
                  <a:lnTo>
                    <a:pt x="161218" y="36988"/>
                  </a:lnTo>
                  <a:lnTo>
                    <a:pt x="152085" y="51964"/>
                  </a:lnTo>
                  <a:lnTo>
                    <a:pt x="145675" y="70379"/>
                  </a:lnTo>
                  <a:lnTo>
                    <a:pt x="144841" y="97210"/>
                  </a:lnTo>
                  <a:lnTo>
                    <a:pt x="149062" y="119661"/>
                  </a:lnTo>
                  <a:lnTo>
                    <a:pt x="152997" y="124373"/>
                  </a:lnTo>
                  <a:lnTo>
                    <a:pt x="164895" y="129607"/>
                  </a:lnTo>
                  <a:lnTo>
                    <a:pt x="183352" y="124408"/>
                  </a:lnTo>
                  <a:lnTo>
                    <a:pt x="219426" y="103732"/>
                  </a:lnTo>
                  <a:lnTo>
                    <a:pt x="246395" y="82333"/>
                  </a:lnTo>
                  <a:lnTo>
                    <a:pt x="281144" y="40936"/>
                  </a:lnTo>
                  <a:lnTo>
                    <a:pt x="298450" y="1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258"/>
            <p:cNvSpPr/>
            <p:nvPr>
              <p:custDataLst>
                <p:tags r:id="rId148"/>
              </p:custDataLst>
            </p:nvPr>
          </p:nvSpPr>
          <p:spPr>
            <a:xfrm>
              <a:off x="7813849" y="6007100"/>
              <a:ext cx="72852" cy="279666"/>
            </a:xfrm>
            <a:custGeom>
              <a:avLst/>
              <a:gdLst/>
              <a:ahLst/>
              <a:cxnLst/>
              <a:rect l="0" t="0" r="0" b="0"/>
              <a:pathLst>
                <a:path w="72852" h="279666">
                  <a:moveTo>
                    <a:pt x="47451" y="0"/>
                  </a:moveTo>
                  <a:lnTo>
                    <a:pt x="47451" y="0"/>
                  </a:lnTo>
                  <a:lnTo>
                    <a:pt x="44080" y="0"/>
                  </a:lnTo>
                  <a:lnTo>
                    <a:pt x="35242" y="3371"/>
                  </a:lnTo>
                  <a:lnTo>
                    <a:pt x="23685" y="25693"/>
                  </a:lnTo>
                  <a:lnTo>
                    <a:pt x="13605" y="56810"/>
                  </a:lnTo>
                  <a:lnTo>
                    <a:pt x="4185" y="96510"/>
                  </a:lnTo>
                  <a:lnTo>
                    <a:pt x="0" y="140025"/>
                  </a:lnTo>
                  <a:lnTo>
                    <a:pt x="21" y="179590"/>
                  </a:lnTo>
                  <a:lnTo>
                    <a:pt x="3086" y="213873"/>
                  </a:lnTo>
                  <a:lnTo>
                    <a:pt x="13452" y="250891"/>
                  </a:lnTo>
                  <a:lnTo>
                    <a:pt x="28911" y="271032"/>
                  </a:lnTo>
                  <a:lnTo>
                    <a:pt x="38270" y="278738"/>
                  </a:lnTo>
                  <a:lnTo>
                    <a:pt x="44154" y="279665"/>
                  </a:lnTo>
                  <a:lnTo>
                    <a:pt x="7285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259"/>
            <p:cNvSpPr/>
            <p:nvPr>
              <p:custDataLst>
                <p:tags r:id="rId149"/>
              </p:custDataLst>
            </p:nvPr>
          </p:nvSpPr>
          <p:spPr>
            <a:xfrm>
              <a:off x="7767815" y="6127750"/>
              <a:ext cx="61736" cy="19051"/>
            </a:xfrm>
            <a:custGeom>
              <a:avLst/>
              <a:gdLst/>
              <a:ahLst/>
              <a:cxnLst/>
              <a:rect l="0" t="0" r="0" b="0"/>
              <a:pathLst>
                <a:path w="617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48"/>
                  </a:lnTo>
                  <a:lnTo>
                    <a:pt x="5500" y="15679"/>
                  </a:lnTo>
                  <a:lnTo>
                    <a:pt x="61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628"/>
          <p:cNvGrpSpPr/>
          <p:nvPr/>
        </p:nvGrpSpPr>
        <p:grpSpPr>
          <a:xfrm>
            <a:off x="6532182" y="5994398"/>
            <a:ext cx="262319" cy="353091"/>
            <a:chOff x="6532182" y="5994398"/>
            <a:chExt cx="262319" cy="353091"/>
          </a:xfrm>
        </p:grpSpPr>
        <p:sp>
          <p:nvSpPr>
            <p:cNvPr id="289" name="SMARTInkShape-3260"/>
            <p:cNvSpPr/>
            <p:nvPr>
              <p:custDataLst>
                <p:tags r:id="rId141"/>
              </p:custDataLst>
            </p:nvPr>
          </p:nvSpPr>
          <p:spPr>
            <a:xfrm>
              <a:off x="6575212" y="5994398"/>
              <a:ext cx="136551" cy="353091"/>
            </a:xfrm>
            <a:custGeom>
              <a:avLst/>
              <a:gdLst/>
              <a:ahLst/>
              <a:cxnLst/>
              <a:rect l="0" t="0" r="0" b="0"/>
              <a:pathLst>
                <a:path w="136551" h="353091">
                  <a:moveTo>
                    <a:pt x="104988" y="2"/>
                  </a:moveTo>
                  <a:lnTo>
                    <a:pt x="104988" y="2"/>
                  </a:lnTo>
                  <a:lnTo>
                    <a:pt x="101617" y="0"/>
                  </a:lnTo>
                  <a:lnTo>
                    <a:pt x="92779" y="6743"/>
                  </a:lnTo>
                  <a:lnTo>
                    <a:pt x="76444" y="45471"/>
                  </a:lnTo>
                  <a:lnTo>
                    <a:pt x="65490" y="82064"/>
                  </a:lnTo>
                  <a:lnTo>
                    <a:pt x="58901" y="104805"/>
                  </a:lnTo>
                  <a:lnTo>
                    <a:pt x="51685" y="129844"/>
                  </a:lnTo>
                  <a:lnTo>
                    <a:pt x="44052" y="156412"/>
                  </a:lnTo>
                  <a:lnTo>
                    <a:pt x="36141" y="182591"/>
                  </a:lnTo>
                  <a:lnTo>
                    <a:pt x="28046" y="208512"/>
                  </a:lnTo>
                  <a:lnTo>
                    <a:pt x="19827" y="234259"/>
                  </a:lnTo>
                  <a:lnTo>
                    <a:pt x="8812" y="277918"/>
                  </a:lnTo>
                  <a:lnTo>
                    <a:pt x="526" y="324824"/>
                  </a:lnTo>
                  <a:lnTo>
                    <a:pt x="0" y="342628"/>
                  </a:lnTo>
                  <a:lnTo>
                    <a:pt x="4469" y="352893"/>
                  </a:lnTo>
                  <a:lnTo>
                    <a:pt x="9047" y="353090"/>
                  </a:lnTo>
                  <a:lnTo>
                    <a:pt x="21661" y="345784"/>
                  </a:lnTo>
                  <a:lnTo>
                    <a:pt x="44628" y="319060"/>
                  </a:lnTo>
                  <a:lnTo>
                    <a:pt x="65937" y="274220"/>
                  </a:lnTo>
                  <a:lnTo>
                    <a:pt x="80934" y="242493"/>
                  </a:lnTo>
                  <a:lnTo>
                    <a:pt x="80486" y="242097"/>
                  </a:lnTo>
                  <a:lnTo>
                    <a:pt x="76483" y="248279"/>
                  </a:lnTo>
                  <a:lnTo>
                    <a:pt x="69515" y="273150"/>
                  </a:lnTo>
                  <a:lnTo>
                    <a:pt x="67234" y="310189"/>
                  </a:lnTo>
                  <a:lnTo>
                    <a:pt x="70804" y="323423"/>
                  </a:lnTo>
                  <a:lnTo>
                    <a:pt x="73733" y="329915"/>
                  </a:lnTo>
                  <a:lnTo>
                    <a:pt x="78507" y="334245"/>
                  </a:lnTo>
                  <a:lnTo>
                    <a:pt x="91337" y="339055"/>
                  </a:lnTo>
                  <a:lnTo>
                    <a:pt x="106447" y="335547"/>
                  </a:lnTo>
                  <a:lnTo>
                    <a:pt x="121158" y="326932"/>
                  </a:lnTo>
                  <a:lnTo>
                    <a:pt x="132401" y="316049"/>
                  </a:lnTo>
                  <a:lnTo>
                    <a:pt x="135257" y="308772"/>
                  </a:lnTo>
                  <a:lnTo>
                    <a:pt x="136550" y="291279"/>
                  </a:lnTo>
                  <a:lnTo>
                    <a:pt x="129940" y="264968"/>
                  </a:lnTo>
                  <a:lnTo>
                    <a:pt x="119135" y="249703"/>
                  </a:lnTo>
                  <a:lnTo>
                    <a:pt x="106336" y="238687"/>
                  </a:lnTo>
                  <a:lnTo>
                    <a:pt x="100948" y="236736"/>
                  </a:lnTo>
                  <a:lnTo>
                    <a:pt x="85938" y="234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261"/>
            <p:cNvSpPr/>
            <p:nvPr>
              <p:custDataLst>
                <p:tags r:id="rId142"/>
              </p:custDataLst>
            </p:nvPr>
          </p:nvSpPr>
          <p:spPr>
            <a:xfrm>
              <a:off x="6532182" y="6121400"/>
              <a:ext cx="262319" cy="38101"/>
            </a:xfrm>
            <a:custGeom>
              <a:avLst/>
              <a:gdLst/>
              <a:ahLst/>
              <a:cxnLst/>
              <a:rect l="0" t="0" r="0" b="0"/>
              <a:pathLst>
                <a:path w="262319" h="38101">
                  <a:moveTo>
                    <a:pt x="21018" y="38100"/>
                  </a:moveTo>
                  <a:lnTo>
                    <a:pt x="21018" y="38100"/>
                  </a:lnTo>
                  <a:lnTo>
                    <a:pt x="4059" y="31193"/>
                  </a:lnTo>
                  <a:lnTo>
                    <a:pt x="1245" y="29261"/>
                  </a:lnTo>
                  <a:lnTo>
                    <a:pt x="74" y="27974"/>
                  </a:lnTo>
                  <a:lnTo>
                    <a:pt x="0" y="27116"/>
                  </a:lnTo>
                  <a:lnTo>
                    <a:pt x="656" y="26544"/>
                  </a:lnTo>
                  <a:lnTo>
                    <a:pt x="47204" y="16192"/>
                  </a:lnTo>
                  <a:lnTo>
                    <a:pt x="70226" y="13616"/>
                  </a:lnTo>
                  <a:lnTo>
                    <a:pt x="96157" y="11195"/>
                  </a:lnTo>
                  <a:lnTo>
                    <a:pt x="126144" y="8875"/>
                  </a:lnTo>
                  <a:lnTo>
                    <a:pt x="158835" y="6621"/>
                  </a:lnTo>
                  <a:lnTo>
                    <a:pt x="193328" y="4414"/>
                  </a:lnTo>
                  <a:lnTo>
                    <a:pt x="262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629"/>
          <p:cNvGrpSpPr/>
          <p:nvPr/>
        </p:nvGrpSpPr>
        <p:grpSpPr>
          <a:xfrm>
            <a:off x="5645150" y="5980320"/>
            <a:ext cx="546101" cy="388731"/>
            <a:chOff x="5645150" y="5980320"/>
            <a:chExt cx="546101" cy="388731"/>
          </a:xfrm>
        </p:grpSpPr>
        <p:sp>
          <p:nvSpPr>
            <p:cNvPr id="292" name="SMARTInkShape-3262"/>
            <p:cNvSpPr/>
            <p:nvPr>
              <p:custDataLst>
                <p:tags r:id="rId134"/>
              </p:custDataLst>
            </p:nvPr>
          </p:nvSpPr>
          <p:spPr>
            <a:xfrm>
              <a:off x="5832994" y="6217565"/>
              <a:ext cx="91557" cy="121291"/>
            </a:xfrm>
            <a:custGeom>
              <a:avLst/>
              <a:gdLst/>
              <a:ahLst/>
              <a:cxnLst/>
              <a:rect l="0" t="0" r="0" b="0"/>
              <a:pathLst>
                <a:path w="91557" h="121291">
                  <a:moveTo>
                    <a:pt x="53456" y="68935"/>
                  </a:moveTo>
                  <a:lnTo>
                    <a:pt x="53456" y="68935"/>
                  </a:lnTo>
                  <a:lnTo>
                    <a:pt x="56827" y="68935"/>
                  </a:lnTo>
                  <a:lnTo>
                    <a:pt x="60363" y="65172"/>
                  </a:lnTo>
                  <a:lnTo>
                    <a:pt x="68383" y="47887"/>
                  </a:lnTo>
                  <a:lnTo>
                    <a:pt x="67913" y="26872"/>
                  </a:lnTo>
                  <a:lnTo>
                    <a:pt x="63305" y="9513"/>
                  </a:lnTo>
                  <a:lnTo>
                    <a:pt x="59480" y="3719"/>
                  </a:lnTo>
                  <a:lnTo>
                    <a:pt x="57472" y="2175"/>
                  </a:lnTo>
                  <a:lnTo>
                    <a:pt x="44533" y="0"/>
                  </a:lnTo>
                  <a:lnTo>
                    <a:pt x="39040" y="3223"/>
                  </a:lnTo>
                  <a:lnTo>
                    <a:pt x="21198" y="25319"/>
                  </a:lnTo>
                  <a:lnTo>
                    <a:pt x="4623" y="58364"/>
                  </a:lnTo>
                  <a:lnTo>
                    <a:pt x="0" y="82581"/>
                  </a:lnTo>
                  <a:lnTo>
                    <a:pt x="1711" y="101810"/>
                  </a:lnTo>
                  <a:lnTo>
                    <a:pt x="7175" y="115297"/>
                  </a:lnTo>
                  <a:lnTo>
                    <a:pt x="10607" y="118892"/>
                  </a:lnTo>
                  <a:lnTo>
                    <a:pt x="14307" y="121290"/>
                  </a:lnTo>
                  <a:lnTo>
                    <a:pt x="18185" y="120771"/>
                  </a:lnTo>
                  <a:lnTo>
                    <a:pt x="26256" y="114551"/>
                  </a:lnTo>
                  <a:lnTo>
                    <a:pt x="42104" y="92407"/>
                  </a:lnTo>
                  <a:lnTo>
                    <a:pt x="58868" y="45502"/>
                  </a:lnTo>
                  <a:lnTo>
                    <a:pt x="62916" y="38059"/>
                  </a:lnTo>
                  <a:lnTo>
                    <a:pt x="63996" y="37063"/>
                  </a:lnTo>
                  <a:lnTo>
                    <a:pt x="64716" y="37104"/>
                  </a:lnTo>
                  <a:lnTo>
                    <a:pt x="80847" y="77658"/>
                  </a:lnTo>
                  <a:lnTo>
                    <a:pt x="91556" y="107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263"/>
            <p:cNvSpPr/>
            <p:nvPr>
              <p:custDataLst>
                <p:tags r:id="rId135"/>
              </p:custDataLst>
            </p:nvPr>
          </p:nvSpPr>
          <p:spPr>
            <a:xfrm>
              <a:off x="6019800" y="62293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1877" y="4191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264"/>
            <p:cNvSpPr/>
            <p:nvPr>
              <p:custDataLst>
                <p:tags r:id="rId136"/>
              </p:custDataLst>
            </p:nvPr>
          </p:nvSpPr>
          <p:spPr>
            <a:xfrm>
              <a:off x="6032500" y="6115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5959"/>
                  </a:lnTo>
                  <a:lnTo>
                    <a:pt x="5645" y="3971"/>
                  </a:lnTo>
                  <a:lnTo>
                    <a:pt x="4469" y="26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265"/>
            <p:cNvSpPr/>
            <p:nvPr>
              <p:custDataLst>
                <p:tags r:id="rId137"/>
              </p:custDataLst>
            </p:nvPr>
          </p:nvSpPr>
          <p:spPr>
            <a:xfrm>
              <a:off x="6140450" y="6032500"/>
              <a:ext cx="50801" cy="292101"/>
            </a:xfrm>
            <a:custGeom>
              <a:avLst/>
              <a:gdLst/>
              <a:ahLst/>
              <a:cxnLst/>
              <a:rect l="0" t="0" r="0" b="0"/>
              <a:pathLst>
                <a:path w="50801" h="292101">
                  <a:moveTo>
                    <a:pt x="50800" y="0"/>
                  </a:moveTo>
                  <a:lnTo>
                    <a:pt x="50800" y="0"/>
                  </a:lnTo>
                  <a:lnTo>
                    <a:pt x="50800" y="34531"/>
                  </a:lnTo>
                  <a:lnTo>
                    <a:pt x="50800" y="65911"/>
                  </a:lnTo>
                  <a:lnTo>
                    <a:pt x="49389" y="103378"/>
                  </a:lnTo>
                  <a:lnTo>
                    <a:pt x="44059" y="143547"/>
                  </a:lnTo>
                  <a:lnTo>
                    <a:pt x="36985" y="181156"/>
                  </a:lnTo>
                  <a:lnTo>
                    <a:pt x="29139" y="215274"/>
                  </a:lnTo>
                  <a:lnTo>
                    <a:pt x="16786" y="25616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266"/>
            <p:cNvSpPr/>
            <p:nvPr>
              <p:custDataLst>
                <p:tags r:id="rId138"/>
              </p:custDataLst>
            </p:nvPr>
          </p:nvSpPr>
          <p:spPr>
            <a:xfrm>
              <a:off x="5646679" y="6047893"/>
              <a:ext cx="36572" cy="321158"/>
            </a:xfrm>
            <a:custGeom>
              <a:avLst/>
              <a:gdLst/>
              <a:ahLst/>
              <a:cxnLst/>
              <a:rect l="0" t="0" r="0" b="0"/>
              <a:pathLst>
                <a:path w="36572" h="321158">
                  <a:moveTo>
                    <a:pt x="36571" y="3657"/>
                  </a:moveTo>
                  <a:lnTo>
                    <a:pt x="36571" y="3657"/>
                  </a:lnTo>
                  <a:lnTo>
                    <a:pt x="36571" y="0"/>
                  </a:lnTo>
                  <a:lnTo>
                    <a:pt x="32808" y="45445"/>
                  </a:lnTo>
                  <a:lnTo>
                    <a:pt x="27137" y="79380"/>
                  </a:lnTo>
                  <a:lnTo>
                    <a:pt x="22266" y="120330"/>
                  </a:lnTo>
                  <a:lnTo>
                    <a:pt x="15866" y="164402"/>
                  </a:lnTo>
                  <a:lnTo>
                    <a:pt x="9025" y="209156"/>
                  </a:lnTo>
                  <a:lnTo>
                    <a:pt x="3632" y="252564"/>
                  </a:lnTo>
                  <a:lnTo>
                    <a:pt x="0" y="296443"/>
                  </a:lnTo>
                  <a:lnTo>
                    <a:pt x="1032" y="310173"/>
                  </a:lnTo>
                  <a:lnTo>
                    <a:pt x="4821" y="32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267"/>
            <p:cNvSpPr/>
            <p:nvPr>
              <p:custDataLst>
                <p:tags r:id="rId139"/>
              </p:custDataLst>
            </p:nvPr>
          </p:nvSpPr>
          <p:spPr>
            <a:xfrm>
              <a:off x="5670811" y="5980320"/>
              <a:ext cx="228340" cy="102981"/>
            </a:xfrm>
            <a:custGeom>
              <a:avLst/>
              <a:gdLst/>
              <a:ahLst/>
              <a:cxnLst/>
              <a:rect l="0" t="0" r="0" b="0"/>
              <a:pathLst>
                <a:path w="228340" h="102981">
                  <a:moveTo>
                    <a:pt x="6089" y="102980"/>
                  </a:moveTo>
                  <a:lnTo>
                    <a:pt x="6089" y="102980"/>
                  </a:lnTo>
                  <a:lnTo>
                    <a:pt x="622" y="79836"/>
                  </a:lnTo>
                  <a:lnTo>
                    <a:pt x="0" y="70410"/>
                  </a:lnTo>
                  <a:lnTo>
                    <a:pt x="9263" y="61693"/>
                  </a:lnTo>
                  <a:lnTo>
                    <a:pt x="41837" y="43004"/>
                  </a:lnTo>
                  <a:lnTo>
                    <a:pt x="74893" y="28346"/>
                  </a:lnTo>
                  <a:lnTo>
                    <a:pt x="113104" y="14776"/>
                  </a:lnTo>
                  <a:lnTo>
                    <a:pt x="147961" y="5452"/>
                  </a:lnTo>
                  <a:lnTo>
                    <a:pt x="191588" y="0"/>
                  </a:lnTo>
                  <a:lnTo>
                    <a:pt x="228339" y="1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268"/>
            <p:cNvSpPr/>
            <p:nvPr>
              <p:custDataLst>
                <p:tags r:id="rId140"/>
              </p:custDataLst>
            </p:nvPr>
          </p:nvSpPr>
          <p:spPr>
            <a:xfrm>
              <a:off x="5645150" y="6165850"/>
              <a:ext cx="184151" cy="69851"/>
            </a:xfrm>
            <a:custGeom>
              <a:avLst/>
              <a:gdLst/>
              <a:ahLst/>
              <a:cxnLst/>
              <a:rect l="0" t="0" r="0" b="0"/>
              <a:pathLst>
                <a:path w="184151" h="69851">
                  <a:moveTo>
                    <a:pt x="0" y="69850"/>
                  </a:moveTo>
                  <a:lnTo>
                    <a:pt x="0" y="69850"/>
                  </a:lnTo>
                  <a:lnTo>
                    <a:pt x="45466" y="57641"/>
                  </a:lnTo>
                  <a:lnTo>
                    <a:pt x="86222" y="42712"/>
                  </a:lnTo>
                  <a:lnTo>
                    <a:pt x="126205" y="28257"/>
                  </a:lnTo>
                  <a:lnTo>
                    <a:pt x="169045" y="777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630"/>
          <p:cNvGrpSpPr/>
          <p:nvPr/>
        </p:nvGrpSpPr>
        <p:grpSpPr>
          <a:xfrm>
            <a:off x="4524179" y="6054830"/>
            <a:ext cx="619322" cy="441221"/>
            <a:chOff x="4524179" y="6054830"/>
            <a:chExt cx="619322" cy="441221"/>
          </a:xfrm>
        </p:grpSpPr>
        <p:sp>
          <p:nvSpPr>
            <p:cNvPr id="300" name="SMARTInkShape-3269"/>
            <p:cNvSpPr/>
            <p:nvPr>
              <p:custDataLst>
                <p:tags r:id="rId131"/>
              </p:custDataLst>
            </p:nvPr>
          </p:nvSpPr>
          <p:spPr>
            <a:xfrm>
              <a:off x="4942065" y="6054830"/>
              <a:ext cx="147598" cy="441221"/>
            </a:xfrm>
            <a:custGeom>
              <a:avLst/>
              <a:gdLst/>
              <a:ahLst/>
              <a:cxnLst/>
              <a:rect l="0" t="0" r="0" b="0"/>
              <a:pathLst>
                <a:path w="147598" h="441221">
                  <a:moveTo>
                    <a:pt x="10935" y="9420"/>
                  </a:moveTo>
                  <a:lnTo>
                    <a:pt x="10935" y="9420"/>
                  </a:lnTo>
                  <a:lnTo>
                    <a:pt x="4193" y="6049"/>
                  </a:lnTo>
                  <a:lnTo>
                    <a:pt x="2207" y="4350"/>
                  </a:lnTo>
                  <a:lnTo>
                    <a:pt x="0" y="581"/>
                  </a:lnTo>
                  <a:lnTo>
                    <a:pt x="117" y="0"/>
                  </a:lnTo>
                  <a:lnTo>
                    <a:pt x="901" y="318"/>
                  </a:lnTo>
                  <a:lnTo>
                    <a:pt x="5064" y="4668"/>
                  </a:lnTo>
                  <a:lnTo>
                    <a:pt x="47779" y="50651"/>
                  </a:lnTo>
                  <a:lnTo>
                    <a:pt x="90728" y="85402"/>
                  </a:lnTo>
                  <a:lnTo>
                    <a:pt x="123435" y="119443"/>
                  </a:lnTo>
                  <a:lnTo>
                    <a:pt x="140381" y="151616"/>
                  </a:lnTo>
                  <a:lnTo>
                    <a:pt x="147597" y="194701"/>
                  </a:lnTo>
                  <a:lnTo>
                    <a:pt x="141758" y="228645"/>
                  </a:lnTo>
                  <a:lnTo>
                    <a:pt x="130463" y="265604"/>
                  </a:lnTo>
                  <a:lnTo>
                    <a:pt x="118386" y="305548"/>
                  </a:lnTo>
                  <a:lnTo>
                    <a:pt x="102200" y="343056"/>
                  </a:lnTo>
                  <a:lnTo>
                    <a:pt x="77017" y="390261"/>
                  </a:lnTo>
                  <a:lnTo>
                    <a:pt x="49035" y="44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270"/>
            <p:cNvSpPr/>
            <p:nvPr>
              <p:custDataLst>
                <p:tags r:id="rId132"/>
              </p:custDataLst>
            </p:nvPr>
          </p:nvSpPr>
          <p:spPr>
            <a:xfrm>
              <a:off x="4524179" y="6286500"/>
              <a:ext cx="619322" cy="68707"/>
            </a:xfrm>
            <a:custGeom>
              <a:avLst/>
              <a:gdLst/>
              <a:ahLst/>
              <a:cxnLst/>
              <a:rect l="0" t="0" r="0" b="0"/>
              <a:pathLst>
                <a:path w="619322" h="68707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8016" y="60521"/>
                  </a:lnTo>
                  <a:lnTo>
                    <a:pt x="44024" y="65989"/>
                  </a:lnTo>
                  <a:lnTo>
                    <a:pt x="88466" y="68134"/>
                  </a:lnTo>
                  <a:lnTo>
                    <a:pt x="115134" y="68706"/>
                  </a:lnTo>
                  <a:lnTo>
                    <a:pt x="147024" y="68382"/>
                  </a:lnTo>
                  <a:lnTo>
                    <a:pt x="182395" y="67460"/>
                  </a:lnTo>
                  <a:lnTo>
                    <a:pt x="220087" y="66140"/>
                  </a:lnTo>
                  <a:lnTo>
                    <a:pt x="257915" y="64556"/>
                  </a:lnTo>
                  <a:lnTo>
                    <a:pt x="295834" y="62792"/>
                  </a:lnTo>
                  <a:lnTo>
                    <a:pt x="333813" y="60911"/>
                  </a:lnTo>
                  <a:lnTo>
                    <a:pt x="370421" y="58953"/>
                  </a:lnTo>
                  <a:lnTo>
                    <a:pt x="406115" y="56941"/>
                  </a:lnTo>
                  <a:lnTo>
                    <a:pt x="441200" y="54894"/>
                  </a:lnTo>
                  <a:lnTo>
                    <a:pt x="473057" y="50708"/>
                  </a:lnTo>
                  <a:lnTo>
                    <a:pt x="502762" y="45093"/>
                  </a:lnTo>
                  <a:lnTo>
                    <a:pt x="531031" y="38529"/>
                  </a:lnTo>
                  <a:lnTo>
                    <a:pt x="571849" y="23709"/>
                  </a:lnTo>
                  <a:lnTo>
                    <a:pt x="619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271"/>
            <p:cNvSpPr/>
            <p:nvPr>
              <p:custDataLst>
                <p:tags r:id="rId133"/>
              </p:custDataLst>
            </p:nvPr>
          </p:nvSpPr>
          <p:spPr>
            <a:xfrm>
              <a:off x="4527550" y="6235700"/>
              <a:ext cx="444501" cy="38101"/>
            </a:xfrm>
            <a:custGeom>
              <a:avLst/>
              <a:gdLst/>
              <a:ahLst/>
              <a:cxnLst/>
              <a:rect l="0" t="0" r="0" b="0"/>
              <a:pathLst>
                <a:path w="444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6856" y="32633"/>
                  </a:lnTo>
                  <a:lnTo>
                    <a:pt x="57675" y="32012"/>
                  </a:lnTo>
                  <a:lnTo>
                    <a:pt x="101363" y="28102"/>
                  </a:lnTo>
                  <a:lnTo>
                    <a:pt x="126841" y="25086"/>
                  </a:lnTo>
                  <a:lnTo>
                    <a:pt x="155117" y="21663"/>
                  </a:lnTo>
                  <a:lnTo>
                    <a:pt x="185255" y="17969"/>
                  </a:lnTo>
                  <a:lnTo>
                    <a:pt x="216637" y="14096"/>
                  </a:lnTo>
                  <a:lnTo>
                    <a:pt x="248141" y="10808"/>
                  </a:lnTo>
                  <a:lnTo>
                    <a:pt x="279727" y="7911"/>
                  </a:lnTo>
                  <a:lnTo>
                    <a:pt x="311368" y="5274"/>
                  </a:lnTo>
                  <a:lnTo>
                    <a:pt x="340223" y="3515"/>
                  </a:lnTo>
                  <a:lnTo>
                    <a:pt x="367221" y="2344"/>
                  </a:lnTo>
                  <a:lnTo>
                    <a:pt x="410154" y="1043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631"/>
          <p:cNvGrpSpPr/>
          <p:nvPr/>
        </p:nvGrpSpPr>
        <p:grpSpPr>
          <a:xfrm>
            <a:off x="2218737" y="5467350"/>
            <a:ext cx="1038814" cy="698501"/>
            <a:chOff x="2218737" y="5467350"/>
            <a:chExt cx="1038814" cy="698501"/>
          </a:xfrm>
        </p:grpSpPr>
        <p:sp>
          <p:nvSpPr>
            <p:cNvPr id="304" name="SMARTInkShape-3272"/>
            <p:cNvSpPr/>
            <p:nvPr>
              <p:custDataLst>
                <p:tags r:id="rId125"/>
              </p:custDataLst>
            </p:nvPr>
          </p:nvSpPr>
          <p:spPr>
            <a:xfrm>
              <a:off x="2236083" y="5467350"/>
              <a:ext cx="938918" cy="127001"/>
            </a:xfrm>
            <a:custGeom>
              <a:avLst/>
              <a:gdLst/>
              <a:ahLst/>
              <a:cxnLst/>
              <a:rect l="0" t="0" r="0" b="0"/>
              <a:pathLst>
                <a:path w="938918" h="127001">
                  <a:moveTo>
                    <a:pt x="5467" y="127000"/>
                  </a:moveTo>
                  <a:lnTo>
                    <a:pt x="5467" y="127000"/>
                  </a:lnTo>
                  <a:lnTo>
                    <a:pt x="0" y="116065"/>
                  </a:lnTo>
                  <a:lnTo>
                    <a:pt x="39193" y="119923"/>
                  </a:lnTo>
                  <a:lnTo>
                    <a:pt x="78547" y="120326"/>
                  </a:lnTo>
                  <a:lnTo>
                    <a:pt x="102871" y="120435"/>
                  </a:lnTo>
                  <a:lnTo>
                    <a:pt x="133903" y="119095"/>
                  </a:lnTo>
                  <a:lnTo>
                    <a:pt x="169407" y="116791"/>
                  </a:lnTo>
                  <a:lnTo>
                    <a:pt x="207894" y="113844"/>
                  </a:lnTo>
                  <a:lnTo>
                    <a:pt x="256835" y="108352"/>
                  </a:lnTo>
                  <a:lnTo>
                    <a:pt x="312746" y="101162"/>
                  </a:lnTo>
                  <a:lnTo>
                    <a:pt x="373303" y="92841"/>
                  </a:lnTo>
                  <a:lnTo>
                    <a:pt x="434841" y="83766"/>
                  </a:lnTo>
                  <a:lnTo>
                    <a:pt x="497033" y="74188"/>
                  </a:lnTo>
                  <a:lnTo>
                    <a:pt x="559661" y="64276"/>
                  </a:lnTo>
                  <a:lnTo>
                    <a:pt x="616935" y="56256"/>
                  </a:lnTo>
                  <a:lnTo>
                    <a:pt x="670640" y="49499"/>
                  </a:lnTo>
                  <a:lnTo>
                    <a:pt x="721966" y="43582"/>
                  </a:lnTo>
                  <a:lnTo>
                    <a:pt x="767471" y="37521"/>
                  </a:lnTo>
                  <a:lnTo>
                    <a:pt x="809098" y="31364"/>
                  </a:lnTo>
                  <a:lnTo>
                    <a:pt x="848137" y="25143"/>
                  </a:lnTo>
                  <a:lnTo>
                    <a:pt x="876986" y="20289"/>
                  </a:lnTo>
                  <a:lnTo>
                    <a:pt x="916566" y="13015"/>
                  </a:lnTo>
                  <a:lnTo>
                    <a:pt x="932276" y="7431"/>
                  </a:lnTo>
                  <a:lnTo>
                    <a:pt x="938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273"/>
            <p:cNvSpPr/>
            <p:nvPr>
              <p:custDataLst>
                <p:tags r:id="rId126"/>
              </p:custDataLst>
            </p:nvPr>
          </p:nvSpPr>
          <p:spPr>
            <a:xfrm>
              <a:off x="2218737" y="5556250"/>
              <a:ext cx="1038814" cy="187809"/>
            </a:xfrm>
            <a:custGeom>
              <a:avLst/>
              <a:gdLst/>
              <a:ahLst/>
              <a:cxnLst/>
              <a:rect l="0" t="0" r="0" b="0"/>
              <a:pathLst>
                <a:path w="1038814" h="187809">
                  <a:moveTo>
                    <a:pt x="10113" y="184150"/>
                  </a:moveTo>
                  <a:lnTo>
                    <a:pt x="10113" y="184150"/>
                  </a:lnTo>
                  <a:lnTo>
                    <a:pt x="0" y="187521"/>
                  </a:lnTo>
                  <a:lnTo>
                    <a:pt x="1960" y="187808"/>
                  </a:lnTo>
                  <a:lnTo>
                    <a:pt x="38193" y="182725"/>
                  </a:lnTo>
                  <a:lnTo>
                    <a:pt x="66933" y="177556"/>
                  </a:lnTo>
                  <a:lnTo>
                    <a:pt x="100909" y="171287"/>
                  </a:lnTo>
                  <a:lnTo>
                    <a:pt x="145433" y="163580"/>
                  </a:lnTo>
                  <a:lnTo>
                    <a:pt x="196987" y="154915"/>
                  </a:lnTo>
                  <a:lnTo>
                    <a:pt x="253229" y="145609"/>
                  </a:lnTo>
                  <a:lnTo>
                    <a:pt x="315418" y="135879"/>
                  </a:lnTo>
                  <a:lnTo>
                    <a:pt x="381572" y="125863"/>
                  </a:lnTo>
                  <a:lnTo>
                    <a:pt x="450369" y="115659"/>
                  </a:lnTo>
                  <a:lnTo>
                    <a:pt x="521634" y="105328"/>
                  </a:lnTo>
                  <a:lnTo>
                    <a:pt x="594543" y="94913"/>
                  </a:lnTo>
                  <a:lnTo>
                    <a:pt x="668550" y="84443"/>
                  </a:lnTo>
                  <a:lnTo>
                    <a:pt x="734115" y="73228"/>
                  </a:lnTo>
                  <a:lnTo>
                    <a:pt x="794054" y="61519"/>
                  </a:lnTo>
                  <a:lnTo>
                    <a:pt x="850240" y="49479"/>
                  </a:lnTo>
                  <a:lnTo>
                    <a:pt x="896164" y="38631"/>
                  </a:lnTo>
                  <a:lnTo>
                    <a:pt x="935247" y="28576"/>
                  </a:lnTo>
                  <a:lnTo>
                    <a:pt x="969769" y="19051"/>
                  </a:lnTo>
                  <a:lnTo>
                    <a:pt x="1038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274"/>
            <p:cNvSpPr/>
            <p:nvPr>
              <p:custDataLst>
                <p:tags r:id="rId127"/>
              </p:custDataLst>
            </p:nvPr>
          </p:nvSpPr>
          <p:spPr>
            <a:xfrm>
              <a:off x="2509637" y="5900317"/>
              <a:ext cx="143991" cy="241907"/>
            </a:xfrm>
            <a:custGeom>
              <a:avLst/>
              <a:gdLst/>
              <a:ahLst/>
              <a:cxnLst/>
              <a:rect l="0" t="0" r="0" b="0"/>
              <a:pathLst>
                <a:path w="143991" h="241907">
                  <a:moveTo>
                    <a:pt x="81163" y="17883"/>
                  </a:moveTo>
                  <a:lnTo>
                    <a:pt x="81163" y="17883"/>
                  </a:lnTo>
                  <a:lnTo>
                    <a:pt x="86630" y="12416"/>
                  </a:lnTo>
                  <a:lnTo>
                    <a:pt x="86219" y="11416"/>
                  </a:lnTo>
                  <a:lnTo>
                    <a:pt x="78597" y="2773"/>
                  </a:lnTo>
                  <a:lnTo>
                    <a:pt x="70850" y="584"/>
                  </a:lnTo>
                  <a:lnTo>
                    <a:pt x="65821" y="0"/>
                  </a:lnTo>
                  <a:lnTo>
                    <a:pt x="54589" y="3115"/>
                  </a:lnTo>
                  <a:lnTo>
                    <a:pt x="48630" y="5920"/>
                  </a:lnTo>
                  <a:lnTo>
                    <a:pt x="26760" y="30097"/>
                  </a:lnTo>
                  <a:lnTo>
                    <a:pt x="9148" y="70812"/>
                  </a:lnTo>
                  <a:lnTo>
                    <a:pt x="3295" y="102320"/>
                  </a:lnTo>
                  <a:lnTo>
                    <a:pt x="0" y="149911"/>
                  </a:lnTo>
                  <a:lnTo>
                    <a:pt x="2787" y="191527"/>
                  </a:lnTo>
                  <a:lnTo>
                    <a:pt x="5629" y="203496"/>
                  </a:lnTo>
                  <a:lnTo>
                    <a:pt x="18194" y="222439"/>
                  </a:lnTo>
                  <a:lnTo>
                    <a:pt x="26484" y="230454"/>
                  </a:lnTo>
                  <a:lnTo>
                    <a:pt x="45102" y="239359"/>
                  </a:lnTo>
                  <a:lnTo>
                    <a:pt x="65841" y="241906"/>
                  </a:lnTo>
                  <a:lnTo>
                    <a:pt x="89170" y="238333"/>
                  </a:lnTo>
                  <a:lnTo>
                    <a:pt x="122733" y="218276"/>
                  </a:lnTo>
                  <a:lnTo>
                    <a:pt x="136798" y="196082"/>
                  </a:lnTo>
                  <a:lnTo>
                    <a:pt x="143990" y="169754"/>
                  </a:lnTo>
                  <a:lnTo>
                    <a:pt x="142660" y="127871"/>
                  </a:lnTo>
                  <a:lnTo>
                    <a:pt x="125845" y="81081"/>
                  </a:lnTo>
                  <a:lnTo>
                    <a:pt x="100213" y="3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275"/>
            <p:cNvSpPr/>
            <p:nvPr>
              <p:custDataLst>
                <p:tags r:id="rId128"/>
              </p:custDataLst>
            </p:nvPr>
          </p:nvSpPr>
          <p:spPr>
            <a:xfrm>
              <a:off x="2762250" y="60007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276"/>
            <p:cNvSpPr/>
            <p:nvPr>
              <p:custDataLst>
                <p:tags r:id="rId129"/>
              </p:custDataLst>
            </p:nvPr>
          </p:nvSpPr>
          <p:spPr>
            <a:xfrm>
              <a:off x="2921041" y="5835650"/>
              <a:ext cx="126960" cy="227155"/>
            </a:xfrm>
            <a:custGeom>
              <a:avLst/>
              <a:gdLst/>
              <a:ahLst/>
              <a:cxnLst/>
              <a:rect l="0" t="0" r="0" b="0"/>
              <a:pathLst>
                <a:path w="126960" h="227155">
                  <a:moveTo>
                    <a:pt x="44409" y="0"/>
                  </a:moveTo>
                  <a:lnTo>
                    <a:pt x="44409" y="0"/>
                  </a:lnTo>
                  <a:lnTo>
                    <a:pt x="35571" y="36628"/>
                  </a:lnTo>
                  <a:lnTo>
                    <a:pt x="26111" y="71296"/>
                  </a:lnTo>
                  <a:lnTo>
                    <a:pt x="14371" y="115120"/>
                  </a:lnTo>
                  <a:lnTo>
                    <a:pt x="5327" y="153741"/>
                  </a:lnTo>
                  <a:lnTo>
                    <a:pt x="666" y="198499"/>
                  </a:lnTo>
                  <a:lnTo>
                    <a:pt x="0" y="223720"/>
                  </a:lnTo>
                  <a:lnTo>
                    <a:pt x="1398" y="225346"/>
                  </a:lnTo>
                  <a:lnTo>
                    <a:pt x="6713" y="227154"/>
                  </a:lnTo>
                  <a:lnTo>
                    <a:pt x="37538" y="226903"/>
                  </a:lnTo>
                  <a:lnTo>
                    <a:pt x="79898" y="216611"/>
                  </a:lnTo>
                  <a:lnTo>
                    <a:pt x="12695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277"/>
            <p:cNvSpPr/>
            <p:nvPr>
              <p:custDataLst>
                <p:tags r:id="rId130"/>
              </p:custDataLst>
            </p:nvPr>
          </p:nvSpPr>
          <p:spPr>
            <a:xfrm>
              <a:off x="3008404" y="5962650"/>
              <a:ext cx="20547" cy="203201"/>
            </a:xfrm>
            <a:custGeom>
              <a:avLst/>
              <a:gdLst/>
              <a:ahLst/>
              <a:cxnLst/>
              <a:rect l="0" t="0" r="0" b="0"/>
              <a:pathLst>
                <a:path w="20547" h="203201">
                  <a:moveTo>
                    <a:pt x="20546" y="0"/>
                  </a:moveTo>
                  <a:lnTo>
                    <a:pt x="20546" y="0"/>
                  </a:lnTo>
                  <a:lnTo>
                    <a:pt x="8337" y="42095"/>
                  </a:lnTo>
                  <a:lnTo>
                    <a:pt x="151" y="87497"/>
                  </a:lnTo>
                  <a:lnTo>
                    <a:pt x="0" y="134424"/>
                  </a:lnTo>
                  <a:lnTo>
                    <a:pt x="4424" y="176236"/>
                  </a:lnTo>
                  <a:lnTo>
                    <a:pt x="784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632"/>
          <p:cNvGrpSpPr/>
          <p:nvPr/>
        </p:nvGrpSpPr>
        <p:grpSpPr>
          <a:xfrm>
            <a:off x="10121898" y="5019479"/>
            <a:ext cx="673103" cy="299874"/>
            <a:chOff x="10121898" y="5019479"/>
            <a:chExt cx="673103" cy="299874"/>
          </a:xfrm>
        </p:grpSpPr>
        <p:sp>
          <p:nvSpPr>
            <p:cNvPr id="311" name="SMARTInkShape-3278"/>
            <p:cNvSpPr/>
            <p:nvPr>
              <p:custDataLst>
                <p:tags r:id="rId121"/>
              </p:custDataLst>
            </p:nvPr>
          </p:nvSpPr>
          <p:spPr>
            <a:xfrm>
              <a:off x="10121898" y="5022850"/>
              <a:ext cx="5470" cy="273051"/>
            </a:xfrm>
            <a:custGeom>
              <a:avLst/>
              <a:gdLst/>
              <a:ahLst/>
              <a:cxnLst/>
              <a:rect l="0" t="0" r="0" b="0"/>
              <a:pathLst>
                <a:path w="5470" h="273051">
                  <a:moveTo>
                    <a:pt x="2" y="0"/>
                  </a:moveTo>
                  <a:lnTo>
                    <a:pt x="2" y="0"/>
                  </a:lnTo>
                  <a:lnTo>
                    <a:pt x="0" y="30338"/>
                  </a:lnTo>
                  <a:lnTo>
                    <a:pt x="1883" y="67812"/>
                  </a:lnTo>
                  <a:lnTo>
                    <a:pt x="4365" y="112689"/>
                  </a:lnTo>
                  <a:lnTo>
                    <a:pt x="5028" y="136509"/>
                  </a:lnTo>
                  <a:lnTo>
                    <a:pt x="5469" y="160856"/>
                  </a:lnTo>
                  <a:lnTo>
                    <a:pt x="4078" y="206723"/>
                  </a:lnTo>
                  <a:lnTo>
                    <a:pt x="2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279"/>
            <p:cNvSpPr/>
            <p:nvPr>
              <p:custDataLst>
                <p:tags r:id="rId122"/>
              </p:custDataLst>
            </p:nvPr>
          </p:nvSpPr>
          <p:spPr>
            <a:xfrm>
              <a:off x="10229850" y="5219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280"/>
            <p:cNvSpPr/>
            <p:nvPr>
              <p:custDataLst>
                <p:tags r:id="rId123"/>
              </p:custDataLst>
            </p:nvPr>
          </p:nvSpPr>
          <p:spPr>
            <a:xfrm>
              <a:off x="10408272" y="5041466"/>
              <a:ext cx="94629" cy="260785"/>
            </a:xfrm>
            <a:custGeom>
              <a:avLst/>
              <a:gdLst/>
              <a:ahLst/>
              <a:cxnLst/>
              <a:rect l="0" t="0" r="0" b="0"/>
              <a:pathLst>
                <a:path w="94629" h="260785">
                  <a:moveTo>
                    <a:pt x="94628" y="63934"/>
                  </a:moveTo>
                  <a:lnTo>
                    <a:pt x="94628" y="63934"/>
                  </a:lnTo>
                  <a:lnTo>
                    <a:pt x="85789" y="26484"/>
                  </a:lnTo>
                  <a:lnTo>
                    <a:pt x="76331" y="10348"/>
                  </a:lnTo>
                  <a:lnTo>
                    <a:pt x="66739" y="2959"/>
                  </a:lnTo>
                  <a:lnTo>
                    <a:pt x="61219" y="0"/>
                  </a:lnTo>
                  <a:lnTo>
                    <a:pt x="45678" y="476"/>
                  </a:lnTo>
                  <a:lnTo>
                    <a:pt x="36595" y="2578"/>
                  </a:lnTo>
                  <a:lnTo>
                    <a:pt x="20857" y="12441"/>
                  </a:lnTo>
                  <a:lnTo>
                    <a:pt x="8219" y="26232"/>
                  </a:lnTo>
                  <a:lnTo>
                    <a:pt x="250" y="41768"/>
                  </a:lnTo>
                  <a:lnTo>
                    <a:pt x="0" y="58081"/>
                  </a:lnTo>
                  <a:lnTo>
                    <a:pt x="7793" y="81250"/>
                  </a:lnTo>
                  <a:lnTo>
                    <a:pt x="11339" y="88178"/>
                  </a:lnTo>
                  <a:lnTo>
                    <a:pt x="16522" y="92797"/>
                  </a:lnTo>
                  <a:lnTo>
                    <a:pt x="29811" y="97928"/>
                  </a:lnTo>
                  <a:lnTo>
                    <a:pt x="45123" y="96446"/>
                  </a:lnTo>
                  <a:lnTo>
                    <a:pt x="59926" y="91084"/>
                  </a:lnTo>
                  <a:lnTo>
                    <a:pt x="86453" y="71813"/>
                  </a:lnTo>
                  <a:lnTo>
                    <a:pt x="87736" y="87592"/>
                  </a:lnTo>
                  <a:lnTo>
                    <a:pt x="83807" y="134668"/>
                  </a:lnTo>
                  <a:lnTo>
                    <a:pt x="81779" y="177007"/>
                  </a:lnTo>
                  <a:lnTo>
                    <a:pt x="77730" y="218009"/>
                  </a:lnTo>
                  <a:lnTo>
                    <a:pt x="75578" y="260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281"/>
            <p:cNvSpPr/>
            <p:nvPr>
              <p:custDataLst>
                <p:tags r:id="rId124"/>
              </p:custDataLst>
            </p:nvPr>
          </p:nvSpPr>
          <p:spPr>
            <a:xfrm>
              <a:off x="10686522" y="5019479"/>
              <a:ext cx="108479" cy="299874"/>
            </a:xfrm>
            <a:custGeom>
              <a:avLst/>
              <a:gdLst/>
              <a:ahLst/>
              <a:cxnLst/>
              <a:rect l="0" t="0" r="0" b="0"/>
              <a:pathLst>
                <a:path w="108479" h="299874">
                  <a:moveTo>
                    <a:pt x="108478" y="3371"/>
                  </a:moveTo>
                  <a:lnTo>
                    <a:pt x="108478" y="3371"/>
                  </a:lnTo>
                  <a:lnTo>
                    <a:pt x="108478" y="0"/>
                  </a:lnTo>
                  <a:lnTo>
                    <a:pt x="106361" y="418"/>
                  </a:lnTo>
                  <a:lnTo>
                    <a:pt x="98365" y="4647"/>
                  </a:lnTo>
                  <a:lnTo>
                    <a:pt x="65845" y="52097"/>
                  </a:lnTo>
                  <a:lnTo>
                    <a:pt x="46022" y="93466"/>
                  </a:lnTo>
                  <a:lnTo>
                    <a:pt x="27332" y="138193"/>
                  </a:lnTo>
                  <a:lnTo>
                    <a:pt x="11736" y="181825"/>
                  </a:lnTo>
                  <a:lnTo>
                    <a:pt x="2453" y="220032"/>
                  </a:lnTo>
                  <a:lnTo>
                    <a:pt x="0" y="263163"/>
                  </a:lnTo>
                  <a:lnTo>
                    <a:pt x="3743" y="291543"/>
                  </a:lnTo>
                  <a:lnTo>
                    <a:pt x="6903" y="296379"/>
                  </a:lnTo>
                  <a:lnTo>
                    <a:pt x="11128" y="298899"/>
                  </a:lnTo>
                  <a:lnTo>
                    <a:pt x="16062" y="299873"/>
                  </a:lnTo>
                  <a:lnTo>
                    <a:pt x="20762" y="299111"/>
                  </a:lnTo>
                  <a:lnTo>
                    <a:pt x="29746" y="294501"/>
                  </a:lnTo>
                  <a:lnTo>
                    <a:pt x="36563" y="285867"/>
                  </a:lnTo>
                  <a:lnTo>
                    <a:pt x="39367" y="280602"/>
                  </a:lnTo>
                  <a:lnTo>
                    <a:pt x="40603" y="265344"/>
                  </a:lnTo>
                  <a:lnTo>
                    <a:pt x="35451" y="236920"/>
                  </a:lnTo>
                  <a:lnTo>
                    <a:pt x="24988" y="211800"/>
                  </a:lnTo>
                  <a:lnTo>
                    <a:pt x="13228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633"/>
          <p:cNvGrpSpPr/>
          <p:nvPr/>
        </p:nvGrpSpPr>
        <p:grpSpPr>
          <a:xfrm>
            <a:off x="9372600" y="5165829"/>
            <a:ext cx="381001" cy="149122"/>
            <a:chOff x="9372600" y="5165829"/>
            <a:chExt cx="381001" cy="149122"/>
          </a:xfrm>
        </p:grpSpPr>
        <p:sp>
          <p:nvSpPr>
            <p:cNvPr id="316" name="SMARTInkShape-3282"/>
            <p:cNvSpPr/>
            <p:nvPr>
              <p:custDataLst>
                <p:tags r:id="rId119"/>
              </p:custDataLst>
            </p:nvPr>
          </p:nvSpPr>
          <p:spPr>
            <a:xfrm>
              <a:off x="9372600" y="5165829"/>
              <a:ext cx="298451" cy="9422"/>
            </a:xfrm>
            <a:custGeom>
              <a:avLst/>
              <a:gdLst/>
              <a:ahLst/>
              <a:cxnLst/>
              <a:rect l="0" t="0" r="0" b="0"/>
              <a:pathLst>
                <a:path w="298451" h="9422">
                  <a:moveTo>
                    <a:pt x="0" y="9421"/>
                  </a:moveTo>
                  <a:lnTo>
                    <a:pt x="0" y="9421"/>
                  </a:lnTo>
                  <a:lnTo>
                    <a:pt x="34531" y="9421"/>
                  </a:lnTo>
                  <a:lnTo>
                    <a:pt x="73437" y="7539"/>
                  </a:lnTo>
                  <a:lnTo>
                    <a:pt x="97641" y="6050"/>
                  </a:lnTo>
                  <a:lnTo>
                    <a:pt x="123655" y="4352"/>
                  </a:lnTo>
                  <a:lnTo>
                    <a:pt x="150877" y="2514"/>
                  </a:lnTo>
                  <a:lnTo>
                    <a:pt x="178901" y="582"/>
                  </a:lnTo>
                  <a:lnTo>
                    <a:pt x="204639" y="0"/>
                  </a:lnTo>
                  <a:lnTo>
                    <a:pt x="252051" y="1236"/>
                  </a:lnTo>
                  <a:lnTo>
                    <a:pt x="298450" y="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283"/>
            <p:cNvSpPr/>
            <p:nvPr>
              <p:custDataLst>
                <p:tags r:id="rId120"/>
              </p:custDataLst>
            </p:nvPr>
          </p:nvSpPr>
          <p:spPr>
            <a:xfrm>
              <a:off x="9544933" y="5295900"/>
              <a:ext cx="208668" cy="19051"/>
            </a:xfrm>
            <a:custGeom>
              <a:avLst/>
              <a:gdLst/>
              <a:ahLst/>
              <a:cxnLst/>
              <a:rect l="0" t="0" r="0" b="0"/>
              <a:pathLst>
                <a:path w="2086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3177" y="17169"/>
                  </a:lnTo>
                  <a:lnTo>
                    <a:pt x="78672" y="13981"/>
                  </a:lnTo>
                  <a:lnTo>
                    <a:pt x="117965" y="10211"/>
                  </a:lnTo>
                  <a:lnTo>
                    <a:pt x="155184" y="6185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634"/>
          <p:cNvGrpSpPr/>
          <p:nvPr/>
        </p:nvGrpSpPr>
        <p:grpSpPr>
          <a:xfrm>
            <a:off x="7709783" y="4851560"/>
            <a:ext cx="1004845" cy="366357"/>
            <a:chOff x="7709783" y="4851560"/>
            <a:chExt cx="1004845" cy="366357"/>
          </a:xfrm>
        </p:grpSpPr>
        <p:sp>
          <p:nvSpPr>
            <p:cNvPr id="319" name="SMARTInkShape-3284"/>
            <p:cNvSpPr/>
            <p:nvPr>
              <p:custDataLst>
                <p:tags r:id="rId113"/>
              </p:custDataLst>
            </p:nvPr>
          </p:nvSpPr>
          <p:spPr>
            <a:xfrm>
              <a:off x="7709783" y="4851560"/>
              <a:ext cx="261834" cy="234791"/>
            </a:xfrm>
            <a:custGeom>
              <a:avLst/>
              <a:gdLst/>
              <a:ahLst/>
              <a:cxnLst/>
              <a:rect l="0" t="0" r="0" b="0"/>
              <a:pathLst>
                <a:path w="261834" h="234791">
                  <a:moveTo>
                    <a:pt x="5467" y="18890"/>
                  </a:moveTo>
                  <a:lnTo>
                    <a:pt x="5467" y="18890"/>
                  </a:lnTo>
                  <a:lnTo>
                    <a:pt x="2096" y="18890"/>
                  </a:lnTo>
                  <a:lnTo>
                    <a:pt x="1103" y="18184"/>
                  </a:lnTo>
                  <a:lnTo>
                    <a:pt x="441" y="17008"/>
                  </a:lnTo>
                  <a:lnTo>
                    <a:pt x="0" y="15519"/>
                  </a:lnTo>
                  <a:lnTo>
                    <a:pt x="1116" y="13821"/>
                  </a:lnTo>
                  <a:lnTo>
                    <a:pt x="6120" y="10051"/>
                  </a:lnTo>
                  <a:lnTo>
                    <a:pt x="41108" y="2589"/>
                  </a:lnTo>
                  <a:lnTo>
                    <a:pt x="76469" y="654"/>
                  </a:lnTo>
                  <a:lnTo>
                    <a:pt x="120700" y="0"/>
                  </a:lnTo>
                  <a:lnTo>
                    <a:pt x="141680" y="1769"/>
                  </a:lnTo>
                  <a:lnTo>
                    <a:pt x="154954" y="6761"/>
                  </a:lnTo>
                  <a:lnTo>
                    <a:pt x="158041" y="8688"/>
                  </a:lnTo>
                  <a:lnTo>
                    <a:pt x="160098" y="11383"/>
                  </a:lnTo>
                  <a:lnTo>
                    <a:pt x="162387" y="18140"/>
                  </a:lnTo>
                  <a:lnTo>
                    <a:pt x="163674" y="29878"/>
                  </a:lnTo>
                  <a:lnTo>
                    <a:pt x="162094" y="36239"/>
                  </a:lnTo>
                  <a:lnTo>
                    <a:pt x="147579" y="58438"/>
                  </a:lnTo>
                  <a:lnTo>
                    <a:pt x="112366" y="104651"/>
                  </a:lnTo>
                  <a:lnTo>
                    <a:pt x="76153" y="151243"/>
                  </a:lnTo>
                  <a:lnTo>
                    <a:pt x="48703" y="194399"/>
                  </a:lnTo>
                  <a:lnTo>
                    <a:pt x="28852" y="222363"/>
                  </a:lnTo>
                  <a:lnTo>
                    <a:pt x="24532" y="234744"/>
                  </a:lnTo>
                  <a:lnTo>
                    <a:pt x="31706" y="234075"/>
                  </a:lnTo>
                  <a:lnTo>
                    <a:pt x="76072" y="225950"/>
                  </a:lnTo>
                  <a:lnTo>
                    <a:pt x="106696" y="223806"/>
                  </a:lnTo>
                  <a:lnTo>
                    <a:pt x="141475" y="223558"/>
                  </a:lnTo>
                  <a:lnTo>
                    <a:pt x="178098" y="225800"/>
                  </a:lnTo>
                  <a:lnTo>
                    <a:pt x="220933" y="231029"/>
                  </a:lnTo>
                  <a:lnTo>
                    <a:pt x="261833" y="234569"/>
                  </a:lnTo>
                  <a:lnTo>
                    <a:pt x="261751" y="234643"/>
                  </a:lnTo>
                  <a:lnTo>
                    <a:pt x="259467" y="23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285"/>
            <p:cNvSpPr/>
            <p:nvPr>
              <p:custDataLst>
                <p:tags r:id="rId114"/>
              </p:custDataLst>
            </p:nvPr>
          </p:nvSpPr>
          <p:spPr>
            <a:xfrm>
              <a:off x="8022203" y="5086350"/>
              <a:ext cx="89895" cy="98936"/>
            </a:xfrm>
            <a:custGeom>
              <a:avLst/>
              <a:gdLst/>
              <a:ahLst/>
              <a:cxnLst/>
              <a:rect l="0" t="0" r="0" b="0"/>
              <a:pathLst>
                <a:path w="89895" h="98936">
                  <a:moveTo>
                    <a:pt x="61347" y="12700"/>
                  </a:moveTo>
                  <a:lnTo>
                    <a:pt x="61347" y="12700"/>
                  </a:lnTo>
                  <a:lnTo>
                    <a:pt x="46843" y="13405"/>
                  </a:lnTo>
                  <a:lnTo>
                    <a:pt x="18663" y="21538"/>
                  </a:lnTo>
                  <a:lnTo>
                    <a:pt x="13135" y="24943"/>
                  </a:lnTo>
                  <a:lnTo>
                    <a:pt x="5112" y="34369"/>
                  </a:lnTo>
                  <a:lnTo>
                    <a:pt x="1075" y="47496"/>
                  </a:lnTo>
                  <a:lnTo>
                    <a:pt x="0" y="54947"/>
                  </a:lnTo>
                  <a:lnTo>
                    <a:pt x="2566" y="68871"/>
                  </a:lnTo>
                  <a:lnTo>
                    <a:pt x="9116" y="81409"/>
                  </a:lnTo>
                  <a:lnTo>
                    <a:pt x="19084" y="91685"/>
                  </a:lnTo>
                  <a:lnTo>
                    <a:pt x="32451" y="97193"/>
                  </a:lnTo>
                  <a:lnTo>
                    <a:pt x="47797" y="98935"/>
                  </a:lnTo>
                  <a:lnTo>
                    <a:pt x="76884" y="94305"/>
                  </a:lnTo>
                  <a:lnTo>
                    <a:pt x="82288" y="92504"/>
                  </a:lnTo>
                  <a:lnTo>
                    <a:pt x="85891" y="87775"/>
                  </a:lnTo>
                  <a:lnTo>
                    <a:pt x="89894" y="73113"/>
                  </a:lnTo>
                  <a:lnTo>
                    <a:pt x="88776" y="45025"/>
                  </a:lnTo>
                  <a:lnTo>
                    <a:pt x="82005" y="30359"/>
                  </a:lnTo>
                  <a:lnTo>
                    <a:pt x="77236" y="24472"/>
                  </a:lnTo>
                  <a:lnTo>
                    <a:pt x="64410" y="16051"/>
                  </a:lnTo>
                  <a:lnTo>
                    <a:pt x="359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286"/>
            <p:cNvSpPr/>
            <p:nvPr>
              <p:custDataLst>
                <p:tags r:id="rId115"/>
              </p:custDataLst>
            </p:nvPr>
          </p:nvSpPr>
          <p:spPr>
            <a:xfrm>
              <a:off x="8185150" y="5143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6350"/>
                  </a:lnTo>
                  <a:lnTo>
                    <a:pt x="12143" y="4468"/>
                  </a:lnTo>
                  <a:lnTo>
                    <a:pt x="8218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287"/>
            <p:cNvSpPr/>
            <p:nvPr>
              <p:custDataLst>
                <p:tags r:id="rId116"/>
              </p:custDataLst>
            </p:nvPr>
          </p:nvSpPr>
          <p:spPr>
            <a:xfrm>
              <a:off x="8278261" y="5105400"/>
              <a:ext cx="96731" cy="96695"/>
            </a:xfrm>
            <a:custGeom>
              <a:avLst/>
              <a:gdLst/>
              <a:ahLst/>
              <a:cxnLst/>
              <a:rect l="0" t="0" r="0" b="0"/>
              <a:pathLst>
                <a:path w="96731" h="96695">
                  <a:moveTo>
                    <a:pt x="40239" y="19050"/>
                  </a:moveTo>
                  <a:lnTo>
                    <a:pt x="40239" y="19050"/>
                  </a:lnTo>
                  <a:lnTo>
                    <a:pt x="22594" y="1406"/>
                  </a:lnTo>
                  <a:lnTo>
                    <a:pt x="19932" y="625"/>
                  </a:lnTo>
                  <a:lnTo>
                    <a:pt x="18234" y="416"/>
                  </a:lnTo>
                  <a:lnTo>
                    <a:pt x="16397" y="1688"/>
                  </a:lnTo>
                  <a:lnTo>
                    <a:pt x="12474" y="6865"/>
                  </a:lnTo>
                  <a:lnTo>
                    <a:pt x="0" y="42073"/>
                  </a:lnTo>
                  <a:lnTo>
                    <a:pt x="1424" y="56094"/>
                  </a:lnTo>
                  <a:lnTo>
                    <a:pt x="13836" y="82341"/>
                  </a:lnTo>
                  <a:lnTo>
                    <a:pt x="25446" y="91394"/>
                  </a:lnTo>
                  <a:lnTo>
                    <a:pt x="32495" y="94796"/>
                  </a:lnTo>
                  <a:lnTo>
                    <a:pt x="49731" y="96694"/>
                  </a:lnTo>
                  <a:lnTo>
                    <a:pt x="59267" y="96213"/>
                  </a:lnTo>
                  <a:lnTo>
                    <a:pt x="75507" y="90034"/>
                  </a:lnTo>
                  <a:lnTo>
                    <a:pt x="82801" y="85423"/>
                  </a:lnTo>
                  <a:lnTo>
                    <a:pt x="92786" y="72773"/>
                  </a:lnTo>
                  <a:lnTo>
                    <a:pt x="96438" y="65448"/>
                  </a:lnTo>
                  <a:lnTo>
                    <a:pt x="96730" y="49785"/>
                  </a:lnTo>
                  <a:lnTo>
                    <a:pt x="94834" y="41656"/>
                  </a:lnTo>
                  <a:lnTo>
                    <a:pt x="87081" y="28862"/>
                  </a:lnTo>
                  <a:lnTo>
                    <a:pt x="64856" y="9151"/>
                  </a:lnTo>
                  <a:lnTo>
                    <a:pt x="54472" y="4067"/>
                  </a:lnTo>
                  <a:lnTo>
                    <a:pt x="40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288"/>
            <p:cNvSpPr/>
            <p:nvPr>
              <p:custDataLst>
                <p:tags r:id="rId117"/>
              </p:custDataLst>
            </p:nvPr>
          </p:nvSpPr>
          <p:spPr>
            <a:xfrm>
              <a:off x="8432800" y="5075210"/>
              <a:ext cx="139701" cy="142707"/>
            </a:xfrm>
            <a:custGeom>
              <a:avLst/>
              <a:gdLst/>
              <a:ahLst/>
              <a:cxnLst/>
              <a:rect l="0" t="0" r="0" b="0"/>
              <a:pathLst>
                <a:path w="139701" h="142707">
                  <a:moveTo>
                    <a:pt x="0" y="30190"/>
                  </a:moveTo>
                  <a:lnTo>
                    <a:pt x="0" y="30190"/>
                  </a:lnTo>
                  <a:lnTo>
                    <a:pt x="705" y="20051"/>
                  </a:lnTo>
                  <a:lnTo>
                    <a:pt x="5069" y="9233"/>
                  </a:lnTo>
                  <a:lnTo>
                    <a:pt x="8838" y="3707"/>
                  </a:lnTo>
                  <a:lnTo>
                    <a:pt x="16628" y="781"/>
                  </a:lnTo>
                  <a:lnTo>
                    <a:pt x="21668" y="0"/>
                  </a:lnTo>
                  <a:lnTo>
                    <a:pt x="42246" y="5644"/>
                  </a:lnTo>
                  <a:lnTo>
                    <a:pt x="62847" y="19624"/>
                  </a:lnTo>
                  <a:lnTo>
                    <a:pt x="78985" y="40543"/>
                  </a:lnTo>
                  <a:lnTo>
                    <a:pt x="85961" y="61244"/>
                  </a:lnTo>
                  <a:lnTo>
                    <a:pt x="81950" y="78094"/>
                  </a:lnTo>
                  <a:lnTo>
                    <a:pt x="61303" y="117166"/>
                  </a:lnTo>
                  <a:lnTo>
                    <a:pt x="48197" y="135460"/>
                  </a:lnTo>
                  <a:lnTo>
                    <a:pt x="45189" y="142706"/>
                  </a:lnTo>
                  <a:lnTo>
                    <a:pt x="46355" y="142596"/>
                  </a:lnTo>
                  <a:lnTo>
                    <a:pt x="90931" y="129673"/>
                  </a:lnTo>
                  <a:lnTo>
                    <a:pt x="139700" y="106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289"/>
            <p:cNvSpPr/>
            <p:nvPr>
              <p:custDataLst>
                <p:tags r:id="rId118"/>
              </p:custDataLst>
            </p:nvPr>
          </p:nvSpPr>
          <p:spPr>
            <a:xfrm>
              <a:off x="8636000" y="5067400"/>
              <a:ext cx="78628" cy="137808"/>
            </a:xfrm>
            <a:custGeom>
              <a:avLst/>
              <a:gdLst/>
              <a:ahLst/>
              <a:cxnLst/>
              <a:rect l="0" t="0" r="0" b="0"/>
              <a:pathLst>
                <a:path w="78628" h="137808">
                  <a:moveTo>
                    <a:pt x="76200" y="12600"/>
                  </a:moveTo>
                  <a:lnTo>
                    <a:pt x="76200" y="12600"/>
                  </a:lnTo>
                  <a:lnTo>
                    <a:pt x="76200" y="9229"/>
                  </a:lnTo>
                  <a:lnTo>
                    <a:pt x="74319" y="5693"/>
                  </a:lnTo>
                  <a:lnTo>
                    <a:pt x="72829" y="3761"/>
                  </a:lnTo>
                  <a:lnTo>
                    <a:pt x="65530" y="1616"/>
                  </a:lnTo>
                  <a:lnTo>
                    <a:pt x="19679" y="0"/>
                  </a:lnTo>
                  <a:lnTo>
                    <a:pt x="10392" y="1826"/>
                  </a:lnTo>
                  <a:lnTo>
                    <a:pt x="2053" y="5376"/>
                  </a:lnTo>
                  <a:lnTo>
                    <a:pt x="912" y="9624"/>
                  </a:lnTo>
                  <a:lnTo>
                    <a:pt x="608" y="12733"/>
                  </a:lnTo>
                  <a:lnTo>
                    <a:pt x="2152" y="18069"/>
                  </a:lnTo>
                  <a:lnTo>
                    <a:pt x="3551" y="20479"/>
                  </a:lnTo>
                  <a:lnTo>
                    <a:pt x="11256" y="51736"/>
                  </a:lnTo>
                  <a:lnTo>
                    <a:pt x="18704" y="62904"/>
                  </a:lnTo>
                  <a:lnTo>
                    <a:pt x="34778" y="63396"/>
                  </a:lnTo>
                  <a:lnTo>
                    <a:pt x="43858" y="70140"/>
                  </a:lnTo>
                  <a:lnTo>
                    <a:pt x="66846" y="94157"/>
                  </a:lnTo>
                  <a:lnTo>
                    <a:pt x="77722" y="111887"/>
                  </a:lnTo>
                  <a:lnTo>
                    <a:pt x="78627" y="116186"/>
                  </a:lnTo>
                  <a:lnTo>
                    <a:pt x="77748" y="124725"/>
                  </a:lnTo>
                  <a:lnTo>
                    <a:pt x="73126" y="131342"/>
                  </a:lnTo>
                  <a:lnTo>
                    <a:pt x="69916" y="134095"/>
                  </a:lnTo>
                  <a:lnTo>
                    <a:pt x="58826" y="137152"/>
                  </a:lnTo>
                  <a:lnTo>
                    <a:pt x="45900" y="137807"/>
                  </a:lnTo>
                  <a:lnTo>
                    <a:pt x="0" y="12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635"/>
          <p:cNvGrpSpPr/>
          <p:nvPr/>
        </p:nvGrpSpPr>
        <p:grpSpPr>
          <a:xfrm>
            <a:off x="7207250" y="4940300"/>
            <a:ext cx="146051" cy="114301"/>
            <a:chOff x="7207250" y="4940300"/>
            <a:chExt cx="146051" cy="114301"/>
          </a:xfrm>
        </p:grpSpPr>
        <p:sp>
          <p:nvSpPr>
            <p:cNvPr id="326" name="SMARTInkShape-3290"/>
            <p:cNvSpPr/>
            <p:nvPr>
              <p:custDataLst>
                <p:tags r:id="rId111"/>
              </p:custDataLst>
            </p:nvPr>
          </p:nvSpPr>
          <p:spPr>
            <a:xfrm>
              <a:off x="7207250" y="49403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8821" y="821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291"/>
            <p:cNvSpPr/>
            <p:nvPr>
              <p:custDataLst>
                <p:tags r:id="rId112"/>
              </p:custDataLst>
            </p:nvPr>
          </p:nvSpPr>
          <p:spPr>
            <a:xfrm>
              <a:off x="7209799" y="5029200"/>
              <a:ext cx="143502" cy="25401"/>
            </a:xfrm>
            <a:custGeom>
              <a:avLst/>
              <a:gdLst/>
              <a:ahLst/>
              <a:cxnLst/>
              <a:rect l="0" t="0" r="0" b="0"/>
              <a:pathLst>
                <a:path w="143502" h="25401">
                  <a:moveTo>
                    <a:pt x="29201" y="25400"/>
                  </a:moveTo>
                  <a:lnTo>
                    <a:pt x="29201" y="25400"/>
                  </a:lnTo>
                  <a:lnTo>
                    <a:pt x="14697" y="24694"/>
                  </a:lnTo>
                  <a:lnTo>
                    <a:pt x="0" y="19933"/>
                  </a:lnTo>
                  <a:lnTo>
                    <a:pt x="37968" y="10376"/>
                  </a:lnTo>
                  <a:lnTo>
                    <a:pt x="68375" y="4612"/>
                  </a:lnTo>
                  <a:lnTo>
                    <a:pt x="105408" y="2050"/>
                  </a:lnTo>
                  <a:lnTo>
                    <a:pt x="143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636"/>
          <p:cNvGrpSpPr/>
          <p:nvPr/>
        </p:nvGrpSpPr>
        <p:grpSpPr>
          <a:xfrm>
            <a:off x="5850698" y="4707792"/>
            <a:ext cx="962853" cy="593956"/>
            <a:chOff x="5850698" y="4707792"/>
            <a:chExt cx="962853" cy="593956"/>
          </a:xfrm>
        </p:grpSpPr>
        <p:sp>
          <p:nvSpPr>
            <p:cNvPr id="329" name="SMARTInkShape-3292"/>
            <p:cNvSpPr/>
            <p:nvPr>
              <p:custDataLst>
                <p:tags r:id="rId103"/>
              </p:custDataLst>
            </p:nvPr>
          </p:nvSpPr>
          <p:spPr>
            <a:xfrm>
              <a:off x="5850698" y="4707792"/>
              <a:ext cx="264353" cy="288348"/>
            </a:xfrm>
            <a:custGeom>
              <a:avLst/>
              <a:gdLst/>
              <a:ahLst/>
              <a:cxnLst/>
              <a:rect l="0" t="0" r="0" b="0"/>
              <a:pathLst>
                <a:path w="264353" h="288348">
                  <a:moveTo>
                    <a:pt x="16702" y="35658"/>
                  </a:moveTo>
                  <a:lnTo>
                    <a:pt x="16702" y="35658"/>
                  </a:lnTo>
                  <a:lnTo>
                    <a:pt x="55426" y="17981"/>
                  </a:lnTo>
                  <a:lnTo>
                    <a:pt x="95360" y="5804"/>
                  </a:lnTo>
                  <a:lnTo>
                    <a:pt x="139570" y="0"/>
                  </a:lnTo>
                  <a:lnTo>
                    <a:pt x="177206" y="1653"/>
                  </a:lnTo>
                  <a:lnTo>
                    <a:pt x="215048" y="9237"/>
                  </a:lnTo>
                  <a:lnTo>
                    <a:pt x="227388" y="15919"/>
                  </a:lnTo>
                  <a:lnTo>
                    <a:pt x="230536" y="21793"/>
                  </a:lnTo>
                  <a:lnTo>
                    <a:pt x="232154" y="37727"/>
                  </a:lnTo>
                  <a:lnTo>
                    <a:pt x="224877" y="56570"/>
                  </a:lnTo>
                  <a:lnTo>
                    <a:pt x="201150" y="92653"/>
                  </a:lnTo>
                  <a:lnTo>
                    <a:pt x="163547" y="135330"/>
                  </a:lnTo>
                  <a:lnTo>
                    <a:pt x="116654" y="174787"/>
                  </a:lnTo>
                  <a:lnTo>
                    <a:pt x="84408" y="200505"/>
                  </a:lnTo>
                  <a:lnTo>
                    <a:pt x="41310" y="236666"/>
                  </a:lnTo>
                  <a:lnTo>
                    <a:pt x="115" y="280094"/>
                  </a:lnTo>
                  <a:lnTo>
                    <a:pt x="0" y="281165"/>
                  </a:lnTo>
                  <a:lnTo>
                    <a:pt x="628" y="281879"/>
                  </a:lnTo>
                  <a:lnTo>
                    <a:pt x="1753" y="282356"/>
                  </a:lnTo>
                  <a:lnTo>
                    <a:pt x="40454" y="283825"/>
                  </a:lnTo>
                  <a:lnTo>
                    <a:pt x="72415" y="286595"/>
                  </a:lnTo>
                  <a:lnTo>
                    <a:pt x="111548" y="288296"/>
                  </a:lnTo>
                  <a:lnTo>
                    <a:pt x="151989" y="288347"/>
                  </a:lnTo>
                  <a:lnTo>
                    <a:pt x="186426" y="286018"/>
                  </a:lnTo>
                  <a:lnTo>
                    <a:pt x="226838" y="284111"/>
                  </a:lnTo>
                  <a:lnTo>
                    <a:pt x="264352" y="276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293"/>
            <p:cNvSpPr/>
            <p:nvPr>
              <p:custDataLst>
                <p:tags r:id="rId104"/>
              </p:custDataLst>
            </p:nvPr>
          </p:nvSpPr>
          <p:spPr>
            <a:xfrm>
              <a:off x="6238244" y="4984750"/>
              <a:ext cx="89489" cy="108119"/>
            </a:xfrm>
            <a:custGeom>
              <a:avLst/>
              <a:gdLst/>
              <a:ahLst/>
              <a:cxnLst/>
              <a:rect l="0" t="0" r="0" b="0"/>
              <a:pathLst>
                <a:path w="89489" h="108119">
                  <a:moveTo>
                    <a:pt x="54606" y="44450"/>
                  </a:moveTo>
                  <a:lnTo>
                    <a:pt x="54606" y="44450"/>
                  </a:lnTo>
                  <a:lnTo>
                    <a:pt x="54606" y="41079"/>
                  </a:lnTo>
                  <a:lnTo>
                    <a:pt x="48647" y="19393"/>
                  </a:lnTo>
                  <a:lnTo>
                    <a:pt x="48518" y="17162"/>
                  </a:lnTo>
                  <a:lnTo>
                    <a:pt x="47725" y="15675"/>
                  </a:lnTo>
                  <a:lnTo>
                    <a:pt x="46491" y="14683"/>
                  </a:lnTo>
                  <a:lnTo>
                    <a:pt x="44962" y="14022"/>
                  </a:lnTo>
                  <a:lnTo>
                    <a:pt x="32699" y="19833"/>
                  </a:lnTo>
                  <a:lnTo>
                    <a:pt x="19031" y="33863"/>
                  </a:lnTo>
                  <a:lnTo>
                    <a:pt x="6044" y="54797"/>
                  </a:lnTo>
                  <a:lnTo>
                    <a:pt x="0" y="78874"/>
                  </a:lnTo>
                  <a:lnTo>
                    <a:pt x="1581" y="97140"/>
                  </a:lnTo>
                  <a:lnTo>
                    <a:pt x="5145" y="101449"/>
                  </a:lnTo>
                  <a:lnTo>
                    <a:pt x="16630" y="108118"/>
                  </a:lnTo>
                  <a:lnTo>
                    <a:pt x="31143" y="107790"/>
                  </a:lnTo>
                  <a:lnTo>
                    <a:pt x="47001" y="102234"/>
                  </a:lnTo>
                  <a:lnTo>
                    <a:pt x="63456" y="92709"/>
                  </a:lnTo>
                  <a:lnTo>
                    <a:pt x="81843" y="72075"/>
                  </a:lnTo>
                  <a:lnTo>
                    <a:pt x="87880" y="54377"/>
                  </a:lnTo>
                  <a:lnTo>
                    <a:pt x="89488" y="44717"/>
                  </a:lnTo>
                  <a:lnTo>
                    <a:pt x="88444" y="36867"/>
                  </a:lnTo>
                  <a:lnTo>
                    <a:pt x="81639" y="24381"/>
                  </a:lnTo>
                  <a:lnTo>
                    <a:pt x="54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294"/>
            <p:cNvSpPr/>
            <p:nvPr>
              <p:custDataLst>
                <p:tags r:id="rId105"/>
              </p:custDataLst>
            </p:nvPr>
          </p:nvSpPr>
          <p:spPr>
            <a:xfrm>
              <a:off x="6394450" y="50609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15261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295"/>
            <p:cNvSpPr/>
            <p:nvPr>
              <p:custDataLst>
                <p:tags r:id="rId106"/>
              </p:custDataLst>
            </p:nvPr>
          </p:nvSpPr>
          <p:spPr>
            <a:xfrm>
              <a:off x="6432328" y="4998333"/>
              <a:ext cx="100606" cy="85060"/>
            </a:xfrm>
            <a:custGeom>
              <a:avLst/>
              <a:gdLst/>
              <a:ahLst/>
              <a:cxnLst/>
              <a:rect l="0" t="0" r="0" b="0"/>
              <a:pathLst>
                <a:path w="100606" h="85060">
                  <a:moveTo>
                    <a:pt x="95472" y="5467"/>
                  </a:moveTo>
                  <a:lnTo>
                    <a:pt x="95472" y="5467"/>
                  </a:lnTo>
                  <a:lnTo>
                    <a:pt x="60118" y="0"/>
                  </a:lnTo>
                  <a:lnTo>
                    <a:pt x="35764" y="2749"/>
                  </a:lnTo>
                  <a:lnTo>
                    <a:pt x="20957" y="11785"/>
                  </a:lnTo>
                  <a:lnTo>
                    <a:pt x="8732" y="25208"/>
                  </a:lnTo>
                  <a:lnTo>
                    <a:pt x="947" y="40582"/>
                  </a:lnTo>
                  <a:lnTo>
                    <a:pt x="0" y="47927"/>
                  </a:lnTo>
                  <a:lnTo>
                    <a:pt x="2711" y="61733"/>
                  </a:lnTo>
                  <a:lnTo>
                    <a:pt x="12382" y="73042"/>
                  </a:lnTo>
                  <a:lnTo>
                    <a:pt x="26088" y="81362"/>
                  </a:lnTo>
                  <a:lnTo>
                    <a:pt x="41587" y="85059"/>
                  </a:lnTo>
                  <a:lnTo>
                    <a:pt x="66179" y="83770"/>
                  </a:lnTo>
                  <a:lnTo>
                    <a:pt x="87970" y="75548"/>
                  </a:lnTo>
                  <a:lnTo>
                    <a:pt x="92586" y="71238"/>
                  </a:lnTo>
                  <a:lnTo>
                    <a:pt x="97717" y="60804"/>
                  </a:lnTo>
                  <a:lnTo>
                    <a:pt x="100605" y="46401"/>
                  </a:lnTo>
                  <a:lnTo>
                    <a:pt x="98893" y="41928"/>
                  </a:lnTo>
                  <a:lnTo>
                    <a:pt x="91348" y="33196"/>
                  </a:lnTo>
                  <a:lnTo>
                    <a:pt x="6372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296"/>
            <p:cNvSpPr/>
            <p:nvPr>
              <p:custDataLst>
                <p:tags r:id="rId107"/>
              </p:custDataLst>
            </p:nvPr>
          </p:nvSpPr>
          <p:spPr>
            <a:xfrm>
              <a:off x="6572407" y="4994079"/>
              <a:ext cx="101444" cy="118017"/>
            </a:xfrm>
            <a:custGeom>
              <a:avLst/>
              <a:gdLst/>
              <a:ahLst/>
              <a:cxnLst/>
              <a:rect l="0" t="0" r="0" b="0"/>
              <a:pathLst>
                <a:path w="101444" h="118017">
                  <a:moveTo>
                    <a:pt x="101443" y="3371"/>
                  </a:moveTo>
                  <a:lnTo>
                    <a:pt x="101443" y="3371"/>
                  </a:lnTo>
                  <a:lnTo>
                    <a:pt x="91330" y="0"/>
                  </a:lnTo>
                  <a:lnTo>
                    <a:pt x="44005" y="2439"/>
                  </a:lnTo>
                  <a:lnTo>
                    <a:pt x="25115" y="4367"/>
                  </a:lnTo>
                  <a:lnTo>
                    <a:pt x="7252" y="12682"/>
                  </a:lnTo>
                  <a:lnTo>
                    <a:pt x="77" y="17622"/>
                  </a:lnTo>
                  <a:lnTo>
                    <a:pt x="0" y="21339"/>
                  </a:lnTo>
                  <a:lnTo>
                    <a:pt x="5557" y="31112"/>
                  </a:lnTo>
                  <a:lnTo>
                    <a:pt x="48042" y="57685"/>
                  </a:lnTo>
                  <a:lnTo>
                    <a:pt x="85721" y="85361"/>
                  </a:lnTo>
                  <a:lnTo>
                    <a:pt x="94455" y="96491"/>
                  </a:lnTo>
                  <a:lnTo>
                    <a:pt x="96784" y="101434"/>
                  </a:lnTo>
                  <a:lnTo>
                    <a:pt x="97491" y="110690"/>
                  </a:lnTo>
                  <a:lnTo>
                    <a:pt x="96691" y="115134"/>
                  </a:lnTo>
                  <a:lnTo>
                    <a:pt x="93337" y="117390"/>
                  </a:lnTo>
                  <a:lnTo>
                    <a:pt x="82081" y="118016"/>
                  </a:lnTo>
                  <a:lnTo>
                    <a:pt x="31593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297"/>
            <p:cNvSpPr/>
            <p:nvPr>
              <p:custDataLst>
                <p:tags r:id="rId108"/>
              </p:custDataLst>
            </p:nvPr>
          </p:nvSpPr>
          <p:spPr>
            <a:xfrm>
              <a:off x="6623050" y="4963064"/>
              <a:ext cx="146051" cy="15337"/>
            </a:xfrm>
            <a:custGeom>
              <a:avLst/>
              <a:gdLst/>
              <a:ahLst/>
              <a:cxnLst/>
              <a:rect l="0" t="0" r="0" b="0"/>
              <a:pathLst>
                <a:path w="146051" h="15337">
                  <a:moveTo>
                    <a:pt x="0" y="15336"/>
                  </a:moveTo>
                  <a:lnTo>
                    <a:pt x="0" y="15336"/>
                  </a:lnTo>
                  <a:lnTo>
                    <a:pt x="19459" y="8428"/>
                  </a:lnTo>
                  <a:lnTo>
                    <a:pt x="53978" y="2471"/>
                  </a:lnTo>
                  <a:lnTo>
                    <a:pt x="100661" y="0"/>
                  </a:lnTo>
                  <a:lnTo>
                    <a:pt x="1460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298"/>
            <p:cNvSpPr/>
            <p:nvPr>
              <p:custDataLst>
                <p:tags r:id="rId109"/>
              </p:custDataLst>
            </p:nvPr>
          </p:nvSpPr>
          <p:spPr>
            <a:xfrm>
              <a:off x="6359041" y="5168900"/>
              <a:ext cx="359260" cy="8840"/>
            </a:xfrm>
            <a:custGeom>
              <a:avLst/>
              <a:gdLst/>
              <a:ahLst/>
              <a:cxnLst/>
              <a:rect l="0" t="0" r="0" b="0"/>
              <a:pathLst>
                <a:path w="359260" h="8840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19892" y="8839"/>
                  </a:lnTo>
                  <a:lnTo>
                    <a:pt x="64522" y="8184"/>
                  </a:lnTo>
                  <a:lnTo>
                    <a:pt x="109966" y="5285"/>
                  </a:lnTo>
                  <a:lnTo>
                    <a:pt x="135913" y="3523"/>
                  </a:lnTo>
                  <a:lnTo>
                    <a:pt x="163090" y="2349"/>
                  </a:lnTo>
                  <a:lnTo>
                    <a:pt x="191085" y="1565"/>
                  </a:lnTo>
                  <a:lnTo>
                    <a:pt x="219626" y="1044"/>
                  </a:lnTo>
                  <a:lnTo>
                    <a:pt x="245709" y="1401"/>
                  </a:lnTo>
                  <a:lnTo>
                    <a:pt x="270154" y="2345"/>
                  </a:lnTo>
                  <a:lnTo>
                    <a:pt x="311190" y="4569"/>
                  </a:lnTo>
                  <a:lnTo>
                    <a:pt x="3592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299"/>
            <p:cNvSpPr/>
            <p:nvPr>
              <p:custDataLst>
                <p:tags r:id="rId110"/>
              </p:custDataLst>
            </p:nvPr>
          </p:nvSpPr>
          <p:spPr>
            <a:xfrm>
              <a:off x="6508750" y="5233724"/>
              <a:ext cx="304801" cy="68024"/>
            </a:xfrm>
            <a:custGeom>
              <a:avLst/>
              <a:gdLst/>
              <a:ahLst/>
              <a:cxnLst/>
              <a:rect l="0" t="0" r="0" b="0"/>
              <a:pathLst>
                <a:path w="304801" h="68024">
                  <a:moveTo>
                    <a:pt x="0" y="5026"/>
                  </a:moveTo>
                  <a:lnTo>
                    <a:pt x="0" y="5026"/>
                  </a:lnTo>
                  <a:lnTo>
                    <a:pt x="6480" y="4320"/>
                  </a:lnTo>
                  <a:lnTo>
                    <a:pt x="32324" y="0"/>
                  </a:lnTo>
                  <a:lnTo>
                    <a:pt x="74196" y="2308"/>
                  </a:lnTo>
                  <a:lnTo>
                    <a:pt x="95754" y="4221"/>
                  </a:lnTo>
                  <a:lnTo>
                    <a:pt x="100525" y="5900"/>
                  </a:lnTo>
                  <a:lnTo>
                    <a:pt x="107707" y="11529"/>
                  </a:lnTo>
                  <a:lnTo>
                    <a:pt x="109200" y="15006"/>
                  </a:lnTo>
                  <a:lnTo>
                    <a:pt x="108975" y="22632"/>
                  </a:lnTo>
                  <a:lnTo>
                    <a:pt x="100879" y="32606"/>
                  </a:lnTo>
                  <a:lnTo>
                    <a:pt x="69081" y="59928"/>
                  </a:lnTo>
                  <a:lnTo>
                    <a:pt x="64602" y="66827"/>
                  </a:lnTo>
                  <a:lnTo>
                    <a:pt x="80681" y="68023"/>
                  </a:lnTo>
                  <a:lnTo>
                    <a:pt x="124642" y="61635"/>
                  </a:lnTo>
                  <a:lnTo>
                    <a:pt x="166169" y="58408"/>
                  </a:lnTo>
                  <a:lnTo>
                    <a:pt x="212141" y="55562"/>
                  </a:lnTo>
                  <a:lnTo>
                    <a:pt x="258444" y="49594"/>
                  </a:lnTo>
                  <a:lnTo>
                    <a:pt x="304800" y="43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637"/>
          <p:cNvGrpSpPr/>
          <p:nvPr/>
        </p:nvGrpSpPr>
        <p:grpSpPr>
          <a:xfrm>
            <a:off x="5143500" y="4857750"/>
            <a:ext cx="203201" cy="88901"/>
            <a:chOff x="5143500" y="4857750"/>
            <a:chExt cx="203201" cy="88901"/>
          </a:xfrm>
        </p:grpSpPr>
        <p:sp>
          <p:nvSpPr>
            <p:cNvPr id="338" name="SMARTInkShape-3300"/>
            <p:cNvSpPr/>
            <p:nvPr>
              <p:custDataLst>
                <p:tags r:id="rId101"/>
              </p:custDataLst>
            </p:nvPr>
          </p:nvSpPr>
          <p:spPr>
            <a:xfrm>
              <a:off x="5143500" y="48577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16561"/>
                  </a:lnTo>
                  <a:lnTo>
                    <a:pt x="76763" y="104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301"/>
            <p:cNvSpPr/>
            <p:nvPr>
              <p:custDataLst>
                <p:tags r:id="rId102"/>
              </p:custDataLst>
            </p:nvPr>
          </p:nvSpPr>
          <p:spPr>
            <a:xfrm>
              <a:off x="5158891" y="4921250"/>
              <a:ext cx="187810" cy="25401"/>
            </a:xfrm>
            <a:custGeom>
              <a:avLst/>
              <a:gdLst/>
              <a:ahLst/>
              <a:cxnLst/>
              <a:rect l="0" t="0" r="0" b="0"/>
              <a:pathLst>
                <a:path w="1878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41683" y="23518"/>
                  </a:lnTo>
                  <a:lnTo>
                    <a:pt x="83599" y="18493"/>
                  </a:lnTo>
                  <a:lnTo>
                    <a:pt x="116093" y="13863"/>
                  </a:lnTo>
                  <a:lnTo>
                    <a:pt x="151702" y="7102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638"/>
          <p:cNvGrpSpPr/>
          <p:nvPr/>
        </p:nvGrpSpPr>
        <p:grpSpPr>
          <a:xfrm>
            <a:off x="3970346" y="4731030"/>
            <a:ext cx="849305" cy="444144"/>
            <a:chOff x="3970346" y="4731030"/>
            <a:chExt cx="849305" cy="444144"/>
          </a:xfrm>
        </p:grpSpPr>
        <p:sp>
          <p:nvSpPr>
            <p:cNvPr id="341" name="SMARTInkShape-3302"/>
            <p:cNvSpPr/>
            <p:nvPr>
              <p:custDataLst>
                <p:tags r:id="rId97"/>
              </p:custDataLst>
            </p:nvPr>
          </p:nvSpPr>
          <p:spPr>
            <a:xfrm>
              <a:off x="3970346" y="4731030"/>
              <a:ext cx="398455" cy="281086"/>
            </a:xfrm>
            <a:custGeom>
              <a:avLst/>
              <a:gdLst/>
              <a:ahLst/>
              <a:cxnLst/>
              <a:rect l="0" t="0" r="0" b="0"/>
              <a:pathLst>
                <a:path w="398455" h="281086">
                  <a:moveTo>
                    <a:pt x="30154" y="31470"/>
                  </a:moveTo>
                  <a:lnTo>
                    <a:pt x="30154" y="31470"/>
                  </a:lnTo>
                  <a:lnTo>
                    <a:pt x="30154" y="22631"/>
                  </a:lnTo>
                  <a:lnTo>
                    <a:pt x="39562" y="18605"/>
                  </a:lnTo>
                  <a:lnTo>
                    <a:pt x="84458" y="6899"/>
                  </a:lnTo>
                  <a:lnTo>
                    <a:pt x="118965" y="2911"/>
                  </a:lnTo>
                  <a:lnTo>
                    <a:pt x="157114" y="1138"/>
                  </a:lnTo>
                  <a:lnTo>
                    <a:pt x="195236" y="350"/>
                  </a:lnTo>
                  <a:lnTo>
                    <a:pt x="231464" y="0"/>
                  </a:lnTo>
                  <a:lnTo>
                    <a:pt x="277949" y="1684"/>
                  </a:lnTo>
                  <a:lnTo>
                    <a:pt x="299741" y="5532"/>
                  </a:lnTo>
                  <a:lnTo>
                    <a:pt x="311778" y="11946"/>
                  </a:lnTo>
                  <a:lnTo>
                    <a:pt x="314565" y="17748"/>
                  </a:lnTo>
                  <a:lnTo>
                    <a:pt x="315779" y="33602"/>
                  </a:lnTo>
                  <a:lnTo>
                    <a:pt x="304559" y="54290"/>
                  </a:lnTo>
                  <a:lnTo>
                    <a:pt x="268798" y="91619"/>
                  </a:lnTo>
                  <a:lnTo>
                    <a:pt x="233585" y="120292"/>
                  </a:lnTo>
                  <a:lnTo>
                    <a:pt x="189712" y="151850"/>
                  </a:lnTo>
                  <a:lnTo>
                    <a:pt x="143872" y="182808"/>
                  </a:lnTo>
                  <a:lnTo>
                    <a:pt x="99745" y="211621"/>
                  </a:lnTo>
                  <a:lnTo>
                    <a:pt x="61318" y="236185"/>
                  </a:lnTo>
                  <a:lnTo>
                    <a:pt x="21435" y="263106"/>
                  </a:lnTo>
                  <a:lnTo>
                    <a:pt x="1857" y="274375"/>
                  </a:lnTo>
                  <a:lnTo>
                    <a:pt x="0" y="276662"/>
                  </a:lnTo>
                  <a:lnTo>
                    <a:pt x="174" y="278892"/>
                  </a:lnTo>
                  <a:lnTo>
                    <a:pt x="1700" y="281085"/>
                  </a:lnTo>
                  <a:lnTo>
                    <a:pt x="43165" y="279534"/>
                  </a:lnTo>
                  <a:lnTo>
                    <a:pt x="83209" y="276247"/>
                  </a:lnTo>
                  <a:lnTo>
                    <a:pt x="107152" y="275088"/>
                  </a:lnTo>
                  <a:lnTo>
                    <a:pt x="132991" y="274315"/>
                  </a:lnTo>
                  <a:lnTo>
                    <a:pt x="160095" y="273801"/>
                  </a:lnTo>
                  <a:lnTo>
                    <a:pt x="187337" y="273457"/>
                  </a:lnTo>
                  <a:lnTo>
                    <a:pt x="214671" y="273228"/>
                  </a:lnTo>
                  <a:lnTo>
                    <a:pt x="242065" y="273075"/>
                  </a:lnTo>
                  <a:lnTo>
                    <a:pt x="267384" y="272973"/>
                  </a:lnTo>
                  <a:lnTo>
                    <a:pt x="314330" y="272860"/>
                  </a:lnTo>
                  <a:lnTo>
                    <a:pt x="351188" y="272810"/>
                  </a:lnTo>
                  <a:lnTo>
                    <a:pt x="398454" y="27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303"/>
            <p:cNvSpPr/>
            <p:nvPr>
              <p:custDataLst>
                <p:tags r:id="rId98"/>
              </p:custDataLst>
            </p:nvPr>
          </p:nvSpPr>
          <p:spPr>
            <a:xfrm>
              <a:off x="4686823" y="5054962"/>
              <a:ext cx="132828" cy="120212"/>
            </a:xfrm>
            <a:custGeom>
              <a:avLst/>
              <a:gdLst/>
              <a:ahLst/>
              <a:cxnLst/>
              <a:rect l="0" t="0" r="0" b="0"/>
              <a:pathLst>
                <a:path w="132828" h="120212">
                  <a:moveTo>
                    <a:pt x="12177" y="18688"/>
                  </a:moveTo>
                  <a:lnTo>
                    <a:pt x="12177" y="18688"/>
                  </a:lnTo>
                  <a:lnTo>
                    <a:pt x="5435" y="15317"/>
                  </a:lnTo>
                  <a:lnTo>
                    <a:pt x="3449" y="13619"/>
                  </a:lnTo>
                  <a:lnTo>
                    <a:pt x="1242" y="9850"/>
                  </a:lnTo>
                  <a:lnTo>
                    <a:pt x="0" y="3761"/>
                  </a:lnTo>
                  <a:lnTo>
                    <a:pt x="3354" y="2387"/>
                  </a:lnTo>
                  <a:lnTo>
                    <a:pt x="43714" y="0"/>
                  </a:lnTo>
                  <a:lnTo>
                    <a:pt x="60061" y="5443"/>
                  </a:lnTo>
                  <a:lnTo>
                    <a:pt x="72969" y="14918"/>
                  </a:lnTo>
                  <a:lnTo>
                    <a:pt x="81058" y="26184"/>
                  </a:lnTo>
                  <a:lnTo>
                    <a:pt x="82087" y="32858"/>
                  </a:lnTo>
                  <a:lnTo>
                    <a:pt x="79466" y="47799"/>
                  </a:lnTo>
                  <a:lnTo>
                    <a:pt x="61217" y="84044"/>
                  </a:lnTo>
                  <a:lnTo>
                    <a:pt x="34366" y="116325"/>
                  </a:lnTo>
                  <a:lnTo>
                    <a:pt x="31203" y="119057"/>
                  </a:lnTo>
                  <a:lnTo>
                    <a:pt x="29095" y="120173"/>
                  </a:lnTo>
                  <a:lnTo>
                    <a:pt x="27688" y="120211"/>
                  </a:lnTo>
                  <a:lnTo>
                    <a:pt x="59378" y="110839"/>
                  </a:lnTo>
                  <a:lnTo>
                    <a:pt x="95008" y="105976"/>
                  </a:lnTo>
                  <a:lnTo>
                    <a:pt x="132827" y="10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304"/>
            <p:cNvSpPr/>
            <p:nvPr>
              <p:custDataLst>
                <p:tags r:id="rId99"/>
              </p:custDataLst>
            </p:nvPr>
          </p:nvSpPr>
          <p:spPr>
            <a:xfrm>
              <a:off x="4533900" y="4922133"/>
              <a:ext cx="138556" cy="221368"/>
            </a:xfrm>
            <a:custGeom>
              <a:avLst/>
              <a:gdLst/>
              <a:ahLst/>
              <a:cxnLst/>
              <a:rect l="0" t="0" r="0" b="0"/>
              <a:pathLst>
                <a:path w="138556" h="221368">
                  <a:moveTo>
                    <a:pt x="127000" y="5467"/>
                  </a:moveTo>
                  <a:lnTo>
                    <a:pt x="127000" y="5467"/>
                  </a:lnTo>
                  <a:lnTo>
                    <a:pt x="130371" y="2096"/>
                  </a:lnTo>
                  <a:lnTo>
                    <a:pt x="133907" y="441"/>
                  </a:lnTo>
                  <a:lnTo>
                    <a:pt x="135838" y="0"/>
                  </a:lnTo>
                  <a:lnTo>
                    <a:pt x="137126" y="1116"/>
                  </a:lnTo>
                  <a:lnTo>
                    <a:pt x="138555" y="6120"/>
                  </a:lnTo>
                  <a:lnTo>
                    <a:pt x="132619" y="23613"/>
                  </a:lnTo>
                  <a:lnTo>
                    <a:pt x="102762" y="70016"/>
                  </a:lnTo>
                  <a:lnTo>
                    <a:pt x="73173" y="112238"/>
                  </a:lnTo>
                  <a:lnTo>
                    <a:pt x="43474" y="154616"/>
                  </a:lnTo>
                  <a:lnTo>
                    <a:pt x="15643" y="197494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305"/>
            <p:cNvSpPr/>
            <p:nvPr>
              <p:custDataLst>
                <p:tags r:id="rId100"/>
              </p:custDataLst>
            </p:nvPr>
          </p:nvSpPr>
          <p:spPr>
            <a:xfrm>
              <a:off x="4349680" y="4921250"/>
              <a:ext cx="196921" cy="120651"/>
            </a:xfrm>
            <a:custGeom>
              <a:avLst/>
              <a:gdLst/>
              <a:ahLst/>
              <a:cxnLst/>
              <a:rect l="0" t="0" r="0" b="0"/>
              <a:pathLst>
                <a:path w="196921" h="120651">
                  <a:moveTo>
                    <a:pt x="158820" y="0"/>
                  </a:moveTo>
                  <a:lnTo>
                    <a:pt x="158820" y="0"/>
                  </a:lnTo>
                  <a:lnTo>
                    <a:pt x="165562" y="3371"/>
                  </a:lnTo>
                  <a:lnTo>
                    <a:pt x="167548" y="6481"/>
                  </a:lnTo>
                  <a:lnTo>
                    <a:pt x="169755" y="15580"/>
                  </a:lnTo>
                  <a:lnTo>
                    <a:pt x="167626" y="32603"/>
                  </a:lnTo>
                  <a:lnTo>
                    <a:pt x="152413" y="54423"/>
                  </a:lnTo>
                  <a:lnTo>
                    <a:pt x="123290" y="75393"/>
                  </a:lnTo>
                  <a:lnTo>
                    <a:pt x="81108" y="91640"/>
                  </a:lnTo>
                  <a:lnTo>
                    <a:pt x="42974" y="95278"/>
                  </a:lnTo>
                  <a:lnTo>
                    <a:pt x="25959" y="91499"/>
                  </a:lnTo>
                  <a:lnTo>
                    <a:pt x="13693" y="84412"/>
                  </a:lnTo>
                  <a:lnTo>
                    <a:pt x="3537" y="74205"/>
                  </a:lnTo>
                  <a:lnTo>
                    <a:pt x="970" y="69225"/>
                  </a:lnTo>
                  <a:lnTo>
                    <a:pt x="0" y="59930"/>
                  </a:lnTo>
                  <a:lnTo>
                    <a:pt x="3551" y="56886"/>
                  </a:lnTo>
                  <a:lnTo>
                    <a:pt x="16904" y="53505"/>
                  </a:lnTo>
                  <a:lnTo>
                    <a:pt x="59996" y="57109"/>
                  </a:lnTo>
                  <a:lnTo>
                    <a:pt x="101003" y="68270"/>
                  </a:lnTo>
                  <a:lnTo>
                    <a:pt x="142316" y="88117"/>
                  </a:lnTo>
                  <a:lnTo>
                    <a:pt x="188427" y="117608"/>
                  </a:lnTo>
                  <a:lnTo>
                    <a:pt x="19692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639"/>
          <p:cNvGrpSpPr/>
          <p:nvPr/>
        </p:nvGrpSpPr>
        <p:grpSpPr>
          <a:xfrm>
            <a:off x="2219129" y="4670229"/>
            <a:ext cx="1461090" cy="574872"/>
            <a:chOff x="2219129" y="4670229"/>
            <a:chExt cx="1461090" cy="574872"/>
          </a:xfrm>
        </p:grpSpPr>
        <p:sp>
          <p:nvSpPr>
            <p:cNvPr id="346" name="SMARTInkShape-3306"/>
            <p:cNvSpPr/>
            <p:nvPr>
              <p:custDataLst>
                <p:tags r:id="rId93"/>
              </p:custDataLst>
            </p:nvPr>
          </p:nvSpPr>
          <p:spPr>
            <a:xfrm>
              <a:off x="2219129" y="4762500"/>
              <a:ext cx="47822" cy="482601"/>
            </a:xfrm>
            <a:custGeom>
              <a:avLst/>
              <a:gdLst/>
              <a:ahLst/>
              <a:cxnLst/>
              <a:rect l="0" t="0" r="0" b="0"/>
              <a:pathLst>
                <a:path w="47822" h="4826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4646" y="50112"/>
                  </a:lnTo>
                  <a:lnTo>
                    <a:pt x="8454" y="72214"/>
                  </a:lnTo>
                  <a:lnTo>
                    <a:pt x="13110" y="98237"/>
                  </a:lnTo>
                  <a:lnTo>
                    <a:pt x="18330" y="126875"/>
                  </a:lnTo>
                  <a:lnTo>
                    <a:pt x="23222" y="157961"/>
                  </a:lnTo>
                  <a:lnTo>
                    <a:pt x="27894" y="190679"/>
                  </a:lnTo>
                  <a:lnTo>
                    <a:pt x="32419" y="224486"/>
                  </a:lnTo>
                  <a:lnTo>
                    <a:pt x="36142" y="258313"/>
                  </a:lnTo>
                  <a:lnTo>
                    <a:pt x="39329" y="292153"/>
                  </a:lnTo>
                  <a:lnTo>
                    <a:pt x="42160" y="326002"/>
                  </a:lnTo>
                  <a:lnTo>
                    <a:pt x="44047" y="354918"/>
                  </a:lnTo>
                  <a:lnTo>
                    <a:pt x="45305" y="380546"/>
                  </a:lnTo>
                  <a:lnTo>
                    <a:pt x="46703" y="423132"/>
                  </a:lnTo>
                  <a:lnTo>
                    <a:pt x="47821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307"/>
            <p:cNvSpPr/>
            <p:nvPr>
              <p:custDataLst>
                <p:tags r:id="rId94"/>
              </p:custDataLst>
            </p:nvPr>
          </p:nvSpPr>
          <p:spPr>
            <a:xfrm>
              <a:off x="2445894" y="4762500"/>
              <a:ext cx="329057" cy="368236"/>
            </a:xfrm>
            <a:custGeom>
              <a:avLst/>
              <a:gdLst/>
              <a:ahLst/>
              <a:cxnLst/>
              <a:rect l="0" t="0" r="0" b="0"/>
              <a:pathLst>
                <a:path w="329057" h="368236">
                  <a:moveTo>
                    <a:pt x="11556" y="120650"/>
                  </a:moveTo>
                  <a:lnTo>
                    <a:pt x="11556" y="120650"/>
                  </a:lnTo>
                  <a:lnTo>
                    <a:pt x="8185" y="113908"/>
                  </a:lnTo>
                  <a:lnTo>
                    <a:pt x="6487" y="111922"/>
                  </a:lnTo>
                  <a:lnTo>
                    <a:pt x="2718" y="109715"/>
                  </a:lnTo>
                  <a:lnTo>
                    <a:pt x="1430" y="110538"/>
                  </a:lnTo>
                  <a:lnTo>
                    <a:pt x="0" y="115215"/>
                  </a:lnTo>
                  <a:lnTo>
                    <a:pt x="4857" y="157886"/>
                  </a:lnTo>
                  <a:lnTo>
                    <a:pt x="11166" y="195525"/>
                  </a:lnTo>
                  <a:lnTo>
                    <a:pt x="18673" y="234361"/>
                  </a:lnTo>
                  <a:lnTo>
                    <a:pt x="27419" y="272083"/>
                  </a:lnTo>
                  <a:lnTo>
                    <a:pt x="38362" y="307663"/>
                  </a:lnTo>
                  <a:lnTo>
                    <a:pt x="59793" y="349314"/>
                  </a:lnTo>
                  <a:lnTo>
                    <a:pt x="73917" y="363389"/>
                  </a:lnTo>
                  <a:lnTo>
                    <a:pt x="80647" y="367143"/>
                  </a:lnTo>
                  <a:lnTo>
                    <a:pt x="87250" y="368235"/>
                  </a:lnTo>
                  <a:lnTo>
                    <a:pt x="100231" y="365684"/>
                  </a:lnTo>
                  <a:lnTo>
                    <a:pt x="113056" y="350439"/>
                  </a:lnTo>
                  <a:lnTo>
                    <a:pt x="132176" y="308444"/>
                  </a:lnTo>
                  <a:lnTo>
                    <a:pt x="144187" y="273258"/>
                  </a:lnTo>
                  <a:lnTo>
                    <a:pt x="158177" y="231327"/>
                  </a:lnTo>
                  <a:lnTo>
                    <a:pt x="164445" y="222286"/>
                  </a:lnTo>
                  <a:lnTo>
                    <a:pt x="168516" y="224391"/>
                  </a:lnTo>
                  <a:lnTo>
                    <a:pt x="192138" y="261948"/>
                  </a:lnTo>
                  <a:lnTo>
                    <a:pt x="211817" y="301510"/>
                  </a:lnTo>
                  <a:lnTo>
                    <a:pt x="222622" y="322388"/>
                  </a:lnTo>
                  <a:lnTo>
                    <a:pt x="234480" y="336371"/>
                  </a:lnTo>
                  <a:lnTo>
                    <a:pt x="239900" y="339958"/>
                  </a:lnTo>
                  <a:lnTo>
                    <a:pt x="244924" y="341644"/>
                  </a:lnTo>
                  <a:lnTo>
                    <a:pt x="249684" y="342063"/>
                  </a:lnTo>
                  <a:lnTo>
                    <a:pt x="254975" y="337403"/>
                  </a:lnTo>
                  <a:lnTo>
                    <a:pt x="272534" y="305131"/>
                  </a:lnTo>
                  <a:lnTo>
                    <a:pt x="284885" y="270845"/>
                  </a:lnTo>
                  <a:lnTo>
                    <a:pt x="290436" y="246885"/>
                  </a:lnTo>
                  <a:lnTo>
                    <a:pt x="295549" y="218918"/>
                  </a:lnTo>
                  <a:lnTo>
                    <a:pt x="300368" y="188279"/>
                  </a:lnTo>
                  <a:lnTo>
                    <a:pt x="304286" y="159386"/>
                  </a:lnTo>
                  <a:lnTo>
                    <a:pt x="307604" y="131657"/>
                  </a:lnTo>
                  <a:lnTo>
                    <a:pt x="310521" y="104704"/>
                  </a:lnTo>
                  <a:lnTo>
                    <a:pt x="315644" y="65350"/>
                  </a:lnTo>
                  <a:lnTo>
                    <a:pt x="324682" y="18083"/>
                  </a:lnTo>
                  <a:lnTo>
                    <a:pt x="329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308"/>
            <p:cNvSpPr/>
            <p:nvPr>
              <p:custDataLst>
                <p:tags r:id="rId95"/>
              </p:custDataLst>
            </p:nvPr>
          </p:nvSpPr>
          <p:spPr>
            <a:xfrm>
              <a:off x="2921883" y="4670229"/>
              <a:ext cx="107068" cy="530422"/>
            </a:xfrm>
            <a:custGeom>
              <a:avLst/>
              <a:gdLst/>
              <a:ahLst/>
              <a:cxnLst/>
              <a:rect l="0" t="0" r="0" b="0"/>
              <a:pathLst>
                <a:path w="107068" h="5304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1124"/>
                  </a:lnTo>
                  <a:lnTo>
                    <a:pt x="0" y="8017"/>
                  </a:lnTo>
                  <a:lnTo>
                    <a:pt x="2750" y="44023"/>
                  </a:lnTo>
                  <a:lnTo>
                    <a:pt x="11785" y="84703"/>
                  </a:lnTo>
                  <a:lnTo>
                    <a:pt x="18146" y="108392"/>
                  </a:lnTo>
                  <a:lnTo>
                    <a:pt x="23797" y="135474"/>
                  </a:lnTo>
                  <a:lnTo>
                    <a:pt x="28976" y="164817"/>
                  </a:lnTo>
                  <a:lnTo>
                    <a:pt x="33839" y="195669"/>
                  </a:lnTo>
                  <a:lnTo>
                    <a:pt x="39904" y="226819"/>
                  </a:lnTo>
                  <a:lnTo>
                    <a:pt x="46770" y="258170"/>
                  </a:lnTo>
                  <a:lnTo>
                    <a:pt x="54169" y="289654"/>
                  </a:lnTo>
                  <a:lnTo>
                    <a:pt x="60513" y="321931"/>
                  </a:lnTo>
                  <a:lnTo>
                    <a:pt x="66153" y="354739"/>
                  </a:lnTo>
                  <a:lnTo>
                    <a:pt x="71324" y="387900"/>
                  </a:lnTo>
                  <a:lnTo>
                    <a:pt x="76183" y="415651"/>
                  </a:lnTo>
                  <a:lnTo>
                    <a:pt x="85344" y="461538"/>
                  </a:lnTo>
                  <a:lnTo>
                    <a:pt x="98436" y="505621"/>
                  </a:lnTo>
                  <a:lnTo>
                    <a:pt x="107067" y="5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309"/>
            <p:cNvSpPr/>
            <p:nvPr>
              <p:custDataLst>
                <p:tags r:id="rId96"/>
              </p:custDataLst>
            </p:nvPr>
          </p:nvSpPr>
          <p:spPr>
            <a:xfrm>
              <a:off x="3220545" y="4851477"/>
              <a:ext cx="459674" cy="285552"/>
            </a:xfrm>
            <a:custGeom>
              <a:avLst/>
              <a:gdLst/>
              <a:ahLst/>
              <a:cxnLst/>
              <a:rect l="0" t="0" r="0" b="0"/>
              <a:pathLst>
                <a:path w="459674" h="285552">
                  <a:moveTo>
                    <a:pt x="43355" y="6273"/>
                  </a:moveTo>
                  <a:lnTo>
                    <a:pt x="43355" y="6273"/>
                  </a:lnTo>
                  <a:lnTo>
                    <a:pt x="0" y="0"/>
                  </a:lnTo>
                  <a:lnTo>
                    <a:pt x="30113" y="6419"/>
                  </a:lnTo>
                  <a:lnTo>
                    <a:pt x="70160" y="15510"/>
                  </a:lnTo>
                  <a:lnTo>
                    <a:pt x="95092" y="19486"/>
                  </a:lnTo>
                  <a:lnTo>
                    <a:pt x="122296" y="22843"/>
                  </a:lnTo>
                  <a:lnTo>
                    <a:pt x="151016" y="25786"/>
                  </a:lnTo>
                  <a:lnTo>
                    <a:pt x="180745" y="28453"/>
                  </a:lnTo>
                  <a:lnTo>
                    <a:pt x="211149" y="30938"/>
                  </a:lnTo>
                  <a:lnTo>
                    <a:pt x="242001" y="33300"/>
                  </a:lnTo>
                  <a:lnTo>
                    <a:pt x="271741" y="34874"/>
                  </a:lnTo>
                  <a:lnTo>
                    <a:pt x="300740" y="35924"/>
                  </a:lnTo>
                  <a:lnTo>
                    <a:pt x="329245" y="36623"/>
                  </a:lnTo>
                  <a:lnTo>
                    <a:pt x="354598" y="37795"/>
                  </a:lnTo>
                  <a:lnTo>
                    <a:pt x="399701" y="40979"/>
                  </a:lnTo>
                  <a:lnTo>
                    <a:pt x="440569" y="46738"/>
                  </a:lnTo>
                  <a:lnTo>
                    <a:pt x="454609" y="52715"/>
                  </a:lnTo>
                  <a:lnTo>
                    <a:pt x="459341" y="56284"/>
                  </a:lnTo>
                  <a:lnTo>
                    <a:pt x="459673" y="61486"/>
                  </a:lnTo>
                  <a:lnTo>
                    <a:pt x="452517" y="74792"/>
                  </a:lnTo>
                  <a:lnTo>
                    <a:pt x="419137" y="101521"/>
                  </a:lnTo>
                  <a:lnTo>
                    <a:pt x="379938" y="123394"/>
                  </a:lnTo>
                  <a:lnTo>
                    <a:pt x="332647" y="147227"/>
                  </a:lnTo>
                  <a:lnTo>
                    <a:pt x="308183" y="159509"/>
                  </a:lnTo>
                  <a:lnTo>
                    <a:pt x="283407" y="171930"/>
                  </a:lnTo>
                  <a:lnTo>
                    <a:pt x="258423" y="184445"/>
                  </a:lnTo>
                  <a:lnTo>
                    <a:pt x="233300" y="197021"/>
                  </a:lnTo>
                  <a:lnTo>
                    <a:pt x="208085" y="209638"/>
                  </a:lnTo>
                  <a:lnTo>
                    <a:pt x="161254" y="233065"/>
                  </a:lnTo>
                  <a:lnTo>
                    <a:pt x="120449" y="253825"/>
                  </a:lnTo>
                  <a:lnTo>
                    <a:pt x="74915" y="280636"/>
                  </a:lnTo>
                  <a:lnTo>
                    <a:pt x="70746" y="284432"/>
                  </a:lnTo>
                  <a:lnTo>
                    <a:pt x="71493" y="285551"/>
                  </a:lnTo>
                  <a:lnTo>
                    <a:pt x="107448" y="275328"/>
                  </a:lnTo>
                  <a:lnTo>
                    <a:pt x="157655" y="26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640"/>
          <p:cNvGrpSpPr/>
          <p:nvPr/>
        </p:nvGrpSpPr>
        <p:grpSpPr>
          <a:xfrm>
            <a:off x="5130800" y="3467100"/>
            <a:ext cx="850901" cy="273051"/>
            <a:chOff x="5130800" y="3467100"/>
            <a:chExt cx="850901" cy="273051"/>
          </a:xfrm>
        </p:grpSpPr>
        <p:sp>
          <p:nvSpPr>
            <p:cNvPr id="351" name="SMARTInkShape-3310"/>
            <p:cNvSpPr/>
            <p:nvPr>
              <p:custDataLst>
                <p:tags r:id="rId85"/>
              </p:custDataLst>
            </p:nvPr>
          </p:nvSpPr>
          <p:spPr>
            <a:xfrm>
              <a:off x="5683589" y="3689611"/>
              <a:ext cx="31412" cy="12440"/>
            </a:xfrm>
            <a:custGeom>
              <a:avLst/>
              <a:gdLst/>
              <a:ahLst/>
              <a:cxnLst/>
              <a:rect l="0" t="0" r="0" b="0"/>
              <a:pathLst>
                <a:path w="31412" h="12440">
                  <a:moveTo>
                    <a:pt x="12361" y="6089"/>
                  </a:moveTo>
                  <a:lnTo>
                    <a:pt x="12361" y="6089"/>
                  </a:lnTo>
                  <a:lnTo>
                    <a:pt x="8990" y="6089"/>
                  </a:lnTo>
                  <a:lnTo>
                    <a:pt x="5453" y="4207"/>
                  </a:lnTo>
                  <a:lnTo>
                    <a:pt x="0" y="0"/>
                  </a:lnTo>
                  <a:lnTo>
                    <a:pt x="31411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311"/>
            <p:cNvSpPr/>
            <p:nvPr>
              <p:custDataLst>
                <p:tags r:id="rId86"/>
              </p:custDataLst>
            </p:nvPr>
          </p:nvSpPr>
          <p:spPr>
            <a:xfrm>
              <a:off x="5130800" y="3560106"/>
              <a:ext cx="190501" cy="21295"/>
            </a:xfrm>
            <a:custGeom>
              <a:avLst/>
              <a:gdLst/>
              <a:ahLst/>
              <a:cxnLst/>
              <a:rect l="0" t="0" r="0" b="0"/>
              <a:pathLst>
                <a:path w="190501" h="21295">
                  <a:moveTo>
                    <a:pt x="0" y="21294"/>
                  </a:moveTo>
                  <a:lnTo>
                    <a:pt x="0" y="21294"/>
                  </a:lnTo>
                  <a:lnTo>
                    <a:pt x="37037" y="12505"/>
                  </a:lnTo>
                  <a:lnTo>
                    <a:pt x="69378" y="6098"/>
                  </a:lnTo>
                  <a:lnTo>
                    <a:pt x="107270" y="900"/>
                  </a:lnTo>
                  <a:lnTo>
                    <a:pt x="141984" y="0"/>
                  </a:lnTo>
                  <a:lnTo>
                    <a:pt x="190500" y="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312"/>
            <p:cNvSpPr/>
            <p:nvPr>
              <p:custDataLst>
                <p:tags r:id="rId87"/>
              </p:custDataLst>
            </p:nvPr>
          </p:nvSpPr>
          <p:spPr>
            <a:xfrm>
              <a:off x="5156200" y="36449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35806" y="9329"/>
                  </a:lnTo>
                  <a:lnTo>
                    <a:pt x="73770" y="5792"/>
                  </a:lnTo>
                  <a:lnTo>
                    <a:pt x="116748" y="2575"/>
                  </a:lnTo>
                  <a:lnTo>
                    <a:pt x="157015" y="114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313"/>
            <p:cNvSpPr/>
            <p:nvPr>
              <p:custDataLst>
                <p:tags r:id="rId88"/>
              </p:custDataLst>
            </p:nvPr>
          </p:nvSpPr>
          <p:spPr>
            <a:xfrm>
              <a:off x="5522423" y="3503025"/>
              <a:ext cx="160272" cy="149411"/>
            </a:xfrm>
            <a:custGeom>
              <a:avLst/>
              <a:gdLst/>
              <a:ahLst/>
              <a:cxnLst/>
              <a:rect l="0" t="0" r="0" b="0"/>
              <a:pathLst>
                <a:path w="160272" h="149411">
                  <a:moveTo>
                    <a:pt x="122727" y="33925"/>
                  </a:moveTo>
                  <a:lnTo>
                    <a:pt x="122727" y="33925"/>
                  </a:lnTo>
                  <a:lnTo>
                    <a:pt x="119356" y="27183"/>
                  </a:lnTo>
                  <a:lnTo>
                    <a:pt x="112057" y="21991"/>
                  </a:lnTo>
                  <a:lnTo>
                    <a:pt x="103168" y="16627"/>
                  </a:lnTo>
                  <a:lnTo>
                    <a:pt x="92080" y="6379"/>
                  </a:lnTo>
                  <a:lnTo>
                    <a:pt x="79238" y="986"/>
                  </a:lnTo>
                  <a:lnTo>
                    <a:pt x="66004" y="0"/>
                  </a:lnTo>
                  <a:lnTo>
                    <a:pt x="59511" y="725"/>
                  </a:lnTo>
                  <a:lnTo>
                    <a:pt x="33519" y="15229"/>
                  </a:lnTo>
                  <a:lnTo>
                    <a:pt x="10217" y="40771"/>
                  </a:lnTo>
                  <a:lnTo>
                    <a:pt x="2167" y="60487"/>
                  </a:lnTo>
                  <a:lnTo>
                    <a:pt x="0" y="81713"/>
                  </a:lnTo>
                  <a:lnTo>
                    <a:pt x="3741" y="105259"/>
                  </a:lnTo>
                  <a:lnTo>
                    <a:pt x="17633" y="126071"/>
                  </a:lnTo>
                  <a:lnTo>
                    <a:pt x="27265" y="135573"/>
                  </a:lnTo>
                  <a:lnTo>
                    <a:pt x="49255" y="146129"/>
                  </a:lnTo>
                  <a:lnTo>
                    <a:pt x="73845" y="149410"/>
                  </a:lnTo>
                  <a:lnTo>
                    <a:pt x="113339" y="142618"/>
                  </a:lnTo>
                  <a:lnTo>
                    <a:pt x="134312" y="133033"/>
                  </a:lnTo>
                  <a:lnTo>
                    <a:pt x="149278" y="114191"/>
                  </a:lnTo>
                  <a:lnTo>
                    <a:pt x="155244" y="102253"/>
                  </a:lnTo>
                  <a:lnTo>
                    <a:pt x="160271" y="58482"/>
                  </a:lnTo>
                  <a:lnTo>
                    <a:pt x="154935" y="35667"/>
                  </a:lnTo>
                  <a:lnTo>
                    <a:pt x="150549" y="26619"/>
                  </a:lnTo>
                  <a:lnTo>
                    <a:pt x="143392" y="21292"/>
                  </a:lnTo>
                  <a:lnTo>
                    <a:pt x="124150" y="17257"/>
                  </a:lnTo>
                  <a:lnTo>
                    <a:pt x="78277" y="21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314"/>
            <p:cNvSpPr/>
            <p:nvPr>
              <p:custDataLst>
                <p:tags r:id="rId89"/>
              </p:custDataLst>
            </p:nvPr>
          </p:nvSpPr>
          <p:spPr>
            <a:xfrm>
              <a:off x="5816600" y="3587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315"/>
            <p:cNvSpPr/>
            <p:nvPr>
              <p:custDataLst>
                <p:tags r:id="rId90"/>
              </p:custDataLst>
            </p:nvPr>
          </p:nvSpPr>
          <p:spPr>
            <a:xfrm>
              <a:off x="5813906" y="3467100"/>
              <a:ext cx="167795" cy="157676"/>
            </a:xfrm>
            <a:custGeom>
              <a:avLst/>
              <a:gdLst/>
              <a:ahLst/>
              <a:cxnLst/>
              <a:rect l="0" t="0" r="0" b="0"/>
              <a:pathLst>
                <a:path w="167795" h="157676">
                  <a:moveTo>
                    <a:pt x="66194" y="0"/>
                  </a:moveTo>
                  <a:lnTo>
                    <a:pt x="66194" y="0"/>
                  </a:lnTo>
                  <a:lnTo>
                    <a:pt x="66192" y="5467"/>
                  </a:lnTo>
                  <a:lnTo>
                    <a:pt x="47353" y="30719"/>
                  </a:lnTo>
                  <a:lnTo>
                    <a:pt x="20936" y="74653"/>
                  </a:lnTo>
                  <a:lnTo>
                    <a:pt x="4571" y="103807"/>
                  </a:lnTo>
                  <a:lnTo>
                    <a:pt x="0" y="121866"/>
                  </a:lnTo>
                  <a:lnTo>
                    <a:pt x="1732" y="135537"/>
                  </a:lnTo>
                  <a:lnTo>
                    <a:pt x="4168" y="141158"/>
                  </a:lnTo>
                  <a:lnTo>
                    <a:pt x="12521" y="149285"/>
                  </a:lnTo>
                  <a:lnTo>
                    <a:pt x="17712" y="152440"/>
                  </a:lnTo>
                  <a:lnTo>
                    <a:pt x="41873" y="156880"/>
                  </a:lnTo>
                  <a:lnTo>
                    <a:pt x="86711" y="157675"/>
                  </a:lnTo>
                  <a:lnTo>
                    <a:pt x="132571" y="153651"/>
                  </a:lnTo>
                  <a:lnTo>
                    <a:pt x="154770" y="150889"/>
                  </a:lnTo>
                  <a:lnTo>
                    <a:pt x="16779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316"/>
            <p:cNvSpPr/>
            <p:nvPr>
              <p:custDataLst>
                <p:tags r:id="rId91"/>
              </p:custDataLst>
            </p:nvPr>
          </p:nvSpPr>
          <p:spPr>
            <a:xfrm>
              <a:off x="5927243" y="3575050"/>
              <a:ext cx="10008" cy="165101"/>
            </a:xfrm>
            <a:custGeom>
              <a:avLst/>
              <a:gdLst/>
              <a:ahLst/>
              <a:cxnLst/>
              <a:rect l="0" t="0" r="0" b="0"/>
              <a:pathLst>
                <a:path w="10008" h="165101">
                  <a:moveTo>
                    <a:pt x="3657" y="0"/>
                  </a:moveTo>
                  <a:lnTo>
                    <a:pt x="3657" y="0"/>
                  </a:lnTo>
                  <a:lnTo>
                    <a:pt x="0" y="45163"/>
                  </a:lnTo>
                  <a:lnTo>
                    <a:pt x="2260" y="85897"/>
                  </a:lnTo>
                  <a:lnTo>
                    <a:pt x="5262" y="132338"/>
                  </a:lnTo>
                  <a:lnTo>
                    <a:pt x="1000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317"/>
            <p:cNvSpPr/>
            <p:nvPr>
              <p:custDataLst>
                <p:tags r:id="rId92"/>
              </p:custDataLst>
            </p:nvPr>
          </p:nvSpPr>
          <p:spPr>
            <a:xfrm>
              <a:off x="5645150" y="3607683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5467"/>
                  </a:moveTo>
                  <a:lnTo>
                    <a:pt x="0" y="5467"/>
                  </a:lnTo>
                  <a:lnTo>
                    <a:pt x="35353" y="0"/>
                  </a:lnTo>
                  <a:lnTo>
                    <a:pt x="698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641"/>
          <p:cNvGrpSpPr/>
          <p:nvPr/>
        </p:nvGrpSpPr>
        <p:grpSpPr>
          <a:xfrm>
            <a:off x="4457700" y="3312482"/>
            <a:ext cx="323851" cy="490843"/>
            <a:chOff x="4457700" y="3312482"/>
            <a:chExt cx="323851" cy="490843"/>
          </a:xfrm>
        </p:grpSpPr>
        <p:sp>
          <p:nvSpPr>
            <p:cNvPr id="360" name="SMARTInkShape-3318"/>
            <p:cNvSpPr/>
            <p:nvPr>
              <p:custDataLst>
                <p:tags r:id="rId82"/>
              </p:custDataLst>
            </p:nvPr>
          </p:nvSpPr>
          <p:spPr>
            <a:xfrm>
              <a:off x="4457700" y="3312482"/>
              <a:ext cx="285751" cy="197935"/>
            </a:xfrm>
            <a:custGeom>
              <a:avLst/>
              <a:gdLst/>
              <a:ahLst/>
              <a:cxnLst/>
              <a:rect l="0" t="0" r="0" b="0"/>
              <a:pathLst>
                <a:path w="285751" h="197935">
                  <a:moveTo>
                    <a:pt x="0" y="46668"/>
                  </a:moveTo>
                  <a:lnTo>
                    <a:pt x="0" y="46668"/>
                  </a:lnTo>
                  <a:lnTo>
                    <a:pt x="27789" y="22249"/>
                  </a:lnTo>
                  <a:lnTo>
                    <a:pt x="69852" y="9251"/>
                  </a:lnTo>
                  <a:lnTo>
                    <a:pt x="102542" y="3462"/>
                  </a:lnTo>
                  <a:lnTo>
                    <a:pt x="148916" y="0"/>
                  </a:lnTo>
                  <a:lnTo>
                    <a:pt x="162776" y="739"/>
                  </a:lnTo>
                  <a:lnTo>
                    <a:pt x="173430" y="4054"/>
                  </a:lnTo>
                  <a:lnTo>
                    <a:pt x="189028" y="15264"/>
                  </a:lnTo>
                  <a:lnTo>
                    <a:pt x="191635" y="23615"/>
                  </a:lnTo>
                  <a:lnTo>
                    <a:pt x="188888" y="44183"/>
                  </a:lnTo>
                  <a:lnTo>
                    <a:pt x="161956" y="82934"/>
                  </a:lnTo>
                  <a:lnTo>
                    <a:pt x="122698" y="125695"/>
                  </a:lnTo>
                  <a:lnTo>
                    <a:pt x="83157" y="162904"/>
                  </a:lnTo>
                  <a:lnTo>
                    <a:pt x="54265" y="190462"/>
                  </a:lnTo>
                  <a:lnTo>
                    <a:pt x="52404" y="193330"/>
                  </a:lnTo>
                  <a:lnTo>
                    <a:pt x="51869" y="195242"/>
                  </a:lnTo>
                  <a:lnTo>
                    <a:pt x="74714" y="197934"/>
                  </a:lnTo>
                  <a:lnTo>
                    <a:pt x="104938" y="194801"/>
                  </a:lnTo>
                  <a:lnTo>
                    <a:pt x="143300" y="190116"/>
                  </a:lnTo>
                  <a:lnTo>
                    <a:pt x="188572" y="188034"/>
                  </a:lnTo>
                  <a:lnTo>
                    <a:pt x="229389" y="185227"/>
                  </a:lnTo>
                  <a:lnTo>
                    <a:pt x="285750" y="18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319"/>
            <p:cNvSpPr/>
            <p:nvPr>
              <p:custDataLst>
                <p:tags r:id="rId83"/>
              </p:custDataLst>
            </p:nvPr>
          </p:nvSpPr>
          <p:spPr>
            <a:xfrm>
              <a:off x="4476750" y="3606800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1386" y="10212"/>
                  </a:lnTo>
                  <a:lnTo>
                    <a:pt x="98568" y="6185"/>
                  </a:lnTo>
                  <a:lnTo>
                    <a:pt x="124978" y="4123"/>
                  </a:lnTo>
                  <a:lnTo>
                    <a:pt x="151052" y="2749"/>
                  </a:lnTo>
                  <a:lnTo>
                    <a:pt x="176901" y="1832"/>
                  </a:lnTo>
                  <a:lnTo>
                    <a:pt x="202600" y="1222"/>
                  </a:lnTo>
                  <a:lnTo>
                    <a:pt x="246207" y="543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320"/>
            <p:cNvSpPr/>
            <p:nvPr>
              <p:custDataLst>
                <p:tags r:id="rId84"/>
              </p:custDataLst>
            </p:nvPr>
          </p:nvSpPr>
          <p:spPr>
            <a:xfrm>
              <a:off x="4540250" y="3657600"/>
              <a:ext cx="183784" cy="145725"/>
            </a:xfrm>
            <a:custGeom>
              <a:avLst/>
              <a:gdLst/>
              <a:ahLst/>
              <a:cxnLst/>
              <a:rect l="0" t="0" r="0" b="0"/>
              <a:pathLst>
                <a:path w="183784" h="145725">
                  <a:moveTo>
                    <a:pt x="171450" y="0"/>
                  </a:moveTo>
                  <a:lnTo>
                    <a:pt x="171450" y="0"/>
                  </a:lnTo>
                  <a:lnTo>
                    <a:pt x="150727" y="1881"/>
                  </a:lnTo>
                  <a:lnTo>
                    <a:pt x="117297" y="5958"/>
                  </a:lnTo>
                  <a:lnTo>
                    <a:pt x="78344" y="8197"/>
                  </a:lnTo>
                  <a:lnTo>
                    <a:pt x="66017" y="13247"/>
                  </a:lnTo>
                  <a:lnTo>
                    <a:pt x="61797" y="16471"/>
                  </a:lnTo>
                  <a:lnTo>
                    <a:pt x="61659" y="17330"/>
                  </a:lnTo>
                  <a:lnTo>
                    <a:pt x="62273" y="17904"/>
                  </a:lnTo>
                  <a:lnTo>
                    <a:pt x="65333" y="42854"/>
                  </a:lnTo>
                  <a:lnTo>
                    <a:pt x="67842" y="47974"/>
                  </a:lnTo>
                  <a:lnTo>
                    <a:pt x="69771" y="56750"/>
                  </a:lnTo>
                  <a:lnTo>
                    <a:pt x="113746" y="59027"/>
                  </a:lnTo>
                  <a:lnTo>
                    <a:pt x="126754" y="63629"/>
                  </a:lnTo>
                  <a:lnTo>
                    <a:pt x="163667" y="91455"/>
                  </a:lnTo>
                  <a:lnTo>
                    <a:pt x="182541" y="117615"/>
                  </a:lnTo>
                  <a:lnTo>
                    <a:pt x="183783" y="122155"/>
                  </a:lnTo>
                  <a:lnTo>
                    <a:pt x="183200" y="126592"/>
                  </a:lnTo>
                  <a:lnTo>
                    <a:pt x="181400" y="130961"/>
                  </a:lnTo>
                  <a:lnTo>
                    <a:pt x="169993" y="137697"/>
                  </a:lnTo>
                  <a:lnTo>
                    <a:pt x="151752" y="142338"/>
                  </a:lnTo>
                  <a:lnTo>
                    <a:pt x="113011" y="144950"/>
                  </a:lnTo>
                  <a:lnTo>
                    <a:pt x="67508" y="145724"/>
                  </a:lnTo>
                  <a:lnTo>
                    <a:pt x="21018" y="14410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642"/>
          <p:cNvGrpSpPr/>
          <p:nvPr/>
        </p:nvGrpSpPr>
        <p:grpSpPr>
          <a:xfrm>
            <a:off x="3765550" y="3587750"/>
            <a:ext cx="177801" cy="88901"/>
            <a:chOff x="3765550" y="3587750"/>
            <a:chExt cx="177801" cy="88901"/>
          </a:xfrm>
        </p:grpSpPr>
        <p:sp>
          <p:nvSpPr>
            <p:cNvPr id="364" name="SMARTInkShape-3321"/>
            <p:cNvSpPr/>
            <p:nvPr>
              <p:custDataLst>
                <p:tags r:id="rId80"/>
              </p:custDataLst>
            </p:nvPr>
          </p:nvSpPr>
          <p:spPr>
            <a:xfrm>
              <a:off x="3765550" y="35877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4057" y="11994"/>
                  </a:lnTo>
                  <a:lnTo>
                    <a:pt x="75319" y="9329"/>
                  </a:lnTo>
                  <a:lnTo>
                    <a:pt x="108499" y="579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322"/>
            <p:cNvSpPr/>
            <p:nvPr>
              <p:custDataLst>
                <p:tags r:id="rId81"/>
              </p:custDataLst>
            </p:nvPr>
          </p:nvSpPr>
          <p:spPr>
            <a:xfrm>
              <a:off x="3778250" y="36639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0800" y="12700"/>
                  </a:lnTo>
                  <a:lnTo>
                    <a:pt x="78811" y="11288"/>
                  </a:lnTo>
                  <a:lnTo>
                    <a:pt x="121575" y="595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643"/>
          <p:cNvGrpSpPr/>
          <p:nvPr/>
        </p:nvGrpSpPr>
        <p:grpSpPr>
          <a:xfrm>
            <a:off x="2335523" y="3328644"/>
            <a:ext cx="788678" cy="669775"/>
            <a:chOff x="2335523" y="3328644"/>
            <a:chExt cx="788678" cy="669775"/>
          </a:xfrm>
        </p:grpSpPr>
        <p:sp>
          <p:nvSpPr>
            <p:cNvPr id="367" name="SMARTInkShape-3323"/>
            <p:cNvSpPr/>
            <p:nvPr>
              <p:custDataLst>
                <p:tags r:id="rId70"/>
              </p:custDataLst>
            </p:nvPr>
          </p:nvSpPr>
          <p:spPr>
            <a:xfrm>
              <a:off x="2335523" y="3378200"/>
              <a:ext cx="127869" cy="165051"/>
            </a:xfrm>
            <a:custGeom>
              <a:avLst/>
              <a:gdLst/>
              <a:ahLst/>
              <a:cxnLst/>
              <a:rect l="0" t="0" r="0" b="0"/>
              <a:pathLst>
                <a:path w="127869" h="165051">
                  <a:moveTo>
                    <a:pt x="102877" y="38100"/>
                  </a:moveTo>
                  <a:lnTo>
                    <a:pt x="102877" y="38100"/>
                  </a:lnTo>
                  <a:lnTo>
                    <a:pt x="92046" y="27975"/>
                  </a:lnTo>
                  <a:lnTo>
                    <a:pt x="87950" y="26545"/>
                  </a:lnTo>
                  <a:lnTo>
                    <a:pt x="86576" y="25457"/>
                  </a:lnTo>
                  <a:lnTo>
                    <a:pt x="77770" y="13048"/>
                  </a:lnTo>
                  <a:lnTo>
                    <a:pt x="65293" y="21569"/>
                  </a:lnTo>
                  <a:lnTo>
                    <a:pt x="41353" y="28434"/>
                  </a:lnTo>
                  <a:lnTo>
                    <a:pt x="25381" y="44252"/>
                  </a:lnTo>
                  <a:lnTo>
                    <a:pt x="10614" y="70183"/>
                  </a:lnTo>
                  <a:lnTo>
                    <a:pt x="673" y="103580"/>
                  </a:lnTo>
                  <a:lnTo>
                    <a:pt x="0" y="133545"/>
                  </a:lnTo>
                  <a:lnTo>
                    <a:pt x="4472" y="147783"/>
                  </a:lnTo>
                  <a:lnTo>
                    <a:pt x="7641" y="153555"/>
                  </a:lnTo>
                  <a:lnTo>
                    <a:pt x="20568" y="161850"/>
                  </a:lnTo>
                  <a:lnTo>
                    <a:pt x="28955" y="165050"/>
                  </a:lnTo>
                  <a:lnTo>
                    <a:pt x="45799" y="164843"/>
                  </a:lnTo>
                  <a:lnTo>
                    <a:pt x="79608" y="153212"/>
                  </a:lnTo>
                  <a:lnTo>
                    <a:pt x="104998" y="138059"/>
                  </a:lnTo>
                  <a:lnTo>
                    <a:pt x="123653" y="116792"/>
                  </a:lnTo>
                  <a:lnTo>
                    <a:pt x="127868" y="97063"/>
                  </a:lnTo>
                  <a:lnTo>
                    <a:pt x="124393" y="60274"/>
                  </a:lnTo>
                  <a:lnTo>
                    <a:pt x="114426" y="27501"/>
                  </a:lnTo>
                  <a:lnTo>
                    <a:pt x="106599" y="15045"/>
                  </a:lnTo>
                  <a:lnTo>
                    <a:pt x="98416" y="7157"/>
                  </a:lnTo>
                  <a:lnTo>
                    <a:pt x="90076" y="3180"/>
                  </a:lnTo>
                  <a:lnTo>
                    <a:pt x="77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324"/>
            <p:cNvSpPr/>
            <p:nvPr>
              <p:custDataLst>
                <p:tags r:id="rId71"/>
              </p:custDataLst>
            </p:nvPr>
          </p:nvSpPr>
          <p:spPr>
            <a:xfrm>
              <a:off x="2571750" y="3486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325"/>
            <p:cNvSpPr/>
            <p:nvPr>
              <p:custDataLst>
                <p:tags r:id="rId72"/>
              </p:custDataLst>
            </p:nvPr>
          </p:nvSpPr>
          <p:spPr>
            <a:xfrm>
              <a:off x="2688978" y="3354177"/>
              <a:ext cx="111657" cy="147366"/>
            </a:xfrm>
            <a:custGeom>
              <a:avLst/>
              <a:gdLst/>
              <a:ahLst/>
              <a:cxnLst/>
              <a:rect l="0" t="0" r="0" b="0"/>
              <a:pathLst>
                <a:path w="111657" h="147366">
                  <a:moveTo>
                    <a:pt x="66922" y="30373"/>
                  </a:moveTo>
                  <a:lnTo>
                    <a:pt x="66922" y="30373"/>
                  </a:lnTo>
                  <a:lnTo>
                    <a:pt x="72684" y="8019"/>
                  </a:lnTo>
                  <a:lnTo>
                    <a:pt x="73010" y="3269"/>
                  </a:lnTo>
                  <a:lnTo>
                    <a:pt x="70981" y="1720"/>
                  </a:lnTo>
                  <a:lnTo>
                    <a:pt x="63081" y="0"/>
                  </a:lnTo>
                  <a:lnTo>
                    <a:pt x="50633" y="4879"/>
                  </a:lnTo>
                  <a:lnTo>
                    <a:pt x="36399" y="14809"/>
                  </a:lnTo>
                  <a:lnTo>
                    <a:pt x="23018" y="28630"/>
                  </a:lnTo>
                  <a:lnTo>
                    <a:pt x="6955" y="59019"/>
                  </a:lnTo>
                  <a:lnTo>
                    <a:pt x="0" y="91464"/>
                  </a:lnTo>
                  <a:lnTo>
                    <a:pt x="1311" y="120049"/>
                  </a:lnTo>
                  <a:lnTo>
                    <a:pt x="4837" y="127551"/>
                  </a:lnTo>
                  <a:lnTo>
                    <a:pt x="16280" y="139650"/>
                  </a:lnTo>
                  <a:lnTo>
                    <a:pt x="32655" y="145968"/>
                  </a:lnTo>
                  <a:lnTo>
                    <a:pt x="50987" y="147365"/>
                  </a:lnTo>
                  <a:lnTo>
                    <a:pt x="68541" y="143282"/>
                  </a:lnTo>
                  <a:lnTo>
                    <a:pt x="94291" y="126308"/>
                  </a:lnTo>
                  <a:lnTo>
                    <a:pt x="105662" y="109465"/>
                  </a:lnTo>
                  <a:lnTo>
                    <a:pt x="111656" y="89514"/>
                  </a:lnTo>
                  <a:lnTo>
                    <a:pt x="110359" y="56599"/>
                  </a:lnTo>
                  <a:lnTo>
                    <a:pt x="104807" y="39912"/>
                  </a:lnTo>
                  <a:lnTo>
                    <a:pt x="93873" y="27322"/>
                  </a:lnTo>
                  <a:lnTo>
                    <a:pt x="66922" y="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326"/>
            <p:cNvSpPr/>
            <p:nvPr>
              <p:custDataLst>
                <p:tags r:id="rId73"/>
              </p:custDataLst>
            </p:nvPr>
          </p:nvSpPr>
          <p:spPr>
            <a:xfrm>
              <a:off x="2864733" y="3328644"/>
              <a:ext cx="259468" cy="157507"/>
            </a:xfrm>
            <a:custGeom>
              <a:avLst/>
              <a:gdLst/>
              <a:ahLst/>
              <a:cxnLst/>
              <a:rect l="0" t="0" r="0" b="0"/>
              <a:pathLst>
                <a:path w="259468" h="157507">
                  <a:moveTo>
                    <a:pt x="5467" y="24156"/>
                  </a:moveTo>
                  <a:lnTo>
                    <a:pt x="5467" y="24156"/>
                  </a:lnTo>
                  <a:lnTo>
                    <a:pt x="2096" y="20785"/>
                  </a:lnTo>
                  <a:lnTo>
                    <a:pt x="441" y="17248"/>
                  </a:lnTo>
                  <a:lnTo>
                    <a:pt x="0" y="15318"/>
                  </a:lnTo>
                  <a:lnTo>
                    <a:pt x="1116" y="13325"/>
                  </a:lnTo>
                  <a:lnTo>
                    <a:pt x="6120" y="9229"/>
                  </a:lnTo>
                  <a:lnTo>
                    <a:pt x="20242" y="2957"/>
                  </a:lnTo>
                  <a:lnTo>
                    <a:pt x="37832" y="0"/>
                  </a:lnTo>
                  <a:lnTo>
                    <a:pt x="59820" y="2496"/>
                  </a:lnTo>
                  <a:lnTo>
                    <a:pt x="72193" y="9591"/>
                  </a:lnTo>
                  <a:lnTo>
                    <a:pt x="82395" y="20505"/>
                  </a:lnTo>
                  <a:lnTo>
                    <a:pt x="91633" y="34762"/>
                  </a:lnTo>
                  <a:lnTo>
                    <a:pt x="94798" y="52388"/>
                  </a:lnTo>
                  <a:lnTo>
                    <a:pt x="90732" y="82145"/>
                  </a:lnTo>
                  <a:lnTo>
                    <a:pt x="70529" y="129183"/>
                  </a:lnTo>
                  <a:lnTo>
                    <a:pt x="60001" y="147818"/>
                  </a:lnTo>
                  <a:lnTo>
                    <a:pt x="60167" y="150342"/>
                  </a:lnTo>
                  <a:lnTo>
                    <a:pt x="60984" y="152730"/>
                  </a:lnTo>
                  <a:lnTo>
                    <a:pt x="64351" y="154322"/>
                  </a:lnTo>
                  <a:lnTo>
                    <a:pt x="104569" y="157087"/>
                  </a:lnTo>
                  <a:lnTo>
                    <a:pt x="150071" y="154011"/>
                  </a:lnTo>
                  <a:lnTo>
                    <a:pt x="197028" y="152002"/>
                  </a:lnTo>
                  <a:lnTo>
                    <a:pt x="243475" y="155687"/>
                  </a:lnTo>
                  <a:lnTo>
                    <a:pt x="259467" y="157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327"/>
            <p:cNvSpPr/>
            <p:nvPr>
              <p:custDataLst>
                <p:tags r:id="rId74"/>
              </p:custDataLst>
            </p:nvPr>
          </p:nvSpPr>
          <p:spPr>
            <a:xfrm>
              <a:off x="2470489" y="3638550"/>
              <a:ext cx="520362" cy="50539"/>
            </a:xfrm>
            <a:custGeom>
              <a:avLst/>
              <a:gdLst/>
              <a:ahLst/>
              <a:cxnLst/>
              <a:rect l="0" t="0" r="0" b="0"/>
              <a:pathLst>
                <a:path w="520362" h="50539">
                  <a:moveTo>
                    <a:pt x="12361" y="44450"/>
                  </a:moveTo>
                  <a:lnTo>
                    <a:pt x="12361" y="44450"/>
                  </a:lnTo>
                  <a:lnTo>
                    <a:pt x="8990" y="44450"/>
                  </a:lnTo>
                  <a:lnTo>
                    <a:pt x="5453" y="46331"/>
                  </a:lnTo>
                  <a:lnTo>
                    <a:pt x="0" y="50538"/>
                  </a:lnTo>
                  <a:lnTo>
                    <a:pt x="46431" y="47406"/>
                  </a:lnTo>
                  <a:lnTo>
                    <a:pt x="89122" y="40119"/>
                  </a:lnTo>
                  <a:lnTo>
                    <a:pt x="114335" y="35213"/>
                  </a:lnTo>
                  <a:lnTo>
                    <a:pt x="143138" y="31236"/>
                  </a:lnTo>
                  <a:lnTo>
                    <a:pt x="174334" y="27880"/>
                  </a:lnTo>
                  <a:lnTo>
                    <a:pt x="207127" y="24936"/>
                  </a:lnTo>
                  <a:lnTo>
                    <a:pt x="239571" y="22269"/>
                  </a:lnTo>
                  <a:lnTo>
                    <a:pt x="271785" y="19785"/>
                  </a:lnTo>
                  <a:lnTo>
                    <a:pt x="303843" y="17423"/>
                  </a:lnTo>
                  <a:lnTo>
                    <a:pt x="334388" y="15142"/>
                  </a:lnTo>
                  <a:lnTo>
                    <a:pt x="363924" y="12918"/>
                  </a:lnTo>
                  <a:lnTo>
                    <a:pt x="392786" y="10728"/>
                  </a:lnTo>
                  <a:lnTo>
                    <a:pt x="419789" y="8563"/>
                  </a:lnTo>
                  <a:lnTo>
                    <a:pt x="445552" y="6415"/>
                  </a:lnTo>
                  <a:lnTo>
                    <a:pt x="487113" y="2851"/>
                  </a:lnTo>
                  <a:lnTo>
                    <a:pt x="520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328"/>
            <p:cNvSpPr/>
            <p:nvPr>
              <p:custDataLst>
                <p:tags r:id="rId75"/>
              </p:custDataLst>
            </p:nvPr>
          </p:nvSpPr>
          <p:spPr>
            <a:xfrm>
              <a:off x="2478008" y="3886200"/>
              <a:ext cx="81550" cy="112219"/>
            </a:xfrm>
            <a:custGeom>
              <a:avLst/>
              <a:gdLst/>
              <a:ahLst/>
              <a:cxnLst/>
              <a:rect l="0" t="0" r="0" b="0"/>
              <a:pathLst>
                <a:path w="81550" h="112219">
                  <a:moveTo>
                    <a:pt x="36592" y="50800"/>
                  </a:moveTo>
                  <a:lnTo>
                    <a:pt x="36592" y="50800"/>
                  </a:lnTo>
                  <a:lnTo>
                    <a:pt x="36592" y="47429"/>
                  </a:lnTo>
                  <a:lnTo>
                    <a:pt x="34710" y="43893"/>
                  </a:lnTo>
                  <a:lnTo>
                    <a:pt x="32228" y="39969"/>
                  </a:lnTo>
                  <a:lnTo>
                    <a:pt x="30125" y="33793"/>
                  </a:lnTo>
                  <a:lnTo>
                    <a:pt x="27132" y="29601"/>
                  </a:lnTo>
                  <a:lnTo>
                    <a:pt x="23451" y="27267"/>
                  </a:lnTo>
                  <a:lnTo>
                    <a:pt x="21481" y="26644"/>
                  </a:lnTo>
                  <a:lnTo>
                    <a:pt x="15530" y="29716"/>
                  </a:lnTo>
                  <a:lnTo>
                    <a:pt x="11967" y="32511"/>
                  </a:lnTo>
                  <a:lnTo>
                    <a:pt x="3582" y="49928"/>
                  </a:lnTo>
                  <a:lnTo>
                    <a:pt x="0" y="72962"/>
                  </a:lnTo>
                  <a:lnTo>
                    <a:pt x="2925" y="87461"/>
                  </a:lnTo>
                  <a:lnTo>
                    <a:pt x="5681" y="94291"/>
                  </a:lnTo>
                  <a:lnTo>
                    <a:pt x="14387" y="103761"/>
                  </a:lnTo>
                  <a:lnTo>
                    <a:pt x="25312" y="109616"/>
                  </a:lnTo>
                  <a:lnTo>
                    <a:pt x="37223" y="112218"/>
                  </a:lnTo>
                  <a:lnTo>
                    <a:pt x="55829" y="110312"/>
                  </a:lnTo>
                  <a:lnTo>
                    <a:pt x="66544" y="103355"/>
                  </a:lnTo>
                  <a:lnTo>
                    <a:pt x="71377" y="98537"/>
                  </a:lnTo>
                  <a:lnTo>
                    <a:pt x="81549" y="71529"/>
                  </a:lnTo>
                  <a:lnTo>
                    <a:pt x="81032" y="50605"/>
                  </a:lnTo>
                  <a:lnTo>
                    <a:pt x="75393" y="31664"/>
                  </a:lnTo>
                  <a:lnTo>
                    <a:pt x="65831" y="18542"/>
                  </a:lnTo>
                  <a:lnTo>
                    <a:pt x="48548" y="6591"/>
                  </a:lnTo>
                  <a:lnTo>
                    <a:pt x="23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329"/>
            <p:cNvSpPr/>
            <p:nvPr>
              <p:custDataLst>
                <p:tags r:id="rId76"/>
              </p:custDataLst>
            </p:nvPr>
          </p:nvSpPr>
          <p:spPr>
            <a:xfrm>
              <a:off x="2647950" y="39370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330"/>
            <p:cNvSpPr/>
            <p:nvPr>
              <p:custDataLst>
                <p:tags r:id="rId77"/>
              </p:custDataLst>
            </p:nvPr>
          </p:nvSpPr>
          <p:spPr>
            <a:xfrm>
              <a:off x="2707914" y="3868372"/>
              <a:ext cx="117826" cy="101206"/>
            </a:xfrm>
            <a:custGeom>
              <a:avLst/>
              <a:gdLst/>
              <a:ahLst/>
              <a:cxnLst/>
              <a:rect l="0" t="0" r="0" b="0"/>
              <a:pathLst>
                <a:path w="117826" h="101206">
                  <a:moveTo>
                    <a:pt x="67036" y="17828"/>
                  </a:moveTo>
                  <a:lnTo>
                    <a:pt x="67036" y="17828"/>
                  </a:lnTo>
                  <a:lnTo>
                    <a:pt x="52109" y="2901"/>
                  </a:lnTo>
                  <a:lnTo>
                    <a:pt x="44174" y="610"/>
                  </a:lnTo>
                  <a:lnTo>
                    <a:pt x="39095" y="0"/>
                  </a:lnTo>
                  <a:lnTo>
                    <a:pt x="27806" y="4965"/>
                  </a:lnTo>
                  <a:lnTo>
                    <a:pt x="16439" y="14934"/>
                  </a:lnTo>
                  <a:lnTo>
                    <a:pt x="6684" y="28771"/>
                  </a:lnTo>
                  <a:lnTo>
                    <a:pt x="0" y="55799"/>
                  </a:lnTo>
                  <a:lnTo>
                    <a:pt x="2200" y="73980"/>
                  </a:lnTo>
                  <a:lnTo>
                    <a:pt x="4762" y="82779"/>
                  </a:lnTo>
                  <a:lnTo>
                    <a:pt x="9292" y="89351"/>
                  </a:lnTo>
                  <a:lnTo>
                    <a:pt x="21852" y="98534"/>
                  </a:lnTo>
                  <a:lnTo>
                    <a:pt x="38722" y="101205"/>
                  </a:lnTo>
                  <a:lnTo>
                    <a:pt x="68054" y="96860"/>
                  </a:lnTo>
                  <a:lnTo>
                    <a:pt x="87244" y="89642"/>
                  </a:lnTo>
                  <a:lnTo>
                    <a:pt x="102828" y="79379"/>
                  </a:lnTo>
                  <a:lnTo>
                    <a:pt x="113048" y="63998"/>
                  </a:lnTo>
                  <a:lnTo>
                    <a:pt x="116760" y="54958"/>
                  </a:lnTo>
                  <a:lnTo>
                    <a:pt x="117825" y="47520"/>
                  </a:lnTo>
                  <a:lnTo>
                    <a:pt x="115244" y="35493"/>
                  </a:lnTo>
                  <a:lnTo>
                    <a:pt x="107512" y="27325"/>
                  </a:lnTo>
                  <a:lnTo>
                    <a:pt x="97020" y="22049"/>
                  </a:lnTo>
                  <a:lnTo>
                    <a:pt x="73386" y="1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331"/>
            <p:cNvSpPr/>
            <p:nvPr>
              <p:custDataLst>
                <p:tags r:id="rId78"/>
              </p:custDataLst>
            </p:nvPr>
          </p:nvSpPr>
          <p:spPr>
            <a:xfrm>
              <a:off x="2863850" y="3841750"/>
              <a:ext cx="129180" cy="139701"/>
            </a:xfrm>
            <a:custGeom>
              <a:avLst/>
              <a:gdLst/>
              <a:ahLst/>
              <a:cxnLst/>
              <a:rect l="0" t="0" r="0" b="0"/>
              <a:pathLst>
                <a:path w="129180" h="139701">
                  <a:moveTo>
                    <a:pt x="69850" y="0"/>
                  </a:moveTo>
                  <a:lnTo>
                    <a:pt x="69850" y="0"/>
                  </a:lnTo>
                  <a:lnTo>
                    <a:pt x="45208" y="6481"/>
                  </a:lnTo>
                  <a:lnTo>
                    <a:pt x="22881" y="20264"/>
                  </a:lnTo>
                  <a:lnTo>
                    <a:pt x="14167" y="29232"/>
                  </a:lnTo>
                  <a:lnTo>
                    <a:pt x="9825" y="37921"/>
                  </a:lnTo>
                  <a:lnTo>
                    <a:pt x="8666" y="42214"/>
                  </a:lnTo>
                  <a:lnTo>
                    <a:pt x="11422" y="47193"/>
                  </a:lnTo>
                  <a:lnTo>
                    <a:pt x="23891" y="58369"/>
                  </a:lnTo>
                  <a:lnTo>
                    <a:pt x="66416" y="77721"/>
                  </a:lnTo>
                  <a:lnTo>
                    <a:pt x="103796" y="91546"/>
                  </a:lnTo>
                  <a:lnTo>
                    <a:pt x="119274" y="102776"/>
                  </a:lnTo>
                  <a:lnTo>
                    <a:pt x="127094" y="112941"/>
                  </a:lnTo>
                  <a:lnTo>
                    <a:pt x="129179" y="117627"/>
                  </a:lnTo>
                  <a:lnTo>
                    <a:pt x="127042" y="121457"/>
                  </a:lnTo>
                  <a:lnTo>
                    <a:pt x="115259" y="127594"/>
                  </a:lnTo>
                  <a:lnTo>
                    <a:pt x="75308" y="135015"/>
                  </a:lnTo>
                  <a:lnTo>
                    <a:pt x="29996" y="13831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332"/>
            <p:cNvSpPr/>
            <p:nvPr>
              <p:custDataLst>
                <p:tags r:id="rId79"/>
              </p:custDataLst>
            </p:nvPr>
          </p:nvSpPr>
          <p:spPr>
            <a:xfrm>
              <a:off x="2880932" y="3803650"/>
              <a:ext cx="224219" cy="31751"/>
            </a:xfrm>
            <a:custGeom>
              <a:avLst/>
              <a:gdLst/>
              <a:ahLst/>
              <a:cxnLst/>
              <a:rect l="0" t="0" r="0" b="0"/>
              <a:pathLst>
                <a:path w="224219" h="31751">
                  <a:moveTo>
                    <a:pt x="21018" y="31750"/>
                  </a:moveTo>
                  <a:lnTo>
                    <a:pt x="21018" y="31750"/>
                  </a:lnTo>
                  <a:lnTo>
                    <a:pt x="0" y="31750"/>
                  </a:lnTo>
                  <a:lnTo>
                    <a:pt x="656" y="31750"/>
                  </a:lnTo>
                  <a:lnTo>
                    <a:pt x="37065" y="21611"/>
                  </a:lnTo>
                  <a:lnTo>
                    <a:pt x="78479" y="14073"/>
                  </a:lnTo>
                  <a:lnTo>
                    <a:pt x="104481" y="10793"/>
                  </a:lnTo>
                  <a:lnTo>
                    <a:pt x="133105" y="7901"/>
                  </a:lnTo>
                  <a:lnTo>
                    <a:pt x="163475" y="5268"/>
                  </a:lnTo>
                  <a:lnTo>
                    <a:pt x="22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644"/>
          <p:cNvGrpSpPr/>
          <p:nvPr/>
        </p:nvGrpSpPr>
        <p:grpSpPr>
          <a:xfrm>
            <a:off x="1272692" y="3435350"/>
            <a:ext cx="645009" cy="371690"/>
            <a:chOff x="1272692" y="3435350"/>
            <a:chExt cx="645009" cy="371690"/>
          </a:xfrm>
        </p:grpSpPr>
        <p:sp>
          <p:nvSpPr>
            <p:cNvPr id="378" name="SMARTInkShape-3333"/>
            <p:cNvSpPr/>
            <p:nvPr>
              <p:custDataLst>
                <p:tags r:id="rId67"/>
              </p:custDataLst>
            </p:nvPr>
          </p:nvSpPr>
          <p:spPr>
            <a:xfrm>
              <a:off x="1733550" y="36195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45208" y="1026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334"/>
            <p:cNvSpPr/>
            <p:nvPr>
              <p:custDataLst>
                <p:tags r:id="rId68"/>
              </p:custDataLst>
            </p:nvPr>
          </p:nvSpPr>
          <p:spPr>
            <a:xfrm>
              <a:off x="1272692" y="3435350"/>
              <a:ext cx="321159" cy="371690"/>
            </a:xfrm>
            <a:custGeom>
              <a:avLst/>
              <a:gdLst/>
              <a:ahLst/>
              <a:cxnLst/>
              <a:rect l="0" t="0" r="0" b="0"/>
              <a:pathLst>
                <a:path w="321159" h="371690">
                  <a:moveTo>
                    <a:pt x="3658" y="114300"/>
                  </a:moveTo>
                  <a:lnTo>
                    <a:pt x="3658" y="114300"/>
                  </a:lnTo>
                  <a:lnTo>
                    <a:pt x="0" y="86706"/>
                  </a:lnTo>
                  <a:lnTo>
                    <a:pt x="2966" y="69591"/>
                  </a:lnTo>
                  <a:lnTo>
                    <a:pt x="10002" y="48271"/>
                  </a:lnTo>
                  <a:lnTo>
                    <a:pt x="11415" y="46998"/>
                  </a:lnTo>
                  <a:lnTo>
                    <a:pt x="13063" y="46148"/>
                  </a:lnTo>
                  <a:lnTo>
                    <a:pt x="20538" y="73427"/>
                  </a:lnTo>
                  <a:lnTo>
                    <a:pt x="30210" y="118712"/>
                  </a:lnTo>
                  <a:lnTo>
                    <a:pt x="34765" y="142641"/>
                  </a:lnTo>
                  <a:lnTo>
                    <a:pt x="39213" y="167061"/>
                  </a:lnTo>
                  <a:lnTo>
                    <a:pt x="44294" y="191807"/>
                  </a:lnTo>
                  <a:lnTo>
                    <a:pt x="49799" y="216771"/>
                  </a:lnTo>
                  <a:lnTo>
                    <a:pt x="61560" y="264265"/>
                  </a:lnTo>
                  <a:lnTo>
                    <a:pt x="73842" y="304188"/>
                  </a:lnTo>
                  <a:lnTo>
                    <a:pt x="89286" y="348285"/>
                  </a:lnTo>
                  <a:lnTo>
                    <a:pt x="99428" y="370209"/>
                  </a:lnTo>
                  <a:lnTo>
                    <a:pt x="102782" y="371689"/>
                  </a:lnTo>
                  <a:lnTo>
                    <a:pt x="106430" y="370560"/>
                  </a:lnTo>
                  <a:lnTo>
                    <a:pt x="110273" y="367690"/>
                  </a:lnTo>
                  <a:lnTo>
                    <a:pt x="125794" y="340053"/>
                  </a:lnTo>
                  <a:lnTo>
                    <a:pt x="133905" y="306827"/>
                  </a:lnTo>
                  <a:lnTo>
                    <a:pt x="139862" y="267601"/>
                  </a:lnTo>
                  <a:lnTo>
                    <a:pt x="144862" y="229000"/>
                  </a:lnTo>
                  <a:lnTo>
                    <a:pt x="151643" y="195165"/>
                  </a:lnTo>
                  <a:lnTo>
                    <a:pt x="153820" y="190788"/>
                  </a:lnTo>
                  <a:lnTo>
                    <a:pt x="155977" y="189281"/>
                  </a:lnTo>
                  <a:lnTo>
                    <a:pt x="158121" y="189687"/>
                  </a:lnTo>
                  <a:lnTo>
                    <a:pt x="181839" y="226532"/>
                  </a:lnTo>
                  <a:lnTo>
                    <a:pt x="205482" y="270634"/>
                  </a:lnTo>
                  <a:lnTo>
                    <a:pt x="228949" y="312472"/>
                  </a:lnTo>
                  <a:lnTo>
                    <a:pt x="245467" y="337412"/>
                  </a:lnTo>
                  <a:lnTo>
                    <a:pt x="254827" y="343989"/>
                  </a:lnTo>
                  <a:lnTo>
                    <a:pt x="260004" y="341509"/>
                  </a:lnTo>
                  <a:lnTo>
                    <a:pt x="271400" y="327465"/>
                  </a:lnTo>
                  <a:lnTo>
                    <a:pt x="283521" y="297705"/>
                  </a:lnTo>
                  <a:lnTo>
                    <a:pt x="294553" y="254374"/>
                  </a:lnTo>
                  <a:lnTo>
                    <a:pt x="298482" y="226027"/>
                  </a:lnTo>
                  <a:lnTo>
                    <a:pt x="301808" y="195135"/>
                  </a:lnTo>
                  <a:lnTo>
                    <a:pt x="304730" y="163957"/>
                  </a:lnTo>
                  <a:lnTo>
                    <a:pt x="307384" y="132588"/>
                  </a:lnTo>
                  <a:lnTo>
                    <a:pt x="309858" y="101092"/>
                  </a:lnTo>
                  <a:lnTo>
                    <a:pt x="312608" y="56689"/>
                  </a:lnTo>
                  <a:lnTo>
                    <a:pt x="317744" y="12922"/>
                  </a:lnTo>
                  <a:lnTo>
                    <a:pt x="321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335"/>
            <p:cNvSpPr/>
            <p:nvPr>
              <p:custDataLst>
                <p:tags r:id="rId69"/>
              </p:custDataLst>
            </p:nvPr>
          </p:nvSpPr>
          <p:spPr>
            <a:xfrm>
              <a:off x="1784350" y="36449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9999" y="25890"/>
                  </a:lnTo>
                  <a:lnTo>
                    <a:pt x="73751" y="164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645"/>
          <p:cNvGrpSpPr/>
          <p:nvPr/>
        </p:nvGrpSpPr>
        <p:grpSpPr>
          <a:xfrm>
            <a:off x="1413477" y="637456"/>
            <a:ext cx="351824" cy="495506"/>
            <a:chOff x="1413477" y="637456"/>
            <a:chExt cx="351824" cy="495506"/>
          </a:xfrm>
        </p:grpSpPr>
        <p:sp>
          <p:nvSpPr>
            <p:cNvPr id="382" name="SMARTInkShape-3336"/>
            <p:cNvSpPr/>
            <p:nvPr>
              <p:custDataLst>
                <p:tags r:id="rId64"/>
              </p:custDataLst>
            </p:nvPr>
          </p:nvSpPr>
          <p:spPr>
            <a:xfrm>
              <a:off x="1413477" y="901153"/>
              <a:ext cx="128258" cy="231809"/>
            </a:xfrm>
            <a:custGeom>
              <a:avLst/>
              <a:gdLst/>
              <a:ahLst/>
              <a:cxnLst/>
              <a:rect l="0" t="0" r="0" b="0"/>
              <a:pathLst>
                <a:path w="128258" h="231809">
                  <a:moveTo>
                    <a:pt x="91473" y="57697"/>
                  </a:moveTo>
                  <a:lnTo>
                    <a:pt x="91473" y="57697"/>
                  </a:lnTo>
                  <a:lnTo>
                    <a:pt x="96940" y="34553"/>
                  </a:lnTo>
                  <a:lnTo>
                    <a:pt x="95549" y="27890"/>
                  </a:lnTo>
                  <a:lnTo>
                    <a:pt x="88907" y="14493"/>
                  </a:lnTo>
                  <a:lnTo>
                    <a:pt x="76131" y="2406"/>
                  </a:lnTo>
                  <a:lnTo>
                    <a:pt x="70662" y="375"/>
                  </a:lnTo>
                  <a:lnTo>
                    <a:pt x="58940" y="0"/>
                  </a:lnTo>
                  <a:lnTo>
                    <a:pt x="17818" y="19316"/>
                  </a:lnTo>
                  <a:lnTo>
                    <a:pt x="10620" y="23643"/>
                  </a:lnTo>
                  <a:lnTo>
                    <a:pt x="5821" y="29350"/>
                  </a:lnTo>
                  <a:lnTo>
                    <a:pt x="489" y="43217"/>
                  </a:lnTo>
                  <a:lnTo>
                    <a:pt x="0" y="56906"/>
                  </a:lnTo>
                  <a:lnTo>
                    <a:pt x="858" y="63520"/>
                  </a:lnTo>
                  <a:lnTo>
                    <a:pt x="12178" y="86312"/>
                  </a:lnTo>
                  <a:lnTo>
                    <a:pt x="26833" y="98872"/>
                  </a:lnTo>
                  <a:lnTo>
                    <a:pt x="68356" y="128546"/>
                  </a:lnTo>
                  <a:lnTo>
                    <a:pt x="114177" y="164942"/>
                  </a:lnTo>
                  <a:lnTo>
                    <a:pt x="125553" y="177328"/>
                  </a:lnTo>
                  <a:lnTo>
                    <a:pt x="127598" y="182607"/>
                  </a:lnTo>
                  <a:lnTo>
                    <a:pt x="128257" y="187537"/>
                  </a:lnTo>
                  <a:lnTo>
                    <a:pt x="123344" y="198659"/>
                  </a:lnTo>
                  <a:lnTo>
                    <a:pt x="119070" y="204588"/>
                  </a:lnTo>
                  <a:lnTo>
                    <a:pt x="92829" y="223046"/>
                  </a:lnTo>
                  <a:lnTo>
                    <a:pt x="54873" y="231808"/>
                  </a:lnTo>
                  <a:lnTo>
                    <a:pt x="43789" y="230215"/>
                  </a:lnTo>
                  <a:lnTo>
                    <a:pt x="8923" y="210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337"/>
            <p:cNvSpPr/>
            <p:nvPr>
              <p:custDataLst>
                <p:tags r:id="rId65"/>
              </p:custDataLst>
            </p:nvPr>
          </p:nvSpPr>
          <p:spPr>
            <a:xfrm>
              <a:off x="1586105" y="884540"/>
              <a:ext cx="179196" cy="188934"/>
            </a:xfrm>
            <a:custGeom>
              <a:avLst/>
              <a:gdLst/>
              <a:ahLst/>
              <a:cxnLst/>
              <a:rect l="0" t="0" r="0" b="0"/>
              <a:pathLst>
                <a:path w="179196" h="188934">
                  <a:moveTo>
                    <a:pt x="33145" y="87010"/>
                  </a:moveTo>
                  <a:lnTo>
                    <a:pt x="33145" y="87010"/>
                  </a:lnTo>
                  <a:lnTo>
                    <a:pt x="27057" y="87010"/>
                  </a:lnTo>
                  <a:lnTo>
                    <a:pt x="71582" y="53785"/>
                  </a:lnTo>
                  <a:lnTo>
                    <a:pt x="87024" y="32402"/>
                  </a:lnTo>
                  <a:lnTo>
                    <a:pt x="90487" y="16408"/>
                  </a:lnTo>
                  <a:lnTo>
                    <a:pt x="90423" y="8192"/>
                  </a:lnTo>
                  <a:lnTo>
                    <a:pt x="87558" y="3420"/>
                  </a:lnTo>
                  <a:lnTo>
                    <a:pt x="82826" y="945"/>
                  </a:lnTo>
                  <a:lnTo>
                    <a:pt x="76849" y="0"/>
                  </a:lnTo>
                  <a:lnTo>
                    <a:pt x="60800" y="6476"/>
                  </a:lnTo>
                  <a:lnTo>
                    <a:pt x="30050" y="31633"/>
                  </a:lnTo>
                  <a:lnTo>
                    <a:pt x="18382" y="43742"/>
                  </a:lnTo>
                  <a:lnTo>
                    <a:pt x="5417" y="74130"/>
                  </a:lnTo>
                  <a:lnTo>
                    <a:pt x="0" y="121294"/>
                  </a:lnTo>
                  <a:lnTo>
                    <a:pt x="3597" y="147403"/>
                  </a:lnTo>
                  <a:lnTo>
                    <a:pt x="14603" y="168414"/>
                  </a:lnTo>
                  <a:lnTo>
                    <a:pt x="30784" y="181516"/>
                  </a:lnTo>
                  <a:lnTo>
                    <a:pt x="40038" y="185997"/>
                  </a:lnTo>
                  <a:lnTo>
                    <a:pt x="76658" y="188933"/>
                  </a:lnTo>
                  <a:lnTo>
                    <a:pt x="118788" y="171851"/>
                  </a:lnTo>
                  <a:lnTo>
                    <a:pt x="163604" y="138001"/>
                  </a:lnTo>
                  <a:lnTo>
                    <a:pt x="179195" y="12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338"/>
            <p:cNvSpPr/>
            <p:nvPr>
              <p:custDataLst>
                <p:tags r:id="rId66"/>
              </p:custDataLst>
            </p:nvPr>
          </p:nvSpPr>
          <p:spPr>
            <a:xfrm>
              <a:off x="1550417" y="637456"/>
              <a:ext cx="132334" cy="130895"/>
            </a:xfrm>
            <a:custGeom>
              <a:avLst/>
              <a:gdLst/>
              <a:ahLst/>
              <a:cxnLst/>
              <a:rect l="0" t="0" r="0" b="0"/>
              <a:pathLst>
                <a:path w="132334" h="130895">
                  <a:moveTo>
                    <a:pt x="62483" y="67394"/>
                  </a:moveTo>
                  <a:lnTo>
                    <a:pt x="62483" y="67394"/>
                  </a:lnTo>
                  <a:lnTo>
                    <a:pt x="59112" y="60652"/>
                  </a:lnTo>
                  <a:lnTo>
                    <a:pt x="57413" y="58666"/>
                  </a:lnTo>
                  <a:lnTo>
                    <a:pt x="53644" y="56459"/>
                  </a:lnTo>
                  <a:lnTo>
                    <a:pt x="45855" y="59241"/>
                  </a:lnTo>
                  <a:lnTo>
                    <a:pt x="40814" y="61959"/>
                  </a:lnTo>
                  <a:lnTo>
                    <a:pt x="6708" y="103920"/>
                  </a:lnTo>
                  <a:lnTo>
                    <a:pt x="0" y="116175"/>
                  </a:lnTo>
                  <a:lnTo>
                    <a:pt x="2655" y="107483"/>
                  </a:lnTo>
                  <a:lnTo>
                    <a:pt x="27584" y="65086"/>
                  </a:lnTo>
                  <a:lnTo>
                    <a:pt x="55511" y="17784"/>
                  </a:lnTo>
                  <a:lnTo>
                    <a:pt x="68557" y="4658"/>
                  </a:lnTo>
                  <a:lnTo>
                    <a:pt x="74999" y="170"/>
                  </a:lnTo>
                  <a:lnTo>
                    <a:pt x="80704" y="0"/>
                  </a:lnTo>
                  <a:lnTo>
                    <a:pt x="85920" y="2709"/>
                  </a:lnTo>
                  <a:lnTo>
                    <a:pt x="90807" y="7338"/>
                  </a:lnTo>
                  <a:lnTo>
                    <a:pt x="104428" y="34077"/>
                  </a:lnTo>
                  <a:lnTo>
                    <a:pt x="117309" y="81039"/>
                  </a:lnTo>
                  <a:lnTo>
                    <a:pt x="132333" y="13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646"/>
          <p:cNvGrpSpPr/>
          <p:nvPr/>
        </p:nvGrpSpPr>
        <p:grpSpPr>
          <a:xfrm>
            <a:off x="2095500" y="889000"/>
            <a:ext cx="165101" cy="127001"/>
            <a:chOff x="2095500" y="889000"/>
            <a:chExt cx="165101" cy="127001"/>
          </a:xfrm>
        </p:grpSpPr>
        <p:sp>
          <p:nvSpPr>
            <p:cNvPr id="386" name="SMARTInkShape-3339"/>
            <p:cNvSpPr/>
            <p:nvPr>
              <p:custDataLst>
                <p:tags r:id="rId62"/>
              </p:custDataLst>
            </p:nvPr>
          </p:nvSpPr>
          <p:spPr>
            <a:xfrm>
              <a:off x="2133600" y="8890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5521" y="750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340"/>
            <p:cNvSpPr/>
            <p:nvPr>
              <p:custDataLst>
                <p:tags r:id="rId63"/>
              </p:custDataLst>
            </p:nvPr>
          </p:nvSpPr>
          <p:spPr>
            <a:xfrm>
              <a:off x="2095500" y="9906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7590" y="19625"/>
                  </a:lnTo>
                  <a:lnTo>
                    <a:pt x="83418" y="10205"/>
                  </a:lnTo>
                  <a:lnTo>
                    <a:pt x="123623" y="500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647"/>
          <p:cNvGrpSpPr/>
          <p:nvPr/>
        </p:nvGrpSpPr>
        <p:grpSpPr>
          <a:xfrm>
            <a:off x="2686050" y="501650"/>
            <a:ext cx="1123951" cy="733428"/>
            <a:chOff x="2686050" y="501650"/>
            <a:chExt cx="1123951" cy="733428"/>
          </a:xfrm>
        </p:grpSpPr>
        <p:sp>
          <p:nvSpPr>
            <p:cNvPr id="389" name="SMARTInkShape-3341"/>
            <p:cNvSpPr/>
            <p:nvPr>
              <p:custDataLst>
                <p:tags r:id="rId51"/>
              </p:custDataLst>
            </p:nvPr>
          </p:nvSpPr>
          <p:spPr>
            <a:xfrm>
              <a:off x="2686050" y="501650"/>
              <a:ext cx="1123951" cy="733428"/>
            </a:xfrm>
            <a:custGeom>
              <a:avLst/>
              <a:gdLst/>
              <a:ahLst/>
              <a:cxnLst/>
              <a:rect l="0" t="0" r="0" b="0"/>
              <a:pathLst>
                <a:path w="1123951" h="733428">
                  <a:moveTo>
                    <a:pt x="0" y="552450"/>
                  </a:moveTo>
                  <a:lnTo>
                    <a:pt x="0" y="552450"/>
                  </a:lnTo>
                  <a:lnTo>
                    <a:pt x="6742" y="555821"/>
                  </a:lnTo>
                  <a:lnTo>
                    <a:pt x="11933" y="563120"/>
                  </a:lnTo>
                  <a:lnTo>
                    <a:pt x="21015" y="591795"/>
                  </a:lnTo>
                  <a:lnTo>
                    <a:pt x="29603" y="637206"/>
                  </a:lnTo>
                  <a:lnTo>
                    <a:pt x="36680" y="677909"/>
                  </a:lnTo>
                  <a:lnTo>
                    <a:pt x="49474" y="720538"/>
                  </a:lnTo>
                  <a:lnTo>
                    <a:pt x="55634" y="733427"/>
                  </a:lnTo>
                  <a:lnTo>
                    <a:pt x="61214" y="694006"/>
                  </a:lnTo>
                  <a:lnTo>
                    <a:pt x="62484" y="658873"/>
                  </a:lnTo>
                  <a:lnTo>
                    <a:pt x="62117" y="634688"/>
                  </a:lnTo>
                  <a:lnTo>
                    <a:pt x="61167" y="606569"/>
                  </a:lnTo>
                  <a:lnTo>
                    <a:pt x="59828" y="575830"/>
                  </a:lnTo>
                  <a:lnTo>
                    <a:pt x="57524" y="539109"/>
                  </a:lnTo>
                  <a:lnTo>
                    <a:pt x="54577" y="498400"/>
                  </a:lnTo>
                  <a:lnTo>
                    <a:pt x="51202" y="455033"/>
                  </a:lnTo>
                  <a:lnTo>
                    <a:pt x="47540" y="414833"/>
                  </a:lnTo>
                  <a:lnTo>
                    <a:pt x="43688" y="376744"/>
                  </a:lnTo>
                  <a:lnTo>
                    <a:pt x="39709" y="340063"/>
                  </a:lnTo>
                  <a:lnTo>
                    <a:pt x="34939" y="309964"/>
                  </a:lnTo>
                  <a:lnTo>
                    <a:pt x="29643" y="284254"/>
                  </a:lnTo>
                  <a:lnTo>
                    <a:pt x="19524" y="242752"/>
                  </a:lnTo>
                  <a:lnTo>
                    <a:pt x="10567" y="200259"/>
                  </a:lnTo>
                  <a:lnTo>
                    <a:pt x="8224" y="179080"/>
                  </a:lnTo>
                  <a:lnTo>
                    <a:pt x="12538" y="168776"/>
                  </a:lnTo>
                  <a:lnTo>
                    <a:pt x="30502" y="147919"/>
                  </a:lnTo>
                  <a:lnTo>
                    <a:pt x="64357" y="128771"/>
                  </a:lnTo>
                  <a:lnTo>
                    <a:pt x="85238" y="119714"/>
                  </a:lnTo>
                  <a:lnTo>
                    <a:pt x="113975" y="110148"/>
                  </a:lnTo>
                  <a:lnTo>
                    <a:pt x="147950" y="100243"/>
                  </a:lnTo>
                  <a:lnTo>
                    <a:pt x="185417" y="90112"/>
                  </a:lnTo>
                  <a:lnTo>
                    <a:pt x="230150" y="79830"/>
                  </a:lnTo>
                  <a:lnTo>
                    <a:pt x="279728" y="69448"/>
                  </a:lnTo>
                  <a:lnTo>
                    <a:pt x="332535" y="58999"/>
                  </a:lnTo>
                  <a:lnTo>
                    <a:pt x="391023" y="49210"/>
                  </a:lnTo>
                  <a:lnTo>
                    <a:pt x="453299" y="39862"/>
                  </a:lnTo>
                  <a:lnTo>
                    <a:pt x="518099" y="30808"/>
                  </a:lnTo>
                  <a:lnTo>
                    <a:pt x="582466" y="24067"/>
                  </a:lnTo>
                  <a:lnTo>
                    <a:pt x="646544" y="18867"/>
                  </a:lnTo>
                  <a:lnTo>
                    <a:pt x="710430" y="14694"/>
                  </a:lnTo>
                  <a:lnTo>
                    <a:pt x="771365" y="11207"/>
                  </a:lnTo>
                  <a:lnTo>
                    <a:pt x="830332" y="8177"/>
                  </a:lnTo>
                  <a:lnTo>
                    <a:pt x="887988" y="5451"/>
                  </a:lnTo>
                  <a:lnTo>
                    <a:pt x="939831" y="3634"/>
                  </a:lnTo>
                  <a:lnTo>
                    <a:pt x="987798" y="2423"/>
                  </a:lnTo>
                  <a:lnTo>
                    <a:pt x="1033182" y="1615"/>
                  </a:lnTo>
                  <a:lnTo>
                    <a:pt x="1063438" y="1077"/>
                  </a:lnTo>
                  <a:lnTo>
                    <a:pt x="1123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42"/>
            <p:cNvSpPr/>
            <p:nvPr>
              <p:custDataLst>
                <p:tags r:id="rId52"/>
              </p:custDataLst>
            </p:nvPr>
          </p:nvSpPr>
          <p:spPr>
            <a:xfrm>
              <a:off x="3340100" y="6985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1986" y="41940"/>
                  </a:lnTo>
                  <a:lnTo>
                    <a:pt x="392" y="8777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343"/>
            <p:cNvSpPr/>
            <p:nvPr>
              <p:custDataLst>
                <p:tags r:id="rId53"/>
              </p:custDataLst>
            </p:nvPr>
          </p:nvSpPr>
          <p:spPr>
            <a:xfrm>
              <a:off x="3178399" y="653014"/>
              <a:ext cx="110902" cy="216937"/>
            </a:xfrm>
            <a:custGeom>
              <a:avLst/>
              <a:gdLst/>
              <a:ahLst/>
              <a:cxnLst/>
              <a:rect l="0" t="0" r="0" b="0"/>
              <a:pathLst>
                <a:path w="110902" h="216937">
                  <a:moveTo>
                    <a:pt x="110901" y="20086"/>
                  </a:moveTo>
                  <a:lnTo>
                    <a:pt x="110901" y="20086"/>
                  </a:lnTo>
                  <a:lnTo>
                    <a:pt x="107530" y="13344"/>
                  </a:lnTo>
                  <a:lnTo>
                    <a:pt x="95321" y="2409"/>
                  </a:lnTo>
                  <a:lnTo>
                    <a:pt x="82339" y="0"/>
                  </a:lnTo>
                  <a:lnTo>
                    <a:pt x="67868" y="1987"/>
                  </a:lnTo>
                  <a:lnTo>
                    <a:pt x="54381" y="7573"/>
                  </a:lnTo>
                  <a:lnTo>
                    <a:pt x="31516" y="28765"/>
                  </a:lnTo>
                  <a:lnTo>
                    <a:pt x="10238" y="67499"/>
                  </a:lnTo>
                  <a:lnTo>
                    <a:pt x="2662" y="100425"/>
                  </a:lnTo>
                  <a:lnTo>
                    <a:pt x="0" y="134815"/>
                  </a:lnTo>
                  <a:lnTo>
                    <a:pt x="1169" y="166562"/>
                  </a:lnTo>
                  <a:lnTo>
                    <a:pt x="11567" y="191490"/>
                  </a:lnTo>
                  <a:lnTo>
                    <a:pt x="19278" y="202089"/>
                  </a:lnTo>
                  <a:lnTo>
                    <a:pt x="27947" y="208449"/>
                  </a:lnTo>
                  <a:lnTo>
                    <a:pt x="66451" y="216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44"/>
            <p:cNvSpPr/>
            <p:nvPr>
              <p:custDataLst>
                <p:tags r:id="rId54"/>
              </p:custDataLst>
            </p:nvPr>
          </p:nvSpPr>
          <p:spPr>
            <a:xfrm>
              <a:off x="3004815" y="579188"/>
              <a:ext cx="119386" cy="132013"/>
            </a:xfrm>
            <a:custGeom>
              <a:avLst/>
              <a:gdLst/>
              <a:ahLst/>
              <a:cxnLst/>
              <a:rect l="0" t="0" r="0" b="0"/>
              <a:pathLst>
                <a:path w="119386" h="132013">
                  <a:moveTo>
                    <a:pt x="43185" y="17712"/>
                  </a:moveTo>
                  <a:lnTo>
                    <a:pt x="43185" y="17712"/>
                  </a:lnTo>
                  <a:lnTo>
                    <a:pt x="33072" y="21083"/>
                  </a:lnTo>
                  <a:lnTo>
                    <a:pt x="26226" y="28382"/>
                  </a:lnTo>
                  <a:lnTo>
                    <a:pt x="7283" y="73619"/>
                  </a:lnTo>
                  <a:lnTo>
                    <a:pt x="0" y="85587"/>
                  </a:lnTo>
                  <a:lnTo>
                    <a:pt x="284" y="85539"/>
                  </a:lnTo>
                  <a:lnTo>
                    <a:pt x="2481" y="83606"/>
                  </a:lnTo>
                  <a:lnTo>
                    <a:pt x="26638" y="39879"/>
                  </a:lnTo>
                  <a:lnTo>
                    <a:pt x="45808" y="14167"/>
                  </a:lnTo>
                  <a:lnTo>
                    <a:pt x="59873" y="2731"/>
                  </a:lnTo>
                  <a:lnTo>
                    <a:pt x="70828" y="0"/>
                  </a:lnTo>
                  <a:lnTo>
                    <a:pt x="75019" y="2376"/>
                  </a:lnTo>
                  <a:lnTo>
                    <a:pt x="81557" y="12542"/>
                  </a:lnTo>
                  <a:lnTo>
                    <a:pt x="92209" y="55862"/>
                  </a:lnTo>
                  <a:lnTo>
                    <a:pt x="107171" y="99854"/>
                  </a:lnTo>
                  <a:lnTo>
                    <a:pt x="119385" y="13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45"/>
            <p:cNvSpPr/>
            <p:nvPr>
              <p:custDataLst>
                <p:tags r:id="rId55"/>
              </p:custDataLst>
            </p:nvPr>
          </p:nvSpPr>
          <p:spPr>
            <a:xfrm>
              <a:off x="2979030" y="728531"/>
              <a:ext cx="91768" cy="277417"/>
            </a:xfrm>
            <a:custGeom>
              <a:avLst/>
              <a:gdLst/>
              <a:ahLst/>
              <a:cxnLst/>
              <a:rect l="0" t="0" r="0" b="0"/>
              <a:pathLst>
                <a:path w="91768" h="277417">
                  <a:moveTo>
                    <a:pt x="5470" y="135069"/>
                  </a:moveTo>
                  <a:lnTo>
                    <a:pt x="5470" y="135069"/>
                  </a:lnTo>
                  <a:lnTo>
                    <a:pt x="3" y="177164"/>
                  </a:lnTo>
                  <a:lnTo>
                    <a:pt x="0" y="224053"/>
                  </a:lnTo>
                  <a:lnTo>
                    <a:pt x="4610" y="268622"/>
                  </a:lnTo>
                  <a:lnTo>
                    <a:pt x="5215" y="277416"/>
                  </a:lnTo>
                  <a:lnTo>
                    <a:pt x="6005" y="277239"/>
                  </a:lnTo>
                  <a:lnTo>
                    <a:pt x="8766" y="273280"/>
                  </a:lnTo>
                  <a:lnTo>
                    <a:pt x="16286" y="226001"/>
                  </a:lnTo>
                  <a:lnTo>
                    <a:pt x="20390" y="184655"/>
                  </a:lnTo>
                  <a:lnTo>
                    <a:pt x="23883" y="159660"/>
                  </a:lnTo>
                  <a:lnTo>
                    <a:pt x="28329" y="132413"/>
                  </a:lnTo>
                  <a:lnTo>
                    <a:pt x="33409" y="103665"/>
                  </a:lnTo>
                  <a:lnTo>
                    <a:pt x="42817" y="60434"/>
                  </a:lnTo>
                  <a:lnTo>
                    <a:pt x="54165" y="19822"/>
                  </a:lnTo>
                  <a:lnTo>
                    <a:pt x="59568" y="6237"/>
                  </a:lnTo>
                  <a:lnTo>
                    <a:pt x="64321" y="199"/>
                  </a:lnTo>
                  <a:lnTo>
                    <a:pt x="67988" y="0"/>
                  </a:lnTo>
                  <a:lnTo>
                    <a:pt x="77705" y="3542"/>
                  </a:lnTo>
                  <a:lnTo>
                    <a:pt x="85317" y="15464"/>
                  </a:lnTo>
                  <a:lnTo>
                    <a:pt x="91688" y="42010"/>
                  </a:lnTo>
                  <a:lnTo>
                    <a:pt x="91767" y="61960"/>
                  </a:lnTo>
                  <a:lnTo>
                    <a:pt x="83172" y="92319"/>
                  </a:lnTo>
                  <a:lnTo>
                    <a:pt x="73165" y="110660"/>
                  </a:lnTo>
                  <a:lnTo>
                    <a:pt x="37220" y="141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346"/>
            <p:cNvSpPr/>
            <p:nvPr>
              <p:custDataLst>
                <p:tags r:id="rId56"/>
              </p:custDataLst>
            </p:nvPr>
          </p:nvSpPr>
          <p:spPr>
            <a:xfrm>
              <a:off x="3371850" y="78105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10670" y="26166"/>
                  </a:lnTo>
                  <a:lnTo>
                    <a:pt x="20970" y="2009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347"/>
            <p:cNvSpPr/>
            <p:nvPr>
              <p:custDataLst>
                <p:tags r:id="rId57"/>
              </p:custDataLst>
            </p:nvPr>
          </p:nvSpPr>
          <p:spPr>
            <a:xfrm>
              <a:off x="3530600" y="696776"/>
              <a:ext cx="109403" cy="253199"/>
            </a:xfrm>
            <a:custGeom>
              <a:avLst/>
              <a:gdLst/>
              <a:ahLst/>
              <a:cxnLst/>
              <a:rect l="0" t="0" r="0" b="0"/>
              <a:pathLst>
                <a:path w="109403" h="253199">
                  <a:moveTo>
                    <a:pt x="0" y="65224"/>
                  </a:moveTo>
                  <a:lnTo>
                    <a:pt x="0" y="65224"/>
                  </a:lnTo>
                  <a:lnTo>
                    <a:pt x="6742" y="68595"/>
                  </a:lnTo>
                  <a:lnTo>
                    <a:pt x="17676" y="80804"/>
                  </a:lnTo>
                  <a:lnTo>
                    <a:pt x="33308" y="115443"/>
                  </a:lnTo>
                  <a:lnTo>
                    <a:pt x="41540" y="153638"/>
                  </a:lnTo>
                  <a:lnTo>
                    <a:pt x="46332" y="191375"/>
                  </a:lnTo>
                  <a:lnTo>
                    <a:pt x="38262" y="234207"/>
                  </a:lnTo>
                  <a:lnTo>
                    <a:pt x="33939" y="248983"/>
                  </a:lnTo>
                  <a:lnTo>
                    <a:pt x="31798" y="251936"/>
                  </a:lnTo>
                  <a:lnTo>
                    <a:pt x="29665" y="253198"/>
                  </a:lnTo>
                  <a:lnTo>
                    <a:pt x="27538" y="251218"/>
                  </a:lnTo>
                  <a:lnTo>
                    <a:pt x="23293" y="241492"/>
                  </a:lnTo>
                  <a:lnTo>
                    <a:pt x="16936" y="210036"/>
                  </a:lnTo>
                  <a:lnTo>
                    <a:pt x="14582" y="172153"/>
                  </a:lnTo>
                  <a:lnTo>
                    <a:pt x="15653" y="126859"/>
                  </a:lnTo>
                  <a:lnTo>
                    <a:pt x="23185" y="83210"/>
                  </a:lnTo>
                  <a:lnTo>
                    <a:pt x="35954" y="39195"/>
                  </a:lnTo>
                  <a:lnTo>
                    <a:pt x="48200" y="19789"/>
                  </a:lnTo>
                  <a:lnTo>
                    <a:pt x="62345" y="6225"/>
                  </a:lnTo>
                  <a:lnTo>
                    <a:pt x="75686" y="197"/>
                  </a:lnTo>
                  <a:lnTo>
                    <a:pt x="82207" y="0"/>
                  </a:lnTo>
                  <a:lnTo>
                    <a:pt x="95097" y="3545"/>
                  </a:lnTo>
                  <a:lnTo>
                    <a:pt x="100087" y="7877"/>
                  </a:lnTo>
                  <a:lnTo>
                    <a:pt x="107513" y="20216"/>
                  </a:lnTo>
                  <a:lnTo>
                    <a:pt x="109402" y="36989"/>
                  </a:lnTo>
                  <a:lnTo>
                    <a:pt x="106478" y="55497"/>
                  </a:lnTo>
                  <a:lnTo>
                    <a:pt x="98124" y="73131"/>
                  </a:lnTo>
                  <a:lnTo>
                    <a:pt x="81711" y="88494"/>
                  </a:lnTo>
                  <a:lnTo>
                    <a:pt x="50800" y="109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348"/>
            <p:cNvSpPr/>
            <p:nvPr>
              <p:custDataLst>
                <p:tags r:id="rId58"/>
              </p:custDataLst>
            </p:nvPr>
          </p:nvSpPr>
          <p:spPr>
            <a:xfrm>
              <a:off x="3540805" y="558800"/>
              <a:ext cx="116796" cy="127001"/>
            </a:xfrm>
            <a:custGeom>
              <a:avLst/>
              <a:gdLst/>
              <a:ahLst/>
              <a:cxnLst/>
              <a:rect l="0" t="0" r="0" b="0"/>
              <a:pathLst>
                <a:path w="116796" h="127001">
                  <a:moveTo>
                    <a:pt x="34245" y="0"/>
                  </a:moveTo>
                  <a:lnTo>
                    <a:pt x="34245" y="0"/>
                  </a:lnTo>
                  <a:lnTo>
                    <a:pt x="23574" y="14433"/>
                  </a:lnTo>
                  <a:lnTo>
                    <a:pt x="14686" y="31815"/>
                  </a:lnTo>
                  <a:lnTo>
                    <a:pt x="3231" y="73704"/>
                  </a:lnTo>
                  <a:lnTo>
                    <a:pt x="0" y="89907"/>
                  </a:lnTo>
                  <a:lnTo>
                    <a:pt x="916" y="99461"/>
                  </a:lnTo>
                  <a:lnTo>
                    <a:pt x="2147" y="101585"/>
                  </a:lnTo>
                  <a:lnTo>
                    <a:pt x="3674" y="102295"/>
                  </a:lnTo>
                  <a:lnTo>
                    <a:pt x="5398" y="102064"/>
                  </a:lnTo>
                  <a:lnTo>
                    <a:pt x="9194" y="96162"/>
                  </a:lnTo>
                  <a:lnTo>
                    <a:pt x="28483" y="49208"/>
                  </a:lnTo>
                  <a:lnTo>
                    <a:pt x="41573" y="18265"/>
                  </a:lnTo>
                  <a:lnTo>
                    <a:pt x="44775" y="14293"/>
                  </a:lnTo>
                  <a:lnTo>
                    <a:pt x="52095" y="9880"/>
                  </a:lnTo>
                  <a:lnTo>
                    <a:pt x="61934" y="9800"/>
                  </a:lnTo>
                  <a:lnTo>
                    <a:pt x="67521" y="10767"/>
                  </a:lnTo>
                  <a:lnTo>
                    <a:pt x="77492" y="19367"/>
                  </a:lnTo>
                  <a:lnTo>
                    <a:pt x="85921" y="34007"/>
                  </a:lnTo>
                  <a:lnTo>
                    <a:pt x="98964" y="74137"/>
                  </a:lnTo>
                  <a:lnTo>
                    <a:pt x="11679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349"/>
            <p:cNvSpPr/>
            <p:nvPr>
              <p:custDataLst>
                <p:tags r:id="rId59"/>
              </p:custDataLst>
            </p:nvPr>
          </p:nvSpPr>
          <p:spPr>
            <a:xfrm>
              <a:off x="3670300" y="584200"/>
              <a:ext cx="97478" cy="273051"/>
            </a:xfrm>
            <a:custGeom>
              <a:avLst/>
              <a:gdLst/>
              <a:ahLst/>
              <a:cxnLst/>
              <a:rect l="0" t="0" r="0" b="0"/>
              <a:pathLst>
                <a:path w="97478" h="273051">
                  <a:moveTo>
                    <a:pt x="82550" y="0"/>
                  </a:moveTo>
                  <a:lnTo>
                    <a:pt x="82550" y="0"/>
                  </a:lnTo>
                  <a:lnTo>
                    <a:pt x="85921" y="3371"/>
                  </a:lnTo>
                  <a:lnTo>
                    <a:pt x="93381" y="38295"/>
                  </a:lnTo>
                  <a:lnTo>
                    <a:pt x="97477" y="69231"/>
                  </a:lnTo>
                  <a:lnTo>
                    <a:pt x="96004" y="106029"/>
                  </a:lnTo>
                  <a:lnTo>
                    <a:pt x="87824" y="145902"/>
                  </a:lnTo>
                  <a:lnTo>
                    <a:pt x="70078" y="187141"/>
                  </a:lnTo>
                  <a:lnTo>
                    <a:pt x="44316" y="22334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350"/>
            <p:cNvSpPr/>
            <p:nvPr>
              <p:custDataLst>
                <p:tags r:id="rId60"/>
              </p:custDataLst>
            </p:nvPr>
          </p:nvSpPr>
          <p:spPr>
            <a:xfrm>
              <a:off x="2990850" y="965200"/>
              <a:ext cx="514351" cy="44451"/>
            </a:xfrm>
            <a:custGeom>
              <a:avLst/>
              <a:gdLst/>
              <a:ahLst/>
              <a:cxnLst/>
              <a:rect l="0" t="0" r="0" b="0"/>
              <a:pathLst>
                <a:path w="514351" h="44451">
                  <a:moveTo>
                    <a:pt x="0" y="44450"/>
                  </a:moveTo>
                  <a:lnTo>
                    <a:pt x="0" y="44450"/>
                  </a:lnTo>
                  <a:lnTo>
                    <a:pt x="44564" y="37542"/>
                  </a:lnTo>
                  <a:lnTo>
                    <a:pt x="65693" y="35612"/>
                  </a:lnTo>
                  <a:lnTo>
                    <a:pt x="93184" y="33619"/>
                  </a:lnTo>
                  <a:lnTo>
                    <a:pt x="124917" y="31585"/>
                  </a:lnTo>
                  <a:lnTo>
                    <a:pt x="159478" y="29523"/>
                  </a:lnTo>
                  <a:lnTo>
                    <a:pt x="197335" y="26032"/>
                  </a:lnTo>
                  <a:lnTo>
                    <a:pt x="237390" y="21588"/>
                  </a:lnTo>
                  <a:lnTo>
                    <a:pt x="278910" y="16509"/>
                  </a:lnTo>
                  <a:lnTo>
                    <a:pt x="317879" y="13122"/>
                  </a:lnTo>
                  <a:lnTo>
                    <a:pt x="355147" y="10865"/>
                  </a:lnTo>
                  <a:lnTo>
                    <a:pt x="391282" y="9360"/>
                  </a:lnTo>
                  <a:lnTo>
                    <a:pt x="421015" y="7651"/>
                  </a:lnTo>
                  <a:lnTo>
                    <a:pt x="446482" y="5806"/>
                  </a:lnTo>
                  <a:lnTo>
                    <a:pt x="484187" y="2581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351"/>
            <p:cNvSpPr/>
            <p:nvPr>
              <p:custDataLst>
                <p:tags r:id="rId61"/>
              </p:custDataLst>
            </p:nvPr>
          </p:nvSpPr>
          <p:spPr>
            <a:xfrm>
              <a:off x="3359390" y="1032420"/>
              <a:ext cx="139461" cy="121483"/>
            </a:xfrm>
            <a:custGeom>
              <a:avLst/>
              <a:gdLst/>
              <a:ahLst/>
              <a:cxnLst/>
              <a:rect l="0" t="0" r="0" b="0"/>
              <a:pathLst>
                <a:path w="139461" h="121483">
                  <a:moveTo>
                    <a:pt x="6110" y="47080"/>
                  </a:moveTo>
                  <a:lnTo>
                    <a:pt x="6110" y="47080"/>
                  </a:lnTo>
                  <a:lnTo>
                    <a:pt x="2739" y="53822"/>
                  </a:lnTo>
                  <a:lnTo>
                    <a:pt x="643" y="68128"/>
                  </a:lnTo>
                  <a:lnTo>
                    <a:pt x="4867" y="110683"/>
                  </a:lnTo>
                  <a:lnTo>
                    <a:pt x="572" y="121482"/>
                  </a:lnTo>
                  <a:lnTo>
                    <a:pt x="301" y="120670"/>
                  </a:lnTo>
                  <a:lnTo>
                    <a:pt x="0" y="116005"/>
                  </a:lnTo>
                  <a:lnTo>
                    <a:pt x="11725" y="78020"/>
                  </a:lnTo>
                  <a:lnTo>
                    <a:pt x="22355" y="42372"/>
                  </a:lnTo>
                  <a:lnTo>
                    <a:pt x="27523" y="31241"/>
                  </a:lnTo>
                  <a:lnTo>
                    <a:pt x="42673" y="15111"/>
                  </a:lnTo>
                  <a:lnTo>
                    <a:pt x="65392" y="1860"/>
                  </a:lnTo>
                  <a:lnTo>
                    <a:pt x="71031" y="0"/>
                  </a:lnTo>
                  <a:lnTo>
                    <a:pt x="76201" y="171"/>
                  </a:lnTo>
                  <a:lnTo>
                    <a:pt x="85710" y="4124"/>
                  </a:lnTo>
                  <a:lnTo>
                    <a:pt x="102367" y="24396"/>
                  </a:lnTo>
                  <a:lnTo>
                    <a:pt x="119428" y="69353"/>
                  </a:lnTo>
                  <a:lnTo>
                    <a:pt x="139460" y="11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648"/>
          <p:cNvGrpSpPr/>
          <p:nvPr/>
        </p:nvGrpSpPr>
        <p:grpSpPr>
          <a:xfrm>
            <a:off x="4362450" y="927100"/>
            <a:ext cx="215901" cy="95251"/>
            <a:chOff x="4362450" y="927100"/>
            <a:chExt cx="215901" cy="95251"/>
          </a:xfrm>
        </p:grpSpPr>
        <p:sp>
          <p:nvSpPr>
            <p:cNvPr id="401" name="SMARTInkShape-3352"/>
            <p:cNvSpPr/>
            <p:nvPr>
              <p:custDataLst>
                <p:tags r:id="rId49"/>
              </p:custDataLst>
            </p:nvPr>
          </p:nvSpPr>
          <p:spPr>
            <a:xfrm>
              <a:off x="4362450" y="9271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0"/>
                  </a:lnTo>
                  <a:lnTo>
                    <a:pt x="59005" y="17003"/>
                  </a:lnTo>
                  <a:lnTo>
                    <a:pt x="91841" y="10379"/>
                  </a:lnTo>
                  <a:lnTo>
                    <a:pt x="125249" y="5083"/>
                  </a:lnTo>
                  <a:lnTo>
                    <a:pt x="165679" y="150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353"/>
            <p:cNvSpPr/>
            <p:nvPr>
              <p:custDataLst>
                <p:tags r:id="rId50"/>
              </p:custDataLst>
            </p:nvPr>
          </p:nvSpPr>
          <p:spPr>
            <a:xfrm>
              <a:off x="4368800" y="100965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37037" y="10819"/>
                  </a:lnTo>
                  <a:lnTo>
                    <a:pt x="69378" y="7630"/>
                  </a:lnTo>
                  <a:lnTo>
                    <a:pt x="107269" y="3862"/>
                  </a:lnTo>
                  <a:lnTo>
                    <a:pt x="147629" y="171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649"/>
          <p:cNvGrpSpPr/>
          <p:nvPr/>
        </p:nvGrpSpPr>
        <p:grpSpPr>
          <a:xfrm>
            <a:off x="5050842" y="584207"/>
            <a:ext cx="1655372" cy="749294"/>
            <a:chOff x="5050842" y="584207"/>
            <a:chExt cx="1655372" cy="749294"/>
          </a:xfrm>
        </p:grpSpPr>
        <p:sp>
          <p:nvSpPr>
            <p:cNvPr id="404" name="SMARTInkShape-3354"/>
            <p:cNvSpPr/>
            <p:nvPr>
              <p:custDataLst>
                <p:tags r:id="rId29"/>
              </p:custDataLst>
            </p:nvPr>
          </p:nvSpPr>
          <p:spPr>
            <a:xfrm>
              <a:off x="5943111" y="1211470"/>
              <a:ext cx="77684" cy="76749"/>
            </a:xfrm>
            <a:custGeom>
              <a:avLst/>
              <a:gdLst/>
              <a:ahLst/>
              <a:cxnLst/>
              <a:rect l="0" t="0" r="0" b="0"/>
              <a:pathLst>
                <a:path w="77684" h="76749">
                  <a:moveTo>
                    <a:pt x="44939" y="1380"/>
                  </a:moveTo>
                  <a:lnTo>
                    <a:pt x="44939" y="1380"/>
                  </a:lnTo>
                  <a:lnTo>
                    <a:pt x="31455" y="1380"/>
                  </a:lnTo>
                  <a:lnTo>
                    <a:pt x="19190" y="7025"/>
                  </a:lnTo>
                  <a:lnTo>
                    <a:pt x="12957" y="11493"/>
                  </a:lnTo>
                  <a:lnTo>
                    <a:pt x="4149" y="23984"/>
                  </a:lnTo>
                  <a:lnTo>
                    <a:pt x="813" y="31266"/>
                  </a:lnTo>
                  <a:lnTo>
                    <a:pt x="0" y="38237"/>
                  </a:lnTo>
                  <a:lnTo>
                    <a:pt x="2859" y="51628"/>
                  </a:lnTo>
                  <a:lnTo>
                    <a:pt x="15773" y="71066"/>
                  </a:lnTo>
                  <a:lnTo>
                    <a:pt x="21967" y="74649"/>
                  </a:lnTo>
                  <a:lnTo>
                    <a:pt x="36376" y="76748"/>
                  </a:lnTo>
                  <a:lnTo>
                    <a:pt x="60354" y="70591"/>
                  </a:lnTo>
                  <a:lnTo>
                    <a:pt x="71311" y="61774"/>
                  </a:lnTo>
                  <a:lnTo>
                    <a:pt x="75220" y="56459"/>
                  </a:lnTo>
                  <a:lnTo>
                    <a:pt x="77683" y="43028"/>
                  </a:lnTo>
                  <a:lnTo>
                    <a:pt x="75720" y="28357"/>
                  </a:lnTo>
                  <a:lnTo>
                    <a:pt x="70143" y="14781"/>
                  </a:lnTo>
                  <a:lnTo>
                    <a:pt x="62961" y="5454"/>
                  </a:lnTo>
                  <a:lnTo>
                    <a:pt x="59071" y="1980"/>
                  </a:lnTo>
                  <a:lnTo>
                    <a:pt x="55771" y="369"/>
                  </a:lnTo>
                  <a:lnTo>
                    <a:pt x="52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355"/>
            <p:cNvSpPr/>
            <p:nvPr>
              <p:custDataLst>
                <p:tags r:id="rId30"/>
              </p:custDataLst>
            </p:nvPr>
          </p:nvSpPr>
          <p:spPr>
            <a:xfrm>
              <a:off x="5050842" y="603250"/>
              <a:ext cx="975309" cy="655445"/>
            </a:xfrm>
            <a:custGeom>
              <a:avLst/>
              <a:gdLst/>
              <a:ahLst/>
              <a:cxnLst/>
              <a:rect l="0" t="0" r="0" b="0"/>
              <a:pathLst>
                <a:path w="975309" h="655445">
                  <a:moveTo>
                    <a:pt x="16458" y="476250"/>
                  </a:moveTo>
                  <a:lnTo>
                    <a:pt x="16458" y="476250"/>
                  </a:lnTo>
                  <a:lnTo>
                    <a:pt x="18575" y="508770"/>
                  </a:lnTo>
                  <a:lnTo>
                    <a:pt x="30961" y="546720"/>
                  </a:lnTo>
                  <a:lnTo>
                    <a:pt x="43882" y="588539"/>
                  </a:lnTo>
                  <a:lnTo>
                    <a:pt x="59009" y="635308"/>
                  </a:lnTo>
                  <a:lnTo>
                    <a:pt x="64297" y="649248"/>
                  </a:lnTo>
                  <a:lnTo>
                    <a:pt x="68999" y="655444"/>
                  </a:lnTo>
                  <a:lnTo>
                    <a:pt x="71241" y="654274"/>
                  </a:lnTo>
                  <a:lnTo>
                    <a:pt x="75614" y="645447"/>
                  </a:lnTo>
                  <a:lnTo>
                    <a:pt x="85412" y="611128"/>
                  </a:lnTo>
                  <a:lnTo>
                    <a:pt x="89437" y="569827"/>
                  </a:lnTo>
                  <a:lnTo>
                    <a:pt x="90511" y="544985"/>
                  </a:lnTo>
                  <a:lnTo>
                    <a:pt x="90521" y="513607"/>
                  </a:lnTo>
                  <a:lnTo>
                    <a:pt x="89823" y="477871"/>
                  </a:lnTo>
                  <a:lnTo>
                    <a:pt x="88651" y="439231"/>
                  </a:lnTo>
                  <a:lnTo>
                    <a:pt x="86458" y="398654"/>
                  </a:lnTo>
                  <a:lnTo>
                    <a:pt x="83586" y="356786"/>
                  </a:lnTo>
                  <a:lnTo>
                    <a:pt x="80260" y="314057"/>
                  </a:lnTo>
                  <a:lnTo>
                    <a:pt x="75926" y="275694"/>
                  </a:lnTo>
                  <a:lnTo>
                    <a:pt x="70920" y="240240"/>
                  </a:lnTo>
                  <a:lnTo>
                    <a:pt x="65466" y="206727"/>
                  </a:lnTo>
                  <a:lnTo>
                    <a:pt x="60418" y="179446"/>
                  </a:lnTo>
                  <a:lnTo>
                    <a:pt x="51048" y="135963"/>
                  </a:lnTo>
                  <a:lnTo>
                    <a:pt x="40298" y="102056"/>
                  </a:lnTo>
                  <a:lnTo>
                    <a:pt x="24227" y="61048"/>
                  </a:lnTo>
                  <a:lnTo>
                    <a:pt x="0" y="16552"/>
                  </a:lnTo>
                  <a:lnTo>
                    <a:pt x="547" y="15268"/>
                  </a:lnTo>
                  <a:lnTo>
                    <a:pt x="2323" y="14412"/>
                  </a:lnTo>
                  <a:lnTo>
                    <a:pt x="48803" y="12925"/>
                  </a:lnTo>
                  <a:lnTo>
                    <a:pt x="91747" y="12800"/>
                  </a:lnTo>
                  <a:lnTo>
                    <a:pt x="120978" y="12061"/>
                  </a:lnTo>
                  <a:lnTo>
                    <a:pt x="154577" y="10863"/>
                  </a:lnTo>
                  <a:lnTo>
                    <a:pt x="191087" y="9359"/>
                  </a:lnTo>
                  <a:lnTo>
                    <a:pt x="233772" y="7650"/>
                  </a:lnTo>
                  <a:lnTo>
                    <a:pt x="280572" y="5806"/>
                  </a:lnTo>
                  <a:lnTo>
                    <a:pt x="330118" y="3871"/>
                  </a:lnTo>
                  <a:lnTo>
                    <a:pt x="381492" y="2580"/>
                  </a:lnTo>
                  <a:lnTo>
                    <a:pt x="434086" y="1720"/>
                  </a:lnTo>
                  <a:lnTo>
                    <a:pt x="487494" y="1147"/>
                  </a:lnTo>
                  <a:lnTo>
                    <a:pt x="537915" y="765"/>
                  </a:lnTo>
                  <a:lnTo>
                    <a:pt x="586346" y="510"/>
                  </a:lnTo>
                  <a:lnTo>
                    <a:pt x="633451" y="340"/>
                  </a:lnTo>
                  <a:lnTo>
                    <a:pt x="676847" y="227"/>
                  </a:lnTo>
                  <a:lnTo>
                    <a:pt x="717773" y="151"/>
                  </a:lnTo>
                  <a:lnTo>
                    <a:pt x="757052" y="101"/>
                  </a:lnTo>
                  <a:lnTo>
                    <a:pt x="792409" y="67"/>
                  </a:lnTo>
                  <a:lnTo>
                    <a:pt x="825154" y="45"/>
                  </a:lnTo>
                  <a:lnTo>
                    <a:pt x="856154" y="30"/>
                  </a:lnTo>
                  <a:lnTo>
                    <a:pt x="883173" y="20"/>
                  </a:lnTo>
                  <a:lnTo>
                    <a:pt x="930125" y="9"/>
                  </a:lnTo>
                  <a:lnTo>
                    <a:pt x="975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356"/>
            <p:cNvSpPr/>
            <p:nvPr>
              <p:custDataLst>
                <p:tags r:id="rId31"/>
              </p:custDataLst>
            </p:nvPr>
          </p:nvSpPr>
          <p:spPr>
            <a:xfrm>
              <a:off x="5230560" y="754679"/>
              <a:ext cx="71789" cy="143354"/>
            </a:xfrm>
            <a:custGeom>
              <a:avLst/>
              <a:gdLst/>
              <a:ahLst/>
              <a:cxnLst/>
              <a:rect l="0" t="0" r="0" b="0"/>
              <a:pathLst>
                <a:path w="71789" h="143354">
                  <a:moveTo>
                    <a:pt x="52640" y="26371"/>
                  </a:moveTo>
                  <a:lnTo>
                    <a:pt x="52640" y="26371"/>
                  </a:lnTo>
                  <a:lnTo>
                    <a:pt x="52640" y="23000"/>
                  </a:lnTo>
                  <a:lnTo>
                    <a:pt x="50758" y="19463"/>
                  </a:lnTo>
                  <a:lnTo>
                    <a:pt x="49269" y="17533"/>
                  </a:lnTo>
                  <a:lnTo>
                    <a:pt x="43851" y="15387"/>
                  </a:lnTo>
                  <a:lnTo>
                    <a:pt x="40431" y="14815"/>
                  </a:lnTo>
                  <a:lnTo>
                    <a:pt x="25504" y="17381"/>
                  </a:lnTo>
                  <a:lnTo>
                    <a:pt x="11047" y="25981"/>
                  </a:lnTo>
                  <a:lnTo>
                    <a:pt x="4050" y="39133"/>
                  </a:lnTo>
                  <a:lnTo>
                    <a:pt x="0" y="57443"/>
                  </a:lnTo>
                  <a:lnTo>
                    <a:pt x="3149" y="101810"/>
                  </a:lnTo>
                  <a:lnTo>
                    <a:pt x="7360" y="121283"/>
                  </a:lnTo>
                  <a:lnTo>
                    <a:pt x="13937" y="134641"/>
                  </a:lnTo>
                  <a:lnTo>
                    <a:pt x="19077" y="138768"/>
                  </a:lnTo>
                  <a:lnTo>
                    <a:pt x="32313" y="143353"/>
                  </a:lnTo>
                  <a:lnTo>
                    <a:pt x="45723" y="141628"/>
                  </a:lnTo>
                  <a:lnTo>
                    <a:pt x="52263" y="139192"/>
                  </a:lnTo>
                  <a:lnTo>
                    <a:pt x="63291" y="127079"/>
                  </a:lnTo>
                  <a:lnTo>
                    <a:pt x="68207" y="118909"/>
                  </a:lnTo>
                  <a:lnTo>
                    <a:pt x="71788" y="98544"/>
                  </a:lnTo>
                  <a:lnTo>
                    <a:pt x="69617" y="74675"/>
                  </a:lnTo>
                  <a:lnTo>
                    <a:pt x="56494" y="35588"/>
                  </a:lnTo>
                  <a:lnTo>
                    <a:pt x="45181" y="14710"/>
                  </a:lnTo>
                  <a:lnTo>
                    <a:pt x="38495" y="8014"/>
                  </a:lnTo>
                  <a:lnTo>
                    <a:pt x="23540" y="573"/>
                  </a:lnTo>
                  <a:lnTo>
                    <a:pt x="17718" y="0"/>
                  </a:lnTo>
                  <a:lnTo>
                    <a:pt x="13131" y="1029"/>
                  </a:lnTo>
                  <a:lnTo>
                    <a:pt x="1840" y="7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357"/>
            <p:cNvSpPr/>
            <p:nvPr>
              <p:custDataLst>
                <p:tags r:id="rId32"/>
              </p:custDataLst>
            </p:nvPr>
          </p:nvSpPr>
          <p:spPr>
            <a:xfrm>
              <a:off x="5359400" y="812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358"/>
            <p:cNvSpPr/>
            <p:nvPr>
              <p:custDataLst>
                <p:tags r:id="rId33"/>
              </p:custDataLst>
            </p:nvPr>
          </p:nvSpPr>
          <p:spPr>
            <a:xfrm>
              <a:off x="6311900" y="857511"/>
              <a:ext cx="19051" cy="6090"/>
            </a:xfrm>
            <a:custGeom>
              <a:avLst/>
              <a:gdLst/>
              <a:ahLst/>
              <a:cxnLst/>
              <a:rect l="0" t="0" r="0" b="0"/>
              <a:pathLst>
                <a:path w="19051" h="609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14927" y="0"/>
                  </a:lnTo>
                  <a:lnTo>
                    <a:pt x="16301" y="619"/>
                  </a:lnTo>
                  <a:lnTo>
                    <a:pt x="17217" y="1737"/>
                  </a:lnTo>
                  <a:lnTo>
                    <a:pt x="190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359"/>
            <p:cNvSpPr/>
            <p:nvPr>
              <p:custDataLst>
                <p:tags r:id="rId34"/>
              </p:custDataLst>
            </p:nvPr>
          </p:nvSpPr>
          <p:spPr>
            <a:xfrm>
              <a:off x="6201459" y="756173"/>
              <a:ext cx="85003" cy="104379"/>
            </a:xfrm>
            <a:custGeom>
              <a:avLst/>
              <a:gdLst/>
              <a:ahLst/>
              <a:cxnLst/>
              <a:rect l="0" t="0" r="0" b="0"/>
              <a:pathLst>
                <a:path w="85003" h="104379">
                  <a:moveTo>
                    <a:pt x="78691" y="12177"/>
                  </a:moveTo>
                  <a:lnTo>
                    <a:pt x="78691" y="12177"/>
                  </a:lnTo>
                  <a:lnTo>
                    <a:pt x="71950" y="5435"/>
                  </a:lnTo>
                  <a:lnTo>
                    <a:pt x="62994" y="2125"/>
                  </a:lnTo>
                  <a:lnTo>
                    <a:pt x="43371" y="0"/>
                  </a:lnTo>
                  <a:lnTo>
                    <a:pt x="32654" y="5354"/>
                  </a:lnTo>
                  <a:lnTo>
                    <a:pt x="8527" y="29409"/>
                  </a:lnTo>
                  <a:lnTo>
                    <a:pt x="1646" y="46882"/>
                  </a:lnTo>
                  <a:lnTo>
                    <a:pt x="0" y="64996"/>
                  </a:lnTo>
                  <a:lnTo>
                    <a:pt x="3970" y="80102"/>
                  </a:lnTo>
                  <a:lnTo>
                    <a:pt x="12321" y="91990"/>
                  </a:lnTo>
                  <a:lnTo>
                    <a:pt x="17512" y="97136"/>
                  </a:lnTo>
                  <a:lnTo>
                    <a:pt x="32685" y="102853"/>
                  </a:lnTo>
                  <a:lnTo>
                    <a:pt x="41672" y="104378"/>
                  </a:lnTo>
                  <a:lnTo>
                    <a:pt x="49777" y="103277"/>
                  </a:lnTo>
                  <a:lnTo>
                    <a:pt x="64430" y="96411"/>
                  </a:lnTo>
                  <a:lnTo>
                    <a:pt x="81207" y="80644"/>
                  </a:lnTo>
                  <a:lnTo>
                    <a:pt x="83896" y="74050"/>
                  </a:lnTo>
                  <a:lnTo>
                    <a:pt x="85002" y="59196"/>
                  </a:lnTo>
                  <a:lnTo>
                    <a:pt x="78287" y="31596"/>
                  </a:lnTo>
                  <a:lnTo>
                    <a:pt x="69338" y="17045"/>
                  </a:lnTo>
                  <a:lnTo>
                    <a:pt x="63990" y="11189"/>
                  </a:lnTo>
                  <a:lnTo>
                    <a:pt x="58307" y="7991"/>
                  </a:lnTo>
                  <a:lnTo>
                    <a:pt x="34241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360"/>
            <p:cNvSpPr/>
            <p:nvPr>
              <p:custDataLst>
                <p:tags r:id="rId35"/>
              </p:custDataLst>
            </p:nvPr>
          </p:nvSpPr>
          <p:spPr>
            <a:xfrm>
              <a:off x="5384800" y="1060450"/>
              <a:ext cx="844551" cy="16359"/>
            </a:xfrm>
            <a:custGeom>
              <a:avLst/>
              <a:gdLst/>
              <a:ahLst/>
              <a:cxnLst/>
              <a:rect l="0" t="0" r="0" b="0"/>
              <a:pathLst>
                <a:path w="844551" h="16359">
                  <a:moveTo>
                    <a:pt x="0" y="12700"/>
                  </a:moveTo>
                  <a:lnTo>
                    <a:pt x="0" y="12700"/>
                  </a:lnTo>
                  <a:lnTo>
                    <a:pt x="23101" y="16358"/>
                  </a:lnTo>
                  <a:lnTo>
                    <a:pt x="67836" y="14097"/>
                  </a:lnTo>
                  <a:lnTo>
                    <a:pt x="115286" y="13321"/>
                  </a:lnTo>
                  <a:lnTo>
                    <a:pt x="146708" y="12409"/>
                  </a:lnTo>
                  <a:lnTo>
                    <a:pt x="182471" y="11095"/>
                  </a:lnTo>
                  <a:lnTo>
                    <a:pt x="221131" y="9513"/>
                  </a:lnTo>
                  <a:lnTo>
                    <a:pt x="265954" y="7753"/>
                  </a:lnTo>
                  <a:lnTo>
                    <a:pt x="314886" y="5874"/>
                  </a:lnTo>
                  <a:lnTo>
                    <a:pt x="366557" y="3916"/>
                  </a:lnTo>
                  <a:lnTo>
                    <a:pt x="420055" y="2611"/>
                  </a:lnTo>
                  <a:lnTo>
                    <a:pt x="474770" y="1740"/>
                  </a:lnTo>
                  <a:lnTo>
                    <a:pt x="530297" y="1160"/>
                  </a:lnTo>
                  <a:lnTo>
                    <a:pt x="580720" y="773"/>
                  </a:lnTo>
                  <a:lnTo>
                    <a:pt x="627741" y="516"/>
                  </a:lnTo>
                  <a:lnTo>
                    <a:pt x="672494" y="344"/>
                  </a:lnTo>
                  <a:lnTo>
                    <a:pt x="711501" y="229"/>
                  </a:lnTo>
                  <a:lnTo>
                    <a:pt x="746678" y="153"/>
                  </a:lnTo>
                  <a:lnTo>
                    <a:pt x="779303" y="102"/>
                  </a:lnTo>
                  <a:lnTo>
                    <a:pt x="84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361"/>
            <p:cNvSpPr/>
            <p:nvPr>
              <p:custDataLst>
                <p:tags r:id="rId36"/>
              </p:custDataLst>
            </p:nvPr>
          </p:nvSpPr>
          <p:spPr>
            <a:xfrm>
              <a:off x="6067440" y="1168400"/>
              <a:ext cx="113900" cy="124036"/>
            </a:xfrm>
            <a:custGeom>
              <a:avLst/>
              <a:gdLst/>
              <a:ahLst/>
              <a:cxnLst/>
              <a:rect l="0" t="0" r="0" b="0"/>
              <a:pathLst>
                <a:path w="113900" h="124036">
                  <a:moveTo>
                    <a:pt x="79360" y="31750"/>
                  </a:moveTo>
                  <a:lnTo>
                    <a:pt x="79360" y="31750"/>
                  </a:lnTo>
                  <a:lnTo>
                    <a:pt x="69247" y="31750"/>
                  </a:lnTo>
                  <a:lnTo>
                    <a:pt x="49474" y="38492"/>
                  </a:lnTo>
                  <a:lnTo>
                    <a:pt x="25740" y="56169"/>
                  </a:lnTo>
                  <a:lnTo>
                    <a:pt x="7577" y="79280"/>
                  </a:lnTo>
                  <a:lnTo>
                    <a:pt x="0" y="100631"/>
                  </a:lnTo>
                  <a:lnTo>
                    <a:pt x="1054" y="106599"/>
                  </a:lnTo>
                  <a:lnTo>
                    <a:pt x="7867" y="116992"/>
                  </a:lnTo>
                  <a:lnTo>
                    <a:pt x="19833" y="122552"/>
                  </a:lnTo>
                  <a:lnTo>
                    <a:pt x="26974" y="124035"/>
                  </a:lnTo>
                  <a:lnTo>
                    <a:pt x="60624" y="116008"/>
                  </a:lnTo>
                  <a:lnTo>
                    <a:pt x="91761" y="96854"/>
                  </a:lnTo>
                  <a:lnTo>
                    <a:pt x="112119" y="73304"/>
                  </a:lnTo>
                  <a:lnTo>
                    <a:pt x="113899" y="64392"/>
                  </a:lnTo>
                  <a:lnTo>
                    <a:pt x="110233" y="45081"/>
                  </a:lnTo>
                  <a:lnTo>
                    <a:pt x="95903" y="28503"/>
                  </a:lnTo>
                  <a:lnTo>
                    <a:pt x="74013" y="15490"/>
                  </a:lnTo>
                  <a:lnTo>
                    <a:pt x="15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362"/>
            <p:cNvSpPr/>
            <p:nvPr>
              <p:custDataLst>
                <p:tags r:id="rId37"/>
              </p:custDataLst>
            </p:nvPr>
          </p:nvSpPr>
          <p:spPr>
            <a:xfrm>
              <a:off x="6000750" y="816040"/>
              <a:ext cx="63501" cy="9461"/>
            </a:xfrm>
            <a:custGeom>
              <a:avLst/>
              <a:gdLst/>
              <a:ahLst/>
              <a:cxnLst/>
              <a:rect l="0" t="0" r="0" b="0"/>
              <a:pathLst>
                <a:path w="63501" h="9461">
                  <a:moveTo>
                    <a:pt x="0" y="9460"/>
                  </a:moveTo>
                  <a:lnTo>
                    <a:pt x="0" y="9460"/>
                  </a:lnTo>
                  <a:lnTo>
                    <a:pt x="0" y="6089"/>
                  </a:lnTo>
                  <a:lnTo>
                    <a:pt x="705" y="5096"/>
                  </a:lnTo>
                  <a:lnTo>
                    <a:pt x="1881" y="4434"/>
                  </a:lnTo>
                  <a:lnTo>
                    <a:pt x="22322" y="0"/>
                  </a:lnTo>
                  <a:lnTo>
                    <a:pt x="6350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363"/>
            <p:cNvSpPr/>
            <p:nvPr>
              <p:custDataLst>
                <p:tags r:id="rId38"/>
              </p:custDataLst>
            </p:nvPr>
          </p:nvSpPr>
          <p:spPr>
            <a:xfrm>
              <a:off x="6629400" y="707542"/>
              <a:ext cx="76814" cy="225909"/>
            </a:xfrm>
            <a:custGeom>
              <a:avLst/>
              <a:gdLst/>
              <a:ahLst/>
              <a:cxnLst/>
              <a:rect l="0" t="0" r="0" b="0"/>
              <a:pathLst>
                <a:path w="76814" h="225909">
                  <a:moveTo>
                    <a:pt x="50800" y="3658"/>
                  </a:moveTo>
                  <a:lnTo>
                    <a:pt x="50800" y="3658"/>
                  </a:lnTo>
                  <a:lnTo>
                    <a:pt x="54170" y="287"/>
                  </a:lnTo>
                  <a:lnTo>
                    <a:pt x="56575" y="0"/>
                  </a:lnTo>
                  <a:lnTo>
                    <a:pt x="63009" y="1562"/>
                  </a:lnTo>
                  <a:lnTo>
                    <a:pt x="70572" y="12134"/>
                  </a:lnTo>
                  <a:lnTo>
                    <a:pt x="74565" y="19892"/>
                  </a:lnTo>
                  <a:lnTo>
                    <a:pt x="76813" y="54407"/>
                  </a:lnTo>
                  <a:lnTo>
                    <a:pt x="73011" y="99285"/>
                  </a:lnTo>
                  <a:lnTo>
                    <a:pt x="63729" y="133648"/>
                  </a:lnTo>
                  <a:lnTo>
                    <a:pt x="48079" y="167970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364"/>
            <p:cNvSpPr/>
            <p:nvPr>
              <p:custDataLst>
                <p:tags r:id="rId39"/>
              </p:custDataLst>
            </p:nvPr>
          </p:nvSpPr>
          <p:spPr>
            <a:xfrm>
              <a:off x="5537150" y="724110"/>
              <a:ext cx="86983" cy="169318"/>
            </a:xfrm>
            <a:custGeom>
              <a:avLst/>
              <a:gdLst/>
              <a:ahLst/>
              <a:cxnLst/>
              <a:rect l="0" t="0" r="0" b="0"/>
              <a:pathLst>
                <a:path w="86983" h="169318">
                  <a:moveTo>
                    <a:pt x="69900" y="18840"/>
                  </a:moveTo>
                  <a:lnTo>
                    <a:pt x="69900" y="18840"/>
                  </a:lnTo>
                  <a:lnTo>
                    <a:pt x="69900" y="12098"/>
                  </a:lnTo>
                  <a:lnTo>
                    <a:pt x="64255" y="5025"/>
                  </a:lnTo>
                  <a:lnTo>
                    <a:pt x="59787" y="1163"/>
                  </a:lnTo>
                  <a:lnTo>
                    <a:pt x="53985" y="0"/>
                  </a:lnTo>
                  <a:lnTo>
                    <a:pt x="40013" y="2470"/>
                  </a:lnTo>
                  <a:lnTo>
                    <a:pt x="19652" y="15166"/>
                  </a:lnTo>
                  <a:lnTo>
                    <a:pt x="3584" y="32333"/>
                  </a:lnTo>
                  <a:lnTo>
                    <a:pt x="995" y="39124"/>
                  </a:lnTo>
                  <a:lnTo>
                    <a:pt x="0" y="54196"/>
                  </a:lnTo>
                  <a:lnTo>
                    <a:pt x="6777" y="78548"/>
                  </a:lnTo>
                  <a:lnTo>
                    <a:pt x="39824" y="125862"/>
                  </a:lnTo>
                  <a:lnTo>
                    <a:pt x="55231" y="147120"/>
                  </a:lnTo>
                  <a:lnTo>
                    <a:pt x="58004" y="153043"/>
                  </a:lnTo>
                  <a:lnTo>
                    <a:pt x="58441" y="157698"/>
                  </a:lnTo>
                  <a:lnTo>
                    <a:pt x="57322" y="161506"/>
                  </a:lnTo>
                  <a:lnTo>
                    <a:pt x="55165" y="164751"/>
                  </a:lnTo>
                  <a:lnTo>
                    <a:pt x="51610" y="166914"/>
                  </a:lnTo>
                  <a:lnTo>
                    <a:pt x="42015" y="169317"/>
                  </a:lnTo>
                  <a:lnTo>
                    <a:pt x="32577" y="168504"/>
                  </a:lnTo>
                  <a:lnTo>
                    <a:pt x="28085" y="167299"/>
                  </a:lnTo>
                  <a:lnTo>
                    <a:pt x="19331" y="160316"/>
                  </a:lnTo>
                  <a:lnTo>
                    <a:pt x="15020" y="155491"/>
                  </a:lnTo>
                  <a:lnTo>
                    <a:pt x="10232" y="144485"/>
                  </a:lnTo>
                  <a:lnTo>
                    <a:pt x="8808" y="132538"/>
                  </a:lnTo>
                  <a:lnTo>
                    <a:pt x="10528" y="120172"/>
                  </a:lnTo>
                  <a:lnTo>
                    <a:pt x="35699" y="82317"/>
                  </a:lnTo>
                  <a:lnTo>
                    <a:pt x="75067" y="39992"/>
                  </a:lnTo>
                  <a:lnTo>
                    <a:pt x="84522" y="24323"/>
                  </a:lnTo>
                  <a:lnTo>
                    <a:pt x="86982" y="15162"/>
                  </a:lnTo>
                  <a:lnTo>
                    <a:pt x="85522" y="12155"/>
                  </a:lnTo>
                  <a:lnTo>
                    <a:pt x="82431" y="10150"/>
                  </a:lnTo>
                  <a:lnTo>
                    <a:pt x="78254" y="8813"/>
                  </a:lnTo>
                  <a:lnTo>
                    <a:pt x="67968" y="11091"/>
                  </a:lnTo>
                  <a:lnTo>
                    <a:pt x="50850" y="18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365"/>
            <p:cNvSpPr/>
            <p:nvPr>
              <p:custDataLst>
                <p:tags r:id="rId40"/>
              </p:custDataLst>
            </p:nvPr>
          </p:nvSpPr>
          <p:spPr>
            <a:xfrm>
              <a:off x="5911850" y="584207"/>
              <a:ext cx="685801" cy="12694"/>
            </a:xfrm>
            <a:custGeom>
              <a:avLst/>
              <a:gdLst/>
              <a:ahLst/>
              <a:cxnLst/>
              <a:rect l="0" t="0" r="0" b="0"/>
              <a:pathLst>
                <a:path w="685801" h="12694">
                  <a:moveTo>
                    <a:pt x="0" y="12693"/>
                  </a:moveTo>
                  <a:lnTo>
                    <a:pt x="0" y="12693"/>
                  </a:lnTo>
                  <a:lnTo>
                    <a:pt x="0" y="9322"/>
                  </a:lnTo>
                  <a:lnTo>
                    <a:pt x="705" y="8329"/>
                  </a:lnTo>
                  <a:lnTo>
                    <a:pt x="1881" y="7667"/>
                  </a:lnTo>
                  <a:lnTo>
                    <a:pt x="3371" y="7226"/>
                  </a:lnTo>
                  <a:lnTo>
                    <a:pt x="11536" y="2153"/>
                  </a:lnTo>
                  <a:lnTo>
                    <a:pt x="52166" y="183"/>
                  </a:lnTo>
                  <a:lnTo>
                    <a:pt x="82452" y="77"/>
                  </a:lnTo>
                  <a:lnTo>
                    <a:pt x="124605" y="30"/>
                  </a:lnTo>
                  <a:lnTo>
                    <a:pt x="148686" y="18"/>
                  </a:lnTo>
                  <a:lnTo>
                    <a:pt x="177440" y="10"/>
                  </a:lnTo>
                  <a:lnTo>
                    <a:pt x="209310" y="4"/>
                  </a:lnTo>
                  <a:lnTo>
                    <a:pt x="243257" y="0"/>
                  </a:lnTo>
                  <a:lnTo>
                    <a:pt x="280704" y="703"/>
                  </a:lnTo>
                  <a:lnTo>
                    <a:pt x="320486" y="1878"/>
                  </a:lnTo>
                  <a:lnTo>
                    <a:pt x="361824" y="3366"/>
                  </a:lnTo>
                  <a:lnTo>
                    <a:pt x="404200" y="4358"/>
                  </a:lnTo>
                  <a:lnTo>
                    <a:pt x="447266" y="5020"/>
                  </a:lnTo>
                  <a:lnTo>
                    <a:pt x="490794" y="5461"/>
                  </a:lnTo>
                  <a:lnTo>
                    <a:pt x="531807" y="5755"/>
                  </a:lnTo>
                  <a:lnTo>
                    <a:pt x="571143" y="5951"/>
                  </a:lnTo>
                  <a:lnTo>
                    <a:pt x="609362" y="6082"/>
                  </a:lnTo>
                  <a:lnTo>
                    <a:pt x="68580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366"/>
            <p:cNvSpPr/>
            <p:nvPr>
              <p:custDataLst>
                <p:tags r:id="rId41"/>
              </p:custDataLst>
            </p:nvPr>
          </p:nvSpPr>
          <p:spPr>
            <a:xfrm>
              <a:off x="5467350" y="793750"/>
              <a:ext cx="11407" cy="82551"/>
            </a:xfrm>
            <a:custGeom>
              <a:avLst/>
              <a:gdLst/>
              <a:ahLst/>
              <a:cxnLst/>
              <a:rect l="0" t="0" r="0" b="0"/>
              <a:pathLst>
                <a:path w="11407" h="825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8789"/>
                  </a:lnTo>
                  <a:lnTo>
                    <a:pt x="11406" y="17312"/>
                  </a:lnTo>
                  <a:lnTo>
                    <a:pt x="4826" y="6145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367"/>
            <p:cNvSpPr/>
            <p:nvPr>
              <p:custDataLst>
                <p:tags r:id="rId42"/>
              </p:custDataLst>
            </p:nvPr>
          </p:nvSpPr>
          <p:spPr>
            <a:xfrm>
              <a:off x="5918200" y="739292"/>
              <a:ext cx="12701" cy="130659"/>
            </a:xfrm>
            <a:custGeom>
              <a:avLst/>
              <a:gdLst/>
              <a:ahLst/>
              <a:cxnLst/>
              <a:rect l="0" t="0" r="0" b="0"/>
              <a:pathLst>
                <a:path w="12701" h="130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273" y="45569"/>
                  </a:lnTo>
                  <a:lnTo>
                    <a:pt x="10699" y="91900"/>
                  </a:lnTo>
                  <a:lnTo>
                    <a:pt x="1270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368"/>
            <p:cNvSpPr/>
            <p:nvPr>
              <p:custDataLst>
                <p:tags r:id="rId43"/>
              </p:custDataLst>
            </p:nvPr>
          </p:nvSpPr>
          <p:spPr>
            <a:xfrm>
              <a:off x="5376609" y="721179"/>
              <a:ext cx="119527" cy="126222"/>
            </a:xfrm>
            <a:custGeom>
              <a:avLst/>
              <a:gdLst/>
              <a:ahLst/>
              <a:cxnLst/>
              <a:rect l="0" t="0" r="0" b="0"/>
              <a:pathLst>
                <a:path w="119527" h="126222">
                  <a:moveTo>
                    <a:pt x="46291" y="21771"/>
                  </a:moveTo>
                  <a:lnTo>
                    <a:pt x="46291" y="21771"/>
                  </a:lnTo>
                  <a:lnTo>
                    <a:pt x="51317" y="9837"/>
                  </a:lnTo>
                  <a:lnTo>
                    <a:pt x="52467" y="0"/>
                  </a:lnTo>
                  <a:lnTo>
                    <a:pt x="52525" y="201"/>
                  </a:lnTo>
                  <a:lnTo>
                    <a:pt x="52563" y="1041"/>
                  </a:lnTo>
                  <a:lnTo>
                    <a:pt x="43842" y="18196"/>
                  </a:lnTo>
                  <a:lnTo>
                    <a:pt x="15650" y="60672"/>
                  </a:lnTo>
                  <a:lnTo>
                    <a:pt x="4051" y="87390"/>
                  </a:lnTo>
                  <a:lnTo>
                    <a:pt x="0" y="105263"/>
                  </a:lnTo>
                  <a:lnTo>
                    <a:pt x="553" y="117910"/>
                  </a:lnTo>
                  <a:lnTo>
                    <a:pt x="3099" y="121847"/>
                  </a:lnTo>
                  <a:lnTo>
                    <a:pt x="6913" y="124472"/>
                  </a:lnTo>
                  <a:lnTo>
                    <a:pt x="11573" y="126221"/>
                  </a:lnTo>
                  <a:lnTo>
                    <a:pt x="31614" y="125313"/>
                  </a:lnTo>
                  <a:lnTo>
                    <a:pt x="72398" y="118685"/>
                  </a:lnTo>
                  <a:lnTo>
                    <a:pt x="98868" y="111948"/>
                  </a:lnTo>
                  <a:lnTo>
                    <a:pt x="114865" y="102034"/>
                  </a:lnTo>
                  <a:lnTo>
                    <a:pt x="119101" y="96719"/>
                  </a:lnTo>
                  <a:lnTo>
                    <a:pt x="119526" y="94314"/>
                  </a:lnTo>
                  <a:lnTo>
                    <a:pt x="119103" y="92005"/>
                  </a:lnTo>
                  <a:lnTo>
                    <a:pt x="116141" y="85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369"/>
            <p:cNvSpPr/>
            <p:nvPr>
              <p:custDataLst>
                <p:tags r:id="rId44"/>
              </p:custDataLst>
            </p:nvPr>
          </p:nvSpPr>
          <p:spPr>
            <a:xfrm>
              <a:off x="5732059" y="708715"/>
              <a:ext cx="122642" cy="170011"/>
            </a:xfrm>
            <a:custGeom>
              <a:avLst/>
              <a:gdLst/>
              <a:ahLst/>
              <a:cxnLst/>
              <a:rect l="0" t="0" r="0" b="0"/>
              <a:pathLst>
                <a:path w="122642" h="170011">
                  <a:moveTo>
                    <a:pt x="122641" y="27885"/>
                  </a:moveTo>
                  <a:lnTo>
                    <a:pt x="122641" y="27885"/>
                  </a:lnTo>
                  <a:lnTo>
                    <a:pt x="122641" y="15676"/>
                  </a:lnTo>
                  <a:lnTo>
                    <a:pt x="121229" y="12690"/>
                  </a:lnTo>
                  <a:lnTo>
                    <a:pt x="115900" y="7491"/>
                  </a:lnTo>
                  <a:lnTo>
                    <a:pt x="101593" y="597"/>
                  </a:lnTo>
                  <a:lnTo>
                    <a:pt x="90002" y="0"/>
                  </a:lnTo>
                  <a:lnTo>
                    <a:pt x="69697" y="5512"/>
                  </a:lnTo>
                  <a:lnTo>
                    <a:pt x="53248" y="14413"/>
                  </a:lnTo>
                  <a:lnTo>
                    <a:pt x="25566" y="39964"/>
                  </a:lnTo>
                  <a:lnTo>
                    <a:pt x="10352" y="62181"/>
                  </a:lnTo>
                  <a:lnTo>
                    <a:pt x="0" y="98489"/>
                  </a:lnTo>
                  <a:lnTo>
                    <a:pt x="3222" y="121589"/>
                  </a:lnTo>
                  <a:lnTo>
                    <a:pt x="12416" y="142203"/>
                  </a:lnTo>
                  <a:lnTo>
                    <a:pt x="25910" y="158421"/>
                  </a:lnTo>
                  <a:lnTo>
                    <a:pt x="45078" y="167040"/>
                  </a:lnTo>
                  <a:lnTo>
                    <a:pt x="77786" y="170010"/>
                  </a:lnTo>
                  <a:lnTo>
                    <a:pt x="109941" y="167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370"/>
            <p:cNvSpPr/>
            <p:nvPr>
              <p:custDataLst>
                <p:tags r:id="rId45"/>
              </p:custDataLst>
            </p:nvPr>
          </p:nvSpPr>
          <p:spPr>
            <a:xfrm>
              <a:off x="6516796" y="725800"/>
              <a:ext cx="103275" cy="160136"/>
            </a:xfrm>
            <a:custGeom>
              <a:avLst/>
              <a:gdLst/>
              <a:ahLst/>
              <a:cxnLst/>
              <a:rect l="0" t="0" r="0" b="0"/>
              <a:pathLst>
                <a:path w="103275" h="160136">
                  <a:moveTo>
                    <a:pt x="99904" y="42550"/>
                  </a:moveTo>
                  <a:lnTo>
                    <a:pt x="99904" y="42550"/>
                  </a:lnTo>
                  <a:lnTo>
                    <a:pt x="103274" y="32437"/>
                  </a:lnTo>
                  <a:lnTo>
                    <a:pt x="103049" y="21828"/>
                  </a:lnTo>
                  <a:lnTo>
                    <a:pt x="102000" y="16035"/>
                  </a:lnTo>
                  <a:lnTo>
                    <a:pt x="98479" y="11468"/>
                  </a:lnTo>
                  <a:lnTo>
                    <a:pt x="87041" y="4512"/>
                  </a:lnTo>
                  <a:lnTo>
                    <a:pt x="64735" y="0"/>
                  </a:lnTo>
                  <a:lnTo>
                    <a:pt x="40251" y="5405"/>
                  </a:lnTo>
                  <a:lnTo>
                    <a:pt x="27295" y="14047"/>
                  </a:lnTo>
                  <a:lnTo>
                    <a:pt x="21865" y="19314"/>
                  </a:lnTo>
                  <a:lnTo>
                    <a:pt x="18950" y="24943"/>
                  </a:lnTo>
                  <a:lnTo>
                    <a:pt x="17594" y="36841"/>
                  </a:lnTo>
                  <a:lnTo>
                    <a:pt x="23105" y="51067"/>
                  </a:lnTo>
                  <a:lnTo>
                    <a:pt x="48450" y="92224"/>
                  </a:lnTo>
                  <a:lnTo>
                    <a:pt x="58957" y="128301"/>
                  </a:lnTo>
                  <a:lnTo>
                    <a:pt x="59905" y="135701"/>
                  </a:lnTo>
                  <a:lnTo>
                    <a:pt x="57197" y="147685"/>
                  </a:lnTo>
                  <a:lnTo>
                    <a:pt x="54501" y="152857"/>
                  </a:lnTo>
                  <a:lnTo>
                    <a:pt x="51290" y="156305"/>
                  </a:lnTo>
                  <a:lnTo>
                    <a:pt x="43961" y="160135"/>
                  </a:lnTo>
                  <a:lnTo>
                    <a:pt x="39325" y="159746"/>
                  </a:lnTo>
                  <a:lnTo>
                    <a:pt x="28530" y="155550"/>
                  </a:lnTo>
                  <a:lnTo>
                    <a:pt x="13923" y="145254"/>
                  </a:lnTo>
                  <a:lnTo>
                    <a:pt x="6892" y="131706"/>
                  </a:lnTo>
                  <a:lnTo>
                    <a:pt x="0" y="101005"/>
                  </a:lnTo>
                  <a:lnTo>
                    <a:pt x="2821" y="89461"/>
                  </a:lnTo>
                  <a:lnTo>
                    <a:pt x="5549" y="84408"/>
                  </a:lnTo>
                  <a:lnTo>
                    <a:pt x="17988" y="75029"/>
                  </a:lnTo>
                  <a:lnTo>
                    <a:pt x="61302" y="48964"/>
                  </a:lnTo>
                  <a:lnTo>
                    <a:pt x="72164" y="41167"/>
                  </a:lnTo>
                  <a:lnTo>
                    <a:pt x="76991" y="35350"/>
                  </a:lnTo>
                  <a:lnTo>
                    <a:pt x="77574" y="32811"/>
                  </a:lnTo>
                  <a:lnTo>
                    <a:pt x="77255" y="30413"/>
                  </a:lnTo>
                  <a:lnTo>
                    <a:pt x="74504" y="2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371"/>
            <p:cNvSpPr/>
            <p:nvPr>
              <p:custDataLst>
                <p:tags r:id="rId46"/>
              </p:custDataLst>
            </p:nvPr>
          </p:nvSpPr>
          <p:spPr>
            <a:xfrm>
              <a:off x="5868543" y="1221892"/>
              <a:ext cx="17908" cy="111609"/>
            </a:xfrm>
            <a:custGeom>
              <a:avLst/>
              <a:gdLst/>
              <a:ahLst/>
              <a:cxnLst/>
              <a:rect l="0" t="0" r="0" b="0"/>
              <a:pathLst>
                <a:path w="17908" h="111609">
                  <a:moveTo>
                    <a:pt x="11557" y="3658"/>
                  </a:moveTo>
                  <a:lnTo>
                    <a:pt x="11557" y="3658"/>
                  </a:lnTo>
                  <a:lnTo>
                    <a:pt x="8186" y="287"/>
                  </a:lnTo>
                  <a:lnTo>
                    <a:pt x="6488" y="0"/>
                  </a:lnTo>
                  <a:lnTo>
                    <a:pt x="4650" y="513"/>
                  </a:lnTo>
                  <a:lnTo>
                    <a:pt x="2718" y="1562"/>
                  </a:lnTo>
                  <a:lnTo>
                    <a:pt x="1431" y="3672"/>
                  </a:lnTo>
                  <a:lnTo>
                    <a:pt x="0" y="9779"/>
                  </a:lnTo>
                  <a:lnTo>
                    <a:pt x="13263" y="54505"/>
                  </a:lnTo>
                  <a:lnTo>
                    <a:pt x="17499" y="100451"/>
                  </a:lnTo>
                  <a:lnTo>
                    <a:pt x="17907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372"/>
            <p:cNvSpPr/>
            <p:nvPr>
              <p:custDataLst>
                <p:tags r:id="rId47"/>
              </p:custDataLst>
            </p:nvPr>
          </p:nvSpPr>
          <p:spPr>
            <a:xfrm>
              <a:off x="6375400" y="806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373"/>
            <p:cNvSpPr/>
            <p:nvPr>
              <p:custDataLst>
                <p:tags r:id="rId48"/>
              </p:custDataLst>
            </p:nvPr>
          </p:nvSpPr>
          <p:spPr>
            <a:xfrm>
              <a:off x="6368638" y="717550"/>
              <a:ext cx="95022" cy="177801"/>
            </a:xfrm>
            <a:custGeom>
              <a:avLst/>
              <a:gdLst/>
              <a:ahLst/>
              <a:cxnLst/>
              <a:rect l="0" t="0" r="0" b="0"/>
              <a:pathLst>
                <a:path w="95022" h="177801">
                  <a:moveTo>
                    <a:pt x="89312" y="0"/>
                  </a:moveTo>
                  <a:lnTo>
                    <a:pt x="89312" y="0"/>
                  </a:lnTo>
                  <a:lnTo>
                    <a:pt x="85941" y="0"/>
                  </a:lnTo>
                  <a:lnTo>
                    <a:pt x="55725" y="22604"/>
                  </a:lnTo>
                  <a:lnTo>
                    <a:pt x="20762" y="61851"/>
                  </a:lnTo>
                  <a:lnTo>
                    <a:pt x="0" y="93665"/>
                  </a:lnTo>
                  <a:lnTo>
                    <a:pt x="137" y="97016"/>
                  </a:lnTo>
                  <a:lnTo>
                    <a:pt x="2345" y="99955"/>
                  </a:lnTo>
                  <a:lnTo>
                    <a:pt x="5935" y="102620"/>
                  </a:lnTo>
                  <a:lnTo>
                    <a:pt x="11150" y="102985"/>
                  </a:lnTo>
                  <a:lnTo>
                    <a:pt x="51207" y="89805"/>
                  </a:lnTo>
                  <a:lnTo>
                    <a:pt x="88362" y="72252"/>
                  </a:lnTo>
                  <a:lnTo>
                    <a:pt x="90796" y="73568"/>
                  </a:lnTo>
                  <a:lnTo>
                    <a:pt x="92417" y="76562"/>
                  </a:lnTo>
                  <a:lnTo>
                    <a:pt x="95021" y="96576"/>
                  </a:lnTo>
                  <a:lnTo>
                    <a:pt x="81300" y="142305"/>
                  </a:lnTo>
                  <a:lnTo>
                    <a:pt x="73879" y="168594"/>
                  </a:lnTo>
                  <a:lnTo>
                    <a:pt x="74085" y="171662"/>
                  </a:lnTo>
                  <a:lnTo>
                    <a:pt x="7661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650"/>
          <p:cNvGrpSpPr/>
          <p:nvPr/>
        </p:nvGrpSpPr>
        <p:grpSpPr>
          <a:xfrm>
            <a:off x="7518400" y="1092200"/>
            <a:ext cx="177801" cy="95251"/>
            <a:chOff x="7518400" y="1092200"/>
            <a:chExt cx="177801" cy="95251"/>
          </a:xfrm>
        </p:grpSpPr>
        <p:sp>
          <p:nvSpPr>
            <p:cNvPr id="425" name="SMARTInkShape-3374"/>
            <p:cNvSpPr/>
            <p:nvPr>
              <p:custDataLst>
                <p:tags r:id="rId27"/>
              </p:custDataLst>
            </p:nvPr>
          </p:nvSpPr>
          <p:spPr>
            <a:xfrm>
              <a:off x="7518400" y="11620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9001" y="19625"/>
                  </a:lnTo>
                  <a:lnTo>
                    <a:pt x="72602" y="13191"/>
                  </a:lnTo>
                  <a:lnTo>
                    <a:pt x="112937" y="750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375"/>
            <p:cNvSpPr/>
            <p:nvPr>
              <p:custDataLst>
                <p:tags r:id="rId28"/>
              </p:custDataLst>
            </p:nvPr>
          </p:nvSpPr>
          <p:spPr>
            <a:xfrm>
              <a:off x="7518400" y="10922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81407" y="2979"/>
                  </a:lnTo>
                  <a:lnTo>
                    <a:pt x="128151" y="88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651"/>
          <p:cNvGrpSpPr/>
          <p:nvPr/>
        </p:nvGrpSpPr>
        <p:grpSpPr>
          <a:xfrm>
            <a:off x="8247555" y="654050"/>
            <a:ext cx="1810846" cy="824611"/>
            <a:chOff x="8247555" y="654050"/>
            <a:chExt cx="1810846" cy="824611"/>
          </a:xfrm>
        </p:grpSpPr>
        <p:sp>
          <p:nvSpPr>
            <p:cNvPr id="428" name="SMARTInkShape-3376"/>
            <p:cNvSpPr/>
            <p:nvPr>
              <p:custDataLst>
                <p:tags r:id="rId10"/>
              </p:custDataLst>
            </p:nvPr>
          </p:nvSpPr>
          <p:spPr>
            <a:xfrm>
              <a:off x="9282309" y="1352550"/>
              <a:ext cx="143500" cy="126111"/>
            </a:xfrm>
            <a:custGeom>
              <a:avLst/>
              <a:gdLst/>
              <a:ahLst/>
              <a:cxnLst/>
              <a:rect l="0" t="0" r="0" b="0"/>
              <a:pathLst>
                <a:path w="143500" h="126111">
                  <a:moveTo>
                    <a:pt x="71241" y="19050"/>
                  </a:moveTo>
                  <a:lnTo>
                    <a:pt x="71241" y="19050"/>
                  </a:lnTo>
                  <a:lnTo>
                    <a:pt x="67870" y="15679"/>
                  </a:lnTo>
                  <a:lnTo>
                    <a:pt x="55661" y="13583"/>
                  </a:lnTo>
                  <a:lnTo>
                    <a:pt x="35266" y="12961"/>
                  </a:lnTo>
                  <a:lnTo>
                    <a:pt x="21386" y="18461"/>
                  </a:lnTo>
                  <a:lnTo>
                    <a:pt x="14720" y="22890"/>
                  </a:lnTo>
                  <a:lnTo>
                    <a:pt x="5432" y="35338"/>
                  </a:lnTo>
                  <a:lnTo>
                    <a:pt x="1970" y="42609"/>
                  </a:lnTo>
                  <a:lnTo>
                    <a:pt x="0" y="60095"/>
                  </a:lnTo>
                  <a:lnTo>
                    <a:pt x="465" y="69696"/>
                  </a:lnTo>
                  <a:lnTo>
                    <a:pt x="8506" y="89772"/>
                  </a:lnTo>
                  <a:lnTo>
                    <a:pt x="22192" y="108338"/>
                  </a:lnTo>
                  <a:lnTo>
                    <a:pt x="40034" y="121293"/>
                  </a:lnTo>
                  <a:lnTo>
                    <a:pt x="61604" y="126110"/>
                  </a:lnTo>
                  <a:lnTo>
                    <a:pt x="85302" y="124487"/>
                  </a:lnTo>
                  <a:lnTo>
                    <a:pt x="109946" y="116711"/>
                  </a:lnTo>
                  <a:lnTo>
                    <a:pt x="127483" y="102436"/>
                  </a:lnTo>
                  <a:lnTo>
                    <a:pt x="134136" y="93691"/>
                  </a:lnTo>
                  <a:lnTo>
                    <a:pt x="141527" y="70803"/>
                  </a:lnTo>
                  <a:lnTo>
                    <a:pt x="143499" y="57786"/>
                  </a:lnTo>
                  <a:lnTo>
                    <a:pt x="141286" y="46285"/>
                  </a:lnTo>
                  <a:lnTo>
                    <a:pt x="129418" y="25980"/>
                  </a:lnTo>
                  <a:lnTo>
                    <a:pt x="108622" y="13193"/>
                  </a:lnTo>
                  <a:lnTo>
                    <a:pt x="67264" y="3909"/>
                  </a:lnTo>
                  <a:lnTo>
                    <a:pt x="20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377"/>
            <p:cNvSpPr/>
            <p:nvPr>
              <p:custDataLst>
                <p:tags r:id="rId11"/>
              </p:custDataLst>
            </p:nvPr>
          </p:nvSpPr>
          <p:spPr>
            <a:xfrm>
              <a:off x="9151367" y="1358900"/>
              <a:ext cx="113058" cy="78812"/>
            </a:xfrm>
            <a:custGeom>
              <a:avLst/>
              <a:gdLst/>
              <a:ahLst/>
              <a:cxnLst/>
              <a:rect l="0" t="0" r="0" b="0"/>
              <a:pathLst>
                <a:path w="113058" h="78812">
                  <a:moveTo>
                    <a:pt x="75183" y="6350"/>
                  </a:moveTo>
                  <a:lnTo>
                    <a:pt x="75183" y="6350"/>
                  </a:lnTo>
                  <a:lnTo>
                    <a:pt x="65070" y="2979"/>
                  </a:lnTo>
                  <a:lnTo>
                    <a:pt x="54461" y="3206"/>
                  </a:lnTo>
                  <a:lnTo>
                    <a:pt x="41983" y="7069"/>
                  </a:lnTo>
                  <a:lnTo>
                    <a:pt x="6117" y="32681"/>
                  </a:lnTo>
                  <a:lnTo>
                    <a:pt x="2329" y="38721"/>
                  </a:lnTo>
                  <a:lnTo>
                    <a:pt x="0" y="51076"/>
                  </a:lnTo>
                  <a:lnTo>
                    <a:pt x="5081" y="63622"/>
                  </a:lnTo>
                  <a:lnTo>
                    <a:pt x="9397" y="69932"/>
                  </a:lnTo>
                  <a:lnTo>
                    <a:pt x="15098" y="74138"/>
                  </a:lnTo>
                  <a:lnTo>
                    <a:pt x="28957" y="78811"/>
                  </a:lnTo>
                  <a:lnTo>
                    <a:pt x="62741" y="74700"/>
                  </a:lnTo>
                  <a:lnTo>
                    <a:pt x="90546" y="64545"/>
                  </a:lnTo>
                  <a:lnTo>
                    <a:pt x="103413" y="52911"/>
                  </a:lnTo>
                  <a:lnTo>
                    <a:pt x="108820" y="45857"/>
                  </a:lnTo>
                  <a:lnTo>
                    <a:pt x="112944" y="32375"/>
                  </a:lnTo>
                  <a:lnTo>
                    <a:pt x="113057" y="25817"/>
                  </a:lnTo>
                  <a:lnTo>
                    <a:pt x="111016" y="20033"/>
                  </a:lnTo>
                  <a:lnTo>
                    <a:pt x="103103" y="9844"/>
                  </a:lnTo>
                  <a:lnTo>
                    <a:pt x="96294" y="4376"/>
                  </a:lnTo>
                  <a:lnTo>
                    <a:pt x="87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378"/>
            <p:cNvSpPr/>
            <p:nvPr>
              <p:custDataLst>
                <p:tags r:id="rId12"/>
              </p:custDataLst>
            </p:nvPr>
          </p:nvSpPr>
          <p:spPr>
            <a:xfrm>
              <a:off x="9068764" y="1355830"/>
              <a:ext cx="24437" cy="117371"/>
            </a:xfrm>
            <a:custGeom>
              <a:avLst/>
              <a:gdLst/>
              <a:ahLst/>
              <a:cxnLst/>
              <a:rect l="0" t="0" r="0" b="0"/>
              <a:pathLst>
                <a:path w="24437" h="117371">
                  <a:moveTo>
                    <a:pt x="24436" y="9420"/>
                  </a:moveTo>
                  <a:lnTo>
                    <a:pt x="24436" y="9420"/>
                  </a:lnTo>
                  <a:lnTo>
                    <a:pt x="7844" y="0"/>
                  </a:lnTo>
                  <a:lnTo>
                    <a:pt x="5613" y="318"/>
                  </a:lnTo>
                  <a:lnTo>
                    <a:pt x="3421" y="1235"/>
                  </a:lnTo>
                  <a:lnTo>
                    <a:pt x="985" y="9780"/>
                  </a:lnTo>
                  <a:lnTo>
                    <a:pt x="0" y="55721"/>
                  </a:lnTo>
                  <a:lnTo>
                    <a:pt x="7908" y="102126"/>
                  </a:lnTo>
                  <a:lnTo>
                    <a:pt x="11736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379"/>
            <p:cNvSpPr/>
            <p:nvPr>
              <p:custDataLst>
                <p:tags r:id="rId13"/>
              </p:custDataLst>
            </p:nvPr>
          </p:nvSpPr>
          <p:spPr>
            <a:xfrm>
              <a:off x="8623300" y="1206500"/>
              <a:ext cx="914401" cy="44451"/>
            </a:xfrm>
            <a:custGeom>
              <a:avLst/>
              <a:gdLst/>
              <a:ahLst/>
              <a:cxnLst/>
              <a:rect l="0" t="0" r="0" b="0"/>
              <a:pathLst>
                <a:path w="914401" h="44451">
                  <a:moveTo>
                    <a:pt x="0" y="44450"/>
                  </a:moveTo>
                  <a:lnTo>
                    <a:pt x="0" y="44450"/>
                  </a:lnTo>
                  <a:lnTo>
                    <a:pt x="43945" y="32517"/>
                  </a:lnTo>
                  <a:lnTo>
                    <a:pt x="84442" y="27857"/>
                  </a:lnTo>
                  <a:lnTo>
                    <a:pt x="112033" y="25627"/>
                  </a:lnTo>
                  <a:lnTo>
                    <a:pt x="142422" y="23435"/>
                  </a:lnTo>
                  <a:lnTo>
                    <a:pt x="181027" y="20562"/>
                  </a:lnTo>
                  <a:lnTo>
                    <a:pt x="225106" y="17236"/>
                  </a:lnTo>
                  <a:lnTo>
                    <a:pt x="272838" y="13607"/>
                  </a:lnTo>
                  <a:lnTo>
                    <a:pt x="325119" y="11188"/>
                  </a:lnTo>
                  <a:lnTo>
                    <a:pt x="380436" y="9575"/>
                  </a:lnTo>
                  <a:lnTo>
                    <a:pt x="437774" y="8500"/>
                  </a:lnTo>
                  <a:lnTo>
                    <a:pt x="494343" y="7078"/>
                  </a:lnTo>
                  <a:lnTo>
                    <a:pt x="550401" y="5424"/>
                  </a:lnTo>
                  <a:lnTo>
                    <a:pt x="606117" y="3616"/>
                  </a:lnTo>
                  <a:lnTo>
                    <a:pt x="657372" y="2411"/>
                  </a:lnTo>
                  <a:lnTo>
                    <a:pt x="705654" y="1607"/>
                  </a:lnTo>
                  <a:lnTo>
                    <a:pt x="751953" y="1071"/>
                  </a:lnTo>
                  <a:lnTo>
                    <a:pt x="790579" y="714"/>
                  </a:lnTo>
                  <a:lnTo>
                    <a:pt x="824092" y="476"/>
                  </a:lnTo>
                  <a:lnTo>
                    <a:pt x="854195" y="317"/>
                  </a:lnTo>
                  <a:lnTo>
                    <a:pt x="91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380"/>
            <p:cNvSpPr/>
            <p:nvPr>
              <p:custDataLst>
                <p:tags r:id="rId14"/>
              </p:custDataLst>
            </p:nvPr>
          </p:nvSpPr>
          <p:spPr>
            <a:xfrm>
              <a:off x="9864954" y="826100"/>
              <a:ext cx="193447" cy="165636"/>
            </a:xfrm>
            <a:custGeom>
              <a:avLst/>
              <a:gdLst/>
              <a:ahLst/>
              <a:cxnLst/>
              <a:rect l="0" t="0" r="0" b="0"/>
              <a:pathLst>
                <a:path w="193447" h="165636">
                  <a:moveTo>
                    <a:pt x="21996" y="18450"/>
                  </a:moveTo>
                  <a:lnTo>
                    <a:pt x="21996" y="18450"/>
                  </a:lnTo>
                  <a:lnTo>
                    <a:pt x="18625" y="15079"/>
                  </a:lnTo>
                  <a:lnTo>
                    <a:pt x="16969" y="9661"/>
                  </a:lnTo>
                  <a:lnTo>
                    <a:pt x="16529" y="6241"/>
                  </a:lnTo>
                  <a:lnTo>
                    <a:pt x="16939" y="3960"/>
                  </a:lnTo>
                  <a:lnTo>
                    <a:pt x="17920" y="2440"/>
                  </a:lnTo>
                  <a:lnTo>
                    <a:pt x="19278" y="1427"/>
                  </a:lnTo>
                  <a:lnTo>
                    <a:pt x="31303" y="0"/>
                  </a:lnTo>
                  <a:lnTo>
                    <a:pt x="51643" y="6320"/>
                  </a:lnTo>
                  <a:lnTo>
                    <a:pt x="63628" y="17057"/>
                  </a:lnTo>
                  <a:lnTo>
                    <a:pt x="68800" y="23871"/>
                  </a:lnTo>
                  <a:lnTo>
                    <a:pt x="70840" y="32647"/>
                  </a:lnTo>
                  <a:lnTo>
                    <a:pt x="69340" y="53688"/>
                  </a:lnTo>
                  <a:lnTo>
                    <a:pt x="53818" y="92704"/>
                  </a:lnTo>
                  <a:lnTo>
                    <a:pt x="20338" y="137880"/>
                  </a:lnTo>
                  <a:lnTo>
                    <a:pt x="1703" y="160705"/>
                  </a:lnTo>
                  <a:lnTo>
                    <a:pt x="0" y="164087"/>
                  </a:lnTo>
                  <a:lnTo>
                    <a:pt x="2393" y="165635"/>
                  </a:lnTo>
                  <a:lnTo>
                    <a:pt x="14459" y="165475"/>
                  </a:lnTo>
                  <a:lnTo>
                    <a:pt x="47828" y="158047"/>
                  </a:lnTo>
                  <a:lnTo>
                    <a:pt x="78632" y="154576"/>
                  </a:lnTo>
                  <a:lnTo>
                    <a:pt x="112078" y="153034"/>
                  </a:lnTo>
                  <a:lnTo>
                    <a:pt x="155852" y="152871"/>
                  </a:lnTo>
                  <a:lnTo>
                    <a:pt x="193446" y="15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381"/>
            <p:cNvSpPr/>
            <p:nvPr>
              <p:custDataLst>
                <p:tags r:id="rId15"/>
              </p:custDataLst>
            </p:nvPr>
          </p:nvSpPr>
          <p:spPr>
            <a:xfrm>
              <a:off x="9677400" y="806450"/>
              <a:ext cx="107951" cy="50801"/>
            </a:xfrm>
            <a:custGeom>
              <a:avLst/>
              <a:gdLst/>
              <a:ahLst/>
              <a:cxnLst/>
              <a:rect l="0" t="0" r="0" b="0"/>
              <a:pathLst>
                <a:path w="1079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411" y="41366"/>
                  </a:lnTo>
                  <a:lnTo>
                    <a:pt x="6741" y="36494"/>
                  </a:lnTo>
                  <a:lnTo>
                    <a:pt x="48806" y="19957"/>
                  </a:lnTo>
                  <a:lnTo>
                    <a:pt x="91879" y="54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382"/>
            <p:cNvSpPr/>
            <p:nvPr>
              <p:custDataLst>
                <p:tags r:id="rId16"/>
              </p:custDataLst>
            </p:nvPr>
          </p:nvSpPr>
          <p:spPr>
            <a:xfrm>
              <a:off x="9652000" y="834829"/>
              <a:ext cx="76510" cy="189338"/>
            </a:xfrm>
            <a:custGeom>
              <a:avLst/>
              <a:gdLst/>
              <a:ahLst/>
              <a:cxnLst/>
              <a:rect l="0" t="0" r="0" b="0"/>
              <a:pathLst>
                <a:path w="76510" h="189338">
                  <a:moveTo>
                    <a:pt x="57150" y="3371"/>
                  </a:moveTo>
                  <a:lnTo>
                    <a:pt x="57150" y="3371"/>
                  </a:lnTo>
                  <a:lnTo>
                    <a:pt x="50407" y="0"/>
                  </a:lnTo>
                  <a:lnTo>
                    <a:pt x="29360" y="4646"/>
                  </a:lnTo>
                  <a:lnTo>
                    <a:pt x="16342" y="13110"/>
                  </a:lnTo>
                  <a:lnTo>
                    <a:pt x="10893" y="18330"/>
                  </a:lnTo>
                  <a:lnTo>
                    <a:pt x="4842" y="31656"/>
                  </a:lnTo>
                  <a:lnTo>
                    <a:pt x="3228" y="39161"/>
                  </a:lnTo>
                  <a:lnTo>
                    <a:pt x="5199" y="55026"/>
                  </a:lnTo>
                  <a:lnTo>
                    <a:pt x="16121" y="79824"/>
                  </a:lnTo>
                  <a:lnTo>
                    <a:pt x="49264" y="121938"/>
                  </a:lnTo>
                  <a:lnTo>
                    <a:pt x="75605" y="160871"/>
                  </a:lnTo>
                  <a:lnTo>
                    <a:pt x="76509" y="166932"/>
                  </a:lnTo>
                  <a:lnTo>
                    <a:pt x="73750" y="177430"/>
                  </a:lnTo>
                  <a:lnTo>
                    <a:pt x="68922" y="181499"/>
                  </a:lnTo>
                  <a:lnTo>
                    <a:pt x="54151" y="187902"/>
                  </a:lnTo>
                  <a:lnTo>
                    <a:pt x="37709" y="189337"/>
                  </a:lnTo>
                  <a:lnTo>
                    <a:pt x="29372" y="188731"/>
                  </a:lnTo>
                  <a:lnTo>
                    <a:pt x="16346" y="182414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383"/>
            <p:cNvSpPr/>
            <p:nvPr>
              <p:custDataLst>
                <p:tags r:id="rId17"/>
              </p:custDataLst>
            </p:nvPr>
          </p:nvSpPr>
          <p:spPr>
            <a:xfrm>
              <a:off x="9569450" y="965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384"/>
            <p:cNvSpPr/>
            <p:nvPr>
              <p:custDataLst>
                <p:tags r:id="rId18"/>
              </p:custDataLst>
            </p:nvPr>
          </p:nvSpPr>
          <p:spPr>
            <a:xfrm>
              <a:off x="9384025" y="882650"/>
              <a:ext cx="77476" cy="124262"/>
            </a:xfrm>
            <a:custGeom>
              <a:avLst/>
              <a:gdLst/>
              <a:ahLst/>
              <a:cxnLst/>
              <a:rect l="0" t="0" r="0" b="0"/>
              <a:pathLst>
                <a:path w="77476" h="124262">
                  <a:moveTo>
                    <a:pt x="77475" y="31750"/>
                  </a:moveTo>
                  <a:lnTo>
                    <a:pt x="77475" y="31750"/>
                  </a:lnTo>
                  <a:lnTo>
                    <a:pt x="68686" y="17935"/>
                  </a:lnTo>
                  <a:lnTo>
                    <a:pt x="57703" y="7901"/>
                  </a:lnTo>
                  <a:lnTo>
                    <a:pt x="53710" y="5267"/>
                  </a:lnTo>
                  <a:lnTo>
                    <a:pt x="49636" y="4217"/>
                  </a:lnTo>
                  <a:lnTo>
                    <a:pt x="41349" y="4932"/>
                  </a:lnTo>
                  <a:lnTo>
                    <a:pt x="25377" y="16043"/>
                  </a:lnTo>
                  <a:lnTo>
                    <a:pt x="10612" y="39482"/>
                  </a:lnTo>
                  <a:lnTo>
                    <a:pt x="670" y="72141"/>
                  </a:lnTo>
                  <a:lnTo>
                    <a:pt x="0" y="101887"/>
                  </a:lnTo>
                  <a:lnTo>
                    <a:pt x="6353" y="116074"/>
                  </a:lnTo>
                  <a:lnTo>
                    <a:pt x="11009" y="121832"/>
                  </a:lnTo>
                  <a:lnTo>
                    <a:pt x="16936" y="124261"/>
                  </a:lnTo>
                  <a:lnTo>
                    <a:pt x="31049" y="123195"/>
                  </a:lnTo>
                  <a:lnTo>
                    <a:pt x="51489" y="114662"/>
                  </a:lnTo>
                  <a:lnTo>
                    <a:pt x="62633" y="101526"/>
                  </a:lnTo>
                  <a:lnTo>
                    <a:pt x="67580" y="93084"/>
                  </a:lnTo>
                  <a:lnTo>
                    <a:pt x="71196" y="72415"/>
                  </a:lnTo>
                  <a:lnTo>
                    <a:pt x="69039" y="50529"/>
                  </a:lnTo>
                  <a:lnTo>
                    <a:pt x="56631" y="23752"/>
                  </a:lnTo>
                  <a:lnTo>
                    <a:pt x="39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385"/>
            <p:cNvSpPr/>
            <p:nvPr>
              <p:custDataLst>
                <p:tags r:id="rId19"/>
              </p:custDataLst>
            </p:nvPr>
          </p:nvSpPr>
          <p:spPr>
            <a:xfrm>
              <a:off x="9163050" y="88900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101600" y="0"/>
                  </a:moveTo>
                  <a:lnTo>
                    <a:pt x="101600" y="0"/>
                  </a:lnTo>
                  <a:lnTo>
                    <a:pt x="77182" y="12209"/>
                  </a:lnTo>
                  <a:lnTo>
                    <a:pt x="45923" y="48116"/>
                  </a:lnTo>
                  <a:lnTo>
                    <a:pt x="16336" y="92211"/>
                  </a:lnTo>
                  <a:lnTo>
                    <a:pt x="7259" y="11083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386"/>
            <p:cNvSpPr/>
            <p:nvPr>
              <p:custDataLst>
                <p:tags r:id="rId20"/>
              </p:custDataLst>
            </p:nvPr>
          </p:nvSpPr>
          <p:spPr>
            <a:xfrm>
              <a:off x="9124950" y="879279"/>
              <a:ext cx="146051" cy="136722"/>
            </a:xfrm>
            <a:custGeom>
              <a:avLst/>
              <a:gdLst/>
              <a:ahLst/>
              <a:cxnLst/>
              <a:rect l="0" t="0" r="0" b="0"/>
              <a:pathLst>
                <a:path w="146051" h="1367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6480" y="418"/>
                  </a:lnTo>
                  <a:lnTo>
                    <a:pt x="42716" y="18330"/>
                  </a:lnTo>
                  <a:lnTo>
                    <a:pt x="84036" y="61490"/>
                  </a:lnTo>
                  <a:lnTo>
                    <a:pt x="120107" y="107749"/>
                  </a:lnTo>
                  <a:lnTo>
                    <a:pt x="14605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387"/>
            <p:cNvSpPr/>
            <p:nvPr>
              <p:custDataLst>
                <p:tags r:id="rId21"/>
              </p:custDataLst>
            </p:nvPr>
          </p:nvSpPr>
          <p:spPr>
            <a:xfrm>
              <a:off x="8905811" y="861112"/>
              <a:ext cx="109861" cy="169396"/>
            </a:xfrm>
            <a:custGeom>
              <a:avLst/>
              <a:gdLst/>
              <a:ahLst/>
              <a:cxnLst/>
              <a:rect l="0" t="0" r="0" b="0"/>
              <a:pathLst>
                <a:path w="109861" h="169396">
                  <a:moveTo>
                    <a:pt x="73089" y="8838"/>
                  </a:moveTo>
                  <a:lnTo>
                    <a:pt x="73089" y="8838"/>
                  </a:lnTo>
                  <a:lnTo>
                    <a:pt x="46575" y="0"/>
                  </a:lnTo>
                  <a:lnTo>
                    <a:pt x="24937" y="653"/>
                  </a:lnTo>
                  <a:lnTo>
                    <a:pt x="12647" y="5435"/>
                  </a:lnTo>
                  <a:lnTo>
                    <a:pt x="7394" y="8686"/>
                  </a:lnTo>
                  <a:lnTo>
                    <a:pt x="3892" y="12970"/>
                  </a:lnTo>
                  <a:lnTo>
                    <a:pt x="0" y="23375"/>
                  </a:lnTo>
                  <a:lnTo>
                    <a:pt x="1786" y="29112"/>
                  </a:lnTo>
                  <a:lnTo>
                    <a:pt x="40394" y="71871"/>
                  </a:lnTo>
                  <a:lnTo>
                    <a:pt x="78339" y="118146"/>
                  </a:lnTo>
                  <a:lnTo>
                    <a:pt x="86005" y="133619"/>
                  </a:lnTo>
                  <a:lnTo>
                    <a:pt x="88707" y="146846"/>
                  </a:lnTo>
                  <a:lnTo>
                    <a:pt x="87556" y="157429"/>
                  </a:lnTo>
                  <a:lnTo>
                    <a:pt x="84143" y="161521"/>
                  </a:lnTo>
                  <a:lnTo>
                    <a:pt x="72831" y="167949"/>
                  </a:lnTo>
                  <a:lnTo>
                    <a:pt x="60274" y="169395"/>
                  </a:lnTo>
                  <a:lnTo>
                    <a:pt x="53961" y="168792"/>
                  </a:lnTo>
                  <a:lnTo>
                    <a:pt x="41305" y="162479"/>
                  </a:lnTo>
                  <a:lnTo>
                    <a:pt x="30035" y="152617"/>
                  </a:lnTo>
                  <a:lnTo>
                    <a:pt x="22676" y="141179"/>
                  </a:lnTo>
                  <a:lnTo>
                    <a:pt x="21840" y="134460"/>
                  </a:lnTo>
                  <a:lnTo>
                    <a:pt x="24676" y="119468"/>
                  </a:lnTo>
                  <a:lnTo>
                    <a:pt x="32522" y="107161"/>
                  </a:lnTo>
                  <a:lnTo>
                    <a:pt x="45181" y="96281"/>
                  </a:lnTo>
                  <a:lnTo>
                    <a:pt x="84038" y="72050"/>
                  </a:lnTo>
                  <a:lnTo>
                    <a:pt x="99826" y="59510"/>
                  </a:lnTo>
                  <a:lnTo>
                    <a:pt x="109196" y="46881"/>
                  </a:lnTo>
                  <a:lnTo>
                    <a:pt x="109860" y="40550"/>
                  </a:lnTo>
                  <a:lnTo>
                    <a:pt x="104954" y="27871"/>
                  </a:lnTo>
                  <a:lnTo>
                    <a:pt x="93837" y="18943"/>
                  </a:lnTo>
                  <a:lnTo>
                    <a:pt x="79491" y="13329"/>
                  </a:lnTo>
                  <a:lnTo>
                    <a:pt x="47689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388"/>
            <p:cNvSpPr/>
            <p:nvPr>
              <p:custDataLst>
                <p:tags r:id="rId22"/>
              </p:custDataLst>
            </p:nvPr>
          </p:nvSpPr>
          <p:spPr>
            <a:xfrm>
              <a:off x="8832848" y="920750"/>
              <a:ext cx="6353" cy="107951"/>
            </a:xfrm>
            <a:custGeom>
              <a:avLst/>
              <a:gdLst/>
              <a:ahLst/>
              <a:cxnLst/>
              <a:rect l="0" t="0" r="0" b="0"/>
              <a:pathLst>
                <a:path w="6353" h="1079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8"/>
                  </a:lnTo>
                  <a:lnTo>
                    <a:pt x="3372" y="8838"/>
                  </a:lnTo>
                  <a:lnTo>
                    <a:pt x="5028" y="14747"/>
                  </a:lnTo>
                  <a:lnTo>
                    <a:pt x="6274" y="60130"/>
                  </a:lnTo>
                  <a:lnTo>
                    <a:pt x="3198" y="92925"/>
                  </a:lnTo>
                  <a:lnTo>
                    <a:pt x="635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389"/>
            <p:cNvSpPr/>
            <p:nvPr>
              <p:custDataLst>
                <p:tags r:id="rId23"/>
              </p:custDataLst>
            </p:nvPr>
          </p:nvSpPr>
          <p:spPr>
            <a:xfrm>
              <a:off x="8764145" y="858133"/>
              <a:ext cx="94106" cy="136616"/>
            </a:xfrm>
            <a:custGeom>
              <a:avLst/>
              <a:gdLst/>
              <a:ahLst/>
              <a:cxnLst/>
              <a:rect l="0" t="0" r="0" b="0"/>
              <a:pathLst>
                <a:path w="94106" h="136616">
                  <a:moveTo>
                    <a:pt x="68705" y="5467"/>
                  </a:moveTo>
                  <a:lnTo>
                    <a:pt x="68705" y="5467"/>
                  </a:lnTo>
                  <a:lnTo>
                    <a:pt x="68703" y="2096"/>
                  </a:lnTo>
                  <a:lnTo>
                    <a:pt x="67293" y="1103"/>
                  </a:lnTo>
                  <a:lnTo>
                    <a:pt x="61962" y="0"/>
                  </a:lnTo>
                  <a:lnTo>
                    <a:pt x="54891" y="3272"/>
                  </a:lnTo>
                  <a:lnTo>
                    <a:pt x="30327" y="22242"/>
                  </a:lnTo>
                  <a:lnTo>
                    <a:pt x="7564" y="62570"/>
                  </a:lnTo>
                  <a:lnTo>
                    <a:pt x="0" y="109927"/>
                  </a:lnTo>
                  <a:lnTo>
                    <a:pt x="68" y="123154"/>
                  </a:lnTo>
                  <a:lnTo>
                    <a:pt x="2452" y="131386"/>
                  </a:lnTo>
                  <a:lnTo>
                    <a:pt x="5486" y="133863"/>
                  </a:lnTo>
                  <a:lnTo>
                    <a:pt x="14501" y="136615"/>
                  </a:lnTo>
                  <a:lnTo>
                    <a:pt x="56656" y="129785"/>
                  </a:lnTo>
                  <a:lnTo>
                    <a:pt x="79716" y="120462"/>
                  </a:lnTo>
                  <a:lnTo>
                    <a:pt x="87709" y="114667"/>
                  </a:lnTo>
                  <a:lnTo>
                    <a:pt x="9410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390"/>
            <p:cNvSpPr/>
            <p:nvPr>
              <p:custDataLst>
                <p:tags r:id="rId24"/>
              </p:custDataLst>
            </p:nvPr>
          </p:nvSpPr>
          <p:spPr>
            <a:xfrm>
              <a:off x="8699500" y="952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391"/>
            <p:cNvSpPr/>
            <p:nvPr>
              <p:custDataLst>
                <p:tags r:id="rId25"/>
              </p:custDataLst>
            </p:nvPr>
          </p:nvSpPr>
          <p:spPr>
            <a:xfrm>
              <a:off x="8488369" y="841023"/>
              <a:ext cx="120923" cy="195681"/>
            </a:xfrm>
            <a:custGeom>
              <a:avLst/>
              <a:gdLst/>
              <a:ahLst/>
              <a:cxnLst/>
              <a:rect l="0" t="0" r="0" b="0"/>
              <a:pathLst>
                <a:path w="120923" h="195681">
                  <a:moveTo>
                    <a:pt x="46031" y="22577"/>
                  </a:moveTo>
                  <a:lnTo>
                    <a:pt x="46031" y="22577"/>
                  </a:lnTo>
                  <a:lnTo>
                    <a:pt x="46031" y="19206"/>
                  </a:lnTo>
                  <a:lnTo>
                    <a:pt x="44619" y="18213"/>
                  </a:lnTo>
                  <a:lnTo>
                    <a:pt x="31725" y="16488"/>
                  </a:lnTo>
                  <a:lnTo>
                    <a:pt x="18273" y="23046"/>
                  </a:lnTo>
                  <a:lnTo>
                    <a:pt x="10646" y="35721"/>
                  </a:lnTo>
                  <a:lnTo>
                    <a:pt x="0" y="79344"/>
                  </a:lnTo>
                  <a:lnTo>
                    <a:pt x="15" y="121085"/>
                  </a:lnTo>
                  <a:lnTo>
                    <a:pt x="7859" y="157990"/>
                  </a:lnTo>
                  <a:lnTo>
                    <a:pt x="20834" y="176599"/>
                  </a:lnTo>
                  <a:lnTo>
                    <a:pt x="29232" y="184525"/>
                  </a:lnTo>
                  <a:lnTo>
                    <a:pt x="49854" y="193332"/>
                  </a:lnTo>
                  <a:lnTo>
                    <a:pt x="61279" y="195680"/>
                  </a:lnTo>
                  <a:lnTo>
                    <a:pt x="81500" y="192645"/>
                  </a:lnTo>
                  <a:lnTo>
                    <a:pt x="90845" y="188872"/>
                  </a:lnTo>
                  <a:lnTo>
                    <a:pt x="106871" y="175273"/>
                  </a:lnTo>
                  <a:lnTo>
                    <a:pt x="114106" y="166708"/>
                  </a:lnTo>
                  <a:lnTo>
                    <a:pt x="120266" y="142139"/>
                  </a:lnTo>
                  <a:lnTo>
                    <a:pt x="120922" y="127685"/>
                  </a:lnTo>
                  <a:lnTo>
                    <a:pt x="112242" y="92810"/>
                  </a:lnTo>
                  <a:lnTo>
                    <a:pt x="96625" y="56614"/>
                  </a:lnTo>
                  <a:lnTo>
                    <a:pt x="68704" y="15964"/>
                  </a:lnTo>
                  <a:lnTo>
                    <a:pt x="50934" y="2469"/>
                  </a:lnTo>
                  <a:lnTo>
                    <a:pt x="42244" y="0"/>
                  </a:lnTo>
                  <a:lnTo>
                    <a:pt x="7931" y="3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392"/>
            <p:cNvSpPr/>
            <p:nvPr>
              <p:custDataLst>
                <p:tags r:id="rId26"/>
              </p:custDataLst>
            </p:nvPr>
          </p:nvSpPr>
          <p:spPr>
            <a:xfrm>
              <a:off x="8247555" y="654050"/>
              <a:ext cx="1715596" cy="739176"/>
            </a:xfrm>
            <a:custGeom>
              <a:avLst/>
              <a:gdLst/>
              <a:ahLst/>
              <a:cxnLst/>
              <a:rect l="0" t="0" r="0" b="0"/>
              <a:pathLst>
                <a:path w="1715596" h="739176">
                  <a:moveTo>
                    <a:pt x="1095" y="571500"/>
                  </a:moveTo>
                  <a:lnTo>
                    <a:pt x="1095" y="571500"/>
                  </a:lnTo>
                  <a:lnTo>
                    <a:pt x="4465" y="602661"/>
                  </a:lnTo>
                  <a:lnTo>
                    <a:pt x="16675" y="640078"/>
                  </a:lnTo>
                  <a:lnTo>
                    <a:pt x="33698" y="682444"/>
                  </a:lnTo>
                  <a:lnTo>
                    <a:pt x="57003" y="724387"/>
                  </a:lnTo>
                  <a:lnTo>
                    <a:pt x="64277" y="737287"/>
                  </a:lnTo>
                  <a:lnTo>
                    <a:pt x="67206" y="739175"/>
                  </a:lnTo>
                  <a:lnTo>
                    <a:pt x="69863" y="738316"/>
                  </a:lnTo>
                  <a:lnTo>
                    <a:pt x="72341" y="735628"/>
                  </a:lnTo>
                  <a:lnTo>
                    <a:pt x="75828" y="704875"/>
                  </a:lnTo>
                  <a:lnTo>
                    <a:pt x="72878" y="664409"/>
                  </a:lnTo>
                  <a:lnTo>
                    <a:pt x="70118" y="639790"/>
                  </a:lnTo>
                  <a:lnTo>
                    <a:pt x="66160" y="609265"/>
                  </a:lnTo>
                  <a:lnTo>
                    <a:pt x="61405" y="574805"/>
                  </a:lnTo>
                  <a:lnTo>
                    <a:pt x="56119" y="537720"/>
                  </a:lnTo>
                  <a:lnTo>
                    <a:pt x="51183" y="498180"/>
                  </a:lnTo>
                  <a:lnTo>
                    <a:pt x="46481" y="457003"/>
                  </a:lnTo>
                  <a:lnTo>
                    <a:pt x="41936" y="414735"/>
                  </a:lnTo>
                  <a:lnTo>
                    <a:pt x="36787" y="375268"/>
                  </a:lnTo>
                  <a:lnTo>
                    <a:pt x="31240" y="337668"/>
                  </a:lnTo>
                  <a:lnTo>
                    <a:pt x="25425" y="301312"/>
                  </a:lnTo>
                  <a:lnTo>
                    <a:pt x="20137" y="271430"/>
                  </a:lnTo>
                  <a:lnTo>
                    <a:pt x="15201" y="245864"/>
                  </a:lnTo>
                  <a:lnTo>
                    <a:pt x="6658" y="203818"/>
                  </a:lnTo>
                  <a:lnTo>
                    <a:pt x="0" y="157757"/>
                  </a:lnTo>
                  <a:lnTo>
                    <a:pt x="3195" y="135496"/>
                  </a:lnTo>
                  <a:lnTo>
                    <a:pt x="16844" y="118076"/>
                  </a:lnTo>
                  <a:lnTo>
                    <a:pt x="26411" y="110467"/>
                  </a:lnTo>
                  <a:lnTo>
                    <a:pt x="61501" y="98250"/>
                  </a:lnTo>
                  <a:lnTo>
                    <a:pt x="83698" y="93017"/>
                  </a:lnTo>
                  <a:lnTo>
                    <a:pt x="114020" y="88117"/>
                  </a:lnTo>
                  <a:lnTo>
                    <a:pt x="149756" y="83439"/>
                  </a:lnTo>
                  <a:lnTo>
                    <a:pt x="189102" y="78909"/>
                  </a:lnTo>
                  <a:lnTo>
                    <a:pt x="237205" y="75184"/>
                  </a:lnTo>
                  <a:lnTo>
                    <a:pt x="291146" y="71995"/>
                  </a:lnTo>
                  <a:lnTo>
                    <a:pt x="348979" y="69163"/>
                  </a:lnTo>
                  <a:lnTo>
                    <a:pt x="415051" y="66570"/>
                  </a:lnTo>
                  <a:lnTo>
                    <a:pt x="486616" y="64136"/>
                  </a:lnTo>
                  <a:lnTo>
                    <a:pt x="561842" y="61807"/>
                  </a:lnTo>
                  <a:lnTo>
                    <a:pt x="641624" y="59549"/>
                  </a:lnTo>
                  <a:lnTo>
                    <a:pt x="724449" y="57338"/>
                  </a:lnTo>
                  <a:lnTo>
                    <a:pt x="809298" y="55159"/>
                  </a:lnTo>
                  <a:lnTo>
                    <a:pt x="892675" y="52295"/>
                  </a:lnTo>
                  <a:lnTo>
                    <a:pt x="975070" y="48974"/>
                  </a:lnTo>
                  <a:lnTo>
                    <a:pt x="1056811" y="45350"/>
                  </a:lnTo>
                  <a:lnTo>
                    <a:pt x="1135296" y="42227"/>
                  </a:lnTo>
                  <a:lnTo>
                    <a:pt x="1211606" y="39441"/>
                  </a:lnTo>
                  <a:lnTo>
                    <a:pt x="1286468" y="36877"/>
                  </a:lnTo>
                  <a:lnTo>
                    <a:pt x="1355427" y="33051"/>
                  </a:lnTo>
                  <a:lnTo>
                    <a:pt x="1420450" y="28384"/>
                  </a:lnTo>
                  <a:lnTo>
                    <a:pt x="1482849" y="23156"/>
                  </a:lnTo>
                  <a:lnTo>
                    <a:pt x="1536442" y="18260"/>
                  </a:lnTo>
                  <a:lnTo>
                    <a:pt x="1584165" y="13584"/>
                  </a:lnTo>
                  <a:lnTo>
                    <a:pt x="1627975" y="9056"/>
                  </a:lnTo>
                  <a:lnTo>
                    <a:pt x="1657182" y="6037"/>
                  </a:lnTo>
                  <a:lnTo>
                    <a:pt x="1715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652"/>
          <p:cNvGrpSpPr/>
          <p:nvPr/>
        </p:nvGrpSpPr>
        <p:grpSpPr>
          <a:xfrm>
            <a:off x="2139950" y="2217844"/>
            <a:ext cx="215901" cy="162524"/>
            <a:chOff x="2139950" y="2217844"/>
            <a:chExt cx="215901" cy="162524"/>
          </a:xfrm>
        </p:grpSpPr>
        <p:sp>
          <p:nvSpPr>
            <p:cNvPr id="446" name="SMARTInkShape-3393"/>
            <p:cNvSpPr/>
            <p:nvPr>
              <p:custDataLst>
                <p:tags r:id="rId8"/>
              </p:custDataLst>
            </p:nvPr>
          </p:nvSpPr>
          <p:spPr>
            <a:xfrm>
              <a:off x="2209800" y="2355850"/>
              <a:ext cx="146051" cy="24518"/>
            </a:xfrm>
            <a:custGeom>
              <a:avLst/>
              <a:gdLst/>
              <a:ahLst/>
              <a:cxnLst/>
              <a:rect l="0" t="0" r="0" b="0"/>
              <a:pathLst>
                <a:path w="146051" h="24518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2322" y="24517"/>
                  </a:lnTo>
                  <a:lnTo>
                    <a:pt x="67135" y="18396"/>
                  </a:lnTo>
                  <a:lnTo>
                    <a:pt x="99453" y="114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394"/>
            <p:cNvSpPr/>
            <p:nvPr>
              <p:custDataLst>
                <p:tags r:id="rId9"/>
              </p:custDataLst>
            </p:nvPr>
          </p:nvSpPr>
          <p:spPr>
            <a:xfrm>
              <a:off x="2139950" y="2217844"/>
              <a:ext cx="177801" cy="23707"/>
            </a:xfrm>
            <a:custGeom>
              <a:avLst/>
              <a:gdLst/>
              <a:ahLst/>
              <a:cxnLst/>
              <a:rect l="0" t="0" r="0" b="0"/>
              <a:pathLst>
                <a:path w="177801" h="23707">
                  <a:moveTo>
                    <a:pt x="0" y="23706"/>
                  </a:moveTo>
                  <a:lnTo>
                    <a:pt x="0" y="23706"/>
                  </a:lnTo>
                  <a:lnTo>
                    <a:pt x="3371" y="20335"/>
                  </a:lnTo>
                  <a:lnTo>
                    <a:pt x="38295" y="8511"/>
                  </a:lnTo>
                  <a:lnTo>
                    <a:pt x="84960" y="1643"/>
                  </a:lnTo>
                  <a:lnTo>
                    <a:pt x="129282" y="0"/>
                  </a:lnTo>
                  <a:lnTo>
                    <a:pt x="177800" y="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653"/>
          <p:cNvGrpSpPr/>
          <p:nvPr/>
        </p:nvGrpSpPr>
        <p:grpSpPr>
          <a:xfrm>
            <a:off x="2857752" y="2169264"/>
            <a:ext cx="241049" cy="190777"/>
            <a:chOff x="2857752" y="2169264"/>
            <a:chExt cx="241049" cy="190777"/>
          </a:xfrm>
        </p:grpSpPr>
        <p:sp>
          <p:nvSpPr>
            <p:cNvPr id="449" name="SMARTInkShape-3395"/>
            <p:cNvSpPr/>
            <p:nvPr>
              <p:custDataLst>
                <p:tags r:id="rId6"/>
              </p:custDataLst>
            </p:nvPr>
          </p:nvSpPr>
          <p:spPr>
            <a:xfrm>
              <a:off x="3092450" y="2298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396"/>
            <p:cNvSpPr/>
            <p:nvPr>
              <p:custDataLst>
                <p:tags r:id="rId7"/>
              </p:custDataLst>
            </p:nvPr>
          </p:nvSpPr>
          <p:spPr>
            <a:xfrm>
              <a:off x="2857752" y="2169264"/>
              <a:ext cx="140341" cy="190777"/>
            </a:xfrm>
            <a:custGeom>
              <a:avLst/>
              <a:gdLst/>
              <a:ahLst/>
              <a:cxnLst/>
              <a:rect l="0" t="0" r="0" b="0"/>
              <a:pathLst>
                <a:path w="140341" h="190777">
                  <a:moveTo>
                    <a:pt x="94998" y="40536"/>
                  </a:moveTo>
                  <a:lnTo>
                    <a:pt x="94998" y="40536"/>
                  </a:lnTo>
                  <a:lnTo>
                    <a:pt x="94998" y="31698"/>
                  </a:lnTo>
                  <a:lnTo>
                    <a:pt x="93586" y="29705"/>
                  </a:lnTo>
                  <a:lnTo>
                    <a:pt x="77321" y="19337"/>
                  </a:lnTo>
                  <a:lnTo>
                    <a:pt x="61773" y="16380"/>
                  </a:lnTo>
                  <a:lnTo>
                    <a:pt x="43761" y="18876"/>
                  </a:lnTo>
                  <a:lnTo>
                    <a:pt x="31304" y="27852"/>
                  </a:lnTo>
                  <a:lnTo>
                    <a:pt x="14272" y="48772"/>
                  </a:lnTo>
                  <a:lnTo>
                    <a:pt x="6203" y="65363"/>
                  </a:lnTo>
                  <a:lnTo>
                    <a:pt x="1023" y="106640"/>
                  </a:lnTo>
                  <a:lnTo>
                    <a:pt x="0" y="148608"/>
                  </a:lnTo>
                  <a:lnTo>
                    <a:pt x="3623" y="164768"/>
                  </a:lnTo>
                  <a:lnTo>
                    <a:pt x="9937" y="177595"/>
                  </a:lnTo>
                  <a:lnTo>
                    <a:pt x="17447" y="185647"/>
                  </a:lnTo>
                  <a:lnTo>
                    <a:pt x="27370" y="189697"/>
                  </a:lnTo>
                  <a:lnTo>
                    <a:pt x="32979" y="190776"/>
                  </a:lnTo>
                  <a:lnTo>
                    <a:pt x="57729" y="185554"/>
                  </a:lnTo>
                  <a:lnTo>
                    <a:pt x="80663" y="175070"/>
                  </a:lnTo>
                  <a:lnTo>
                    <a:pt x="118858" y="140898"/>
                  </a:lnTo>
                  <a:lnTo>
                    <a:pt x="131003" y="123947"/>
                  </a:lnTo>
                  <a:lnTo>
                    <a:pt x="138752" y="104654"/>
                  </a:lnTo>
                  <a:lnTo>
                    <a:pt x="140340" y="70587"/>
                  </a:lnTo>
                  <a:lnTo>
                    <a:pt x="136341" y="37054"/>
                  </a:lnTo>
                  <a:lnTo>
                    <a:pt x="128895" y="19233"/>
                  </a:lnTo>
                  <a:lnTo>
                    <a:pt x="119236" y="6374"/>
                  </a:lnTo>
                  <a:lnTo>
                    <a:pt x="110238" y="658"/>
                  </a:lnTo>
                  <a:lnTo>
                    <a:pt x="101536" y="0"/>
                  </a:lnTo>
                  <a:lnTo>
                    <a:pt x="92259" y="2764"/>
                  </a:lnTo>
                  <a:lnTo>
                    <a:pt x="69057" y="17918"/>
                  </a:lnTo>
                  <a:lnTo>
                    <a:pt x="50548" y="34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2" name="SMARTInkShape-3397"/>
          <p:cNvSpPr/>
          <p:nvPr>
            <p:custDataLst>
              <p:tags r:id="rId1"/>
            </p:custDataLst>
          </p:nvPr>
        </p:nvSpPr>
        <p:spPr>
          <a:xfrm>
            <a:off x="3221884" y="2114550"/>
            <a:ext cx="110748" cy="199045"/>
          </a:xfrm>
          <a:custGeom>
            <a:avLst/>
            <a:gdLst/>
            <a:ahLst/>
            <a:cxnLst/>
            <a:rect l="0" t="0" r="0" b="0"/>
            <a:pathLst>
              <a:path w="110748" h="199045">
                <a:moveTo>
                  <a:pt x="73766" y="50800"/>
                </a:moveTo>
                <a:lnTo>
                  <a:pt x="73766" y="50800"/>
                </a:lnTo>
                <a:lnTo>
                  <a:pt x="73766" y="47429"/>
                </a:lnTo>
                <a:lnTo>
                  <a:pt x="70395" y="38590"/>
                </a:lnTo>
                <a:lnTo>
                  <a:pt x="62782" y="25743"/>
                </a:lnTo>
                <a:lnTo>
                  <a:pt x="61123" y="21319"/>
                </a:lnTo>
                <a:lnTo>
                  <a:pt x="58034" y="17001"/>
                </a:lnTo>
                <a:lnTo>
                  <a:pt x="55517" y="16273"/>
                </a:lnTo>
                <a:lnTo>
                  <a:pt x="48957" y="17345"/>
                </a:lnTo>
                <a:lnTo>
                  <a:pt x="37331" y="25287"/>
                </a:lnTo>
                <a:lnTo>
                  <a:pt x="24949" y="39948"/>
                </a:lnTo>
                <a:lnTo>
                  <a:pt x="8828" y="74004"/>
                </a:lnTo>
                <a:lnTo>
                  <a:pt x="0" y="114702"/>
                </a:lnTo>
                <a:lnTo>
                  <a:pt x="1418" y="153342"/>
                </a:lnTo>
                <a:lnTo>
                  <a:pt x="9918" y="176197"/>
                </a:lnTo>
                <a:lnTo>
                  <a:pt x="17401" y="186025"/>
                </a:lnTo>
                <a:lnTo>
                  <a:pt x="26843" y="192744"/>
                </a:lnTo>
                <a:lnTo>
                  <a:pt x="40446" y="198083"/>
                </a:lnTo>
                <a:lnTo>
                  <a:pt x="54018" y="199044"/>
                </a:lnTo>
                <a:lnTo>
                  <a:pt x="67106" y="196414"/>
                </a:lnTo>
                <a:lnTo>
                  <a:pt x="86374" y="186294"/>
                </a:lnTo>
                <a:lnTo>
                  <a:pt x="99125" y="175931"/>
                </a:lnTo>
                <a:lnTo>
                  <a:pt x="106204" y="162388"/>
                </a:lnTo>
                <a:lnTo>
                  <a:pt x="110747" y="127327"/>
                </a:lnTo>
                <a:lnTo>
                  <a:pt x="106575" y="82771"/>
                </a:lnTo>
                <a:lnTo>
                  <a:pt x="100264" y="55648"/>
                </a:lnTo>
                <a:lnTo>
                  <a:pt x="76754" y="10072"/>
                </a:lnTo>
                <a:lnTo>
                  <a:pt x="7376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5" name="SMARTInkShape-Group655"/>
          <p:cNvGrpSpPr/>
          <p:nvPr/>
        </p:nvGrpSpPr>
        <p:grpSpPr>
          <a:xfrm>
            <a:off x="3486150" y="2057400"/>
            <a:ext cx="234951" cy="274490"/>
            <a:chOff x="3486150" y="2057400"/>
            <a:chExt cx="234951" cy="274490"/>
          </a:xfrm>
        </p:grpSpPr>
        <p:sp>
          <p:nvSpPr>
            <p:cNvPr id="453" name="SMARTInkShape-3398"/>
            <p:cNvSpPr/>
            <p:nvPr>
              <p:custDataLst>
                <p:tags r:id="rId4"/>
              </p:custDataLst>
            </p:nvPr>
          </p:nvSpPr>
          <p:spPr>
            <a:xfrm>
              <a:off x="3488841" y="2057400"/>
              <a:ext cx="232260" cy="37218"/>
            </a:xfrm>
            <a:custGeom>
              <a:avLst/>
              <a:gdLst/>
              <a:ahLst/>
              <a:cxnLst/>
              <a:rect l="0" t="0" r="0" b="0"/>
              <a:pathLst>
                <a:path w="232260" h="37218">
                  <a:moveTo>
                    <a:pt x="3659" y="31750"/>
                  </a:moveTo>
                  <a:lnTo>
                    <a:pt x="3659" y="31750"/>
                  </a:lnTo>
                  <a:lnTo>
                    <a:pt x="288" y="35121"/>
                  </a:lnTo>
                  <a:lnTo>
                    <a:pt x="0" y="36114"/>
                  </a:lnTo>
                  <a:lnTo>
                    <a:pt x="515" y="36776"/>
                  </a:lnTo>
                  <a:lnTo>
                    <a:pt x="1563" y="37217"/>
                  </a:lnTo>
                  <a:lnTo>
                    <a:pt x="27756" y="36515"/>
                  </a:lnTo>
                  <a:lnTo>
                    <a:pt x="59054" y="31280"/>
                  </a:lnTo>
                  <a:lnTo>
                    <a:pt x="102127" y="22369"/>
                  </a:lnTo>
                  <a:lnTo>
                    <a:pt x="149023" y="12764"/>
                  </a:lnTo>
                  <a:lnTo>
                    <a:pt x="191031" y="6143"/>
                  </a:lnTo>
                  <a:lnTo>
                    <a:pt x="232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399"/>
            <p:cNvSpPr/>
            <p:nvPr>
              <p:custDataLst>
                <p:tags r:id="rId5"/>
              </p:custDataLst>
            </p:nvPr>
          </p:nvSpPr>
          <p:spPr>
            <a:xfrm>
              <a:off x="3486150" y="2115694"/>
              <a:ext cx="80493" cy="216196"/>
            </a:xfrm>
            <a:custGeom>
              <a:avLst/>
              <a:gdLst/>
              <a:ahLst/>
              <a:cxnLst/>
              <a:rect l="0" t="0" r="0" b="0"/>
              <a:pathLst>
                <a:path w="80493" h="216196">
                  <a:moveTo>
                    <a:pt x="76200" y="11556"/>
                  </a:moveTo>
                  <a:lnTo>
                    <a:pt x="76200" y="11556"/>
                  </a:lnTo>
                  <a:lnTo>
                    <a:pt x="67362" y="2717"/>
                  </a:lnTo>
                  <a:lnTo>
                    <a:pt x="61453" y="572"/>
                  </a:lnTo>
                  <a:lnTo>
                    <a:pt x="57902" y="0"/>
                  </a:lnTo>
                  <a:lnTo>
                    <a:pt x="48312" y="5009"/>
                  </a:lnTo>
                  <a:lnTo>
                    <a:pt x="14363" y="37496"/>
                  </a:lnTo>
                  <a:lnTo>
                    <a:pt x="6383" y="49896"/>
                  </a:lnTo>
                  <a:lnTo>
                    <a:pt x="2837" y="62463"/>
                  </a:lnTo>
                  <a:lnTo>
                    <a:pt x="3303" y="68072"/>
                  </a:lnTo>
                  <a:lnTo>
                    <a:pt x="7582" y="78067"/>
                  </a:lnTo>
                  <a:lnTo>
                    <a:pt x="21297" y="91627"/>
                  </a:lnTo>
                  <a:lnTo>
                    <a:pt x="62814" y="120728"/>
                  </a:lnTo>
                  <a:lnTo>
                    <a:pt x="75605" y="138918"/>
                  </a:lnTo>
                  <a:lnTo>
                    <a:pt x="80492" y="161084"/>
                  </a:lnTo>
                  <a:lnTo>
                    <a:pt x="77872" y="175380"/>
                  </a:lnTo>
                  <a:lnTo>
                    <a:pt x="75198" y="182155"/>
                  </a:lnTo>
                  <a:lnTo>
                    <a:pt x="57950" y="201804"/>
                  </a:lnTo>
                  <a:lnTo>
                    <a:pt x="38337" y="214289"/>
                  </a:lnTo>
                  <a:lnTo>
                    <a:pt x="23624" y="216195"/>
                  </a:lnTo>
                  <a:lnTo>
                    <a:pt x="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6" name="SMARTInkShape-3400"/>
          <p:cNvSpPr/>
          <p:nvPr>
            <p:custDataLst>
              <p:tags r:id="rId2"/>
            </p:custDataLst>
          </p:nvPr>
        </p:nvSpPr>
        <p:spPr>
          <a:xfrm>
            <a:off x="3498850" y="2060092"/>
            <a:ext cx="31751" cy="54459"/>
          </a:xfrm>
          <a:custGeom>
            <a:avLst/>
            <a:gdLst/>
            <a:ahLst/>
            <a:cxnLst/>
            <a:rect l="0" t="0" r="0" b="0"/>
            <a:pathLst>
              <a:path w="31751" h="54459">
                <a:moveTo>
                  <a:pt x="31750" y="3658"/>
                </a:moveTo>
                <a:lnTo>
                  <a:pt x="31750" y="3658"/>
                </a:lnTo>
                <a:lnTo>
                  <a:pt x="31750" y="0"/>
                </a:lnTo>
                <a:lnTo>
                  <a:pt x="31750" y="6408"/>
                </a:lnTo>
                <a:lnTo>
                  <a:pt x="22912" y="30739"/>
                </a:lnTo>
                <a:lnTo>
                  <a:pt x="17003" y="38742"/>
                </a:lnTo>
                <a:lnTo>
                  <a:pt x="0" y="544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SMARTInkShape-3401"/>
          <p:cNvSpPr/>
          <p:nvPr>
            <p:custDataLst>
              <p:tags r:id="rId3"/>
            </p:custDataLst>
          </p:nvPr>
        </p:nvSpPr>
        <p:spPr>
          <a:xfrm>
            <a:off x="1974850" y="2750896"/>
            <a:ext cx="4997451" cy="176455"/>
          </a:xfrm>
          <a:custGeom>
            <a:avLst/>
            <a:gdLst/>
            <a:ahLst/>
            <a:cxnLst/>
            <a:rect l="0" t="0" r="0" b="0"/>
            <a:pathLst>
              <a:path w="4997451" h="176455">
                <a:moveTo>
                  <a:pt x="0" y="176454"/>
                </a:moveTo>
                <a:lnTo>
                  <a:pt x="0" y="176454"/>
                </a:lnTo>
                <a:lnTo>
                  <a:pt x="24694" y="172926"/>
                </a:lnTo>
                <a:lnTo>
                  <a:pt x="65852" y="167046"/>
                </a:lnTo>
                <a:lnTo>
                  <a:pt x="117984" y="159599"/>
                </a:lnTo>
                <a:lnTo>
                  <a:pt x="188017" y="150401"/>
                </a:lnTo>
                <a:lnTo>
                  <a:pt x="269984" y="140035"/>
                </a:lnTo>
                <a:lnTo>
                  <a:pt x="359906" y="128892"/>
                </a:lnTo>
                <a:lnTo>
                  <a:pt x="461482" y="117935"/>
                </a:lnTo>
                <a:lnTo>
                  <a:pt x="570827" y="107102"/>
                </a:lnTo>
                <a:lnTo>
                  <a:pt x="685351" y="96353"/>
                </a:lnTo>
                <a:lnTo>
                  <a:pt x="811089" y="84953"/>
                </a:lnTo>
                <a:lnTo>
                  <a:pt x="944304" y="73120"/>
                </a:lnTo>
                <a:lnTo>
                  <a:pt x="1082502" y="60998"/>
                </a:lnTo>
                <a:lnTo>
                  <a:pt x="1233196" y="50094"/>
                </a:lnTo>
                <a:lnTo>
                  <a:pt x="1392220" y="40003"/>
                </a:lnTo>
                <a:lnTo>
                  <a:pt x="1556796" y="30453"/>
                </a:lnTo>
                <a:lnTo>
                  <a:pt x="1729309" y="21970"/>
                </a:lnTo>
                <a:lnTo>
                  <a:pt x="1907111" y="14198"/>
                </a:lnTo>
                <a:lnTo>
                  <a:pt x="2088441" y="6900"/>
                </a:lnTo>
                <a:lnTo>
                  <a:pt x="2274238" y="2740"/>
                </a:lnTo>
                <a:lnTo>
                  <a:pt x="2463014" y="673"/>
                </a:lnTo>
                <a:lnTo>
                  <a:pt x="2653776" y="0"/>
                </a:lnTo>
                <a:lnTo>
                  <a:pt x="2848684" y="1668"/>
                </a:lnTo>
                <a:lnTo>
                  <a:pt x="3046356" y="4896"/>
                </a:lnTo>
                <a:lnTo>
                  <a:pt x="3245871" y="9166"/>
                </a:lnTo>
                <a:lnTo>
                  <a:pt x="3438148" y="14834"/>
                </a:lnTo>
                <a:lnTo>
                  <a:pt x="3625598" y="21435"/>
                </a:lnTo>
                <a:lnTo>
                  <a:pt x="3809832" y="28658"/>
                </a:lnTo>
                <a:lnTo>
                  <a:pt x="3984160" y="37001"/>
                </a:lnTo>
                <a:lnTo>
                  <a:pt x="4151885" y="46091"/>
                </a:lnTo>
                <a:lnTo>
                  <a:pt x="4315208" y="55679"/>
                </a:lnTo>
                <a:lnTo>
                  <a:pt x="4463599" y="65598"/>
                </a:lnTo>
                <a:lnTo>
                  <a:pt x="4602037" y="75739"/>
                </a:lnTo>
                <a:lnTo>
                  <a:pt x="4733842" y="86027"/>
                </a:lnTo>
                <a:lnTo>
                  <a:pt x="4821711" y="92886"/>
                </a:lnTo>
                <a:lnTo>
                  <a:pt x="4997450" y="1066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2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SMARTInkShape-Group712"/>
          <p:cNvGrpSpPr/>
          <p:nvPr/>
        </p:nvGrpSpPr>
        <p:grpSpPr>
          <a:xfrm>
            <a:off x="9220278" y="4576925"/>
            <a:ext cx="1034973" cy="248854"/>
            <a:chOff x="9220278" y="4576925"/>
            <a:chExt cx="1034973" cy="248854"/>
          </a:xfrm>
        </p:grpSpPr>
        <p:sp>
          <p:nvSpPr>
            <p:cNvPr id="384" name="SMARTInkShape-3753"/>
            <p:cNvSpPr/>
            <p:nvPr>
              <p:custDataLst>
                <p:tags r:id="rId330"/>
              </p:custDataLst>
            </p:nvPr>
          </p:nvSpPr>
          <p:spPr>
            <a:xfrm>
              <a:off x="9220278" y="4576925"/>
              <a:ext cx="133273" cy="77287"/>
            </a:xfrm>
            <a:custGeom>
              <a:avLst/>
              <a:gdLst/>
              <a:ahLst/>
              <a:cxnLst/>
              <a:rect l="0" t="0" r="0" b="0"/>
              <a:pathLst>
                <a:path w="133273" h="77287">
                  <a:moveTo>
                    <a:pt x="6272" y="64925"/>
                  </a:moveTo>
                  <a:lnTo>
                    <a:pt x="6272" y="64925"/>
                  </a:lnTo>
                  <a:lnTo>
                    <a:pt x="6272" y="68296"/>
                  </a:lnTo>
                  <a:lnTo>
                    <a:pt x="4391" y="71832"/>
                  </a:lnTo>
                  <a:lnTo>
                    <a:pt x="181" y="77286"/>
                  </a:lnTo>
                  <a:lnTo>
                    <a:pt x="0" y="70782"/>
                  </a:lnTo>
                  <a:lnTo>
                    <a:pt x="15121" y="24752"/>
                  </a:lnTo>
                  <a:lnTo>
                    <a:pt x="27210" y="1404"/>
                  </a:lnTo>
                  <a:lnTo>
                    <a:pt x="30109" y="0"/>
                  </a:lnTo>
                  <a:lnTo>
                    <a:pt x="37092" y="321"/>
                  </a:lnTo>
                  <a:lnTo>
                    <a:pt x="40224" y="2100"/>
                  </a:lnTo>
                  <a:lnTo>
                    <a:pt x="48003" y="11346"/>
                  </a:lnTo>
                  <a:lnTo>
                    <a:pt x="75399" y="54928"/>
                  </a:lnTo>
                  <a:lnTo>
                    <a:pt x="78857" y="56955"/>
                  </a:lnTo>
                  <a:lnTo>
                    <a:pt x="81473" y="55378"/>
                  </a:lnTo>
                  <a:lnTo>
                    <a:pt x="121560" y="10048"/>
                  </a:lnTo>
                  <a:lnTo>
                    <a:pt x="133272" y="1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754"/>
            <p:cNvSpPr/>
            <p:nvPr>
              <p:custDataLst>
                <p:tags r:id="rId331"/>
              </p:custDataLst>
            </p:nvPr>
          </p:nvSpPr>
          <p:spPr>
            <a:xfrm>
              <a:off x="9226550" y="46990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5069" y="32325"/>
                  </a:lnTo>
                  <a:lnTo>
                    <a:pt x="14927" y="17706"/>
                  </a:lnTo>
                  <a:lnTo>
                    <a:pt x="36364" y="4301"/>
                  </a:lnTo>
                  <a:lnTo>
                    <a:pt x="40470" y="4278"/>
                  </a:lnTo>
                  <a:lnTo>
                    <a:pt x="84789" y="23962"/>
                  </a:lnTo>
                  <a:lnTo>
                    <a:pt x="112388" y="37466"/>
                  </a:lnTo>
                  <a:lnTo>
                    <a:pt x="117105" y="37912"/>
                  </a:lnTo>
                  <a:lnTo>
                    <a:pt x="118287" y="36564"/>
                  </a:lnTo>
                  <a:lnTo>
                    <a:pt x="125512" y="17132"/>
                  </a:lnTo>
                  <a:lnTo>
                    <a:pt x="129396" y="1161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755"/>
            <p:cNvSpPr/>
            <p:nvPr>
              <p:custDataLst>
                <p:tags r:id="rId332"/>
              </p:custDataLst>
            </p:nvPr>
          </p:nvSpPr>
          <p:spPr>
            <a:xfrm>
              <a:off x="9510284" y="4598283"/>
              <a:ext cx="59167" cy="162263"/>
            </a:xfrm>
            <a:custGeom>
              <a:avLst/>
              <a:gdLst/>
              <a:ahLst/>
              <a:cxnLst/>
              <a:rect l="0" t="0" r="0" b="0"/>
              <a:pathLst>
                <a:path w="59167" h="162263">
                  <a:moveTo>
                    <a:pt x="59166" y="5467"/>
                  </a:moveTo>
                  <a:lnTo>
                    <a:pt x="59166" y="5467"/>
                  </a:lnTo>
                  <a:lnTo>
                    <a:pt x="55795" y="5467"/>
                  </a:lnTo>
                  <a:lnTo>
                    <a:pt x="52259" y="3585"/>
                  </a:lnTo>
                  <a:lnTo>
                    <a:pt x="48335" y="1103"/>
                  </a:lnTo>
                  <a:lnTo>
                    <a:pt x="44239" y="0"/>
                  </a:lnTo>
                  <a:lnTo>
                    <a:pt x="38185" y="3273"/>
                  </a:lnTo>
                  <a:lnTo>
                    <a:pt x="30792" y="10841"/>
                  </a:lnTo>
                  <a:lnTo>
                    <a:pt x="19401" y="31675"/>
                  </a:lnTo>
                  <a:lnTo>
                    <a:pt x="8872" y="73726"/>
                  </a:lnTo>
                  <a:lnTo>
                    <a:pt x="0" y="119060"/>
                  </a:lnTo>
                  <a:lnTo>
                    <a:pt x="321" y="143076"/>
                  </a:lnTo>
                  <a:lnTo>
                    <a:pt x="5026" y="155056"/>
                  </a:lnTo>
                  <a:lnTo>
                    <a:pt x="8257" y="160227"/>
                  </a:lnTo>
                  <a:lnTo>
                    <a:pt x="12525" y="162262"/>
                  </a:lnTo>
                  <a:lnTo>
                    <a:pt x="17489" y="162208"/>
                  </a:lnTo>
                  <a:lnTo>
                    <a:pt x="33766" y="157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756"/>
            <p:cNvSpPr/>
            <p:nvPr>
              <p:custDataLst>
                <p:tags r:id="rId333"/>
              </p:custDataLst>
            </p:nvPr>
          </p:nvSpPr>
          <p:spPr>
            <a:xfrm>
              <a:off x="9598772" y="4646379"/>
              <a:ext cx="53229" cy="88054"/>
            </a:xfrm>
            <a:custGeom>
              <a:avLst/>
              <a:gdLst/>
              <a:ahLst/>
              <a:cxnLst/>
              <a:rect l="0" t="0" r="0" b="0"/>
              <a:pathLst>
                <a:path w="53229" h="88054">
                  <a:moveTo>
                    <a:pt x="53228" y="8171"/>
                  </a:moveTo>
                  <a:lnTo>
                    <a:pt x="53228" y="8171"/>
                  </a:lnTo>
                  <a:lnTo>
                    <a:pt x="49857" y="1429"/>
                  </a:lnTo>
                  <a:lnTo>
                    <a:pt x="47452" y="148"/>
                  </a:lnTo>
                  <a:lnTo>
                    <a:pt x="44439" y="0"/>
                  </a:lnTo>
                  <a:lnTo>
                    <a:pt x="25389" y="2992"/>
                  </a:lnTo>
                  <a:lnTo>
                    <a:pt x="17102" y="8455"/>
                  </a:lnTo>
                  <a:lnTo>
                    <a:pt x="10596" y="17470"/>
                  </a:lnTo>
                  <a:lnTo>
                    <a:pt x="670" y="43874"/>
                  </a:lnTo>
                  <a:lnTo>
                    <a:pt x="0" y="57906"/>
                  </a:lnTo>
                  <a:lnTo>
                    <a:pt x="5320" y="80789"/>
                  </a:lnTo>
                  <a:lnTo>
                    <a:pt x="7883" y="84100"/>
                  </a:lnTo>
                  <a:lnTo>
                    <a:pt x="14494" y="87778"/>
                  </a:lnTo>
                  <a:lnTo>
                    <a:pt x="17527" y="88053"/>
                  </a:lnTo>
                  <a:lnTo>
                    <a:pt x="22778" y="86478"/>
                  </a:lnTo>
                  <a:lnTo>
                    <a:pt x="27465" y="77781"/>
                  </a:lnTo>
                  <a:lnTo>
                    <a:pt x="36222" y="49203"/>
                  </a:lnTo>
                  <a:lnTo>
                    <a:pt x="36733" y="36755"/>
                  </a:lnTo>
                  <a:lnTo>
                    <a:pt x="34607" y="27225"/>
                  </a:lnTo>
                  <a:lnTo>
                    <a:pt x="27828" y="14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757"/>
            <p:cNvSpPr/>
            <p:nvPr>
              <p:custDataLst>
                <p:tags r:id="rId334"/>
              </p:custDataLst>
            </p:nvPr>
          </p:nvSpPr>
          <p:spPr>
            <a:xfrm>
              <a:off x="9684633" y="4622800"/>
              <a:ext cx="68968" cy="92752"/>
            </a:xfrm>
            <a:custGeom>
              <a:avLst/>
              <a:gdLst/>
              <a:ahLst/>
              <a:cxnLst/>
              <a:rect l="0" t="0" r="0" b="0"/>
              <a:pathLst>
                <a:path w="68968" h="92752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9999" y="60977"/>
                  </a:lnTo>
                  <a:lnTo>
                    <a:pt x="20323" y="86172"/>
                  </a:lnTo>
                  <a:lnTo>
                    <a:pt x="24535" y="91216"/>
                  </a:lnTo>
                  <a:lnTo>
                    <a:pt x="26645" y="92560"/>
                  </a:lnTo>
                  <a:lnTo>
                    <a:pt x="28052" y="92751"/>
                  </a:lnTo>
                  <a:lnTo>
                    <a:pt x="28990" y="92173"/>
                  </a:lnTo>
                  <a:lnTo>
                    <a:pt x="29617" y="91082"/>
                  </a:lnTo>
                  <a:lnTo>
                    <a:pt x="36568" y="52876"/>
                  </a:lnTo>
                  <a:lnTo>
                    <a:pt x="43043" y="42080"/>
                  </a:lnTo>
                  <a:lnTo>
                    <a:pt x="6896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758"/>
            <p:cNvSpPr/>
            <p:nvPr>
              <p:custDataLst>
                <p:tags r:id="rId335"/>
              </p:custDataLst>
            </p:nvPr>
          </p:nvSpPr>
          <p:spPr>
            <a:xfrm>
              <a:off x="9800427" y="4608594"/>
              <a:ext cx="31584" cy="100296"/>
            </a:xfrm>
            <a:custGeom>
              <a:avLst/>
              <a:gdLst/>
              <a:ahLst/>
              <a:cxnLst/>
              <a:rect l="0" t="0" r="0" b="0"/>
              <a:pathLst>
                <a:path w="31584" h="100296">
                  <a:moveTo>
                    <a:pt x="3973" y="58656"/>
                  </a:moveTo>
                  <a:lnTo>
                    <a:pt x="3973" y="58656"/>
                  </a:lnTo>
                  <a:lnTo>
                    <a:pt x="3973" y="64123"/>
                  </a:lnTo>
                  <a:lnTo>
                    <a:pt x="7344" y="61373"/>
                  </a:lnTo>
                  <a:lnTo>
                    <a:pt x="30640" y="13946"/>
                  </a:lnTo>
                  <a:lnTo>
                    <a:pt x="31583" y="5153"/>
                  </a:lnTo>
                  <a:lnTo>
                    <a:pt x="30845" y="1821"/>
                  </a:lnTo>
                  <a:lnTo>
                    <a:pt x="29648" y="305"/>
                  </a:lnTo>
                  <a:lnTo>
                    <a:pt x="28145" y="0"/>
                  </a:lnTo>
                  <a:lnTo>
                    <a:pt x="26438" y="501"/>
                  </a:lnTo>
                  <a:lnTo>
                    <a:pt x="17293" y="11321"/>
                  </a:lnTo>
                  <a:lnTo>
                    <a:pt x="2971" y="38305"/>
                  </a:lnTo>
                  <a:lnTo>
                    <a:pt x="0" y="51727"/>
                  </a:lnTo>
                  <a:lnTo>
                    <a:pt x="1699" y="74555"/>
                  </a:lnTo>
                  <a:lnTo>
                    <a:pt x="6671" y="92452"/>
                  </a:lnTo>
                  <a:lnTo>
                    <a:pt x="10581" y="98371"/>
                  </a:lnTo>
                  <a:lnTo>
                    <a:pt x="12612" y="99948"/>
                  </a:lnTo>
                  <a:lnTo>
                    <a:pt x="15376" y="100295"/>
                  </a:lnTo>
                  <a:lnTo>
                    <a:pt x="29373" y="96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759"/>
            <p:cNvSpPr/>
            <p:nvPr>
              <p:custDataLst>
                <p:tags r:id="rId336"/>
              </p:custDataLst>
            </p:nvPr>
          </p:nvSpPr>
          <p:spPr>
            <a:xfrm>
              <a:off x="9868162" y="4616973"/>
              <a:ext cx="75939" cy="104155"/>
            </a:xfrm>
            <a:custGeom>
              <a:avLst/>
              <a:gdLst/>
              <a:ahLst/>
              <a:cxnLst/>
              <a:rect l="0" t="0" r="0" b="0"/>
              <a:pathLst>
                <a:path w="75939" h="104155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6557" y="3004"/>
                  </a:lnTo>
                  <a:lnTo>
                    <a:pt x="17438" y="11732"/>
                  </a:lnTo>
                  <a:lnTo>
                    <a:pt x="29597" y="29997"/>
                  </a:lnTo>
                  <a:lnTo>
                    <a:pt x="40573" y="60748"/>
                  </a:lnTo>
                  <a:lnTo>
                    <a:pt x="42411" y="81366"/>
                  </a:lnTo>
                  <a:lnTo>
                    <a:pt x="38580" y="103577"/>
                  </a:lnTo>
                  <a:lnTo>
                    <a:pt x="37626" y="104154"/>
                  </a:lnTo>
                  <a:lnTo>
                    <a:pt x="36285" y="103834"/>
                  </a:lnTo>
                  <a:lnTo>
                    <a:pt x="34685" y="102914"/>
                  </a:lnTo>
                  <a:lnTo>
                    <a:pt x="29066" y="84767"/>
                  </a:lnTo>
                  <a:lnTo>
                    <a:pt x="29672" y="60417"/>
                  </a:lnTo>
                  <a:lnTo>
                    <a:pt x="34320" y="38701"/>
                  </a:lnTo>
                  <a:lnTo>
                    <a:pt x="38315" y="33387"/>
                  </a:lnTo>
                  <a:lnTo>
                    <a:pt x="75938" y="12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760"/>
            <p:cNvSpPr/>
            <p:nvPr>
              <p:custDataLst>
                <p:tags r:id="rId337"/>
              </p:custDataLst>
            </p:nvPr>
          </p:nvSpPr>
          <p:spPr>
            <a:xfrm>
              <a:off x="9952084" y="4619730"/>
              <a:ext cx="167495" cy="206049"/>
            </a:xfrm>
            <a:custGeom>
              <a:avLst/>
              <a:gdLst/>
              <a:ahLst/>
              <a:cxnLst/>
              <a:rect l="0" t="0" r="0" b="0"/>
              <a:pathLst>
                <a:path w="167495" h="206049">
                  <a:moveTo>
                    <a:pt x="93616" y="9420"/>
                  </a:moveTo>
                  <a:lnTo>
                    <a:pt x="93616" y="9420"/>
                  </a:lnTo>
                  <a:lnTo>
                    <a:pt x="82772" y="8714"/>
                  </a:lnTo>
                  <a:lnTo>
                    <a:pt x="49476" y="0"/>
                  </a:lnTo>
                  <a:lnTo>
                    <a:pt x="39662" y="1235"/>
                  </a:lnTo>
                  <a:lnTo>
                    <a:pt x="26202" y="9268"/>
                  </a:lnTo>
                  <a:lnTo>
                    <a:pt x="13277" y="27327"/>
                  </a:lnTo>
                  <a:lnTo>
                    <a:pt x="2041" y="52938"/>
                  </a:lnTo>
                  <a:lnTo>
                    <a:pt x="0" y="63099"/>
                  </a:lnTo>
                  <a:lnTo>
                    <a:pt x="867" y="67078"/>
                  </a:lnTo>
                  <a:lnTo>
                    <a:pt x="5593" y="73381"/>
                  </a:lnTo>
                  <a:lnTo>
                    <a:pt x="12396" y="76652"/>
                  </a:lnTo>
                  <a:lnTo>
                    <a:pt x="16186" y="77526"/>
                  </a:lnTo>
                  <a:lnTo>
                    <a:pt x="20124" y="75990"/>
                  </a:lnTo>
                  <a:lnTo>
                    <a:pt x="28263" y="68640"/>
                  </a:lnTo>
                  <a:lnTo>
                    <a:pt x="48764" y="29290"/>
                  </a:lnTo>
                  <a:lnTo>
                    <a:pt x="52500" y="49590"/>
                  </a:lnTo>
                  <a:lnTo>
                    <a:pt x="59822" y="59258"/>
                  </a:lnTo>
                  <a:lnTo>
                    <a:pt x="70128" y="67554"/>
                  </a:lnTo>
                  <a:lnTo>
                    <a:pt x="81766" y="73592"/>
                  </a:lnTo>
                  <a:lnTo>
                    <a:pt x="93994" y="74865"/>
                  </a:lnTo>
                  <a:lnTo>
                    <a:pt x="107188" y="72373"/>
                  </a:lnTo>
                  <a:lnTo>
                    <a:pt x="122462" y="66562"/>
                  </a:lnTo>
                  <a:lnTo>
                    <a:pt x="134893" y="57394"/>
                  </a:lnTo>
                  <a:lnTo>
                    <a:pt x="151002" y="37633"/>
                  </a:lnTo>
                  <a:lnTo>
                    <a:pt x="155303" y="24444"/>
                  </a:lnTo>
                  <a:lnTo>
                    <a:pt x="154429" y="17744"/>
                  </a:lnTo>
                  <a:lnTo>
                    <a:pt x="153207" y="14969"/>
                  </a:lnTo>
                  <a:lnTo>
                    <a:pt x="150277" y="13825"/>
                  </a:lnTo>
                  <a:lnTo>
                    <a:pt x="141376" y="14435"/>
                  </a:lnTo>
                  <a:lnTo>
                    <a:pt x="124465" y="18745"/>
                  </a:lnTo>
                  <a:lnTo>
                    <a:pt x="109420" y="27862"/>
                  </a:lnTo>
                  <a:lnTo>
                    <a:pt x="104167" y="33609"/>
                  </a:lnTo>
                  <a:lnTo>
                    <a:pt x="102767" y="36129"/>
                  </a:lnTo>
                  <a:lnTo>
                    <a:pt x="103244" y="38515"/>
                  </a:lnTo>
                  <a:lnTo>
                    <a:pt x="107538" y="43047"/>
                  </a:lnTo>
                  <a:lnTo>
                    <a:pt x="114149" y="45532"/>
                  </a:lnTo>
                  <a:lnTo>
                    <a:pt x="117889" y="46194"/>
                  </a:lnTo>
                  <a:lnTo>
                    <a:pt x="133263" y="43756"/>
                  </a:lnTo>
                  <a:lnTo>
                    <a:pt x="157742" y="35930"/>
                  </a:lnTo>
                  <a:lnTo>
                    <a:pt x="159650" y="36265"/>
                  </a:lnTo>
                  <a:lnTo>
                    <a:pt x="160921" y="37194"/>
                  </a:lnTo>
                  <a:lnTo>
                    <a:pt x="161769" y="38519"/>
                  </a:lnTo>
                  <a:lnTo>
                    <a:pt x="167494" y="62335"/>
                  </a:lnTo>
                  <a:lnTo>
                    <a:pt x="167476" y="106342"/>
                  </a:lnTo>
                  <a:lnTo>
                    <a:pt x="162774" y="143265"/>
                  </a:lnTo>
                  <a:lnTo>
                    <a:pt x="155029" y="175373"/>
                  </a:lnTo>
                  <a:lnTo>
                    <a:pt x="143797" y="196410"/>
                  </a:lnTo>
                  <a:lnTo>
                    <a:pt x="139769" y="201813"/>
                  </a:lnTo>
                  <a:lnTo>
                    <a:pt x="134968" y="204710"/>
                  </a:lnTo>
                  <a:lnTo>
                    <a:pt x="123989" y="206048"/>
                  </a:lnTo>
                  <a:lnTo>
                    <a:pt x="109279" y="202833"/>
                  </a:lnTo>
                  <a:lnTo>
                    <a:pt x="106174" y="199746"/>
                  </a:lnTo>
                  <a:lnTo>
                    <a:pt x="102726" y="190670"/>
                  </a:lnTo>
                  <a:lnTo>
                    <a:pt x="104154" y="170290"/>
                  </a:lnTo>
                  <a:lnTo>
                    <a:pt x="112881" y="156412"/>
                  </a:lnTo>
                  <a:lnTo>
                    <a:pt x="131716" y="136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761"/>
            <p:cNvSpPr/>
            <p:nvPr>
              <p:custDataLst>
                <p:tags r:id="rId338"/>
              </p:custDataLst>
            </p:nvPr>
          </p:nvSpPr>
          <p:spPr>
            <a:xfrm>
              <a:off x="10160000" y="4621518"/>
              <a:ext cx="95251" cy="117134"/>
            </a:xfrm>
            <a:custGeom>
              <a:avLst/>
              <a:gdLst/>
              <a:ahLst/>
              <a:cxnLst/>
              <a:rect l="0" t="0" r="0" b="0"/>
              <a:pathLst>
                <a:path w="95251" h="117134">
                  <a:moveTo>
                    <a:pt x="0" y="71132"/>
                  </a:moveTo>
                  <a:lnTo>
                    <a:pt x="0" y="71132"/>
                  </a:lnTo>
                  <a:lnTo>
                    <a:pt x="3370" y="71132"/>
                  </a:lnTo>
                  <a:lnTo>
                    <a:pt x="12209" y="67761"/>
                  </a:lnTo>
                  <a:lnTo>
                    <a:pt x="23764" y="58923"/>
                  </a:lnTo>
                  <a:lnTo>
                    <a:pt x="37605" y="39167"/>
                  </a:lnTo>
                  <a:lnTo>
                    <a:pt x="47913" y="18188"/>
                  </a:lnTo>
                  <a:lnTo>
                    <a:pt x="49516" y="9736"/>
                  </a:lnTo>
                  <a:lnTo>
                    <a:pt x="48533" y="6212"/>
                  </a:lnTo>
                  <a:lnTo>
                    <a:pt x="43677" y="416"/>
                  </a:lnTo>
                  <a:lnTo>
                    <a:pt x="41112" y="0"/>
                  </a:lnTo>
                  <a:lnTo>
                    <a:pt x="38698" y="1132"/>
                  </a:lnTo>
                  <a:lnTo>
                    <a:pt x="36380" y="3299"/>
                  </a:lnTo>
                  <a:lnTo>
                    <a:pt x="25453" y="41599"/>
                  </a:lnTo>
                  <a:lnTo>
                    <a:pt x="20313" y="82153"/>
                  </a:lnTo>
                  <a:lnTo>
                    <a:pt x="22797" y="103482"/>
                  </a:lnTo>
                  <a:lnTo>
                    <a:pt x="28007" y="112085"/>
                  </a:lnTo>
                  <a:lnTo>
                    <a:pt x="31369" y="115367"/>
                  </a:lnTo>
                  <a:lnTo>
                    <a:pt x="44516" y="117133"/>
                  </a:lnTo>
                  <a:lnTo>
                    <a:pt x="61413" y="114154"/>
                  </a:lnTo>
                  <a:lnTo>
                    <a:pt x="95250" y="9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713"/>
          <p:cNvGrpSpPr/>
          <p:nvPr/>
        </p:nvGrpSpPr>
        <p:grpSpPr>
          <a:xfrm>
            <a:off x="7112000" y="5892800"/>
            <a:ext cx="1158876" cy="374651"/>
            <a:chOff x="7112000" y="5892800"/>
            <a:chExt cx="1158876" cy="374651"/>
          </a:xfrm>
        </p:grpSpPr>
        <p:sp>
          <p:nvSpPr>
            <p:cNvPr id="394" name="SMARTInkShape-3762"/>
            <p:cNvSpPr/>
            <p:nvPr>
              <p:custDataLst>
                <p:tags r:id="rId321"/>
              </p:custDataLst>
            </p:nvPr>
          </p:nvSpPr>
          <p:spPr>
            <a:xfrm>
              <a:off x="8261350" y="609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763"/>
            <p:cNvSpPr/>
            <p:nvPr>
              <p:custDataLst>
                <p:tags r:id="rId322"/>
              </p:custDataLst>
            </p:nvPr>
          </p:nvSpPr>
          <p:spPr>
            <a:xfrm>
              <a:off x="8083550" y="60706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8282" y="5056"/>
                  </a:lnTo>
                  <a:lnTo>
                    <a:pt x="77351" y="2516"/>
                  </a:lnTo>
                  <a:lnTo>
                    <a:pt x="118717" y="4900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764"/>
            <p:cNvSpPr/>
            <p:nvPr>
              <p:custDataLst>
                <p:tags r:id="rId323"/>
              </p:custDataLst>
            </p:nvPr>
          </p:nvSpPr>
          <p:spPr>
            <a:xfrm>
              <a:off x="8129211" y="5916202"/>
              <a:ext cx="68640" cy="351037"/>
            </a:xfrm>
            <a:custGeom>
              <a:avLst/>
              <a:gdLst/>
              <a:ahLst/>
              <a:cxnLst/>
              <a:rect l="0" t="0" r="0" b="0"/>
              <a:pathLst>
                <a:path w="68640" h="351037">
                  <a:moveTo>
                    <a:pt x="11489" y="27398"/>
                  </a:moveTo>
                  <a:lnTo>
                    <a:pt x="11489" y="27398"/>
                  </a:lnTo>
                  <a:lnTo>
                    <a:pt x="27891" y="62"/>
                  </a:lnTo>
                  <a:lnTo>
                    <a:pt x="28772" y="0"/>
                  </a:lnTo>
                  <a:lnTo>
                    <a:pt x="29362" y="1372"/>
                  </a:lnTo>
                  <a:lnTo>
                    <a:pt x="29754" y="3699"/>
                  </a:lnTo>
                  <a:lnTo>
                    <a:pt x="17292" y="48691"/>
                  </a:lnTo>
                  <a:lnTo>
                    <a:pt x="14067" y="82016"/>
                  </a:lnTo>
                  <a:lnTo>
                    <a:pt x="10754" y="123640"/>
                  </a:lnTo>
                  <a:lnTo>
                    <a:pt x="6928" y="170361"/>
                  </a:lnTo>
                  <a:lnTo>
                    <a:pt x="4920" y="194674"/>
                  </a:lnTo>
                  <a:lnTo>
                    <a:pt x="1514" y="241442"/>
                  </a:lnTo>
                  <a:lnTo>
                    <a:pt x="0" y="281043"/>
                  </a:lnTo>
                  <a:lnTo>
                    <a:pt x="2519" y="324959"/>
                  </a:lnTo>
                  <a:lnTo>
                    <a:pt x="7737" y="341445"/>
                  </a:lnTo>
                  <a:lnTo>
                    <a:pt x="11103" y="346830"/>
                  </a:lnTo>
                  <a:lnTo>
                    <a:pt x="14760" y="349714"/>
                  </a:lnTo>
                  <a:lnTo>
                    <a:pt x="18609" y="350930"/>
                  </a:lnTo>
                  <a:lnTo>
                    <a:pt x="22585" y="351036"/>
                  </a:lnTo>
                  <a:lnTo>
                    <a:pt x="41666" y="341073"/>
                  </a:lnTo>
                  <a:lnTo>
                    <a:pt x="53359" y="324853"/>
                  </a:lnTo>
                  <a:lnTo>
                    <a:pt x="68639" y="294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765"/>
            <p:cNvSpPr/>
            <p:nvPr>
              <p:custDataLst>
                <p:tags r:id="rId324"/>
              </p:custDataLst>
            </p:nvPr>
          </p:nvSpPr>
          <p:spPr>
            <a:xfrm>
              <a:off x="7797257" y="6084805"/>
              <a:ext cx="224143" cy="128580"/>
            </a:xfrm>
            <a:custGeom>
              <a:avLst/>
              <a:gdLst/>
              <a:ahLst/>
              <a:cxnLst/>
              <a:rect l="0" t="0" r="0" b="0"/>
              <a:pathLst>
                <a:path w="224143" h="128580">
                  <a:moveTo>
                    <a:pt x="57693" y="30245"/>
                  </a:moveTo>
                  <a:lnTo>
                    <a:pt x="57693" y="30245"/>
                  </a:lnTo>
                  <a:lnTo>
                    <a:pt x="61063" y="26874"/>
                  </a:lnTo>
                  <a:lnTo>
                    <a:pt x="62719" y="23338"/>
                  </a:lnTo>
                  <a:lnTo>
                    <a:pt x="63781" y="11947"/>
                  </a:lnTo>
                  <a:lnTo>
                    <a:pt x="62457" y="8874"/>
                  </a:lnTo>
                  <a:lnTo>
                    <a:pt x="57222" y="3578"/>
                  </a:lnTo>
                  <a:lnTo>
                    <a:pt x="48312" y="754"/>
                  </a:lnTo>
                  <a:lnTo>
                    <a:pt x="42973" y="0"/>
                  </a:lnTo>
                  <a:lnTo>
                    <a:pt x="31395" y="4809"/>
                  </a:lnTo>
                  <a:lnTo>
                    <a:pt x="19899" y="14706"/>
                  </a:lnTo>
                  <a:lnTo>
                    <a:pt x="6200" y="36147"/>
                  </a:lnTo>
                  <a:lnTo>
                    <a:pt x="0" y="52153"/>
                  </a:lnTo>
                  <a:lnTo>
                    <a:pt x="537" y="68674"/>
                  </a:lnTo>
                  <a:lnTo>
                    <a:pt x="11125" y="99877"/>
                  </a:lnTo>
                  <a:lnTo>
                    <a:pt x="15359" y="106583"/>
                  </a:lnTo>
                  <a:lnTo>
                    <a:pt x="18181" y="107243"/>
                  </a:lnTo>
                  <a:lnTo>
                    <a:pt x="21474" y="106271"/>
                  </a:lnTo>
                  <a:lnTo>
                    <a:pt x="36898" y="94573"/>
                  </a:lnTo>
                  <a:lnTo>
                    <a:pt x="54644" y="66872"/>
                  </a:lnTo>
                  <a:lnTo>
                    <a:pt x="55661" y="66658"/>
                  </a:lnTo>
                  <a:lnTo>
                    <a:pt x="56338" y="67221"/>
                  </a:lnTo>
                  <a:lnTo>
                    <a:pt x="60945" y="89294"/>
                  </a:lnTo>
                  <a:lnTo>
                    <a:pt x="66428" y="97176"/>
                  </a:lnTo>
                  <a:lnTo>
                    <a:pt x="81447" y="107986"/>
                  </a:lnTo>
                  <a:lnTo>
                    <a:pt x="84818" y="108177"/>
                  </a:lnTo>
                  <a:lnTo>
                    <a:pt x="87771" y="106893"/>
                  </a:lnTo>
                  <a:lnTo>
                    <a:pt x="109239" y="85077"/>
                  </a:lnTo>
                  <a:lnTo>
                    <a:pt x="135888" y="39734"/>
                  </a:lnTo>
                  <a:lnTo>
                    <a:pt x="150418" y="20746"/>
                  </a:lnTo>
                  <a:lnTo>
                    <a:pt x="151260" y="20384"/>
                  </a:lnTo>
                  <a:lnTo>
                    <a:pt x="151821" y="20849"/>
                  </a:lnTo>
                  <a:lnTo>
                    <a:pt x="152195" y="21865"/>
                  </a:lnTo>
                  <a:lnTo>
                    <a:pt x="147819" y="58784"/>
                  </a:lnTo>
                  <a:lnTo>
                    <a:pt x="150206" y="102048"/>
                  </a:lnTo>
                  <a:lnTo>
                    <a:pt x="152703" y="128579"/>
                  </a:lnTo>
                  <a:lnTo>
                    <a:pt x="152837" y="126631"/>
                  </a:lnTo>
                  <a:lnTo>
                    <a:pt x="153600" y="120355"/>
                  </a:lnTo>
                  <a:lnTo>
                    <a:pt x="161775" y="79583"/>
                  </a:lnTo>
                  <a:lnTo>
                    <a:pt x="179382" y="32074"/>
                  </a:lnTo>
                  <a:lnTo>
                    <a:pt x="192840" y="9386"/>
                  </a:lnTo>
                  <a:lnTo>
                    <a:pt x="201484" y="3334"/>
                  </a:lnTo>
                  <a:lnTo>
                    <a:pt x="205766" y="3133"/>
                  </a:lnTo>
                  <a:lnTo>
                    <a:pt x="214283" y="6671"/>
                  </a:lnTo>
                  <a:lnTo>
                    <a:pt x="220893" y="16710"/>
                  </a:lnTo>
                  <a:lnTo>
                    <a:pt x="223643" y="23338"/>
                  </a:lnTo>
                  <a:lnTo>
                    <a:pt x="224142" y="52893"/>
                  </a:lnTo>
                  <a:lnTo>
                    <a:pt x="217944" y="97573"/>
                  </a:lnTo>
                  <a:lnTo>
                    <a:pt x="216575" y="120396"/>
                  </a:lnTo>
                  <a:lnTo>
                    <a:pt x="216443" y="119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766"/>
            <p:cNvSpPr/>
            <p:nvPr>
              <p:custDataLst>
                <p:tags r:id="rId325"/>
              </p:custDataLst>
            </p:nvPr>
          </p:nvSpPr>
          <p:spPr>
            <a:xfrm>
              <a:off x="7651750" y="6076950"/>
              <a:ext cx="88901" cy="130422"/>
            </a:xfrm>
            <a:custGeom>
              <a:avLst/>
              <a:gdLst/>
              <a:ahLst/>
              <a:cxnLst/>
              <a:rect l="0" t="0" r="0" b="0"/>
              <a:pathLst>
                <a:path w="88901" h="130422">
                  <a:moveTo>
                    <a:pt x="0" y="12700"/>
                  </a:moveTo>
                  <a:lnTo>
                    <a:pt x="0" y="12700"/>
                  </a:lnTo>
                  <a:lnTo>
                    <a:pt x="10831" y="55332"/>
                  </a:lnTo>
                  <a:lnTo>
                    <a:pt x="18416" y="84676"/>
                  </a:lnTo>
                  <a:lnTo>
                    <a:pt x="42675" y="130016"/>
                  </a:lnTo>
                  <a:lnTo>
                    <a:pt x="43972" y="130421"/>
                  </a:lnTo>
                  <a:lnTo>
                    <a:pt x="45543" y="129986"/>
                  </a:lnTo>
                  <a:lnTo>
                    <a:pt x="47295" y="128991"/>
                  </a:lnTo>
                  <a:lnTo>
                    <a:pt x="53132" y="117477"/>
                  </a:lnTo>
                  <a:lnTo>
                    <a:pt x="61426" y="71393"/>
                  </a:lnTo>
                  <a:lnTo>
                    <a:pt x="71739" y="29885"/>
                  </a:lnTo>
                  <a:lnTo>
                    <a:pt x="78450" y="16810"/>
                  </a:lnTo>
                  <a:lnTo>
                    <a:pt x="86626" y="653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767"/>
            <p:cNvSpPr/>
            <p:nvPr>
              <p:custDataLst>
                <p:tags r:id="rId326"/>
              </p:custDataLst>
            </p:nvPr>
          </p:nvSpPr>
          <p:spPr>
            <a:xfrm>
              <a:off x="7112000" y="6089650"/>
              <a:ext cx="114301" cy="164458"/>
            </a:xfrm>
            <a:custGeom>
              <a:avLst/>
              <a:gdLst/>
              <a:ahLst/>
              <a:cxnLst/>
              <a:rect l="0" t="0" r="0" b="0"/>
              <a:pathLst>
                <a:path w="114301" h="164458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2551" y="7024"/>
                  </a:lnTo>
                  <a:lnTo>
                    <a:pt x="18951" y="8916"/>
                  </a:lnTo>
                  <a:lnTo>
                    <a:pt x="41442" y="25062"/>
                  </a:lnTo>
                  <a:lnTo>
                    <a:pt x="77277" y="65236"/>
                  </a:lnTo>
                  <a:lnTo>
                    <a:pt x="93766" y="97254"/>
                  </a:lnTo>
                  <a:lnTo>
                    <a:pt x="98118" y="118483"/>
                  </a:lnTo>
                  <a:lnTo>
                    <a:pt x="96289" y="137795"/>
                  </a:lnTo>
                  <a:lnTo>
                    <a:pt x="90773" y="153670"/>
                  </a:lnTo>
                  <a:lnTo>
                    <a:pt x="83618" y="163078"/>
                  </a:lnTo>
                  <a:lnTo>
                    <a:pt x="80440" y="164457"/>
                  </a:lnTo>
                  <a:lnTo>
                    <a:pt x="77615" y="163966"/>
                  </a:lnTo>
                  <a:lnTo>
                    <a:pt x="75026" y="162227"/>
                  </a:lnTo>
                  <a:lnTo>
                    <a:pt x="64643" y="146296"/>
                  </a:lnTo>
                  <a:lnTo>
                    <a:pt x="59368" y="110218"/>
                  </a:lnTo>
                  <a:lnTo>
                    <a:pt x="64550" y="67151"/>
                  </a:lnTo>
                  <a:lnTo>
                    <a:pt x="78392" y="33224"/>
                  </a:lnTo>
                  <a:lnTo>
                    <a:pt x="91756" y="180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768"/>
            <p:cNvSpPr/>
            <p:nvPr>
              <p:custDataLst>
                <p:tags r:id="rId327"/>
              </p:custDataLst>
            </p:nvPr>
          </p:nvSpPr>
          <p:spPr>
            <a:xfrm>
              <a:off x="7269649" y="6065427"/>
              <a:ext cx="115402" cy="161029"/>
            </a:xfrm>
            <a:custGeom>
              <a:avLst/>
              <a:gdLst/>
              <a:ahLst/>
              <a:cxnLst/>
              <a:rect l="0" t="0" r="0" b="0"/>
              <a:pathLst>
                <a:path w="115402" h="161029">
                  <a:moveTo>
                    <a:pt x="7451" y="75023"/>
                  </a:moveTo>
                  <a:lnTo>
                    <a:pt x="7451" y="75023"/>
                  </a:lnTo>
                  <a:lnTo>
                    <a:pt x="10821" y="75023"/>
                  </a:lnTo>
                  <a:lnTo>
                    <a:pt x="14358" y="71260"/>
                  </a:lnTo>
                  <a:lnTo>
                    <a:pt x="46644" y="25814"/>
                  </a:lnTo>
                  <a:lnTo>
                    <a:pt x="56583" y="2796"/>
                  </a:lnTo>
                  <a:lnTo>
                    <a:pt x="55728" y="1472"/>
                  </a:lnTo>
                  <a:lnTo>
                    <a:pt x="51015" y="0"/>
                  </a:lnTo>
                  <a:lnTo>
                    <a:pt x="33686" y="5913"/>
                  </a:lnTo>
                  <a:lnTo>
                    <a:pt x="20522" y="20319"/>
                  </a:lnTo>
                  <a:lnTo>
                    <a:pt x="9028" y="41538"/>
                  </a:lnTo>
                  <a:lnTo>
                    <a:pt x="0" y="80546"/>
                  </a:lnTo>
                  <a:lnTo>
                    <a:pt x="1872" y="117817"/>
                  </a:lnTo>
                  <a:lnTo>
                    <a:pt x="7558" y="138021"/>
                  </a:lnTo>
                  <a:lnTo>
                    <a:pt x="16671" y="152647"/>
                  </a:lnTo>
                  <a:lnTo>
                    <a:pt x="22064" y="158521"/>
                  </a:lnTo>
                  <a:lnTo>
                    <a:pt x="29187" y="161028"/>
                  </a:lnTo>
                  <a:lnTo>
                    <a:pt x="46510" y="160049"/>
                  </a:lnTo>
                  <a:lnTo>
                    <a:pt x="76095" y="148194"/>
                  </a:lnTo>
                  <a:lnTo>
                    <a:pt x="92992" y="129651"/>
                  </a:lnTo>
                  <a:lnTo>
                    <a:pt x="115401" y="9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769"/>
            <p:cNvSpPr/>
            <p:nvPr>
              <p:custDataLst>
                <p:tags r:id="rId328"/>
              </p:custDataLst>
            </p:nvPr>
          </p:nvSpPr>
          <p:spPr>
            <a:xfrm>
              <a:off x="7448734" y="5892800"/>
              <a:ext cx="18867" cy="374651"/>
            </a:xfrm>
            <a:custGeom>
              <a:avLst/>
              <a:gdLst/>
              <a:ahLst/>
              <a:cxnLst/>
              <a:rect l="0" t="0" r="0" b="0"/>
              <a:pathLst>
                <a:path w="18867" h="374651">
                  <a:moveTo>
                    <a:pt x="18866" y="0"/>
                  </a:moveTo>
                  <a:lnTo>
                    <a:pt x="18866" y="0"/>
                  </a:lnTo>
                  <a:lnTo>
                    <a:pt x="12124" y="3371"/>
                  </a:lnTo>
                  <a:lnTo>
                    <a:pt x="4560" y="29064"/>
                  </a:lnTo>
                  <a:lnTo>
                    <a:pt x="1926" y="59954"/>
                  </a:lnTo>
                  <a:lnTo>
                    <a:pt x="753" y="100023"/>
                  </a:lnTo>
                  <a:lnTo>
                    <a:pt x="441" y="124539"/>
                  </a:lnTo>
                  <a:lnTo>
                    <a:pt x="232" y="150759"/>
                  </a:lnTo>
                  <a:lnTo>
                    <a:pt x="93" y="176000"/>
                  </a:lnTo>
                  <a:lnTo>
                    <a:pt x="0" y="200589"/>
                  </a:lnTo>
                  <a:lnTo>
                    <a:pt x="604" y="247901"/>
                  </a:lnTo>
                  <a:lnTo>
                    <a:pt x="3224" y="292446"/>
                  </a:lnTo>
                  <a:lnTo>
                    <a:pt x="6740" y="328238"/>
                  </a:lnTo>
                  <a:lnTo>
                    <a:pt x="12516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770"/>
            <p:cNvSpPr/>
            <p:nvPr>
              <p:custDataLst>
                <p:tags r:id="rId329"/>
              </p:custDataLst>
            </p:nvPr>
          </p:nvSpPr>
          <p:spPr>
            <a:xfrm>
              <a:off x="7505700" y="6080539"/>
              <a:ext cx="69851" cy="136774"/>
            </a:xfrm>
            <a:custGeom>
              <a:avLst/>
              <a:gdLst/>
              <a:ahLst/>
              <a:cxnLst/>
              <a:rect l="0" t="0" r="0" b="0"/>
              <a:pathLst>
                <a:path w="69851" h="136774">
                  <a:moveTo>
                    <a:pt x="0" y="72611"/>
                  </a:moveTo>
                  <a:lnTo>
                    <a:pt x="0" y="72611"/>
                  </a:lnTo>
                  <a:lnTo>
                    <a:pt x="14503" y="71906"/>
                  </a:lnTo>
                  <a:lnTo>
                    <a:pt x="35942" y="63772"/>
                  </a:lnTo>
                  <a:lnTo>
                    <a:pt x="45300" y="57684"/>
                  </a:lnTo>
                  <a:lnTo>
                    <a:pt x="52541" y="34556"/>
                  </a:lnTo>
                  <a:lnTo>
                    <a:pt x="51339" y="18303"/>
                  </a:lnTo>
                  <a:lnTo>
                    <a:pt x="49043" y="11006"/>
                  </a:lnTo>
                  <a:lnTo>
                    <a:pt x="46101" y="6141"/>
                  </a:lnTo>
                  <a:lnTo>
                    <a:pt x="42728" y="2897"/>
                  </a:lnTo>
                  <a:lnTo>
                    <a:pt x="39069" y="735"/>
                  </a:lnTo>
                  <a:lnTo>
                    <a:pt x="35218" y="0"/>
                  </a:lnTo>
                  <a:lnTo>
                    <a:pt x="27176" y="1063"/>
                  </a:lnTo>
                  <a:lnTo>
                    <a:pt x="18899" y="7651"/>
                  </a:lnTo>
                  <a:lnTo>
                    <a:pt x="14715" y="12371"/>
                  </a:lnTo>
                  <a:lnTo>
                    <a:pt x="5459" y="39241"/>
                  </a:lnTo>
                  <a:lnTo>
                    <a:pt x="4988" y="74012"/>
                  </a:lnTo>
                  <a:lnTo>
                    <a:pt x="12689" y="104384"/>
                  </a:lnTo>
                  <a:lnTo>
                    <a:pt x="23908" y="124516"/>
                  </a:lnTo>
                  <a:lnTo>
                    <a:pt x="33910" y="132839"/>
                  </a:lnTo>
                  <a:lnTo>
                    <a:pt x="39539" y="136046"/>
                  </a:lnTo>
                  <a:lnTo>
                    <a:pt x="45409" y="136773"/>
                  </a:lnTo>
                  <a:lnTo>
                    <a:pt x="69850" y="129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714"/>
          <p:cNvGrpSpPr/>
          <p:nvPr/>
        </p:nvGrpSpPr>
        <p:grpSpPr>
          <a:xfrm>
            <a:off x="6384443" y="6070598"/>
            <a:ext cx="401470" cy="228603"/>
            <a:chOff x="6384443" y="6070598"/>
            <a:chExt cx="401470" cy="228603"/>
          </a:xfrm>
        </p:grpSpPr>
        <p:sp>
          <p:nvSpPr>
            <p:cNvPr id="404" name="SMARTInkShape-3771"/>
            <p:cNvSpPr/>
            <p:nvPr>
              <p:custDataLst>
                <p:tags r:id="rId318"/>
              </p:custDataLst>
            </p:nvPr>
          </p:nvSpPr>
          <p:spPr>
            <a:xfrm>
              <a:off x="6692900" y="6070598"/>
              <a:ext cx="93013" cy="228603"/>
            </a:xfrm>
            <a:custGeom>
              <a:avLst/>
              <a:gdLst/>
              <a:ahLst/>
              <a:cxnLst/>
              <a:rect l="0" t="0" r="0" b="0"/>
              <a:pathLst>
                <a:path w="93013" h="228603">
                  <a:moveTo>
                    <a:pt x="12700" y="2"/>
                  </a:moveTo>
                  <a:lnTo>
                    <a:pt x="12700" y="2"/>
                  </a:lnTo>
                  <a:lnTo>
                    <a:pt x="1765" y="0"/>
                  </a:lnTo>
                  <a:lnTo>
                    <a:pt x="1177" y="707"/>
                  </a:lnTo>
                  <a:lnTo>
                    <a:pt x="522" y="3373"/>
                  </a:lnTo>
                  <a:lnTo>
                    <a:pt x="2465" y="5071"/>
                  </a:lnTo>
                  <a:lnTo>
                    <a:pt x="47404" y="34798"/>
                  </a:lnTo>
                  <a:lnTo>
                    <a:pt x="83996" y="66220"/>
                  </a:lnTo>
                  <a:lnTo>
                    <a:pt x="89158" y="75897"/>
                  </a:lnTo>
                  <a:lnTo>
                    <a:pt x="93012" y="97939"/>
                  </a:lnTo>
                  <a:lnTo>
                    <a:pt x="84848" y="119964"/>
                  </a:lnTo>
                  <a:lnTo>
                    <a:pt x="50862" y="162849"/>
                  </a:lnTo>
                  <a:lnTo>
                    <a:pt x="12281" y="207096"/>
                  </a:lnTo>
                  <a:lnTo>
                    <a:pt x="0" y="228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772"/>
            <p:cNvSpPr/>
            <p:nvPr>
              <p:custDataLst>
                <p:tags r:id="rId319"/>
              </p:custDataLst>
            </p:nvPr>
          </p:nvSpPr>
          <p:spPr>
            <a:xfrm>
              <a:off x="6470650" y="6191250"/>
              <a:ext cx="298451" cy="43157"/>
            </a:xfrm>
            <a:custGeom>
              <a:avLst/>
              <a:gdLst/>
              <a:ahLst/>
              <a:cxnLst/>
              <a:rect l="0" t="0" r="0" b="0"/>
              <a:pathLst>
                <a:path w="298451" h="43157">
                  <a:moveTo>
                    <a:pt x="0" y="38100"/>
                  </a:moveTo>
                  <a:lnTo>
                    <a:pt x="0" y="38100"/>
                  </a:lnTo>
                  <a:lnTo>
                    <a:pt x="34530" y="41471"/>
                  </a:lnTo>
                  <a:lnTo>
                    <a:pt x="69674" y="43126"/>
                  </a:lnTo>
                  <a:lnTo>
                    <a:pt x="113516" y="43156"/>
                  </a:lnTo>
                  <a:lnTo>
                    <a:pt x="137061" y="42176"/>
                  </a:lnTo>
                  <a:lnTo>
                    <a:pt x="182976" y="38500"/>
                  </a:lnTo>
                  <a:lnTo>
                    <a:pt x="222199" y="32164"/>
                  </a:lnTo>
                  <a:lnTo>
                    <a:pt x="269271" y="13920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773"/>
            <p:cNvSpPr/>
            <p:nvPr>
              <p:custDataLst>
                <p:tags r:id="rId320"/>
              </p:custDataLst>
            </p:nvPr>
          </p:nvSpPr>
          <p:spPr>
            <a:xfrm>
              <a:off x="6384443" y="6146798"/>
              <a:ext cx="289408" cy="25403"/>
            </a:xfrm>
            <a:custGeom>
              <a:avLst/>
              <a:gdLst/>
              <a:ahLst/>
              <a:cxnLst/>
              <a:rect l="0" t="0" r="0" b="0"/>
              <a:pathLst>
                <a:path w="289408" h="25403">
                  <a:moveTo>
                    <a:pt x="3657" y="2"/>
                  </a:moveTo>
                  <a:lnTo>
                    <a:pt x="3657" y="2"/>
                  </a:lnTo>
                  <a:lnTo>
                    <a:pt x="0" y="0"/>
                  </a:lnTo>
                  <a:lnTo>
                    <a:pt x="1559" y="0"/>
                  </a:lnTo>
                  <a:lnTo>
                    <a:pt x="43932" y="10128"/>
                  </a:lnTo>
                  <a:lnTo>
                    <a:pt x="76825" y="11558"/>
                  </a:lnTo>
                  <a:lnTo>
                    <a:pt x="120607" y="14074"/>
                  </a:lnTo>
                  <a:lnTo>
                    <a:pt x="167818" y="17546"/>
                  </a:lnTo>
                  <a:lnTo>
                    <a:pt x="209967" y="21440"/>
                  </a:lnTo>
                  <a:lnTo>
                    <a:pt x="244222" y="23642"/>
                  </a:lnTo>
                  <a:lnTo>
                    <a:pt x="289407" y="25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715"/>
          <p:cNvGrpSpPr/>
          <p:nvPr/>
        </p:nvGrpSpPr>
        <p:grpSpPr>
          <a:xfrm>
            <a:off x="5539891" y="6086658"/>
            <a:ext cx="568810" cy="231593"/>
            <a:chOff x="5539891" y="6086658"/>
            <a:chExt cx="568810" cy="231593"/>
          </a:xfrm>
        </p:grpSpPr>
        <p:sp>
          <p:nvSpPr>
            <p:cNvPr id="408" name="SMARTInkShape-3774"/>
            <p:cNvSpPr/>
            <p:nvPr>
              <p:custDataLst>
                <p:tags r:id="rId314"/>
              </p:custDataLst>
            </p:nvPr>
          </p:nvSpPr>
          <p:spPr>
            <a:xfrm>
              <a:off x="5927900" y="6086658"/>
              <a:ext cx="180801" cy="190602"/>
            </a:xfrm>
            <a:custGeom>
              <a:avLst/>
              <a:gdLst/>
              <a:ahLst/>
              <a:cxnLst/>
              <a:rect l="0" t="0" r="0" b="0"/>
              <a:pathLst>
                <a:path w="180801" h="190602">
                  <a:moveTo>
                    <a:pt x="9350" y="72842"/>
                  </a:moveTo>
                  <a:lnTo>
                    <a:pt x="9350" y="72842"/>
                  </a:lnTo>
                  <a:lnTo>
                    <a:pt x="14817" y="78309"/>
                  </a:lnTo>
                  <a:lnTo>
                    <a:pt x="22181" y="75560"/>
                  </a:lnTo>
                  <a:lnTo>
                    <a:pt x="41675" y="62534"/>
                  </a:lnTo>
                  <a:lnTo>
                    <a:pt x="55460" y="44858"/>
                  </a:lnTo>
                  <a:lnTo>
                    <a:pt x="68997" y="13641"/>
                  </a:lnTo>
                  <a:lnTo>
                    <a:pt x="70281" y="7973"/>
                  </a:lnTo>
                  <a:lnTo>
                    <a:pt x="69726" y="4197"/>
                  </a:lnTo>
                  <a:lnTo>
                    <a:pt x="67946" y="1679"/>
                  </a:lnTo>
                  <a:lnTo>
                    <a:pt x="65345" y="0"/>
                  </a:lnTo>
                  <a:lnTo>
                    <a:pt x="61498" y="997"/>
                  </a:lnTo>
                  <a:lnTo>
                    <a:pt x="51577" y="7750"/>
                  </a:lnTo>
                  <a:lnTo>
                    <a:pt x="23598" y="44541"/>
                  </a:lnTo>
                  <a:lnTo>
                    <a:pt x="5575" y="80919"/>
                  </a:lnTo>
                  <a:lnTo>
                    <a:pt x="0" y="121253"/>
                  </a:lnTo>
                  <a:lnTo>
                    <a:pt x="1196" y="144923"/>
                  </a:lnTo>
                  <a:lnTo>
                    <a:pt x="7842" y="161558"/>
                  </a:lnTo>
                  <a:lnTo>
                    <a:pt x="12579" y="167970"/>
                  </a:lnTo>
                  <a:lnTo>
                    <a:pt x="36099" y="183735"/>
                  </a:lnTo>
                  <a:lnTo>
                    <a:pt x="68780" y="190601"/>
                  </a:lnTo>
                  <a:lnTo>
                    <a:pt x="112018" y="189264"/>
                  </a:lnTo>
                  <a:lnTo>
                    <a:pt x="153835" y="181029"/>
                  </a:lnTo>
                  <a:lnTo>
                    <a:pt x="180800" y="17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775"/>
            <p:cNvSpPr/>
            <p:nvPr>
              <p:custDataLst>
                <p:tags r:id="rId315"/>
              </p:custDataLst>
            </p:nvPr>
          </p:nvSpPr>
          <p:spPr>
            <a:xfrm>
              <a:off x="5746750" y="6108700"/>
              <a:ext cx="127001" cy="196595"/>
            </a:xfrm>
            <a:custGeom>
              <a:avLst/>
              <a:gdLst/>
              <a:ahLst/>
              <a:cxnLst/>
              <a:rect l="0" t="0" r="0" b="0"/>
              <a:pathLst>
                <a:path w="127001" h="196595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6628" y="50609"/>
                  </a:lnTo>
                  <a:lnTo>
                    <a:pt x="32913" y="90725"/>
                  </a:lnTo>
                  <a:lnTo>
                    <a:pt x="49264" y="132010"/>
                  </a:lnTo>
                  <a:lnTo>
                    <a:pt x="64925" y="165408"/>
                  </a:lnTo>
                  <a:lnTo>
                    <a:pt x="85299" y="195218"/>
                  </a:lnTo>
                  <a:lnTo>
                    <a:pt x="87910" y="196467"/>
                  </a:lnTo>
                  <a:lnTo>
                    <a:pt x="90357" y="196594"/>
                  </a:lnTo>
                  <a:lnTo>
                    <a:pt x="91987" y="194563"/>
                  </a:lnTo>
                  <a:lnTo>
                    <a:pt x="93800" y="186661"/>
                  </a:lnTo>
                  <a:lnTo>
                    <a:pt x="95669" y="146310"/>
                  </a:lnTo>
                  <a:lnTo>
                    <a:pt x="98494" y="112063"/>
                  </a:lnTo>
                  <a:lnTo>
                    <a:pt x="102100" y="78968"/>
                  </a:lnTo>
                  <a:lnTo>
                    <a:pt x="109980" y="382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776"/>
            <p:cNvSpPr/>
            <p:nvPr>
              <p:custDataLst>
                <p:tags r:id="rId316"/>
              </p:custDataLst>
            </p:nvPr>
          </p:nvSpPr>
          <p:spPr>
            <a:xfrm>
              <a:off x="5619750" y="6089650"/>
              <a:ext cx="76201" cy="228601"/>
            </a:xfrm>
            <a:custGeom>
              <a:avLst/>
              <a:gdLst/>
              <a:ahLst/>
              <a:cxnLst/>
              <a:rect l="0" t="0" r="0" b="0"/>
              <a:pathLst>
                <a:path w="76201" h="228601">
                  <a:moveTo>
                    <a:pt x="0" y="0"/>
                  </a:moveTo>
                  <a:lnTo>
                    <a:pt x="0" y="0"/>
                  </a:lnTo>
                  <a:lnTo>
                    <a:pt x="15580" y="39999"/>
                  </a:lnTo>
                  <a:lnTo>
                    <a:pt x="29232" y="83505"/>
                  </a:lnTo>
                  <a:lnTo>
                    <a:pt x="36040" y="117547"/>
                  </a:lnTo>
                  <a:lnTo>
                    <a:pt x="42123" y="151726"/>
                  </a:lnTo>
                  <a:lnTo>
                    <a:pt x="52776" y="192653"/>
                  </a:lnTo>
                  <a:lnTo>
                    <a:pt x="61420" y="217008"/>
                  </a:lnTo>
                  <a:lnTo>
                    <a:pt x="64936" y="220872"/>
                  </a:lnTo>
                  <a:lnTo>
                    <a:pt x="762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777"/>
            <p:cNvSpPr/>
            <p:nvPr>
              <p:custDataLst>
                <p:tags r:id="rId317"/>
              </p:custDataLst>
            </p:nvPr>
          </p:nvSpPr>
          <p:spPr>
            <a:xfrm>
              <a:off x="5539891" y="6191250"/>
              <a:ext cx="175110" cy="44451"/>
            </a:xfrm>
            <a:custGeom>
              <a:avLst/>
              <a:gdLst/>
              <a:ahLst/>
              <a:cxnLst/>
              <a:rect l="0" t="0" r="0" b="0"/>
              <a:pathLst>
                <a:path w="1751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40086"/>
                  </a:lnTo>
                  <a:lnTo>
                    <a:pt x="514" y="39424"/>
                  </a:lnTo>
                  <a:lnTo>
                    <a:pt x="36657" y="29428"/>
                  </a:lnTo>
                  <a:lnTo>
                    <a:pt x="79523" y="20243"/>
                  </a:lnTo>
                  <a:lnTo>
                    <a:pt x="126797" y="13053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716"/>
          <p:cNvGrpSpPr/>
          <p:nvPr/>
        </p:nvGrpSpPr>
        <p:grpSpPr>
          <a:xfrm>
            <a:off x="3813438" y="5991029"/>
            <a:ext cx="1330063" cy="535340"/>
            <a:chOff x="3813438" y="5991029"/>
            <a:chExt cx="1330063" cy="535340"/>
          </a:xfrm>
        </p:grpSpPr>
        <p:sp>
          <p:nvSpPr>
            <p:cNvPr id="413" name="SMARTInkShape-3778"/>
            <p:cNvSpPr/>
            <p:nvPr>
              <p:custDataLst>
                <p:tags r:id="rId306"/>
              </p:custDataLst>
            </p:nvPr>
          </p:nvSpPr>
          <p:spPr>
            <a:xfrm>
              <a:off x="5143500" y="6388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779"/>
            <p:cNvSpPr/>
            <p:nvPr>
              <p:custDataLst>
                <p:tags r:id="rId307"/>
              </p:custDataLst>
            </p:nvPr>
          </p:nvSpPr>
          <p:spPr>
            <a:xfrm>
              <a:off x="5137150" y="6242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780"/>
            <p:cNvSpPr/>
            <p:nvPr>
              <p:custDataLst>
                <p:tags r:id="rId308"/>
              </p:custDataLst>
            </p:nvPr>
          </p:nvSpPr>
          <p:spPr>
            <a:xfrm>
              <a:off x="4804423" y="5991029"/>
              <a:ext cx="173978" cy="328547"/>
            </a:xfrm>
            <a:custGeom>
              <a:avLst/>
              <a:gdLst/>
              <a:ahLst/>
              <a:cxnLst/>
              <a:rect l="0" t="0" r="0" b="0"/>
              <a:pathLst>
                <a:path w="173978" h="328547">
                  <a:moveTo>
                    <a:pt x="66027" y="3371"/>
                  </a:moveTo>
                  <a:lnTo>
                    <a:pt x="66027" y="3371"/>
                  </a:lnTo>
                  <a:lnTo>
                    <a:pt x="59285" y="0"/>
                  </a:lnTo>
                  <a:lnTo>
                    <a:pt x="55888" y="1124"/>
                  </a:lnTo>
                  <a:lnTo>
                    <a:pt x="48350" y="8016"/>
                  </a:lnTo>
                  <a:lnTo>
                    <a:pt x="32802" y="37281"/>
                  </a:lnTo>
                  <a:lnTo>
                    <a:pt x="22803" y="70889"/>
                  </a:lnTo>
                  <a:lnTo>
                    <a:pt x="14361" y="111695"/>
                  </a:lnTo>
                  <a:lnTo>
                    <a:pt x="8256" y="155702"/>
                  </a:lnTo>
                  <a:lnTo>
                    <a:pt x="3192" y="199249"/>
                  </a:lnTo>
                  <a:lnTo>
                    <a:pt x="0" y="240006"/>
                  </a:lnTo>
                  <a:lnTo>
                    <a:pt x="934" y="274584"/>
                  </a:lnTo>
                  <a:lnTo>
                    <a:pt x="2918" y="318992"/>
                  </a:lnTo>
                  <a:lnTo>
                    <a:pt x="5758" y="327092"/>
                  </a:lnTo>
                  <a:lnTo>
                    <a:pt x="8915" y="328546"/>
                  </a:lnTo>
                  <a:lnTo>
                    <a:pt x="18066" y="328280"/>
                  </a:lnTo>
                  <a:lnTo>
                    <a:pt x="22764" y="325104"/>
                  </a:lnTo>
                  <a:lnTo>
                    <a:pt x="31747" y="314051"/>
                  </a:lnTo>
                  <a:lnTo>
                    <a:pt x="49012" y="272407"/>
                  </a:lnTo>
                  <a:lnTo>
                    <a:pt x="60358" y="231644"/>
                  </a:lnTo>
                  <a:lnTo>
                    <a:pt x="63507" y="215127"/>
                  </a:lnTo>
                  <a:lnTo>
                    <a:pt x="62936" y="209453"/>
                  </a:lnTo>
                  <a:lnTo>
                    <a:pt x="61144" y="204964"/>
                  </a:lnTo>
                  <a:lnTo>
                    <a:pt x="58538" y="201267"/>
                  </a:lnTo>
                  <a:lnTo>
                    <a:pt x="55390" y="200917"/>
                  </a:lnTo>
                  <a:lnTo>
                    <a:pt x="51881" y="202803"/>
                  </a:lnTo>
                  <a:lnTo>
                    <a:pt x="48129" y="206176"/>
                  </a:lnTo>
                  <a:lnTo>
                    <a:pt x="39479" y="227777"/>
                  </a:lnTo>
                  <a:lnTo>
                    <a:pt x="31646" y="266682"/>
                  </a:lnTo>
                  <a:lnTo>
                    <a:pt x="34595" y="295721"/>
                  </a:lnTo>
                  <a:lnTo>
                    <a:pt x="40533" y="308752"/>
                  </a:lnTo>
                  <a:lnTo>
                    <a:pt x="47876" y="317367"/>
                  </a:lnTo>
                  <a:lnTo>
                    <a:pt x="51810" y="320650"/>
                  </a:lnTo>
                  <a:lnTo>
                    <a:pt x="65588" y="324301"/>
                  </a:lnTo>
                  <a:lnTo>
                    <a:pt x="103177" y="326644"/>
                  </a:lnTo>
                  <a:lnTo>
                    <a:pt x="130735" y="320307"/>
                  </a:lnTo>
                  <a:lnTo>
                    <a:pt x="173977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781"/>
            <p:cNvSpPr/>
            <p:nvPr>
              <p:custDataLst>
                <p:tags r:id="rId309"/>
              </p:custDataLst>
            </p:nvPr>
          </p:nvSpPr>
          <p:spPr>
            <a:xfrm>
              <a:off x="4623141" y="6223000"/>
              <a:ext cx="90008" cy="303369"/>
            </a:xfrm>
            <a:custGeom>
              <a:avLst/>
              <a:gdLst/>
              <a:ahLst/>
              <a:cxnLst/>
              <a:rect l="0" t="0" r="0" b="0"/>
              <a:pathLst>
                <a:path w="90008" h="303369">
                  <a:moveTo>
                    <a:pt x="12359" y="0"/>
                  </a:moveTo>
                  <a:lnTo>
                    <a:pt x="12359" y="0"/>
                  </a:lnTo>
                  <a:lnTo>
                    <a:pt x="15730" y="3371"/>
                  </a:lnTo>
                  <a:lnTo>
                    <a:pt x="17826" y="22322"/>
                  </a:lnTo>
                  <a:lnTo>
                    <a:pt x="15076" y="57022"/>
                  </a:lnTo>
                  <a:lnTo>
                    <a:pt x="13164" y="101954"/>
                  </a:lnTo>
                  <a:lnTo>
                    <a:pt x="12717" y="138210"/>
                  </a:lnTo>
                  <a:lnTo>
                    <a:pt x="11812" y="177844"/>
                  </a:lnTo>
                  <a:lnTo>
                    <a:pt x="9058" y="218977"/>
                  </a:lnTo>
                  <a:lnTo>
                    <a:pt x="5483" y="253250"/>
                  </a:lnTo>
                  <a:lnTo>
                    <a:pt x="426" y="300520"/>
                  </a:lnTo>
                  <a:lnTo>
                    <a:pt x="0" y="303368"/>
                  </a:lnTo>
                  <a:lnTo>
                    <a:pt x="3060" y="259207"/>
                  </a:lnTo>
                  <a:lnTo>
                    <a:pt x="4699" y="223153"/>
                  </a:lnTo>
                  <a:lnTo>
                    <a:pt x="7543" y="178202"/>
                  </a:lnTo>
                  <a:lnTo>
                    <a:pt x="11265" y="153373"/>
                  </a:lnTo>
                  <a:lnTo>
                    <a:pt x="20340" y="106266"/>
                  </a:lnTo>
                  <a:lnTo>
                    <a:pt x="29076" y="71219"/>
                  </a:lnTo>
                  <a:lnTo>
                    <a:pt x="48549" y="23619"/>
                  </a:lnTo>
                  <a:lnTo>
                    <a:pt x="51302" y="17864"/>
                  </a:lnTo>
                  <a:lnTo>
                    <a:pt x="54549" y="14026"/>
                  </a:lnTo>
                  <a:lnTo>
                    <a:pt x="61920" y="9761"/>
                  </a:lnTo>
                  <a:lnTo>
                    <a:pt x="66566" y="10035"/>
                  </a:lnTo>
                  <a:lnTo>
                    <a:pt x="77373" y="14103"/>
                  </a:lnTo>
                  <a:lnTo>
                    <a:pt x="85469" y="28139"/>
                  </a:lnTo>
                  <a:lnTo>
                    <a:pt x="90007" y="47785"/>
                  </a:lnTo>
                  <a:lnTo>
                    <a:pt x="87890" y="78679"/>
                  </a:lnTo>
                  <a:lnTo>
                    <a:pt x="77934" y="108762"/>
                  </a:lnTo>
                  <a:lnTo>
                    <a:pt x="67610" y="124539"/>
                  </a:lnTo>
                  <a:lnTo>
                    <a:pt x="55964" y="134843"/>
                  </a:lnTo>
                  <a:lnTo>
                    <a:pt x="49896" y="138578"/>
                  </a:lnTo>
                  <a:lnTo>
                    <a:pt x="44439" y="139657"/>
                  </a:lnTo>
                  <a:lnTo>
                    <a:pt x="39390" y="138966"/>
                  </a:lnTo>
                  <a:lnTo>
                    <a:pt x="34613" y="137094"/>
                  </a:lnTo>
                  <a:lnTo>
                    <a:pt x="25542" y="125607"/>
                  </a:lnTo>
                  <a:lnTo>
                    <a:pt x="1235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782"/>
            <p:cNvSpPr/>
            <p:nvPr>
              <p:custDataLst>
                <p:tags r:id="rId310"/>
              </p:custDataLst>
            </p:nvPr>
          </p:nvSpPr>
          <p:spPr>
            <a:xfrm>
              <a:off x="4362450" y="6210300"/>
              <a:ext cx="158751" cy="143488"/>
            </a:xfrm>
            <a:custGeom>
              <a:avLst/>
              <a:gdLst/>
              <a:ahLst/>
              <a:cxnLst/>
              <a:rect l="0" t="0" r="0" b="0"/>
              <a:pathLst>
                <a:path w="158751" h="143488">
                  <a:moveTo>
                    <a:pt x="0" y="0"/>
                  </a:moveTo>
                  <a:lnTo>
                    <a:pt x="0" y="0"/>
                  </a:lnTo>
                  <a:lnTo>
                    <a:pt x="8838" y="24419"/>
                  </a:lnTo>
                  <a:lnTo>
                    <a:pt x="17007" y="65815"/>
                  </a:lnTo>
                  <a:lnTo>
                    <a:pt x="23533" y="110996"/>
                  </a:lnTo>
                  <a:lnTo>
                    <a:pt x="26729" y="133076"/>
                  </a:lnTo>
                  <a:lnTo>
                    <a:pt x="30758" y="143487"/>
                  </a:lnTo>
                  <a:lnTo>
                    <a:pt x="28085" y="138549"/>
                  </a:lnTo>
                  <a:lnTo>
                    <a:pt x="25930" y="103254"/>
                  </a:lnTo>
                  <a:lnTo>
                    <a:pt x="25557" y="65009"/>
                  </a:lnTo>
                  <a:lnTo>
                    <a:pt x="26858" y="33531"/>
                  </a:lnTo>
                  <a:lnTo>
                    <a:pt x="32164" y="22428"/>
                  </a:lnTo>
                  <a:lnTo>
                    <a:pt x="35553" y="19891"/>
                  </a:lnTo>
                  <a:lnTo>
                    <a:pt x="39224" y="18905"/>
                  </a:lnTo>
                  <a:lnTo>
                    <a:pt x="43081" y="18953"/>
                  </a:lnTo>
                  <a:lnTo>
                    <a:pt x="51133" y="24652"/>
                  </a:lnTo>
                  <a:lnTo>
                    <a:pt x="59415" y="35651"/>
                  </a:lnTo>
                  <a:lnTo>
                    <a:pt x="80453" y="78133"/>
                  </a:lnTo>
                  <a:lnTo>
                    <a:pt x="94769" y="118537"/>
                  </a:lnTo>
                  <a:lnTo>
                    <a:pt x="95927" y="82244"/>
                  </a:lnTo>
                  <a:lnTo>
                    <a:pt x="102152" y="37543"/>
                  </a:lnTo>
                  <a:lnTo>
                    <a:pt x="108113" y="18180"/>
                  </a:lnTo>
                  <a:lnTo>
                    <a:pt x="110175" y="14236"/>
                  </a:lnTo>
                  <a:lnTo>
                    <a:pt x="112961" y="12314"/>
                  </a:lnTo>
                  <a:lnTo>
                    <a:pt x="116230" y="11737"/>
                  </a:lnTo>
                  <a:lnTo>
                    <a:pt x="119820" y="12058"/>
                  </a:lnTo>
                  <a:lnTo>
                    <a:pt x="129454" y="19941"/>
                  </a:lnTo>
                  <a:lnTo>
                    <a:pt x="139379" y="33556"/>
                  </a:lnTo>
                  <a:lnTo>
                    <a:pt x="148228" y="61055"/>
                  </a:lnTo>
                  <a:lnTo>
                    <a:pt x="151850" y="105676"/>
                  </a:lnTo>
                  <a:lnTo>
                    <a:pt x="1587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783"/>
            <p:cNvSpPr/>
            <p:nvPr>
              <p:custDataLst>
                <p:tags r:id="rId311"/>
              </p:custDataLst>
            </p:nvPr>
          </p:nvSpPr>
          <p:spPr>
            <a:xfrm>
              <a:off x="4203509" y="6207480"/>
              <a:ext cx="101792" cy="123820"/>
            </a:xfrm>
            <a:custGeom>
              <a:avLst/>
              <a:gdLst/>
              <a:ahLst/>
              <a:cxnLst/>
              <a:rect l="0" t="0" r="0" b="0"/>
              <a:pathLst>
                <a:path w="101792" h="123820">
                  <a:moveTo>
                    <a:pt x="63691" y="21870"/>
                  </a:moveTo>
                  <a:lnTo>
                    <a:pt x="63691" y="21870"/>
                  </a:lnTo>
                  <a:lnTo>
                    <a:pt x="53578" y="8386"/>
                  </a:lnTo>
                  <a:lnTo>
                    <a:pt x="42969" y="1767"/>
                  </a:lnTo>
                  <a:lnTo>
                    <a:pt x="37176" y="0"/>
                  </a:lnTo>
                  <a:lnTo>
                    <a:pt x="31198" y="940"/>
                  </a:lnTo>
                  <a:lnTo>
                    <a:pt x="18910" y="7629"/>
                  </a:lnTo>
                  <a:lnTo>
                    <a:pt x="3464" y="30037"/>
                  </a:lnTo>
                  <a:lnTo>
                    <a:pt x="0" y="50898"/>
                  </a:lnTo>
                  <a:lnTo>
                    <a:pt x="3524" y="92045"/>
                  </a:lnTo>
                  <a:lnTo>
                    <a:pt x="8963" y="106211"/>
                  </a:lnTo>
                  <a:lnTo>
                    <a:pt x="12389" y="111963"/>
                  </a:lnTo>
                  <a:lnTo>
                    <a:pt x="19959" y="118356"/>
                  </a:lnTo>
                  <a:lnTo>
                    <a:pt x="23953" y="120061"/>
                  </a:lnTo>
                  <a:lnTo>
                    <a:pt x="26615" y="119786"/>
                  </a:lnTo>
                  <a:lnTo>
                    <a:pt x="28390" y="118192"/>
                  </a:lnTo>
                  <a:lnTo>
                    <a:pt x="40201" y="87105"/>
                  </a:lnTo>
                  <a:lnTo>
                    <a:pt x="45645" y="59189"/>
                  </a:lnTo>
                  <a:lnTo>
                    <a:pt x="48615" y="53274"/>
                  </a:lnTo>
                  <a:lnTo>
                    <a:pt x="49407" y="52683"/>
                  </a:lnTo>
                  <a:lnTo>
                    <a:pt x="49935" y="52996"/>
                  </a:lnTo>
                  <a:lnTo>
                    <a:pt x="67578" y="100362"/>
                  </a:lnTo>
                  <a:lnTo>
                    <a:pt x="83117" y="120551"/>
                  </a:lnTo>
                  <a:lnTo>
                    <a:pt x="86519" y="122935"/>
                  </a:lnTo>
                  <a:lnTo>
                    <a:pt x="90199" y="123819"/>
                  </a:lnTo>
                  <a:lnTo>
                    <a:pt x="101791" y="123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784"/>
            <p:cNvSpPr/>
            <p:nvPr>
              <p:custDataLst>
                <p:tags r:id="rId312"/>
              </p:custDataLst>
            </p:nvPr>
          </p:nvSpPr>
          <p:spPr>
            <a:xfrm>
              <a:off x="3962400" y="6225117"/>
              <a:ext cx="165101" cy="162607"/>
            </a:xfrm>
            <a:custGeom>
              <a:avLst/>
              <a:gdLst/>
              <a:ahLst/>
              <a:cxnLst/>
              <a:rect l="0" t="0" r="0" b="0"/>
              <a:pathLst>
                <a:path w="165101" h="162607">
                  <a:moveTo>
                    <a:pt x="0" y="4233"/>
                  </a:moveTo>
                  <a:lnTo>
                    <a:pt x="0" y="4233"/>
                  </a:lnTo>
                  <a:lnTo>
                    <a:pt x="12552" y="6114"/>
                  </a:lnTo>
                  <a:lnTo>
                    <a:pt x="18952" y="7604"/>
                  </a:lnTo>
                  <a:lnTo>
                    <a:pt x="44812" y="23182"/>
                  </a:lnTo>
                  <a:lnTo>
                    <a:pt x="68076" y="49045"/>
                  </a:lnTo>
                  <a:lnTo>
                    <a:pt x="81631" y="79051"/>
                  </a:lnTo>
                  <a:lnTo>
                    <a:pt x="81907" y="99810"/>
                  </a:lnTo>
                  <a:lnTo>
                    <a:pt x="76620" y="120089"/>
                  </a:lnTo>
                  <a:lnTo>
                    <a:pt x="61743" y="145962"/>
                  </a:lnTo>
                  <a:lnTo>
                    <a:pt x="50019" y="158005"/>
                  </a:lnTo>
                  <a:lnTo>
                    <a:pt x="45340" y="161075"/>
                  </a:lnTo>
                  <a:lnTo>
                    <a:pt x="41516" y="162417"/>
                  </a:lnTo>
                  <a:lnTo>
                    <a:pt x="38260" y="162606"/>
                  </a:lnTo>
                  <a:lnTo>
                    <a:pt x="34679" y="160616"/>
                  </a:lnTo>
                  <a:lnTo>
                    <a:pt x="26937" y="152758"/>
                  </a:lnTo>
                  <a:lnTo>
                    <a:pt x="22556" y="136568"/>
                  </a:lnTo>
                  <a:lnTo>
                    <a:pt x="21387" y="126320"/>
                  </a:lnTo>
                  <a:lnTo>
                    <a:pt x="25733" y="105531"/>
                  </a:lnTo>
                  <a:lnTo>
                    <a:pt x="35426" y="85237"/>
                  </a:lnTo>
                  <a:lnTo>
                    <a:pt x="72729" y="40570"/>
                  </a:lnTo>
                  <a:lnTo>
                    <a:pt x="118188" y="5028"/>
                  </a:lnTo>
                  <a:lnTo>
                    <a:pt x="124389" y="0"/>
                  </a:lnTo>
                  <a:lnTo>
                    <a:pt x="103049" y="47230"/>
                  </a:lnTo>
                  <a:lnTo>
                    <a:pt x="100127" y="68499"/>
                  </a:lnTo>
                  <a:lnTo>
                    <a:pt x="106416" y="95634"/>
                  </a:lnTo>
                  <a:lnTo>
                    <a:pt x="117216" y="115981"/>
                  </a:lnTo>
                  <a:lnTo>
                    <a:pt x="125239" y="123984"/>
                  </a:lnTo>
                  <a:lnTo>
                    <a:pt x="139152" y="128011"/>
                  </a:lnTo>
                  <a:lnTo>
                    <a:pt x="165100" y="13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785"/>
            <p:cNvSpPr/>
            <p:nvPr>
              <p:custDataLst>
                <p:tags r:id="rId313"/>
              </p:custDataLst>
            </p:nvPr>
          </p:nvSpPr>
          <p:spPr>
            <a:xfrm>
              <a:off x="3813438" y="6219928"/>
              <a:ext cx="136263" cy="186533"/>
            </a:xfrm>
            <a:custGeom>
              <a:avLst/>
              <a:gdLst/>
              <a:ahLst/>
              <a:cxnLst/>
              <a:rect l="0" t="0" r="0" b="0"/>
              <a:pathLst>
                <a:path w="136263" h="186533">
                  <a:moveTo>
                    <a:pt x="21962" y="104672"/>
                  </a:moveTo>
                  <a:lnTo>
                    <a:pt x="21962" y="104672"/>
                  </a:lnTo>
                  <a:lnTo>
                    <a:pt x="25333" y="104672"/>
                  </a:lnTo>
                  <a:lnTo>
                    <a:pt x="54164" y="86668"/>
                  </a:lnTo>
                  <a:lnTo>
                    <a:pt x="63555" y="76915"/>
                  </a:lnTo>
                  <a:lnTo>
                    <a:pt x="68670" y="61762"/>
                  </a:lnTo>
                  <a:lnTo>
                    <a:pt x="69668" y="35279"/>
                  </a:lnTo>
                  <a:lnTo>
                    <a:pt x="68583" y="26660"/>
                  </a:lnTo>
                  <a:lnTo>
                    <a:pt x="61732" y="13321"/>
                  </a:lnTo>
                  <a:lnTo>
                    <a:pt x="52338" y="4099"/>
                  </a:lnTo>
                  <a:lnTo>
                    <a:pt x="43459" y="0"/>
                  </a:lnTo>
                  <a:lnTo>
                    <a:pt x="31046" y="1941"/>
                  </a:lnTo>
                  <a:lnTo>
                    <a:pt x="23784" y="4435"/>
                  </a:lnTo>
                  <a:lnTo>
                    <a:pt x="11953" y="20376"/>
                  </a:lnTo>
                  <a:lnTo>
                    <a:pt x="3402" y="44630"/>
                  </a:lnTo>
                  <a:lnTo>
                    <a:pt x="0" y="88606"/>
                  </a:lnTo>
                  <a:lnTo>
                    <a:pt x="8007" y="127663"/>
                  </a:lnTo>
                  <a:lnTo>
                    <a:pt x="29318" y="164978"/>
                  </a:lnTo>
                  <a:lnTo>
                    <a:pt x="35333" y="172393"/>
                  </a:lnTo>
                  <a:lnTo>
                    <a:pt x="53305" y="182513"/>
                  </a:lnTo>
                  <a:lnTo>
                    <a:pt x="64024" y="186200"/>
                  </a:lnTo>
                  <a:lnTo>
                    <a:pt x="83460" y="186532"/>
                  </a:lnTo>
                  <a:lnTo>
                    <a:pt x="92594" y="184645"/>
                  </a:lnTo>
                  <a:lnTo>
                    <a:pt x="110269" y="173141"/>
                  </a:lnTo>
                  <a:lnTo>
                    <a:pt x="136262" y="14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717"/>
          <p:cNvGrpSpPr/>
          <p:nvPr/>
        </p:nvGrpSpPr>
        <p:grpSpPr>
          <a:xfrm>
            <a:off x="2309899" y="6050941"/>
            <a:ext cx="1093702" cy="397690"/>
            <a:chOff x="2309899" y="6050941"/>
            <a:chExt cx="1093702" cy="397690"/>
          </a:xfrm>
        </p:grpSpPr>
        <p:sp>
          <p:nvSpPr>
            <p:cNvPr id="422" name="SMARTInkShape-3786"/>
            <p:cNvSpPr/>
            <p:nvPr>
              <p:custDataLst>
                <p:tags r:id="rId301"/>
              </p:custDataLst>
            </p:nvPr>
          </p:nvSpPr>
          <p:spPr>
            <a:xfrm>
              <a:off x="3071934" y="6050941"/>
              <a:ext cx="331667" cy="349860"/>
            </a:xfrm>
            <a:custGeom>
              <a:avLst/>
              <a:gdLst/>
              <a:ahLst/>
              <a:cxnLst/>
              <a:rect l="0" t="0" r="0" b="0"/>
              <a:pathLst>
                <a:path w="331667" h="349860">
                  <a:moveTo>
                    <a:pt x="33216" y="203809"/>
                  </a:moveTo>
                  <a:lnTo>
                    <a:pt x="33216" y="203809"/>
                  </a:lnTo>
                  <a:lnTo>
                    <a:pt x="33216" y="191600"/>
                  </a:lnTo>
                  <a:lnTo>
                    <a:pt x="31334" y="185918"/>
                  </a:lnTo>
                  <a:lnTo>
                    <a:pt x="29845" y="183415"/>
                  </a:lnTo>
                  <a:lnTo>
                    <a:pt x="28147" y="181747"/>
                  </a:lnTo>
                  <a:lnTo>
                    <a:pt x="24378" y="179892"/>
                  </a:lnTo>
                  <a:lnTo>
                    <a:pt x="22385" y="180103"/>
                  </a:lnTo>
                  <a:lnTo>
                    <a:pt x="18289" y="182218"/>
                  </a:lnTo>
                  <a:lnTo>
                    <a:pt x="8646" y="197491"/>
                  </a:lnTo>
                  <a:lnTo>
                    <a:pt x="222" y="226631"/>
                  </a:lnTo>
                  <a:lnTo>
                    <a:pt x="0" y="258706"/>
                  </a:lnTo>
                  <a:lnTo>
                    <a:pt x="11145" y="290553"/>
                  </a:lnTo>
                  <a:lnTo>
                    <a:pt x="27852" y="312216"/>
                  </a:lnTo>
                  <a:lnTo>
                    <a:pt x="41886" y="319019"/>
                  </a:lnTo>
                  <a:lnTo>
                    <a:pt x="49580" y="320832"/>
                  </a:lnTo>
                  <a:lnTo>
                    <a:pt x="65654" y="317202"/>
                  </a:lnTo>
                  <a:lnTo>
                    <a:pt x="73891" y="313271"/>
                  </a:lnTo>
                  <a:lnTo>
                    <a:pt x="98968" y="287512"/>
                  </a:lnTo>
                  <a:lnTo>
                    <a:pt x="124273" y="242956"/>
                  </a:lnTo>
                  <a:lnTo>
                    <a:pt x="132726" y="220735"/>
                  </a:lnTo>
                  <a:lnTo>
                    <a:pt x="141184" y="194633"/>
                  </a:lnTo>
                  <a:lnTo>
                    <a:pt x="149644" y="165940"/>
                  </a:lnTo>
                  <a:lnTo>
                    <a:pt x="157401" y="136935"/>
                  </a:lnTo>
                  <a:lnTo>
                    <a:pt x="164689" y="107721"/>
                  </a:lnTo>
                  <a:lnTo>
                    <a:pt x="171665" y="78367"/>
                  </a:lnTo>
                  <a:lnTo>
                    <a:pt x="183178" y="38227"/>
                  </a:lnTo>
                  <a:lnTo>
                    <a:pt x="196322" y="754"/>
                  </a:lnTo>
                  <a:lnTo>
                    <a:pt x="196987" y="0"/>
                  </a:lnTo>
                  <a:lnTo>
                    <a:pt x="197430" y="202"/>
                  </a:lnTo>
                  <a:lnTo>
                    <a:pt x="193071" y="38133"/>
                  </a:lnTo>
                  <a:lnTo>
                    <a:pt x="189399" y="72553"/>
                  </a:lnTo>
                  <a:lnTo>
                    <a:pt x="185416" y="115134"/>
                  </a:lnTo>
                  <a:lnTo>
                    <a:pt x="182000" y="160164"/>
                  </a:lnTo>
                  <a:lnTo>
                    <a:pt x="180481" y="201345"/>
                  </a:lnTo>
                  <a:lnTo>
                    <a:pt x="179626" y="246744"/>
                  </a:lnTo>
                  <a:lnTo>
                    <a:pt x="179298" y="278860"/>
                  </a:lnTo>
                  <a:lnTo>
                    <a:pt x="188107" y="237814"/>
                  </a:lnTo>
                  <a:lnTo>
                    <a:pt x="195896" y="220333"/>
                  </a:lnTo>
                  <a:lnTo>
                    <a:pt x="200936" y="212708"/>
                  </a:lnTo>
                  <a:lnTo>
                    <a:pt x="207824" y="207625"/>
                  </a:lnTo>
                  <a:lnTo>
                    <a:pt x="224884" y="201978"/>
                  </a:lnTo>
                  <a:lnTo>
                    <a:pt x="242344" y="203230"/>
                  </a:lnTo>
                  <a:lnTo>
                    <a:pt x="250952" y="205540"/>
                  </a:lnTo>
                  <a:lnTo>
                    <a:pt x="279920" y="225645"/>
                  </a:lnTo>
                  <a:lnTo>
                    <a:pt x="294792" y="249733"/>
                  </a:lnTo>
                  <a:lnTo>
                    <a:pt x="311098" y="289382"/>
                  </a:lnTo>
                  <a:lnTo>
                    <a:pt x="324149" y="333638"/>
                  </a:lnTo>
                  <a:lnTo>
                    <a:pt x="331666" y="34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787"/>
            <p:cNvSpPr/>
            <p:nvPr>
              <p:custDataLst>
                <p:tags r:id="rId302"/>
              </p:custDataLst>
            </p:nvPr>
          </p:nvSpPr>
          <p:spPr>
            <a:xfrm>
              <a:off x="2863850" y="6261100"/>
              <a:ext cx="158751" cy="144468"/>
            </a:xfrm>
            <a:custGeom>
              <a:avLst/>
              <a:gdLst/>
              <a:ahLst/>
              <a:cxnLst/>
              <a:rect l="0" t="0" r="0" b="0"/>
              <a:pathLst>
                <a:path w="158751" h="144468">
                  <a:moveTo>
                    <a:pt x="0" y="0"/>
                  </a:moveTo>
                  <a:lnTo>
                    <a:pt x="0" y="0"/>
                  </a:lnTo>
                  <a:lnTo>
                    <a:pt x="42358" y="34518"/>
                  </a:lnTo>
                  <a:lnTo>
                    <a:pt x="67349" y="59852"/>
                  </a:lnTo>
                  <a:lnTo>
                    <a:pt x="80027" y="79518"/>
                  </a:lnTo>
                  <a:lnTo>
                    <a:pt x="90426" y="109717"/>
                  </a:lnTo>
                  <a:lnTo>
                    <a:pt x="94615" y="140707"/>
                  </a:lnTo>
                  <a:lnTo>
                    <a:pt x="94121" y="142489"/>
                  </a:lnTo>
                  <a:lnTo>
                    <a:pt x="93086" y="143676"/>
                  </a:lnTo>
                  <a:lnTo>
                    <a:pt x="91691" y="144467"/>
                  </a:lnTo>
                  <a:lnTo>
                    <a:pt x="90055" y="142878"/>
                  </a:lnTo>
                  <a:lnTo>
                    <a:pt x="76936" y="116025"/>
                  </a:lnTo>
                  <a:lnTo>
                    <a:pt x="75320" y="82277"/>
                  </a:lnTo>
                  <a:lnTo>
                    <a:pt x="82681" y="51112"/>
                  </a:lnTo>
                  <a:lnTo>
                    <a:pt x="91781" y="36592"/>
                  </a:lnTo>
                  <a:lnTo>
                    <a:pt x="110685" y="20484"/>
                  </a:lnTo>
                  <a:lnTo>
                    <a:pt x="126099" y="12633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788"/>
            <p:cNvSpPr/>
            <p:nvPr>
              <p:custDataLst>
                <p:tags r:id="rId303"/>
              </p:custDataLst>
            </p:nvPr>
          </p:nvSpPr>
          <p:spPr>
            <a:xfrm>
              <a:off x="2700441" y="6275361"/>
              <a:ext cx="138010" cy="126382"/>
            </a:xfrm>
            <a:custGeom>
              <a:avLst/>
              <a:gdLst/>
              <a:ahLst/>
              <a:cxnLst/>
              <a:rect l="0" t="0" r="0" b="0"/>
              <a:pathLst>
                <a:path w="138010" h="126382">
                  <a:moveTo>
                    <a:pt x="55459" y="30189"/>
                  </a:moveTo>
                  <a:lnTo>
                    <a:pt x="55459" y="30189"/>
                  </a:lnTo>
                  <a:lnTo>
                    <a:pt x="54753" y="9233"/>
                  </a:lnTo>
                  <a:lnTo>
                    <a:pt x="52088" y="3706"/>
                  </a:lnTo>
                  <a:lnTo>
                    <a:pt x="49684" y="1950"/>
                  </a:lnTo>
                  <a:lnTo>
                    <a:pt x="43250" y="0"/>
                  </a:lnTo>
                  <a:lnTo>
                    <a:pt x="33805" y="2896"/>
                  </a:lnTo>
                  <a:lnTo>
                    <a:pt x="28323" y="5643"/>
                  </a:lnTo>
                  <a:lnTo>
                    <a:pt x="18469" y="16222"/>
                  </a:lnTo>
                  <a:lnTo>
                    <a:pt x="10091" y="31742"/>
                  </a:lnTo>
                  <a:lnTo>
                    <a:pt x="845" y="74318"/>
                  </a:lnTo>
                  <a:lnTo>
                    <a:pt x="0" y="85009"/>
                  </a:lnTo>
                  <a:lnTo>
                    <a:pt x="4705" y="104412"/>
                  </a:lnTo>
                  <a:lnTo>
                    <a:pt x="13146" y="119622"/>
                  </a:lnTo>
                  <a:lnTo>
                    <a:pt x="21601" y="126381"/>
                  </a:lnTo>
                  <a:lnTo>
                    <a:pt x="25126" y="126067"/>
                  </a:lnTo>
                  <a:lnTo>
                    <a:pt x="28182" y="123741"/>
                  </a:lnTo>
                  <a:lnTo>
                    <a:pt x="41526" y="98057"/>
                  </a:lnTo>
                  <a:lnTo>
                    <a:pt x="53911" y="51780"/>
                  </a:lnTo>
                  <a:lnTo>
                    <a:pt x="55132" y="48816"/>
                  </a:lnTo>
                  <a:lnTo>
                    <a:pt x="56652" y="46841"/>
                  </a:lnTo>
                  <a:lnTo>
                    <a:pt x="58371" y="45523"/>
                  </a:lnTo>
                  <a:lnTo>
                    <a:pt x="60928" y="46763"/>
                  </a:lnTo>
                  <a:lnTo>
                    <a:pt x="100832" y="91146"/>
                  </a:lnTo>
                  <a:lnTo>
                    <a:pt x="118527" y="101559"/>
                  </a:lnTo>
                  <a:lnTo>
                    <a:pt x="138009" y="10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789"/>
            <p:cNvSpPr/>
            <p:nvPr>
              <p:custDataLst>
                <p:tags r:id="rId304"/>
              </p:custDataLst>
            </p:nvPr>
          </p:nvSpPr>
          <p:spPr>
            <a:xfrm>
              <a:off x="2521686" y="6263834"/>
              <a:ext cx="138965" cy="159065"/>
            </a:xfrm>
            <a:custGeom>
              <a:avLst/>
              <a:gdLst/>
              <a:ahLst/>
              <a:cxnLst/>
              <a:rect l="0" t="0" r="0" b="0"/>
              <a:pathLst>
                <a:path w="138965" h="159065">
                  <a:moveTo>
                    <a:pt x="11964" y="54416"/>
                  </a:moveTo>
                  <a:lnTo>
                    <a:pt x="11964" y="54416"/>
                  </a:lnTo>
                  <a:lnTo>
                    <a:pt x="15335" y="51045"/>
                  </a:lnTo>
                  <a:lnTo>
                    <a:pt x="31523" y="42879"/>
                  </a:lnTo>
                  <a:lnTo>
                    <a:pt x="37825" y="36118"/>
                  </a:lnTo>
                  <a:lnTo>
                    <a:pt x="45340" y="21007"/>
                  </a:lnTo>
                  <a:lnTo>
                    <a:pt x="48664" y="6495"/>
                  </a:lnTo>
                  <a:lnTo>
                    <a:pt x="47720" y="3419"/>
                  </a:lnTo>
                  <a:lnTo>
                    <a:pt x="45679" y="1368"/>
                  </a:lnTo>
                  <a:lnTo>
                    <a:pt x="42907" y="0"/>
                  </a:lnTo>
                  <a:lnTo>
                    <a:pt x="36064" y="362"/>
                  </a:lnTo>
                  <a:lnTo>
                    <a:pt x="32265" y="1447"/>
                  </a:lnTo>
                  <a:lnTo>
                    <a:pt x="24279" y="10178"/>
                  </a:lnTo>
                  <a:lnTo>
                    <a:pt x="7655" y="42150"/>
                  </a:lnTo>
                  <a:lnTo>
                    <a:pt x="921" y="86095"/>
                  </a:lnTo>
                  <a:lnTo>
                    <a:pt x="0" y="105419"/>
                  </a:lnTo>
                  <a:lnTo>
                    <a:pt x="5236" y="123416"/>
                  </a:lnTo>
                  <a:lnTo>
                    <a:pt x="15324" y="139411"/>
                  </a:lnTo>
                  <a:lnTo>
                    <a:pt x="29215" y="151223"/>
                  </a:lnTo>
                  <a:lnTo>
                    <a:pt x="46677" y="157413"/>
                  </a:lnTo>
                  <a:lnTo>
                    <a:pt x="56273" y="159064"/>
                  </a:lnTo>
                  <a:lnTo>
                    <a:pt x="76342" y="155255"/>
                  </a:lnTo>
                  <a:lnTo>
                    <a:pt x="117971" y="135562"/>
                  </a:lnTo>
                  <a:lnTo>
                    <a:pt x="138964" y="12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790"/>
            <p:cNvSpPr/>
            <p:nvPr>
              <p:custDataLst>
                <p:tags r:id="rId305"/>
              </p:custDataLst>
            </p:nvPr>
          </p:nvSpPr>
          <p:spPr>
            <a:xfrm>
              <a:off x="2309899" y="6075349"/>
              <a:ext cx="122152" cy="373282"/>
            </a:xfrm>
            <a:custGeom>
              <a:avLst/>
              <a:gdLst/>
              <a:ahLst/>
              <a:cxnLst/>
              <a:rect l="0" t="0" r="0" b="0"/>
              <a:pathLst>
                <a:path w="122152" h="373282">
                  <a:moveTo>
                    <a:pt x="122151" y="71451"/>
                  </a:moveTo>
                  <a:lnTo>
                    <a:pt x="122151" y="71451"/>
                  </a:lnTo>
                  <a:lnTo>
                    <a:pt x="120270" y="50728"/>
                  </a:lnTo>
                  <a:lnTo>
                    <a:pt x="113312" y="30042"/>
                  </a:lnTo>
                  <a:lnTo>
                    <a:pt x="100482" y="13320"/>
                  </a:lnTo>
                  <a:lnTo>
                    <a:pt x="87355" y="4928"/>
                  </a:lnTo>
                  <a:lnTo>
                    <a:pt x="79904" y="1702"/>
                  </a:lnTo>
                  <a:lnTo>
                    <a:pt x="64099" y="0"/>
                  </a:lnTo>
                  <a:lnTo>
                    <a:pt x="55933" y="534"/>
                  </a:lnTo>
                  <a:lnTo>
                    <a:pt x="39334" y="10534"/>
                  </a:lnTo>
                  <a:lnTo>
                    <a:pt x="23960" y="26739"/>
                  </a:lnTo>
                  <a:lnTo>
                    <a:pt x="8077" y="56399"/>
                  </a:lnTo>
                  <a:lnTo>
                    <a:pt x="0" y="91685"/>
                  </a:lnTo>
                  <a:lnTo>
                    <a:pt x="2859" y="128953"/>
                  </a:lnTo>
                  <a:lnTo>
                    <a:pt x="17896" y="166099"/>
                  </a:lnTo>
                  <a:lnTo>
                    <a:pt x="53867" y="210613"/>
                  </a:lnTo>
                  <a:lnTo>
                    <a:pt x="91573" y="253378"/>
                  </a:lnTo>
                  <a:lnTo>
                    <a:pt x="114648" y="290022"/>
                  </a:lnTo>
                  <a:lnTo>
                    <a:pt x="118816" y="304765"/>
                  </a:lnTo>
                  <a:lnTo>
                    <a:pt x="115024" y="320256"/>
                  </a:lnTo>
                  <a:lnTo>
                    <a:pt x="100989" y="342961"/>
                  </a:lnTo>
                  <a:lnTo>
                    <a:pt x="88757" y="355810"/>
                  </a:lnTo>
                  <a:lnTo>
                    <a:pt x="66709" y="369568"/>
                  </a:lnTo>
                  <a:lnTo>
                    <a:pt x="53060" y="373281"/>
                  </a:lnTo>
                  <a:lnTo>
                    <a:pt x="47163" y="372154"/>
                  </a:lnTo>
                  <a:lnTo>
                    <a:pt x="36847" y="365258"/>
                  </a:lnTo>
                  <a:lnTo>
                    <a:pt x="34943" y="359044"/>
                  </a:lnTo>
                  <a:lnTo>
                    <a:pt x="39601" y="325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718"/>
          <p:cNvGrpSpPr/>
          <p:nvPr/>
        </p:nvGrpSpPr>
        <p:grpSpPr>
          <a:xfrm>
            <a:off x="10447515" y="4264437"/>
            <a:ext cx="1186422" cy="649471"/>
            <a:chOff x="10447515" y="4264437"/>
            <a:chExt cx="1186422" cy="649471"/>
          </a:xfrm>
        </p:grpSpPr>
        <p:sp>
          <p:nvSpPr>
            <p:cNvPr id="428" name="SMARTInkShape-3791"/>
            <p:cNvSpPr/>
            <p:nvPr>
              <p:custDataLst>
                <p:tags r:id="rId287"/>
              </p:custDataLst>
            </p:nvPr>
          </p:nvSpPr>
          <p:spPr>
            <a:xfrm>
              <a:off x="11607800" y="4813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792"/>
            <p:cNvSpPr/>
            <p:nvPr>
              <p:custDataLst>
                <p:tags r:id="rId288"/>
              </p:custDataLst>
            </p:nvPr>
          </p:nvSpPr>
          <p:spPr>
            <a:xfrm>
              <a:off x="11347450" y="4676063"/>
              <a:ext cx="152401" cy="199771"/>
            </a:xfrm>
            <a:custGeom>
              <a:avLst/>
              <a:gdLst/>
              <a:ahLst/>
              <a:cxnLst/>
              <a:rect l="0" t="0" r="0" b="0"/>
              <a:pathLst>
                <a:path w="152401" h="199771">
                  <a:moveTo>
                    <a:pt x="0" y="80087"/>
                  </a:moveTo>
                  <a:lnTo>
                    <a:pt x="0" y="80087"/>
                  </a:lnTo>
                  <a:lnTo>
                    <a:pt x="5467" y="118811"/>
                  </a:lnTo>
                  <a:lnTo>
                    <a:pt x="11259" y="162441"/>
                  </a:lnTo>
                  <a:lnTo>
                    <a:pt x="14155" y="184216"/>
                  </a:lnTo>
                  <a:lnTo>
                    <a:pt x="18083" y="197473"/>
                  </a:lnTo>
                  <a:lnTo>
                    <a:pt x="17700" y="198562"/>
                  </a:lnTo>
                  <a:lnTo>
                    <a:pt x="16739" y="199286"/>
                  </a:lnTo>
                  <a:lnTo>
                    <a:pt x="15393" y="199770"/>
                  </a:lnTo>
                  <a:lnTo>
                    <a:pt x="14494" y="198681"/>
                  </a:lnTo>
                  <a:lnTo>
                    <a:pt x="5900" y="153628"/>
                  </a:lnTo>
                  <a:lnTo>
                    <a:pt x="1747" y="109169"/>
                  </a:lnTo>
                  <a:lnTo>
                    <a:pt x="345" y="63802"/>
                  </a:lnTo>
                  <a:lnTo>
                    <a:pt x="2036" y="55210"/>
                  </a:lnTo>
                  <a:lnTo>
                    <a:pt x="3473" y="52919"/>
                  </a:lnTo>
                  <a:lnTo>
                    <a:pt x="5844" y="51391"/>
                  </a:lnTo>
                  <a:lnTo>
                    <a:pt x="12239" y="49695"/>
                  </a:lnTo>
                  <a:lnTo>
                    <a:pt x="15922" y="51359"/>
                  </a:lnTo>
                  <a:lnTo>
                    <a:pt x="42871" y="81713"/>
                  </a:lnTo>
                  <a:lnTo>
                    <a:pt x="69084" y="127617"/>
                  </a:lnTo>
                  <a:lnTo>
                    <a:pt x="99438" y="171774"/>
                  </a:lnTo>
                  <a:lnTo>
                    <a:pt x="115700" y="188457"/>
                  </a:lnTo>
                  <a:lnTo>
                    <a:pt x="121508" y="191752"/>
                  </a:lnTo>
                  <a:lnTo>
                    <a:pt x="132115" y="193606"/>
                  </a:lnTo>
                  <a:lnTo>
                    <a:pt x="135349" y="192455"/>
                  </a:lnTo>
                  <a:lnTo>
                    <a:pt x="140825" y="187413"/>
                  </a:lnTo>
                  <a:lnTo>
                    <a:pt x="143728" y="176706"/>
                  </a:lnTo>
                  <a:lnTo>
                    <a:pt x="145591" y="133352"/>
                  </a:lnTo>
                  <a:lnTo>
                    <a:pt x="145846" y="97175"/>
                  </a:lnTo>
                  <a:lnTo>
                    <a:pt x="146665" y="58754"/>
                  </a:lnTo>
                  <a:lnTo>
                    <a:pt x="150388" y="17557"/>
                  </a:lnTo>
                  <a:lnTo>
                    <a:pt x="152136" y="174"/>
                  </a:lnTo>
                  <a:lnTo>
                    <a:pt x="152223" y="0"/>
                  </a:lnTo>
                  <a:lnTo>
                    <a:pt x="152400" y="3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793"/>
            <p:cNvSpPr/>
            <p:nvPr>
              <p:custDataLst>
                <p:tags r:id="rId289"/>
              </p:custDataLst>
            </p:nvPr>
          </p:nvSpPr>
          <p:spPr>
            <a:xfrm>
              <a:off x="11195050" y="4800600"/>
              <a:ext cx="101601" cy="5468"/>
            </a:xfrm>
            <a:custGeom>
              <a:avLst/>
              <a:gdLst/>
              <a:ahLst/>
              <a:cxnLst/>
              <a:rect l="0" t="0" r="0" b="0"/>
              <a:pathLst>
                <a:path w="101601" h="5468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5975" y="5467"/>
                  </a:lnTo>
                  <a:lnTo>
                    <a:pt x="79621" y="435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794"/>
            <p:cNvSpPr/>
            <p:nvPr>
              <p:custDataLst>
                <p:tags r:id="rId290"/>
              </p:custDataLst>
            </p:nvPr>
          </p:nvSpPr>
          <p:spPr>
            <a:xfrm>
              <a:off x="11146941" y="4711700"/>
              <a:ext cx="162410" cy="31751"/>
            </a:xfrm>
            <a:custGeom>
              <a:avLst/>
              <a:gdLst/>
              <a:ahLst/>
              <a:cxnLst/>
              <a:rect l="0" t="0" r="0" b="0"/>
              <a:pathLst>
                <a:path w="1624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31750"/>
                  </a:lnTo>
                  <a:lnTo>
                    <a:pt x="0" y="31044"/>
                  </a:lnTo>
                  <a:lnTo>
                    <a:pt x="1563" y="28379"/>
                  </a:lnTo>
                  <a:lnTo>
                    <a:pt x="6491" y="26724"/>
                  </a:lnTo>
                  <a:lnTo>
                    <a:pt x="46888" y="16140"/>
                  </a:lnTo>
                  <a:lnTo>
                    <a:pt x="89689" y="8860"/>
                  </a:lnTo>
                  <a:lnTo>
                    <a:pt x="137148" y="1959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795"/>
            <p:cNvSpPr/>
            <p:nvPr>
              <p:custDataLst>
                <p:tags r:id="rId291"/>
              </p:custDataLst>
            </p:nvPr>
          </p:nvSpPr>
          <p:spPr>
            <a:xfrm>
              <a:off x="11176000" y="4737100"/>
              <a:ext cx="11740" cy="163009"/>
            </a:xfrm>
            <a:custGeom>
              <a:avLst/>
              <a:gdLst/>
              <a:ahLst/>
              <a:cxnLst/>
              <a:rect l="0" t="0" r="0" b="0"/>
              <a:pathLst>
                <a:path w="11740" h="163009">
                  <a:moveTo>
                    <a:pt x="0" y="0"/>
                  </a:moveTo>
                  <a:lnTo>
                    <a:pt x="0" y="0"/>
                  </a:lnTo>
                  <a:lnTo>
                    <a:pt x="3371" y="45434"/>
                  </a:lnTo>
                  <a:lnTo>
                    <a:pt x="7840" y="91896"/>
                  </a:lnTo>
                  <a:lnTo>
                    <a:pt x="11739" y="123358"/>
                  </a:lnTo>
                  <a:lnTo>
                    <a:pt x="6588" y="163008"/>
                  </a:lnTo>
                  <a:lnTo>
                    <a:pt x="5802" y="16229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796"/>
            <p:cNvSpPr/>
            <p:nvPr>
              <p:custDataLst>
                <p:tags r:id="rId292"/>
              </p:custDataLst>
            </p:nvPr>
          </p:nvSpPr>
          <p:spPr>
            <a:xfrm>
              <a:off x="10998200" y="474980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705" y="44445"/>
                  </a:lnTo>
                  <a:lnTo>
                    <a:pt x="8839" y="90319"/>
                  </a:lnTo>
                  <a:lnTo>
                    <a:pt x="15732" y="135013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797"/>
            <p:cNvSpPr/>
            <p:nvPr>
              <p:custDataLst>
                <p:tags r:id="rId293"/>
              </p:custDataLst>
            </p:nvPr>
          </p:nvSpPr>
          <p:spPr>
            <a:xfrm>
              <a:off x="10902950" y="48196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12553" y="10818"/>
                  </a:lnTo>
                  <a:lnTo>
                    <a:pt x="48185" y="7233"/>
                  </a:lnTo>
                  <a:lnTo>
                    <a:pt x="87025" y="6611"/>
                  </a:lnTo>
                  <a:lnTo>
                    <a:pt x="130732" y="20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798"/>
            <p:cNvSpPr/>
            <p:nvPr>
              <p:custDataLst>
                <p:tags r:id="rId294"/>
              </p:custDataLst>
            </p:nvPr>
          </p:nvSpPr>
          <p:spPr>
            <a:xfrm>
              <a:off x="10718800" y="4708231"/>
              <a:ext cx="102974" cy="205677"/>
            </a:xfrm>
            <a:custGeom>
              <a:avLst/>
              <a:gdLst/>
              <a:ahLst/>
              <a:cxnLst/>
              <a:rect l="0" t="0" r="0" b="0"/>
              <a:pathLst>
                <a:path w="102974" h="205677">
                  <a:moveTo>
                    <a:pt x="0" y="66969"/>
                  </a:moveTo>
                  <a:lnTo>
                    <a:pt x="0" y="66969"/>
                  </a:lnTo>
                  <a:lnTo>
                    <a:pt x="2117" y="86411"/>
                  </a:lnTo>
                  <a:lnTo>
                    <a:pt x="13091" y="126352"/>
                  </a:lnTo>
                  <a:lnTo>
                    <a:pt x="17874" y="166919"/>
                  </a:lnTo>
                  <a:lnTo>
                    <a:pt x="16820" y="189717"/>
                  </a:lnTo>
                  <a:lnTo>
                    <a:pt x="12941" y="205676"/>
                  </a:lnTo>
                  <a:lnTo>
                    <a:pt x="7239" y="163927"/>
                  </a:lnTo>
                  <a:lnTo>
                    <a:pt x="6745" y="133580"/>
                  </a:lnTo>
                  <a:lnTo>
                    <a:pt x="7232" y="97279"/>
                  </a:lnTo>
                  <a:lnTo>
                    <a:pt x="9799" y="59979"/>
                  </a:lnTo>
                  <a:lnTo>
                    <a:pt x="18583" y="26876"/>
                  </a:lnTo>
                  <a:lnTo>
                    <a:pt x="30121" y="8131"/>
                  </a:lnTo>
                  <a:lnTo>
                    <a:pt x="40198" y="2013"/>
                  </a:lnTo>
                  <a:lnTo>
                    <a:pt x="52439" y="0"/>
                  </a:lnTo>
                  <a:lnTo>
                    <a:pt x="67286" y="1457"/>
                  </a:lnTo>
                  <a:lnTo>
                    <a:pt x="81411" y="8219"/>
                  </a:lnTo>
                  <a:lnTo>
                    <a:pt x="93333" y="18280"/>
                  </a:lnTo>
                  <a:lnTo>
                    <a:pt x="100982" y="29807"/>
                  </a:lnTo>
                  <a:lnTo>
                    <a:pt x="102973" y="41986"/>
                  </a:lnTo>
                  <a:lnTo>
                    <a:pt x="102514" y="48197"/>
                  </a:lnTo>
                  <a:lnTo>
                    <a:pt x="98243" y="58861"/>
                  </a:lnTo>
                  <a:lnTo>
                    <a:pt x="95129" y="63680"/>
                  </a:lnTo>
                  <a:lnTo>
                    <a:pt x="77263" y="77205"/>
                  </a:lnTo>
                  <a:lnTo>
                    <a:pt x="31750" y="92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799"/>
            <p:cNvSpPr/>
            <p:nvPr>
              <p:custDataLst>
                <p:tags r:id="rId295"/>
              </p:custDataLst>
            </p:nvPr>
          </p:nvSpPr>
          <p:spPr>
            <a:xfrm>
              <a:off x="10447515" y="4721382"/>
              <a:ext cx="201436" cy="15719"/>
            </a:xfrm>
            <a:custGeom>
              <a:avLst/>
              <a:gdLst/>
              <a:ahLst/>
              <a:cxnLst/>
              <a:rect l="0" t="0" r="0" b="0"/>
              <a:pathLst>
                <a:path w="201436" h="15719">
                  <a:moveTo>
                    <a:pt x="10935" y="15718"/>
                  </a:moveTo>
                  <a:lnTo>
                    <a:pt x="10935" y="15718"/>
                  </a:lnTo>
                  <a:lnTo>
                    <a:pt x="0" y="10251"/>
                  </a:lnTo>
                  <a:lnTo>
                    <a:pt x="117" y="9251"/>
                  </a:lnTo>
                  <a:lnTo>
                    <a:pt x="2129" y="6258"/>
                  </a:lnTo>
                  <a:lnTo>
                    <a:pt x="37534" y="1563"/>
                  </a:lnTo>
                  <a:lnTo>
                    <a:pt x="78555" y="0"/>
                  </a:lnTo>
                  <a:lnTo>
                    <a:pt x="124574" y="2124"/>
                  </a:lnTo>
                  <a:lnTo>
                    <a:pt x="165726" y="2753"/>
                  </a:lnTo>
                  <a:lnTo>
                    <a:pt x="201435" y="3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800"/>
            <p:cNvSpPr/>
            <p:nvPr>
              <p:custDataLst>
                <p:tags r:id="rId296"/>
              </p:custDataLst>
            </p:nvPr>
          </p:nvSpPr>
          <p:spPr>
            <a:xfrm>
              <a:off x="10572750" y="4762762"/>
              <a:ext cx="19051" cy="145789"/>
            </a:xfrm>
            <a:custGeom>
              <a:avLst/>
              <a:gdLst/>
              <a:ahLst/>
              <a:cxnLst/>
              <a:rect l="0" t="0" r="0" b="0"/>
              <a:pathLst>
                <a:path w="19051" h="1457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0" y="43082"/>
                  </a:lnTo>
                  <a:lnTo>
                    <a:pt x="10831" y="86015"/>
                  </a:lnTo>
                  <a:lnTo>
                    <a:pt x="19050" y="145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801"/>
            <p:cNvSpPr/>
            <p:nvPr>
              <p:custDataLst>
                <p:tags r:id="rId297"/>
              </p:custDataLst>
            </p:nvPr>
          </p:nvSpPr>
          <p:spPr>
            <a:xfrm>
              <a:off x="10490306" y="4578350"/>
              <a:ext cx="1143631" cy="44451"/>
            </a:xfrm>
            <a:custGeom>
              <a:avLst/>
              <a:gdLst/>
              <a:ahLst/>
              <a:cxnLst/>
              <a:rect l="0" t="0" r="0" b="0"/>
              <a:pathLst>
                <a:path w="1143631" h="44451">
                  <a:moveTo>
                    <a:pt x="25294" y="44450"/>
                  </a:moveTo>
                  <a:lnTo>
                    <a:pt x="25294" y="44450"/>
                  </a:lnTo>
                  <a:lnTo>
                    <a:pt x="0" y="44450"/>
                  </a:lnTo>
                  <a:lnTo>
                    <a:pt x="37484" y="41079"/>
                  </a:lnTo>
                  <a:lnTo>
                    <a:pt x="78219" y="37542"/>
                  </a:lnTo>
                  <a:lnTo>
                    <a:pt x="102911" y="35611"/>
                  </a:lnTo>
                  <a:lnTo>
                    <a:pt x="133483" y="33618"/>
                  </a:lnTo>
                  <a:lnTo>
                    <a:pt x="167976" y="31585"/>
                  </a:lnTo>
                  <a:lnTo>
                    <a:pt x="205081" y="29523"/>
                  </a:lnTo>
                  <a:lnTo>
                    <a:pt x="248163" y="27443"/>
                  </a:lnTo>
                  <a:lnTo>
                    <a:pt x="295229" y="25352"/>
                  </a:lnTo>
                  <a:lnTo>
                    <a:pt x="344950" y="23251"/>
                  </a:lnTo>
                  <a:lnTo>
                    <a:pt x="398560" y="22556"/>
                  </a:lnTo>
                  <a:lnTo>
                    <a:pt x="454759" y="22797"/>
                  </a:lnTo>
                  <a:lnTo>
                    <a:pt x="512688" y="23665"/>
                  </a:lnTo>
                  <a:lnTo>
                    <a:pt x="570356" y="24243"/>
                  </a:lnTo>
                  <a:lnTo>
                    <a:pt x="627852" y="24629"/>
                  </a:lnTo>
                  <a:lnTo>
                    <a:pt x="685233" y="24886"/>
                  </a:lnTo>
                  <a:lnTo>
                    <a:pt x="739715" y="25057"/>
                  </a:lnTo>
                  <a:lnTo>
                    <a:pt x="792262" y="25171"/>
                  </a:lnTo>
                  <a:lnTo>
                    <a:pt x="843523" y="25248"/>
                  </a:lnTo>
                  <a:lnTo>
                    <a:pt x="890397" y="24593"/>
                  </a:lnTo>
                  <a:lnTo>
                    <a:pt x="934345" y="23451"/>
                  </a:lnTo>
                  <a:lnTo>
                    <a:pt x="976345" y="21984"/>
                  </a:lnTo>
                  <a:lnTo>
                    <a:pt x="1012106" y="20300"/>
                  </a:lnTo>
                  <a:lnTo>
                    <a:pt x="1043707" y="18472"/>
                  </a:lnTo>
                  <a:lnTo>
                    <a:pt x="1072537" y="16548"/>
                  </a:lnTo>
                  <a:lnTo>
                    <a:pt x="1112095" y="12529"/>
                  </a:lnTo>
                  <a:lnTo>
                    <a:pt x="1143630" y="7570"/>
                  </a:lnTo>
                  <a:lnTo>
                    <a:pt x="11047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802"/>
            <p:cNvSpPr/>
            <p:nvPr>
              <p:custDataLst>
                <p:tags r:id="rId298"/>
              </p:custDataLst>
            </p:nvPr>
          </p:nvSpPr>
          <p:spPr>
            <a:xfrm>
              <a:off x="11169737" y="4264437"/>
              <a:ext cx="115977" cy="235862"/>
            </a:xfrm>
            <a:custGeom>
              <a:avLst/>
              <a:gdLst/>
              <a:ahLst/>
              <a:cxnLst/>
              <a:rect l="0" t="0" r="0" b="0"/>
              <a:pathLst>
                <a:path w="115977" h="235862">
                  <a:moveTo>
                    <a:pt x="6263" y="78963"/>
                  </a:moveTo>
                  <a:lnTo>
                    <a:pt x="6263" y="78963"/>
                  </a:lnTo>
                  <a:lnTo>
                    <a:pt x="9634" y="85705"/>
                  </a:lnTo>
                  <a:lnTo>
                    <a:pt x="16802" y="129583"/>
                  </a:lnTo>
                  <a:lnTo>
                    <a:pt x="18680" y="175609"/>
                  </a:lnTo>
                  <a:lnTo>
                    <a:pt x="12018" y="214805"/>
                  </a:lnTo>
                  <a:lnTo>
                    <a:pt x="6316" y="233547"/>
                  </a:lnTo>
                  <a:lnTo>
                    <a:pt x="4886" y="234935"/>
                  </a:lnTo>
                  <a:lnTo>
                    <a:pt x="3228" y="235861"/>
                  </a:lnTo>
                  <a:lnTo>
                    <a:pt x="2123" y="235772"/>
                  </a:lnTo>
                  <a:lnTo>
                    <a:pt x="1387" y="235008"/>
                  </a:lnTo>
                  <a:lnTo>
                    <a:pt x="895" y="233793"/>
                  </a:lnTo>
                  <a:lnTo>
                    <a:pt x="0" y="191577"/>
                  </a:lnTo>
                  <a:lnTo>
                    <a:pt x="1833" y="155825"/>
                  </a:lnTo>
                  <a:lnTo>
                    <a:pt x="5705" y="113829"/>
                  </a:lnTo>
                  <a:lnTo>
                    <a:pt x="12129" y="73998"/>
                  </a:lnTo>
                  <a:lnTo>
                    <a:pt x="23680" y="32728"/>
                  </a:lnTo>
                  <a:lnTo>
                    <a:pt x="36039" y="9368"/>
                  </a:lnTo>
                  <a:lnTo>
                    <a:pt x="44427" y="2171"/>
                  </a:lnTo>
                  <a:lnTo>
                    <a:pt x="48639" y="252"/>
                  </a:lnTo>
                  <a:lnTo>
                    <a:pt x="58964" y="0"/>
                  </a:lnTo>
                  <a:lnTo>
                    <a:pt x="64680" y="920"/>
                  </a:lnTo>
                  <a:lnTo>
                    <a:pt x="86210" y="15701"/>
                  </a:lnTo>
                  <a:lnTo>
                    <a:pt x="103721" y="41326"/>
                  </a:lnTo>
                  <a:lnTo>
                    <a:pt x="114476" y="67890"/>
                  </a:lnTo>
                  <a:lnTo>
                    <a:pt x="115976" y="81332"/>
                  </a:lnTo>
                  <a:lnTo>
                    <a:pt x="115388" y="86892"/>
                  </a:lnTo>
                  <a:lnTo>
                    <a:pt x="109091" y="96833"/>
                  </a:lnTo>
                  <a:lnTo>
                    <a:pt x="104448" y="101460"/>
                  </a:lnTo>
                  <a:lnTo>
                    <a:pt x="91763" y="106600"/>
                  </a:lnTo>
                  <a:lnTo>
                    <a:pt x="69763" y="110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803"/>
            <p:cNvSpPr/>
            <p:nvPr>
              <p:custDataLst>
                <p:tags r:id="rId299"/>
              </p:custDataLst>
            </p:nvPr>
          </p:nvSpPr>
          <p:spPr>
            <a:xfrm>
              <a:off x="10896600" y="4305300"/>
              <a:ext cx="222251" cy="44451"/>
            </a:xfrm>
            <a:custGeom>
              <a:avLst/>
              <a:gdLst/>
              <a:ahLst/>
              <a:cxnLst/>
              <a:rect l="0" t="0" r="0" b="0"/>
              <a:pathLst>
                <a:path w="2222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2"/>
                  </a:lnTo>
                  <a:lnTo>
                    <a:pt x="3370" y="35611"/>
                  </a:lnTo>
                  <a:lnTo>
                    <a:pt x="44258" y="23469"/>
                  </a:lnTo>
                  <a:lnTo>
                    <a:pt x="86256" y="15891"/>
                  </a:lnTo>
                  <a:lnTo>
                    <a:pt x="118063" y="12707"/>
                  </a:lnTo>
                  <a:lnTo>
                    <a:pt x="151015" y="6588"/>
                  </a:lnTo>
                  <a:lnTo>
                    <a:pt x="194558" y="195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804"/>
            <p:cNvSpPr/>
            <p:nvPr>
              <p:custDataLst>
                <p:tags r:id="rId300"/>
              </p:custDataLst>
            </p:nvPr>
          </p:nvSpPr>
          <p:spPr>
            <a:xfrm>
              <a:off x="11004550" y="431165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12700" y="0"/>
                  </a:moveTo>
                  <a:lnTo>
                    <a:pt x="12700" y="0"/>
                  </a:lnTo>
                  <a:lnTo>
                    <a:pt x="7674" y="41703"/>
                  </a:lnTo>
                  <a:lnTo>
                    <a:pt x="9982" y="81145"/>
                  </a:lnTo>
                  <a:lnTo>
                    <a:pt x="11895" y="119136"/>
                  </a:lnTo>
                  <a:lnTo>
                    <a:pt x="9089" y="158302"/>
                  </a:lnTo>
                  <a:lnTo>
                    <a:pt x="748" y="20428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719"/>
          <p:cNvGrpSpPr/>
          <p:nvPr/>
        </p:nvGrpSpPr>
        <p:grpSpPr>
          <a:xfrm>
            <a:off x="10670979" y="3089932"/>
            <a:ext cx="1023338" cy="925918"/>
            <a:chOff x="10670979" y="3089932"/>
            <a:chExt cx="1023338" cy="925918"/>
          </a:xfrm>
        </p:grpSpPr>
        <p:sp>
          <p:nvSpPr>
            <p:cNvPr id="443" name="SMARTInkShape-3805"/>
            <p:cNvSpPr/>
            <p:nvPr>
              <p:custDataLst>
                <p:tags r:id="rId274"/>
              </p:custDataLst>
            </p:nvPr>
          </p:nvSpPr>
          <p:spPr>
            <a:xfrm>
              <a:off x="11588747" y="3815752"/>
              <a:ext cx="105570" cy="200098"/>
            </a:xfrm>
            <a:custGeom>
              <a:avLst/>
              <a:gdLst/>
              <a:ahLst/>
              <a:cxnLst/>
              <a:rect l="0" t="0" r="0" b="0"/>
              <a:pathLst>
                <a:path w="105570" h="200098">
                  <a:moveTo>
                    <a:pt x="3" y="32348"/>
                  </a:moveTo>
                  <a:lnTo>
                    <a:pt x="3" y="32348"/>
                  </a:lnTo>
                  <a:lnTo>
                    <a:pt x="0" y="74411"/>
                  </a:lnTo>
                  <a:lnTo>
                    <a:pt x="4366" y="111865"/>
                  </a:lnTo>
                  <a:lnTo>
                    <a:pt x="5962" y="153235"/>
                  </a:lnTo>
                  <a:lnTo>
                    <a:pt x="863" y="199305"/>
                  </a:lnTo>
                  <a:lnTo>
                    <a:pt x="1282" y="200097"/>
                  </a:lnTo>
                  <a:lnTo>
                    <a:pt x="2266" y="199920"/>
                  </a:lnTo>
                  <a:lnTo>
                    <a:pt x="3628" y="199096"/>
                  </a:lnTo>
                  <a:lnTo>
                    <a:pt x="12856" y="155497"/>
                  </a:lnTo>
                  <a:lnTo>
                    <a:pt x="20588" y="109994"/>
                  </a:lnTo>
                  <a:lnTo>
                    <a:pt x="30718" y="66408"/>
                  </a:lnTo>
                  <a:lnTo>
                    <a:pt x="51147" y="25304"/>
                  </a:lnTo>
                  <a:lnTo>
                    <a:pt x="65094" y="7840"/>
                  </a:lnTo>
                  <a:lnTo>
                    <a:pt x="73850" y="758"/>
                  </a:lnTo>
                  <a:lnTo>
                    <a:pt x="78164" y="0"/>
                  </a:lnTo>
                  <a:lnTo>
                    <a:pt x="82448" y="905"/>
                  </a:lnTo>
                  <a:lnTo>
                    <a:pt x="86717" y="2919"/>
                  </a:lnTo>
                  <a:lnTo>
                    <a:pt x="99466" y="15867"/>
                  </a:lnTo>
                  <a:lnTo>
                    <a:pt x="104180" y="29021"/>
                  </a:lnTo>
                  <a:lnTo>
                    <a:pt x="105569" y="43569"/>
                  </a:lnTo>
                  <a:lnTo>
                    <a:pt x="103839" y="57091"/>
                  </a:lnTo>
                  <a:lnTo>
                    <a:pt x="96952" y="70156"/>
                  </a:lnTo>
                  <a:lnTo>
                    <a:pt x="87542" y="80901"/>
                  </a:lnTo>
                  <a:lnTo>
                    <a:pt x="78656" y="85677"/>
                  </a:lnTo>
                  <a:lnTo>
                    <a:pt x="66240" y="85918"/>
                  </a:lnTo>
                  <a:lnTo>
                    <a:pt x="44453" y="83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806"/>
            <p:cNvSpPr/>
            <p:nvPr>
              <p:custDataLst>
                <p:tags r:id="rId275"/>
              </p:custDataLst>
            </p:nvPr>
          </p:nvSpPr>
          <p:spPr>
            <a:xfrm>
              <a:off x="11379200" y="38735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44571" y="14024"/>
                  </a:lnTo>
                  <a:lnTo>
                    <a:pt x="81023" y="114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807"/>
            <p:cNvSpPr/>
            <p:nvPr>
              <p:custDataLst>
                <p:tags r:id="rId276"/>
              </p:custDataLst>
            </p:nvPr>
          </p:nvSpPr>
          <p:spPr>
            <a:xfrm>
              <a:off x="11379198" y="3797300"/>
              <a:ext cx="120653" cy="38101"/>
            </a:xfrm>
            <a:custGeom>
              <a:avLst/>
              <a:gdLst/>
              <a:ahLst/>
              <a:cxnLst/>
              <a:rect l="0" t="0" r="0" b="0"/>
              <a:pathLst>
                <a:path w="120653" h="38101">
                  <a:moveTo>
                    <a:pt x="2" y="38100"/>
                  </a:moveTo>
                  <a:lnTo>
                    <a:pt x="2" y="38100"/>
                  </a:lnTo>
                  <a:lnTo>
                    <a:pt x="0" y="28640"/>
                  </a:lnTo>
                  <a:lnTo>
                    <a:pt x="5647" y="24959"/>
                  </a:lnTo>
                  <a:lnTo>
                    <a:pt x="43340" y="14758"/>
                  </a:lnTo>
                  <a:lnTo>
                    <a:pt x="86175" y="6339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808"/>
            <p:cNvSpPr/>
            <p:nvPr>
              <p:custDataLst>
                <p:tags r:id="rId277"/>
              </p:custDataLst>
            </p:nvPr>
          </p:nvSpPr>
          <p:spPr>
            <a:xfrm>
              <a:off x="11366500" y="3810883"/>
              <a:ext cx="25138" cy="164218"/>
            </a:xfrm>
            <a:custGeom>
              <a:avLst/>
              <a:gdLst/>
              <a:ahLst/>
              <a:cxnLst/>
              <a:rect l="0" t="0" r="0" b="0"/>
              <a:pathLst>
                <a:path w="25138" h="164218">
                  <a:moveTo>
                    <a:pt x="19050" y="5467"/>
                  </a:moveTo>
                  <a:lnTo>
                    <a:pt x="19050" y="5467"/>
                  </a:lnTo>
                  <a:lnTo>
                    <a:pt x="24517" y="0"/>
                  </a:lnTo>
                  <a:lnTo>
                    <a:pt x="25137" y="6120"/>
                  </a:lnTo>
                  <a:lnTo>
                    <a:pt x="23484" y="47485"/>
                  </a:lnTo>
                  <a:lnTo>
                    <a:pt x="19927" y="91770"/>
                  </a:lnTo>
                  <a:lnTo>
                    <a:pt x="12257" y="136314"/>
                  </a:lnTo>
                  <a:lnTo>
                    <a:pt x="6217" y="153362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809"/>
            <p:cNvSpPr/>
            <p:nvPr>
              <p:custDataLst>
                <p:tags r:id="rId278"/>
              </p:custDataLst>
            </p:nvPr>
          </p:nvSpPr>
          <p:spPr>
            <a:xfrm>
              <a:off x="11160699" y="3825391"/>
              <a:ext cx="21652" cy="156060"/>
            </a:xfrm>
            <a:custGeom>
              <a:avLst/>
              <a:gdLst/>
              <a:ahLst/>
              <a:cxnLst/>
              <a:rect l="0" t="0" r="0" b="0"/>
              <a:pathLst>
                <a:path w="21652" h="156060">
                  <a:moveTo>
                    <a:pt x="21651" y="3659"/>
                  </a:moveTo>
                  <a:lnTo>
                    <a:pt x="21651" y="3659"/>
                  </a:lnTo>
                  <a:lnTo>
                    <a:pt x="21651" y="0"/>
                  </a:lnTo>
                  <a:lnTo>
                    <a:pt x="21651" y="1563"/>
                  </a:lnTo>
                  <a:lnTo>
                    <a:pt x="10820" y="41805"/>
                  </a:lnTo>
                  <a:lnTo>
                    <a:pt x="2553" y="82586"/>
                  </a:lnTo>
                  <a:lnTo>
                    <a:pt x="0" y="113122"/>
                  </a:lnTo>
                  <a:lnTo>
                    <a:pt x="2601" y="156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810"/>
            <p:cNvSpPr/>
            <p:nvPr>
              <p:custDataLst>
                <p:tags r:id="rId279"/>
              </p:custDataLst>
            </p:nvPr>
          </p:nvSpPr>
          <p:spPr>
            <a:xfrm>
              <a:off x="11095215" y="3892550"/>
              <a:ext cx="125236" cy="12701"/>
            </a:xfrm>
            <a:custGeom>
              <a:avLst/>
              <a:gdLst/>
              <a:ahLst/>
              <a:cxnLst/>
              <a:rect l="0" t="0" r="0" b="0"/>
              <a:pathLst>
                <a:path w="1252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117" y="11994"/>
                  </a:lnTo>
                  <a:lnTo>
                    <a:pt x="2129" y="9329"/>
                  </a:lnTo>
                  <a:lnTo>
                    <a:pt x="42563" y="4861"/>
                  </a:lnTo>
                  <a:lnTo>
                    <a:pt x="82629" y="1440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811"/>
            <p:cNvSpPr/>
            <p:nvPr>
              <p:custDataLst>
                <p:tags r:id="rId280"/>
              </p:custDataLst>
            </p:nvPr>
          </p:nvSpPr>
          <p:spPr>
            <a:xfrm>
              <a:off x="10934731" y="3746550"/>
              <a:ext cx="106279" cy="229657"/>
            </a:xfrm>
            <a:custGeom>
              <a:avLst/>
              <a:gdLst/>
              <a:ahLst/>
              <a:cxnLst/>
              <a:rect l="0" t="0" r="0" b="0"/>
              <a:pathLst>
                <a:path w="106279" h="229657">
                  <a:moveTo>
                    <a:pt x="25369" y="50750"/>
                  </a:moveTo>
                  <a:lnTo>
                    <a:pt x="25369" y="50750"/>
                  </a:lnTo>
                  <a:lnTo>
                    <a:pt x="23488" y="63302"/>
                  </a:lnTo>
                  <a:lnTo>
                    <a:pt x="17528" y="107181"/>
                  </a:lnTo>
                  <a:lnTo>
                    <a:pt x="10259" y="153462"/>
                  </a:lnTo>
                  <a:lnTo>
                    <a:pt x="2732" y="196889"/>
                  </a:lnTo>
                  <a:lnTo>
                    <a:pt x="130" y="229656"/>
                  </a:lnTo>
                  <a:lnTo>
                    <a:pt x="0" y="218656"/>
                  </a:lnTo>
                  <a:lnTo>
                    <a:pt x="8762" y="173668"/>
                  </a:lnTo>
                  <a:lnTo>
                    <a:pt x="16578" y="139247"/>
                  </a:lnTo>
                  <a:lnTo>
                    <a:pt x="27105" y="95726"/>
                  </a:lnTo>
                  <a:lnTo>
                    <a:pt x="40722" y="59449"/>
                  </a:lnTo>
                  <a:lnTo>
                    <a:pt x="65718" y="15153"/>
                  </a:lnTo>
                  <a:lnTo>
                    <a:pt x="79813" y="1083"/>
                  </a:lnTo>
                  <a:lnTo>
                    <a:pt x="84244" y="0"/>
                  </a:lnTo>
                  <a:lnTo>
                    <a:pt x="88610" y="689"/>
                  </a:lnTo>
                  <a:lnTo>
                    <a:pt x="92928" y="2559"/>
                  </a:lnTo>
                  <a:lnTo>
                    <a:pt x="99611" y="12164"/>
                  </a:lnTo>
                  <a:lnTo>
                    <a:pt x="104225" y="25839"/>
                  </a:lnTo>
                  <a:lnTo>
                    <a:pt x="106278" y="41325"/>
                  </a:lnTo>
                  <a:lnTo>
                    <a:pt x="100691" y="65910"/>
                  </a:lnTo>
                  <a:lnTo>
                    <a:pt x="88243" y="80771"/>
                  </a:lnTo>
                  <a:lnTo>
                    <a:pt x="51506" y="107558"/>
                  </a:lnTo>
                  <a:lnTo>
                    <a:pt x="6319" y="120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812"/>
            <p:cNvSpPr/>
            <p:nvPr>
              <p:custDataLst>
                <p:tags r:id="rId281"/>
              </p:custDataLst>
            </p:nvPr>
          </p:nvSpPr>
          <p:spPr>
            <a:xfrm>
              <a:off x="10670979" y="3778250"/>
              <a:ext cx="231972" cy="76201"/>
            </a:xfrm>
            <a:custGeom>
              <a:avLst/>
              <a:gdLst/>
              <a:ahLst/>
              <a:cxnLst/>
              <a:rect l="0" t="0" r="0" b="0"/>
              <a:pathLst>
                <a:path w="23197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1124" y="71130"/>
                  </a:lnTo>
                  <a:lnTo>
                    <a:pt x="37581" y="52713"/>
                  </a:lnTo>
                  <a:lnTo>
                    <a:pt x="79202" y="33336"/>
                  </a:lnTo>
                  <a:lnTo>
                    <a:pt x="126578" y="18736"/>
                  </a:lnTo>
                  <a:lnTo>
                    <a:pt x="170797" y="9628"/>
                  </a:lnTo>
                  <a:lnTo>
                    <a:pt x="212414" y="2111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813"/>
            <p:cNvSpPr/>
            <p:nvPr>
              <p:custDataLst>
                <p:tags r:id="rId282"/>
              </p:custDataLst>
            </p:nvPr>
          </p:nvSpPr>
          <p:spPr>
            <a:xfrm>
              <a:off x="10788648" y="3816350"/>
              <a:ext cx="4366" cy="152401"/>
            </a:xfrm>
            <a:custGeom>
              <a:avLst/>
              <a:gdLst/>
              <a:ahLst/>
              <a:cxnLst/>
              <a:rect l="0" t="0" r="0" b="0"/>
              <a:pathLst>
                <a:path w="4366" h="152401">
                  <a:moveTo>
                    <a:pt x="2" y="0"/>
                  </a:moveTo>
                  <a:lnTo>
                    <a:pt x="2" y="0"/>
                  </a:lnTo>
                  <a:lnTo>
                    <a:pt x="0" y="47562"/>
                  </a:lnTo>
                  <a:lnTo>
                    <a:pt x="4365" y="95159"/>
                  </a:lnTo>
                  <a:lnTo>
                    <a:pt x="4078" y="133619"/>
                  </a:lnTo>
                  <a:lnTo>
                    <a:pt x="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814"/>
            <p:cNvSpPr/>
            <p:nvPr>
              <p:custDataLst>
                <p:tags r:id="rId283"/>
              </p:custDataLst>
            </p:nvPr>
          </p:nvSpPr>
          <p:spPr>
            <a:xfrm>
              <a:off x="10694283" y="3581400"/>
              <a:ext cx="837318" cy="18767"/>
            </a:xfrm>
            <a:custGeom>
              <a:avLst/>
              <a:gdLst/>
              <a:ahLst/>
              <a:cxnLst/>
              <a:rect l="0" t="0" r="0" b="0"/>
              <a:pathLst>
                <a:path w="837318" h="18767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27460" y="16890"/>
                  </a:lnTo>
                  <a:lnTo>
                    <a:pt x="56871" y="18090"/>
                  </a:lnTo>
                  <a:lnTo>
                    <a:pt x="102395" y="18623"/>
                  </a:lnTo>
                  <a:lnTo>
                    <a:pt x="129352" y="18766"/>
                  </a:lnTo>
                  <a:lnTo>
                    <a:pt x="160730" y="18155"/>
                  </a:lnTo>
                  <a:lnTo>
                    <a:pt x="195053" y="17042"/>
                  </a:lnTo>
                  <a:lnTo>
                    <a:pt x="231341" y="15594"/>
                  </a:lnTo>
                  <a:lnTo>
                    <a:pt x="273173" y="14629"/>
                  </a:lnTo>
                  <a:lnTo>
                    <a:pt x="318698" y="13986"/>
                  </a:lnTo>
                  <a:lnTo>
                    <a:pt x="366688" y="13558"/>
                  </a:lnTo>
                  <a:lnTo>
                    <a:pt x="414203" y="13272"/>
                  </a:lnTo>
                  <a:lnTo>
                    <a:pt x="461404" y="13081"/>
                  </a:lnTo>
                  <a:lnTo>
                    <a:pt x="508391" y="12953"/>
                  </a:lnTo>
                  <a:lnTo>
                    <a:pt x="551710" y="12164"/>
                  </a:lnTo>
                  <a:lnTo>
                    <a:pt x="592585" y="10932"/>
                  </a:lnTo>
                  <a:lnTo>
                    <a:pt x="631829" y="9404"/>
                  </a:lnTo>
                  <a:lnTo>
                    <a:pt x="666458" y="8386"/>
                  </a:lnTo>
                  <a:lnTo>
                    <a:pt x="698012" y="7708"/>
                  </a:lnTo>
                  <a:lnTo>
                    <a:pt x="727514" y="7255"/>
                  </a:lnTo>
                  <a:lnTo>
                    <a:pt x="769702" y="8634"/>
                  </a:lnTo>
                  <a:lnTo>
                    <a:pt x="815416" y="8526"/>
                  </a:lnTo>
                  <a:lnTo>
                    <a:pt x="826359" y="6995"/>
                  </a:lnTo>
                  <a:lnTo>
                    <a:pt x="830800" y="4755"/>
                  </a:lnTo>
                  <a:lnTo>
                    <a:pt x="837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815"/>
            <p:cNvSpPr/>
            <p:nvPr>
              <p:custDataLst>
                <p:tags r:id="rId284"/>
              </p:custDataLst>
            </p:nvPr>
          </p:nvSpPr>
          <p:spPr>
            <a:xfrm>
              <a:off x="11125200" y="3089932"/>
              <a:ext cx="133384" cy="306699"/>
            </a:xfrm>
            <a:custGeom>
              <a:avLst/>
              <a:gdLst/>
              <a:ahLst/>
              <a:cxnLst/>
              <a:rect l="0" t="0" r="0" b="0"/>
              <a:pathLst>
                <a:path w="133384" h="306699">
                  <a:moveTo>
                    <a:pt x="0" y="72368"/>
                  </a:moveTo>
                  <a:lnTo>
                    <a:pt x="0" y="72368"/>
                  </a:lnTo>
                  <a:lnTo>
                    <a:pt x="705" y="78849"/>
                  </a:lnTo>
                  <a:lnTo>
                    <a:pt x="8837" y="115084"/>
                  </a:lnTo>
                  <a:lnTo>
                    <a:pt x="14927" y="153307"/>
                  </a:lnTo>
                  <a:lnTo>
                    <a:pt x="17828" y="199282"/>
                  </a:lnTo>
                  <a:lnTo>
                    <a:pt x="18688" y="245282"/>
                  </a:lnTo>
                  <a:lnTo>
                    <a:pt x="18978" y="288452"/>
                  </a:lnTo>
                  <a:lnTo>
                    <a:pt x="19041" y="306698"/>
                  </a:lnTo>
                  <a:lnTo>
                    <a:pt x="14684" y="289870"/>
                  </a:lnTo>
                  <a:lnTo>
                    <a:pt x="13288" y="254641"/>
                  </a:lnTo>
                  <a:lnTo>
                    <a:pt x="12959" y="212409"/>
                  </a:lnTo>
                  <a:lnTo>
                    <a:pt x="14285" y="188307"/>
                  </a:lnTo>
                  <a:lnTo>
                    <a:pt x="16579" y="163066"/>
                  </a:lnTo>
                  <a:lnTo>
                    <a:pt x="19519" y="137067"/>
                  </a:lnTo>
                  <a:lnTo>
                    <a:pt x="28430" y="93127"/>
                  </a:lnTo>
                  <a:lnTo>
                    <a:pt x="39446" y="57605"/>
                  </a:lnTo>
                  <a:lnTo>
                    <a:pt x="57548" y="23152"/>
                  </a:lnTo>
                  <a:lnTo>
                    <a:pt x="70027" y="9102"/>
                  </a:lnTo>
                  <a:lnTo>
                    <a:pt x="84511" y="1916"/>
                  </a:lnTo>
                  <a:lnTo>
                    <a:pt x="92323" y="0"/>
                  </a:lnTo>
                  <a:lnTo>
                    <a:pt x="99649" y="840"/>
                  </a:lnTo>
                  <a:lnTo>
                    <a:pt x="113434" y="7416"/>
                  </a:lnTo>
                  <a:lnTo>
                    <a:pt x="124733" y="21158"/>
                  </a:lnTo>
                  <a:lnTo>
                    <a:pt x="129720" y="29761"/>
                  </a:lnTo>
                  <a:lnTo>
                    <a:pt x="133383" y="48728"/>
                  </a:lnTo>
                  <a:lnTo>
                    <a:pt x="133372" y="58725"/>
                  </a:lnTo>
                  <a:lnTo>
                    <a:pt x="127715" y="75477"/>
                  </a:lnTo>
                  <a:lnTo>
                    <a:pt x="116735" y="90683"/>
                  </a:lnTo>
                  <a:lnTo>
                    <a:pt x="82821" y="119678"/>
                  </a:lnTo>
                  <a:lnTo>
                    <a:pt x="31750" y="142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816"/>
            <p:cNvSpPr/>
            <p:nvPr>
              <p:custDataLst>
                <p:tags r:id="rId285"/>
              </p:custDataLst>
            </p:nvPr>
          </p:nvSpPr>
          <p:spPr>
            <a:xfrm>
              <a:off x="10812229" y="3124200"/>
              <a:ext cx="224072" cy="82551"/>
            </a:xfrm>
            <a:custGeom>
              <a:avLst/>
              <a:gdLst/>
              <a:ahLst/>
              <a:cxnLst/>
              <a:rect l="0" t="0" r="0" b="0"/>
              <a:pathLst>
                <a:path w="224072" h="82551">
                  <a:moveTo>
                    <a:pt x="8171" y="82550"/>
                  </a:moveTo>
                  <a:lnTo>
                    <a:pt x="8171" y="82550"/>
                  </a:lnTo>
                  <a:lnTo>
                    <a:pt x="1428" y="82550"/>
                  </a:lnTo>
                  <a:lnTo>
                    <a:pt x="149" y="81844"/>
                  </a:lnTo>
                  <a:lnTo>
                    <a:pt x="0" y="80668"/>
                  </a:lnTo>
                  <a:lnTo>
                    <a:pt x="608" y="79179"/>
                  </a:lnTo>
                  <a:lnTo>
                    <a:pt x="38342" y="60881"/>
                  </a:lnTo>
                  <a:lnTo>
                    <a:pt x="68617" y="47755"/>
                  </a:lnTo>
                  <a:lnTo>
                    <a:pt x="105590" y="33219"/>
                  </a:lnTo>
                  <a:lnTo>
                    <a:pt x="145542" y="19703"/>
                  </a:lnTo>
                  <a:lnTo>
                    <a:pt x="179290" y="10403"/>
                  </a:lnTo>
                  <a:lnTo>
                    <a:pt x="2240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817"/>
            <p:cNvSpPr/>
            <p:nvPr>
              <p:custDataLst>
                <p:tags r:id="rId286"/>
              </p:custDataLst>
            </p:nvPr>
          </p:nvSpPr>
          <p:spPr>
            <a:xfrm>
              <a:off x="10947400" y="3131433"/>
              <a:ext cx="18162" cy="246768"/>
            </a:xfrm>
            <a:custGeom>
              <a:avLst/>
              <a:gdLst/>
              <a:ahLst/>
              <a:cxnLst/>
              <a:rect l="0" t="0" r="0" b="0"/>
              <a:pathLst>
                <a:path w="18162" h="2467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438" y="6120"/>
                  </a:lnTo>
                  <a:lnTo>
                    <a:pt x="12622" y="40468"/>
                  </a:lnTo>
                  <a:lnTo>
                    <a:pt x="14546" y="75115"/>
                  </a:lnTo>
                  <a:lnTo>
                    <a:pt x="17049" y="113327"/>
                  </a:lnTo>
                  <a:lnTo>
                    <a:pt x="18161" y="151477"/>
                  </a:lnTo>
                  <a:lnTo>
                    <a:pt x="16772" y="187718"/>
                  </a:lnTo>
                  <a:lnTo>
                    <a:pt x="12025" y="228565"/>
                  </a:lnTo>
                  <a:lnTo>
                    <a:pt x="8167" y="241499"/>
                  </a:lnTo>
                  <a:lnTo>
                    <a:pt x="6149" y="243961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720"/>
          <p:cNvGrpSpPr/>
          <p:nvPr/>
        </p:nvGrpSpPr>
        <p:grpSpPr>
          <a:xfrm>
            <a:off x="9336265" y="4099558"/>
            <a:ext cx="1090436" cy="286921"/>
            <a:chOff x="9336265" y="4099558"/>
            <a:chExt cx="1090436" cy="286921"/>
          </a:xfrm>
        </p:grpSpPr>
        <p:sp>
          <p:nvSpPr>
            <p:cNvPr id="457" name="SMARTInkShape-3818"/>
            <p:cNvSpPr/>
            <p:nvPr>
              <p:custDataLst>
                <p:tags r:id="rId268"/>
              </p:custDataLst>
            </p:nvPr>
          </p:nvSpPr>
          <p:spPr>
            <a:xfrm>
              <a:off x="10293350" y="43307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5155" y="7674"/>
                  </a:lnTo>
                  <a:lnTo>
                    <a:pt x="80971" y="48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819"/>
            <p:cNvSpPr/>
            <p:nvPr>
              <p:custDataLst>
                <p:tags r:id="rId269"/>
              </p:custDataLst>
            </p:nvPr>
          </p:nvSpPr>
          <p:spPr>
            <a:xfrm>
              <a:off x="10261600" y="4279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6627" y="2979"/>
                  </a:lnTo>
                  <a:lnTo>
                    <a:pt x="82101" y="58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820"/>
            <p:cNvSpPr/>
            <p:nvPr>
              <p:custDataLst>
                <p:tags r:id="rId270"/>
              </p:custDataLst>
            </p:nvPr>
          </p:nvSpPr>
          <p:spPr>
            <a:xfrm>
              <a:off x="9828494" y="4176456"/>
              <a:ext cx="287057" cy="191305"/>
            </a:xfrm>
            <a:custGeom>
              <a:avLst/>
              <a:gdLst/>
              <a:ahLst/>
              <a:cxnLst/>
              <a:rect l="0" t="0" r="0" b="0"/>
              <a:pathLst>
                <a:path w="287057" h="191305">
                  <a:moveTo>
                    <a:pt x="71156" y="128844"/>
                  </a:moveTo>
                  <a:lnTo>
                    <a:pt x="71156" y="128844"/>
                  </a:lnTo>
                  <a:lnTo>
                    <a:pt x="46738" y="120006"/>
                  </a:lnTo>
                  <a:lnTo>
                    <a:pt x="35373" y="119742"/>
                  </a:lnTo>
                  <a:lnTo>
                    <a:pt x="24914" y="122682"/>
                  </a:lnTo>
                  <a:lnTo>
                    <a:pt x="13210" y="128692"/>
                  </a:lnTo>
                  <a:lnTo>
                    <a:pt x="4714" y="137949"/>
                  </a:lnTo>
                  <a:lnTo>
                    <a:pt x="1462" y="143380"/>
                  </a:lnTo>
                  <a:lnTo>
                    <a:pt x="0" y="148413"/>
                  </a:lnTo>
                  <a:lnTo>
                    <a:pt x="255" y="157767"/>
                  </a:lnTo>
                  <a:lnTo>
                    <a:pt x="2720" y="164747"/>
                  </a:lnTo>
                  <a:lnTo>
                    <a:pt x="4366" y="167596"/>
                  </a:lnTo>
                  <a:lnTo>
                    <a:pt x="6166" y="169495"/>
                  </a:lnTo>
                  <a:lnTo>
                    <a:pt x="10052" y="171605"/>
                  </a:lnTo>
                  <a:lnTo>
                    <a:pt x="12780" y="170757"/>
                  </a:lnTo>
                  <a:lnTo>
                    <a:pt x="27963" y="158840"/>
                  </a:lnTo>
                  <a:lnTo>
                    <a:pt x="37120" y="146424"/>
                  </a:lnTo>
                  <a:lnTo>
                    <a:pt x="41449" y="143713"/>
                  </a:lnTo>
                  <a:lnTo>
                    <a:pt x="43589" y="143695"/>
                  </a:lnTo>
                  <a:lnTo>
                    <a:pt x="47850" y="145557"/>
                  </a:lnTo>
                  <a:lnTo>
                    <a:pt x="69410" y="167461"/>
                  </a:lnTo>
                  <a:lnTo>
                    <a:pt x="90410" y="176505"/>
                  </a:lnTo>
                  <a:lnTo>
                    <a:pt x="99940" y="178250"/>
                  </a:lnTo>
                  <a:lnTo>
                    <a:pt x="104456" y="176597"/>
                  </a:lnTo>
                  <a:lnTo>
                    <a:pt x="129486" y="156376"/>
                  </a:lnTo>
                  <a:lnTo>
                    <a:pt x="144334" y="133553"/>
                  </a:lnTo>
                  <a:lnTo>
                    <a:pt x="150929" y="87592"/>
                  </a:lnTo>
                  <a:lnTo>
                    <a:pt x="150590" y="55006"/>
                  </a:lnTo>
                  <a:lnTo>
                    <a:pt x="147383" y="27589"/>
                  </a:lnTo>
                  <a:lnTo>
                    <a:pt x="141252" y="10698"/>
                  </a:lnTo>
                  <a:lnTo>
                    <a:pt x="137643" y="5631"/>
                  </a:lnTo>
                  <a:lnTo>
                    <a:pt x="129869" y="0"/>
                  </a:lnTo>
                  <a:lnTo>
                    <a:pt x="125820" y="2025"/>
                  </a:lnTo>
                  <a:lnTo>
                    <a:pt x="117557" y="13684"/>
                  </a:lnTo>
                  <a:lnTo>
                    <a:pt x="108344" y="46823"/>
                  </a:lnTo>
                  <a:lnTo>
                    <a:pt x="107204" y="77574"/>
                  </a:lnTo>
                  <a:lnTo>
                    <a:pt x="112410" y="124942"/>
                  </a:lnTo>
                  <a:lnTo>
                    <a:pt x="124774" y="162025"/>
                  </a:lnTo>
                  <a:lnTo>
                    <a:pt x="136612" y="179574"/>
                  </a:lnTo>
                  <a:lnTo>
                    <a:pt x="151284" y="189726"/>
                  </a:lnTo>
                  <a:lnTo>
                    <a:pt x="159147" y="191304"/>
                  </a:lnTo>
                  <a:lnTo>
                    <a:pt x="175409" y="189295"/>
                  </a:lnTo>
                  <a:lnTo>
                    <a:pt x="192044" y="178053"/>
                  </a:lnTo>
                  <a:lnTo>
                    <a:pt x="217277" y="148128"/>
                  </a:lnTo>
                  <a:lnTo>
                    <a:pt x="232054" y="119070"/>
                  </a:lnTo>
                  <a:lnTo>
                    <a:pt x="240974" y="80285"/>
                  </a:lnTo>
                  <a:lnTo>
                    <a:pt x="247289" y="46585"/>
                  </a:lnTo>
                  <a:lnTo>
                    <a:pt x="251049" y="13219"/>
                  </a:lnTo>
                  <a:lnTo>
                    <a:pt x="250351" y="7311"/>
                  </a:lnTo>
                  <a:lnTo>
                    <a:pt x="247768" y="4077"/>
                  </a:lnTo>
                  <a:lnTo>
                    <a:pt x="243931" y="2627"/>
                  </a:lnTo>
                  <a:lnTo>
                    <a:pt x="239255" y="2366"/>
                  </a:lnTo>
                  <a:lnTo>
                    <a:pt x="234727" y="5721"/>
                  </a:lnTo>
                  <a:lnTo>
                    <a:pt x="225934" y="18854"/>
                  </a:lnTo>
                  <a:lnTo>
                    <a:pt x="219791" y="56195"/>
                  </a:lnTo>
                  <a:lnTo>
                    <a:pt x="221342" y="96264"/>
                  </a:lnTo>
                  <a:lnTo>
                    <a:pt x="229642" y="131577"/>
                  </a:lnTo>
                  <a:lnTo>
                    <a:pt x="247780" y="161012"/>
                  </a:lnTo>
                  <a:lnTo>
                    <a:pt x="263014" y="171363"/>
                  </a:lnTo>
                  <a:lnTo>
                    <a:pt x="287056" y="179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821"/>
            <p:cNvSpPr/>
            <p:nvPr>
              <p:custDataLst>
                <p:tags r:id="rId271"/>
              </p:custDataLst>
            </p:nvPr>
          </p:nvSpPr>
          <p:spPr>
            <a:xfrm>
              <a:off x="9720027" y="4268965"/>
              <a:ext cx="65324" cy="87136"/>
            </a:xfrm>
            <a:custGeom>
              <a:avLst/>
              <a:gdLst/>
              <a:ahLst/>
              <a:cxnLst/>
              <a:rect l="0" t="0" r="0" b="0"/>
              <a:pathLst>
                <a:path w="65324" h="87136">
                  <a:moveTo>
                    <a:pt x="65323" y="10935"/>
                  </a:moveTo>
                  <a:lnTo>
                    <a:pt x="65323" y="10935"/>
                  </a:lnTo>
                  <a:lnTo>
                    <a:pt x="25777" y="0"/>
                  </a:lnTo>
                  <a:lnTo>
                    <a:pt x="15761" y="901"/>
                  </a:lnTo>
                  <a:lnTo>
                    <a:pt x="11115" y="2129"/>
                  </a:lnTo>
                  <a:lnTo>
                    <a:pt x="4070" y="7257"/>
                  </a:lnTo>
                  <a:lnTo>
                    <a:pt x="1205" y="10599"/>
                  </a:lnTo>
                  <a:lnTo>
                    <a:pt x="0" y="14944"/>
                  </a:lnTo>
                  <a:lnTo>
                    <a:pt x="542" y="25417"/>
                  </a:lnTo>
                  <a:lnTo>
                    <a:pt x="8184" y="46584"/>
                  </a:lnTo>
                  <a:lnTo>
                    <a:pt x="26128" y="67359"/>
                  </a:lnTo>
                  <a:lnTo>
                    <a:pt x="58973" y="87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822"/>
            <p:cNvSpPr/>
            <p:nvPr>
              <p:custDataLst>
                <p:tags r:id="rId272"/>
              </p:custDataLst>
            </p:nvPr>
          </p:nvSpPr>
          <p:spPr>
            <a:xfrm>
              <a:off x="9565791" y="4259368"/>
              <a:ext cx="105260" cy="86745"/>
            </a:xfrm>
            <a:custGeom>
              <a:avLst/>
              <a:gdLst/>
              <a:ahLst/>
              <a:cxnLst/>
              <a:rect l="0" t="0" r="0" b="0"/>
              <a:pathLst>
                <a:path w="105260" h="86745">
                  <a:moveTo>
                    <a:pt x="3659" y="58632"/>
                  </a:moveTo>
                  <a:lnTo>
                    <a:pt x="3659" y="58632"/>
                  </a:lnTo>
                  <a:lnTo>
                    <a:pt x="288" y="58632"/>
                  </a:lnTo>
                  <a:lnTo>
                    <a:pt x="0" y="59337"/>
                  </a:lnTo>
                  <a:lnTo>
                    <a:pt x="1561" y="62003"/>
                  </a:lnTo>
                  <a:lnTo>
                    <a:pt x="6491" y="63658"/>
                  </a:lnTo>
                  <a:lnTo>
                    <a:pt x="21152" y="64720"/>
                  </a:lnTo>
                  <a:lnTo>
                    <a:pt x="29309" y="61102"/>
                  </a:lnTo>
                  <a:lnTo>
                    <a:pt x="33458" y="58162"/>
                  </a:lnTo>
                  <a:lnTo>
                    <a:pt x="39951" y="49251"/>
                  </a:lnTo>
                  <a:lnTo>
                    <a:pt x="42671" y="43911"/>
                  </a:lnTo>
                  <a:lnTo>
                    <a:pt x="43811" y="30452"/>
                  </a:lnTo>
                  <a:lnTo>
                    <a:pt x="42164" y="8929"/>
                  </a:lnTo>
                  <a:lnTo>
                    <a:pt x="40618" y="5741"/>
                  </a:lnTo>
                  <a:lnTo>
                    <a:pt x="35138" y="317"/>
                  </a:lnTo>
                  <a:lnTo>
                    <a:pt x="31698" y="0"/>
                  </a:lnTo>
                  <a:lnTo>
                    <a:pt x="24117" y="3410"/>
                  </a:lnTo>
                  <a:lnTo>
                    <a:pt x="17926" y="11511"/>
                  </a:lnTo>
                  <a:lnTo>
                    <a:pt x="15287" y="16635"/>
                  </a:lnTo>
                  <a:lnTo>
                    <a:pt x="11574" y="40701"/>
                  </a:lnTo>
                  <a:lnTo>
                    <a:pt x="13844" y="60061"/>
                  </a:lnTo>
                  <a:lnTo>
                    <a:pt x="18984" y="78105"/>
                  </a:lnTo>
                  <a:lnTo>
                    <a:pt x="23048" y="82197"/>
                  </a:lnTo>
                  <a:lnTo>
                    <a:pt x="35089" y="86744"/>
                  </a:lnTo>
                  <a:lnTo>
                    <a:pt x="57736" y="85933"/>
                  </a:lnTo>
                  <a:lnTo>
                    <a:pt x="105259" y="64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823"/>
            <p:cNvSpPr/>
            <p:nvPr>
              <p:custDataLst>
                <p:tags r:id="rId273"/>
              </p:custDataLst>
            </p:nvPr>
          </p:nvSpPr>
          <p:spPr>
            <a:xfrm>
              <a:off x="9336265" y="4099558"/>
              <a:ext cx="188736" cy="286921"/>
            </a:xfrm>
            <a:custGeom>
              <a:avLst/>
              <a:gdLst/>
              <a:ahLst/>
              <a:cxnLst/>
              <a:rect l="0" t="0" r="0" b="0"/>
              <a:pathLst>
                <a:path w="188736" h="286921">
                  <a:moveTo>
                    <a:pt x="10935" y="91442"/>
                  </a:moveTo>
                  <a:lnTo>
                    <a:pt x="10935" y="91442"/>
                  </a:lnTo>
                  <a:lnTo>
                    <a:pt x="4192" y="94813"/>
                  </a:lnTo>
                  <a:lnTo>
                    <a:pt x="2207" y="97921"/>
                  </a:lnTo>
                  <a:lnTo>
                    <a:pt x="0" y="107022"/>
                  </a:lnTo>
                  <a:lnTo>
                    <a:pt x="4359" y="146025"/>
                  </a:lnTo>
                  <a:lnTo>
                    <a:pt x="14238" y="185618"/>
                  </a:lnTo>
                  <a:lnTo>
                    <a:pt x="26103" y="223768"/>
                  </a:lnTo>
                  <a:lnTo>
                    <a:pt x="38992" y="264859"/>
                  </a:lnTo>
                  <a:lnTo>
                    <a:pt x="42470" y="286920"/>
                  </a:lnTo>
                  <a:lnTo>
                    <a:pt x="37573" y="254076"/>
                  </a:lnTo>
                  <a:lnTo>
                    <a:pt x="33827" y="218287"/>
                  </a:lnTo>
                  <a:lnTo>
                    <a:pt x="32546" y="194350"/>
                  </a:lnTo>
                  <a:lnTo>
                    <a:pt x="31693" y="167102"/>
                  </a:lnTo>
                  <a:lnTo>
                    <a:pt x="31123" y="137649"/>
                  </a:lnTo>
                  <a:lnTo>
                    <a:pt x="36134" y="91752"/>
                  </a:lnTo>
                  <a:lnTo>
                    <a:pt x="46124" y="57007"/>
                  </a:lnTo>
                  <a:lnTo>
                    <a:pt x="59971" y="32158"/>
                  </a:lnTo>
                  <a:lnTo>
                    <a:pt x="83634" y="9044"/>
                  </a:lnTo>
                  <a:lnTo>
                    <a:pt x="98278" y="1904"/>
                  </a:lnTo>
                  <a:lnTo>
                    <a:pt x="105147" y="0"/>
                  </a:lnTo>
                  <a:lnTo>
                    <a:pt x="111843" y="2258"/>
                  </a:lnTo>
                  <a:lnTo>
                    <a:pt x="124927" y="14175"/>
                  </a:lnTo>
                  <a:lnTo>
                    <a:pt x="132154" y="31231"/>
                  </a:lnTo>
                  <a:lnTo>
                    <a:pt x="136792" y="70925"/>
                  </a:lnTo>
                  <a:lnTo>
                    <a:pt x="129902" y="91731"/>
                  </a:lnTo>
                  <a:lnTo>
                    <a:pt x="110156" y="119515"/>
                  </a:lnTo>
                  <a:lnTo>
                    <a:pt x="94543" y="132846"/>
                  </a:lnTo>
                  <a:lnTo>
                    <a:pt x="71299" y="143613"/>
                  </a:lnTo>
                  <a:lnTo>
                    <a:pt x="52245" y="147936"/>
                  </a:lnTo>
                  <a:lnTo>
                    <a:pt x="51881" y="148155"/>
                  </a:lnTo>
                  <a:lnTo>
                    <a:pt x="53357" y="148398"/>
                  </a:lnTo>
                  <a:lnTo>
                    <a:pt x="87067" y="191918"/>
                  </a:lnTo>
                  <a:lnTo>
                    <a:pt x="121171" y="234761"/>
                  </a:lnTo>
                  <a:lnTo>
                    <a:pt x="158298" y="264077"/>
                  </a:lnTo>
                  <a:lnTo>
                    <a:pt x="188735" y="275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721"/>
          <p:cNvGrpSpPr/>
          <p:nvPr/>
        </p:nvGrpSpPr>
        <p:grpSpPr>
          <a:xfrm>
            <a:off x="9334500" y="3099412"/>
            <a:ext cx="1143001" cy="347119"/>
            <a:chOff x="9334500" y="3099412"/>
            <a:chExt cx="1143001" cy="347119"/>
          </a:xfrm>
        </p:grpSpPr>
        <p:sp>
          <p:nvSpPr>
            <p:cNvPr id="464" name="SMARTInkShape-3824"/>
            <p:cNvSpPr/>
            <p:nvPr>
              <p:custDataLst>
                <p:tags r:id="rId255"/>
              </p:custDataLst>
            </p:nvPr>
          </p:nvSpPr>
          <p:spPr>
            <a:xfrm>
              <a:off x="10374079" y="3429000"/>
              <a:ext cx="103422" cy="17531"/>
            </a:xfrm>
            <a:custGeom>
              <a:avLst/>
              <a:gdLst/>
              <a:ahLst/>
              <a:cxnLst/>
              <a:rect l="0" t="0" r="0" b="0"/>
              <a:pathLst>
                <a:path w="103422" h="17531">
                  <a:moveTo>
                    <a:pt x="8171" y="0"/>
                  </a:moveTo>
                  <a:lnTo>
                    <a:pt x="8171" y="0"/>
                  </a:lnTo>
                  <a:lnTo>
                    <a:pt x="1428" y="0"/>
                  </a:lnTo>
                  <a:lnTo>
                    <a:pt x="149" y="705"/>
                  </a:lnTo>
                  <a:lnTo>
                    <a:pt x="0" y="1881"/>
                  </a:lnTo>
                  <a:lnTo>
                    <a:pt x="1718" y="5069"/>
                  </a:lnTo>
                  <a:lnTo>
                    <a:pt x="4832" y="8838"/>
                  </a:lnTo>
                  <a:lnTo>
                    <a:pt x="20666" y="14927"/>
                  </a:lnTo>
                  <a:lnTo>
                    <a:pt x="60734" y="17530"/>
                  </a:lnTo>
                  <a:lnTo>
                    <a:pt x="10342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825"/>
            <p:cNvSpPr/>
            <p:nvPr>
              <p:custDataLst>
                <p:tags r:id="rId256"/>
              </p:custDataLst>
            </p:nvPr>
          </p:nvSpPr>
          <p:spPr>
            <a:xfrm>
              <a:off x="10344150" y="3340361"/>
              <a:ext cx="133351" cy="6090"/>
            </a:xfrm>
            <a:custGeom>
              <a:avLst/>
              <a:gdLst/>
              <a:ahLst/>
              <a:cxnLst/>
              <a:rect l="0" t="0" r="0" b="0"/>
              <a:pathLst>
                <a:path w="133351" h="6090">
                  <a:moveTo>
                    <a:pt x="0" y="6089"/>
                  </a:moveTo>
                  <a:lnTo>
                    <a:pt x="0" y="6089"/>
                  </a:lnTo>
                  <a:lnTo>
                    <a:pt x="45190" y="1063"/>
                  </a:lnTo>
                  <a:lnTo>
                    <a:pt x="92024" y="0"/>
                  </a:lnTo>
                  <a:lnTo>
                    <a:pt x="133350" y="6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826"/>
            <p:cNvSpPr/>
            <p:nvPr>
              <p:custDataLst>
                <p:tags r:id="rId257"/>
              </p:custDataLst>
            </p:nvPr>
          </p:nvSpPr>
          <p:spPr>
            <a:xfrm>
              <a:off x="10039350" y="330200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11741" y="51084"/>
                  </a:lnTo>
                  <a:lnTo>
                    <a:pt x="10693" y="91246"/>
                  </a:lnTo>
                  <a:lnTo>
                    <a:pt x="7208" y="104650"/>
                  </a:lnTo>
                  <a:lnTo>
                    <a:pt x="6922" y="104339"/>
                  </a:lnTo>
                  <a:lnTo>
                    <a:pt x="6426" y="83242"/>
                  </a:lnTo>
                  <a:lnTo>
                    <a:pt x="17209" y="39125"/>
                  </a:lnTo>
                  <a:lnTo>
                    <a:pt x="27404" y="19271"/>
                  </a:lnTo>
                  <a:lnTo>
                    <a:pt x="38991" y="6683"/>
                  </a:lnTo>
                  <a:lnTo>
                    <a:pt x="45043" y="2338"/>
                  </a:lnTo>
                  <a:lnTo>
                    <a:pt x="51901" y="853"/>
                  </a:lnTo>
                  <a:lnTo>
                    <a:pt x="67047" y="2966"/>
                  </a:lnTo>
                  <a:lnTo>
                    <a:pt x="73626" y="7622"/>
                  </a:lnTo>
                  <a:lnTo>
                    <a:pt x="84698" y="22202"/>
                  </a:lnTo>
                  <a:lnTo>
                    <a:pt x="92122" y="53615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827"/>
            <p:cNvSpPr/>
            <p:nvPr>
              <p:custDataLst>
                <p:tags r:id="rId258"/>
              </p:custDataLst>
            </p:nvPr>
          </p:nvSpPr>
          <p:spPr>
            <a:xfrm>
              <a:off x="9919491" y="3314700"/>
              <a:ext cx="78823" cy="105486"/>
            </a:xfrm>
            <a:custGeom>
              <a:avLst/>
              <a:gdLst/>
              <a:ahLst/>
              <a:cxnLst/>
              <a:rect l="0" t="0" r="0" b="0"/>
              <a:pathLst>
                <a:path w="78823" h="105486">
                  <a:moveTo>
                    <a:pt x="69059" y="0"/>
                  </a:moveTo>
                  <a:lnTo>
                    <a:pt x="69059" y="0"/>
                  </a:lnTo>
                  <a:lnTo>
                    <a:pt x="55575" y="3371"/>
                  </a:lnTo>
                  <a:lnTo>
                    <a:pt x="14820" y="32603"/>
                  </a:lnTo>
                  <a:lnTo>
                    <a:pt x="4265" y="48592"/>
                  </a:lnTo>
                  <a:lnTo>
                    <a:pt x="462" y="57795"/>
                  </a:lnTo>
                  <a:lnTo>
                    <a:pt x="0" y="75545"/>
                  </a:lnTo>
                  <a:lnTo>
                    <a:pt x="1855" y="84231"/>
                  </a:lnTo>
                  <a:lnTo>
                    <a:pt x="9556" y="97643"/>
                  </a:lnTo>
                  <a:lnTo>
                    <a:pt x="14573" y="103195"/>
                  </a:lnTo>
                  <a:lnTo>
                    <a:pt x="20742" y="105485"/>
                  </a:lnTo>
                  <a:lnTo>
                    <a:pt x="35120" y="104268"/>
                  </a:lnTo>
                  <a:lnTo>
                    <a:pt x="55710" y="95648"/>
                  </a:lnTo>
                  <a:lnTo>
                    <a:pt x="66891" y="84373"/>
                  </a:lnTo>
                  <a:lnTo>
                    <a:pt x="75151" y="69955"/>
                  </a:lnTo>
                  <a:lnTo>
                    <a:pt x="78822" y="54139"/>
                  </a:lnTo>
                  <a:lnTo>
                    <a:pt x="78573" y="41465"/>
                  </a:lnTo>
                  <a:lnTo>
                    <a:pt x="75409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828"/>
            <p:cNvSpPr/>
            <p:nvPr>
              <p:custDataLst>
                <p:tags r:id="rId259"/>
              </p:custDataLst>
            </p:nvPr>
          </p:nvSpPr>
          <p:spPr>
            <a:xfrm>
              <a:off x="9937750" y="3238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829"/>
            <p:cNvSpPr/>
            <p:nvPr>
              <p:custDataLst>
                <p:tags r:id="rId260"/>
              </p:custDataLst>
            </p:nvPr>
          </p:nvSpPr>
          <p:spPr>
            <a:xfrm>
              <a:off x="9893807" y="3309233"/>
              <a:ext cx="12194" cy="107068"/>
            </a:xfrm>
            <a:custGeom>
              <a:avLst/>
              <a:gdLst/>
              <a:ahLst/>
              <a:cxnLst/>
              <a:rect l="0" t="0" r="0" b="0"/>
              <a:pathLst>
                <a:path w="12194" h="107068">
                  <a:moveTo>
                    <a:pt x="12193" y="5467"/>
                  </a:moveTo>
                  <a:lnTo>
                    <a:pt x="12193" y="5467"/>
                  </a:lnTo>
                  <a:lnTo>
                    <a:pt x="8822" y="2096"/>
                  </a:lnTo>
                  <a:lnTo>
                    <a:pt x="5286" y="441"/>
                  </a:lnTo>
                  <a:lnTo>
                    <a:pt x="3354" y="0"/>
                  </a:lnTo>
                  <a:lnTo>
                    <a:pt x="2066" y="1822"/>
                  </a:lnTo>
                  <a:lnTo>
                    <a:pt x="0" y="21837"/>
                  </a:lnTo>
                  <a:lnTo>
                    <a:pt x="3924" y="66053"/>
                  </a:lnTo>
                  <a:lnTo>
                    <a:pt x="5843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830"/>
            <p:cNvSpPr/>
            <p:nvPr>
              <p:custDataLst>
                <p:tags r:id="rId261"/>
              </p:custDataLst>
            </p:nvPr>
          </p:nvSpPr>
          <p:spPr>
            <a:xfrm>
              <a:off x="9771029" y="3289300"/>
              <a:ext cx="59890" cy="118995"/>
            </a:xfrm>
            <a:custGeom>
              <a:avLst/>
              <a:gdLst/>
              <a:ahLst/>
              <a:cxnLst/>
              <a:rect l="0" t="0" r="0" b="0"/>
              <a:pathLst>
                <a:path w="59890" h="118995">
                  <a:moveTo>
                    <a:pt x="39721" y="0"/>
                  </a:moveTo>
                  <a:lnTo>
                    <a:pt x="39721" y="0"/>
                  </a:lnTo>
                  <a:lnTo>
                    <a:pt x="18999" y="1882"/>
                  </a:lnTo>
                  <a:lnTo>
                    <a:pt x="4888" y="6907"/>
                  </a:lnTo>
                  <a:lnTo>
                    <a:pt x="1681" y="8838"/>
                  </a:lnTo>
                  <a:lnTo>
                    <a:pt x="250" y="11537"/>
                  </a:lnTo>
                  <a:lnTo>
                    <a:pt x="0" y="14746"/>
                  </a:lnTo>
                  <a:lnTo>
                    <a:pt x="540" y="18297"/>
                  </a:lnTo>
                  <a:lnTo>
                    <a:pt x="8042" y="30038"/>
                  </a:lnTo>
                  <a:lnTo>
                    <a:pt x="49479" y="76582"/>
                  </a:lnTo>
                  <a:lnTo>
                    <a:pt x="59390" y="91992"/>
                  </a:lnTo>
                  <a:lnTo>
                    <a:pt x="59889" y="96606"/>
                  </a:lnTo>
                  <a:lnTo>
                    <a:pt x="56679" y="105495"/>
                  </a:lnTo>
                  <a:lnTo>
                    <a:pt x="50551" y="112268"/>
                  </a:lnTo>
                  <a:lnTo>
                    <a:pt x="46941" y="115062"/>
                  </a:lnTo>
                  <a:lnTo>
                    <a:pt x="37286" y="118166"/>
                  </a:lnTo>
                  <a:lnTo>
                    <a:pt x="31749" y="118994"/>
                  </a:lnTo>
                  <a:lnTo>
                    <a:pt x="26645" y="118135"/>
                  </a:lnTo>
                  <a:lnTo>
                    <a:pt x="7971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831"/>
            <p:cNvSpPr/>
            <p:nvPr>
              <p:custDataLst>
                <p:tags r:id="rId262"/>
              </p:custDataLst>
            </p:nvPr>
          </p:nvSpPr>
          <p:spPr>
            <a:xfrm>
              <a:off x="9747250" y="324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832"/>
            <p:cNvSpPr/>
            <p:nvPr>
              <p:custDataLst>
                <p:tags r:id="rId263"/>
              </p:custDataLst>
            </p:nvPr>
          </p:nvSpPr>
          <p:spPr>
            <a:xfrm>
              <a:off x="9728200" y="33401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833"/>
            <p:cNvSpPr/>
            <p:nvPr>
              <p:custDataLst>
                <p:tags r:id="rId264"/>
              </p:custDataLst>
            </p:nvPr>
          </p:nvSpPr>
          <p:spPr>
            <a:xfrm>
              <a:off x="9621918" y="3311216"/>
              <a:ext cx="61833" cy="105085"/>
            </a:xfrm>
            <a:custGeom>
              <a:avLst/>
              <a:gdLst/>
              <a:ahLst/>
              <a:cxnLst/>
              <a:rect l="0" t="0" r="0" b="0"/>
              <a:pathLst>
                <a:path w="61833" h="105085">
                  <a:moveTo>
                    <a:pt x="61832" y="9834"/>
                  </a:moveTo>
                  <a:lnTo>
                    <a:pt x="61832" y="9834"/>
                  </a:lnTo>
                  <a:lnTo>
                    <a:pt x="51693" y="5470"/>
                  </a:lnTo>
                  <a:lnTo>
                    <a:pt x="27819" y="0"/>
                  </a:lnTo>
                  <a:lnTo>
                    <a:pt x="15221" y="2843"/>
                  </a:lnTo>
                  <a:lnTo>
                    <a:pt x="6780" y="6256"/>
                  </a:lnTo>
                  <a:lnTo>
                    <a:pt x="3963" y="10271"/>
                  </a:lnTo>
                  <a:lnTo>
                    <a:pt x="0" y="30111"/>
                  </a:lnTo>
                  <a:lnTo>
                    <a:pt x="238" y="56608"/>
                  </a:lnTo>
                  <a:lnTo>
                    <a:pt x="12244" y="85238"/>
                  </a:lnTo>
                  <a:lnTo>
                    <a:pt x="16073" y="91854"/>
                  </a:lnTo>
                  <a:lnTo>
                    <a:pt x="20741" y="96264"/>
                  </a:lnTo>
                  <a:lnTo>
                    <a:pt x="42782" y="105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834"/>
            <p:cNvSpPr/>
            <p:nvPr>
              <p:custDataLst>
                <p:tags r:id="rId265"/>
              </p:custDataLst>
            </p:nvPr>
          </p:nvSpPr>
          <p:spPr>
            <a:xfrm>
              <a:off x="9526329" y="3293185"/>
              <a:ext cx="49472" cy="130736"/>
            </a:xfrm>
            <a:custGeom>
              <a:avLst/>
              <a:gdLst/>
              <a:ahLst/>
              <a:cxnLst/>
              <a:rect l="0" t="0" r="0" b="0"/>
              <a:pathLst>
                <a:path w="49472" h="130736">
                  <a:moveTo>
                    <a:pt x="17721" y="46915"/>
                  </a:moveTo>
                  <a:lnTo>
                    <a:pt x="17721" y="46915"/>
                  </a:lnTo>
                  <a:lnTo>
                    <a:pt x="21091" y="46915"/>
                  </a:lnTo>
                  <a:lnTo>
                    <a:pt x="22084" y="45504"/>
                  </a:lnTo>
                  <a:lnTo>
                    <a:pt x="24188" y="37481"/>
                  </a:lnTo>
                  <a:lnTo>
                    <a:pt x="34146" y="15005"/>
                  </a:lnTo>
                  <a:lnTo>
                    <a:pt x="35603" y="8508"/>
                  </a:lnTo>
                  <a:lnTo>
                    <a:pt x="35287" y="5788"/>
                  </a:lnTo>
                  <a:lnTo>
                    <a:pt x="33054" y="884"/>
                  </a:lnTo>
                  <a:lnTo>
                    <a:pt x="31471" y="0"/>
                  </a:lnTo>
                  <a:lnTo>
                    <a:pt x="29709" y="116"/>
                  </a:lnTo>
                  <a:lnTo>
                    <a:pt x="27830" y="899"/>
                  </a:lnTo>
                  <a:lnTo>
                    <a:pt x="18443" y="15485"/>
                  </a:lnTo>
                  <a:lnTo>
                    <a:pt x="5395" y="55746"/>
                  </a:lnTo>
                  <a:lnTo>
                    <a:pt x="0" y="96088"/>
                  </a:lnTo>
                  <a:lnTo>
                    <a:pt x="2436" y="117380"/>
                  </a:lnTo>
                  <a:lnTo>
                    <a:pt x="7635" y="125975"/>
                  </a:lnTo>
                  <a:lnTo>
                    <a:pt x="10997" y="129255"/>
                  </a:lnTo>
                  <a:lnTo>
                    <a:pt x="15354" y="130735"/>
                  </a:lnTo>
                  <a:lnTo>
                    <a:pt x="25841" y="130500"/>
                  </a:lnTo>
                  <a:lnTo>
                    <a:pt x="35676" y="126162"/>
                  </a:lnTo>
                  <a:lnTo>
                    <a:pt x="49471" y="116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835"/>
            <p:cNvSpPr/>
            <p:nvPr>
              <p:custDataLst>
                <p:tags r:id="rId266"/>
              </p:custDataLst>
            </p:nvPr>
          </p:nvSpPr>
          <p:spPr>
            <a:xfrm>
              <a:off x="9398000" y="3308350"/>
              <a:ext cx="95251" cy="127791"/>
            </a:xfrm>
            <a:custGeom>
              <a:avLst/>
              <a:gdLst/>
              <a:ahLst/>
              <a:cxnLst/>
              <a:rect l="0" t="0" r="0" b="0"/>
              <a:pathLst>
                <a:path w="95251" h="127791">
                  <a:moveTo>
                    <a:pt x="0" y="44450"/>
                  </a:moveTo>
                  <a:lnTo>
                    <a:pt x="0" y="44450"/>
                  </a:lnTo>
                  <a:lnTo>
                    <a:pt x="5069" y="38675"/>
                  </a:lnTo>
                  <a:lnTo>
                    <a:pt x="11537" y="29254"/>
                  </a:lnTo>
                  <a:lnTo>
                    <a:pt x="26667" y="17162"/>
                  </a:lnTo>
                  <a:lnTo>
                    <a:pt x="29772" y="16380"/>
                  </a:lnTo>
                  <a:lnTo>
                    <a:pt x="36986" y="17393"/>
                  </a:lnTo>
                  <a:lnTo>
                    <a:pt x="40180" y="20062"/>
                  </a:lnTo>
                  <a:lnTo>
                    <a:pt x="52255" y="43317"/>
                  </a:lnTo>
                  <a:lnTo>
                    <a:pt x="58502" y="61585"/>
                  </a:lnTo>
                  <a:lnTo>
                    <a:pt x="61313" y="90998"/>
                  </a:lnTo>
                  <a:lnTo>
                    <a:pt x="57455" y="127790"/>
                  </a:lnTo>
                  <a:lnTo>
                    <a:pt x="57352" y="127526"/>
                  </a:lnTo>
                  <a:lnTo>
                    <a:pt x="59058" y="81862"/>
                  </a:lnTo>
                  <a:lnTo>
                    <a:pt x="65947" y="41659"/>
                  </a:lnTo>
                  <a:lnTo>
                    <a:pt x="73054" y="21337"/>
                  </a:lnTo>
                  <a:lnTo>
                    <a:pt x="80917" y="9953"/>
                  </a:lnTo>
                  <a:lnTo>
                    <a:pt x="87233" y="44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836"/>
            <p:cNvSpPr/>
            <p:nvPr>
              <p:custDataLst>
                <p:tags r:id="rId267"/>
              </p:custDataLst>
            </p:nvPr>
          </p:nvSpPr>
          <p:spPr>
            <a:xfrm>
              <a:off x="9334500" y="3099412"/>
              <a:ext cx="79812" cy="335037"/>
            </a:xfrm>
            <a:custGeom>
              <a:avLst/>
              <a:gdLst/>
              <a:ahLst/>
              <a:cxnLst/>
              <a:rect l="0" t="0" r="0" b="0"/>
              <a:pathLst>
                <a:path w="79812" h="335037">
                  <a:moveTo>
                    <a:pt x="0" y="113688"/>
                  </a:moveTo>
                  <a:lnTo>
                    <a:pt x="0" y="113688"/>
                  </a:lnTo>
                  <a:lnTo>
                    <a:pt x="0" y="108221"/>
                  </a:lnTo>
                  <a:lnTo>
                    <a:pt x="4363" y="145672"/>
                  </a:lnTo>
                  <a:lnTo>
                    <a:pt x="5762" y="185410"/>
                  </a:lnTo>
                  <a:lnTo>
                    <a:pt x="6087" y="218942"/>
                  </a:lnTo>
                  <a:lnTo>
                    <a:pt x="4351" y="251249"/>
                  </a:lnTo>
                  <a:lnTo>
                    <a:pt x="1290" y="293441"/>
                  </a:lnTo>
                  <a:lnTo>
                    <a:pt x="76" y="335036"/>
                  </a:lnTo>
                  <a:lnTo>
                    <a:pt x="1891" y="298782"/>
                  </a:lnTo>
                  <a:lnTo>
                    <a:pt x="3663" y="262979"/>
                  </a:lnTo>
                  <a:lnTo>
                    <a:pt x="3146" y="238616"/>
                  </a:lnTo>
                  <a:lnTo>
                    <a:pt x="2098" y="211790"/>
                  </a:lnTo>
                  <a:lnTo>
                    <a:pt x="2105" y="184734"/>
                  </a:lnTo>
                  <a:lnTo>
                    <a:pt x="2813" y="157524"/>
                  </a:lnTo>
                  <a:lnTo>
                    <a:pt x="3991" y="130212"/>
                  </a:lnTo>
                  <a:lnTo>
                    <a:pt x="9065" y="84813"/>
                  </a:lnTo>
                  <a:lnTo>
                    <a:pt x="15318" y="49349"/>
                  </a:lnTo>
                  <a:lnTo>
                    <a:pt x="27303" y="5157"/>
                  </a:lnTo>
                  <a:lnTo>
                    <a:pt x="29490" y="1823"/>
                  </a:lnTo>
                  <a:lnTo>
                    <a:pt x="31656" y="306"/>
                  </a:lnTo>
                  <a:lnTo>
                    <a:pt x="33803" y="0"/>
                  </a:lnTo>
                  <a:lnTo>
                    <a:pt x="39953" y="5304"/>
                  </a:lnTo>
                  <a:lnTo>
                    <a:pt x="53229" y="27717"/>
                  </a:lnTo>
                  <a:lnTo>
                    <a:pt x="68688" y="63756"/>
                  </a:lnTo>
                  <a:lnTo>
                    <a:pt x="78442" y="99364"/>
                  </a:lnTo>
                  <a:lnTo>
                    <a:pt x="79811" y="110489"/>
                  </a:lnTo>
                  <a:lnTo>
                    <a:pt x="75688" y="130375"/>
                  </a:lnTo>
                  <a:lnTo>
                    <a:pt x="61468" y="155556"/>
                  </a:lnTo>
                  <a:lnTo>
                    <a:pt x="55794" y="162767"/>
                  </a:lnTo>
                  <a:lnTo>
                    <a:pt x="41966" y="170778"/>
                  </a:lnTo>
                  <a:lnTo>
                    <a:pt x="34327" y="172915"/>
                  </a:lnTo>
                  <a:lnTo>
                    <a:pt x="27822" y="172929"/>
                  </a:lnTo>
                  <a:lnTo>
                    <a:pt x="6350" y="164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722"/>
          <p:cNvGrpSpPr/>
          <p:nvPr/>
        </p:nvGrpSpPr>
        <p:grpSpPr>
          <a:xfrm>
            <a:off x="9028214" y="2819784"/>
            <a:ext cx="3157437" cy="2241167"/>
            <a:chOff x="9028214" y="2819784"/>
            <a:chExt cx="3157437" cy="2241167"/>
          </a:xfrm>
        </p:grpSpPr>
        <p:sp>
          <p:nvSpPr>
            <p:cNvPr id="478" name="SMARTInkShape-3837"/>
            <p:cNvSpPr/>
            <p:nvPr>
              <p:custDataLst>
                <p:tags r:id="rId253"/>
              </p:custDataLst>
            </p:nvPr>
          </p:nvSpPr>
          <p:spPr>
            <a:xfrm>
              <a:off x="9048750" y="2819784"/>
              <a:ext cx="3136901" cy="74052"/>
            </a:xfrm>
            <a:custGeom>
              <a:avLst/>
              <a:gdLst/>
              <a:ahLst/>
              <a:cxnLst/>
              <a:rect l="0" t="0" r="0" b="0"/>
              <a:pathLst>
                <a:path w="3136901" h="74052">
                  <a:moveTo>
                    <a:pt x="0" y="63116"/>
                  </a:moveTo>
                  <a:lnTo>
                    <a:pt x="0" y="63116"/>
                  </a:lnTo>
                  <a:lnTo>
                    <a:pt x="41273" y="69858"/>
                  </a:lnTo>
                  <a:lnTo>
                    <a:pt x="64205" y="71844"/>
                  </a:lnTo>
                  <a:lnTo>
                    <a:pt x="92897" y="73168"/>
                  </a:lnTo>
                  <a:lnTo>
                    <a:pt x="125432" y="74051"/>
                  </a:lnTo>
                  <a:lnTo>
                    <a:pt x="168992" y="73934"/>
                  </a:lnTo>
                  <a:lnTo>
                    <a:pt x="219908" y="73150"/>
                  </a:lnTo>
                  <a:lnTo>
                    <a:pt x="275720" y="71922"/>
                  </a:lnTo>
                  <a:lnTo>
                    <a:pt x="343269" y="68987"/>
                  </a:lnTo>
                  <a:lnTo>
                    <a:pt x="418641" y="64913"/>
                  </a:lnTo>
                  <a:lnTo>
                    <a:pt x="499228" y="60081"/>
                  </a:lnTo>
                  <a:lnTo>
                    <a:pt x="591757" y="54742"/>
                  </a:lnTo>
                  <a:lnTo>
                    <a:pt x="692247" y="49067"/>
                  </a:lnTo>
                  <a:lnTo>
                    <a:pt x="798050" y="43166"/>
                  </a:lnTo>
                  <a:lnTo>
                    <a:pt x="910210" y="37822"/>
                  </a:lnTo>
                  <a:lnTo>
                    <a:pt x="1026613" y="32848"/>
                  </a:lnTo>
                  <a:lnTo>
                    <a:pt x="1145842" y="28121"/>
                  </a:lnTo>
                  <a:lnTo>
                    <a:pt x="1266955" y="24264"/>
                  </a:lnTo>
                  <a:lnTo>
                    <a:pt x="1389325" y="20986"/>
                  </a:lnTo>
                  <a:lnTo>
                    <a:pt x="1512534" y="18096"/>
                  </a:lnTo>
                  <a:lnTo>
                    <a:pt x="1639122" y="15464"/>
                  </a:lnTo>
                  <a:lnTo>
                    <a:pt x="1767964" y="13004"/>
                  </a:lnTo>
                  <a:lnTo>
                    <a:pt x="1898310" y="10658"/>
                  </a:lnTo>
                  <a:lnTo>
                    <a:pt x="2026130" y="8388"/>
                  </a:lnTo>
                  <a:lnTo>
                    <a:pt x="2152263" y="6170"/>
                  </a:lnTo>
                  <a:lnTo>
                    <a:pt x="2277276" y="3985"/>
                  </a:lnTo>
                  <a:lnTo>
                    <a:pt x="2394486" y="2529"/>
                  </a:lnTo>
                  <a:lnTo>
                    <a:pt x="2506490" y="1558"/>
                  </a:lnTo>
                  <a:lnTo>
                    <a:pt x="2615026" y="910"/>
                  </a:lnTo>
                  <a:lnTo>
                    <a:pt x="2717722" y="479"/>
                  </a:lnTo>
                  <a:lnTo>
                    <a:pt x="2816527" y="192"/>
                  </a:lnTo>
                  <a:lnTo>
                    <a:pt x="2912735" y="0"/>
                  </a:lnTo>
                  <a:lnTo>
                    <a:pt x="2980400" y="577"/>
                  </a:lnTo>
                  <a:lnTo>
                    <a:pt x="3029040" y="1668"/>
                  </a:lnTo>
                  <a:lnTo>
                    <a:pt x="3064994" y="3101"/>
                  </a:lnTo>
                  <a:lnTo>
                    <a:pt x="3104942" y="4693"/>
                  </a:lnTo>
                  <a:lnTo>
                    <a:pt x="3136900" y="5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838"/>
            <p:cNvSpPr/>
            <p:nvPr>
              <p:custDataLst>
                <p:tags r:id="rId254"/>
              </p:custDataLst>
            </p:nvPr>
          </p:nvSpPr>
          <p:spPr>
            <a:xfrm>
              <a:off x="9028214" y="2863850"/>
              <a:ext cx="127727" cy="2197101"/>
            </a:xfrm>
            <a:custGeom>
              <a:avLst/>
              <a:gdLst/>
              <a:ahLst/>
              <a:cxnLst/>
              <a:rect l="0" t="0" r="0" b="0"/>
              <a:pathLst>
                <a:path w="127727" h="2197101">
                  <a:moveTo>
                    <a:pt x="71336" y="0"/>
                  </a:moveTo>
                  <a:lnTo>
                    <a:pt x="71336" y="0"/>
                  </a:lnTo>
                  <a:lnTo>
                    <a:pt x="72747" y="34651"/>
                  </a:lnTo>
                  <a:lnTo>
                    <a:pt x="78077" y="73256"/>
                  </a:lnTo>
                  <a:lnTo>
                    <a:pt x="82180" y="99637"/>
                  </a:lnTo>
                  <a:lnTo>
                    <a:pt x="87032" y="129925"/>
                  </a:lnTo>
                  <a:lnTo>
                    <a:pt x="92383" y="162817"/>
                  </a:lnTo>
                  <a:lnTo>
                    <a:pt x="97362" y="201678"/>
                  </a:lnTo>
                  <a:lnTo>
                    <a:pt x="102091" y="244518"/>
                  </a:lnTo>
                  <a:lnTo>
                    <a:pt x="106656" y="290012"/>
                  </a:lnTo>
                  <a:lnTo>
                    <a:pt x="111113" y="340097"/>
                  </a:lnTo>
                  <a:lnTo>
                    <a:pt x="115492" y="393242"/>
                  </a:lnTo>
                  <a:lnTo>
                    <a:pt x="119823" y="448428"/>
                  </a:lnTo>
                  <a:lnTo>
                    <a:pt x="122710" y="508502"/>
                  </a:lnTo>
                  <a:lnTo>
                    <a:pt x="124636" y="571834"/>
                  </a:lnTo>
                  <a:lnTo>
                    <a:pt x="125919" y="637340"/>
                  </a:lnTo>
                  <a:lnTo>
                    <a:pt x="126776" y="704293"/>
                  </a:lnTo>
                  <a:lnTo>
                    <a:pt x="127347" y="772212"/>
                  </a:lnTo>
                  <a:lnTo>
                    <a:pt x="127726" y="840775"/>
                  </a:lnTo>
                  <a:lnTo>
                    <a:pt x="127273" y="911883"/>
                  </a:lnTo>
                  <a:lnTo>
                    <a:pt x="126266" y="984688"/>
                  </a:lnTo>
                  <a:lnTo>
                    <a:pt x="124889" y="1058626"/>
                  </a:lnTo>
                  <a:lnTo>
                    <a:pt x="122560" y="1131906"/>
                  </a:lnTo>
                  <a:lnTo>
                    <a:pt x="119597" y="1204748"/>
                  </a:lnTo>
                  <a:lnTo>
                    <a:pt x="116210" y="1277298"/>
                  </a:lnTo>
                  <a:lnTo>
                    <a:pt x="111835" y="1349654"/>
                  </a:lnTo>
                  <a:lnTo>
                    <a:pt x="106803" y="1421881"/>
                  </a:lnTo>
                  <a:lnTo>
                    <a:pt x="101330" y="1494021"/>
                  </a:lnTo>
                  <a:lnTo>
                    <a:pt x="94859" y="1561869"/>
                  </a:lnTo>
                  <a:lnTo>
                    <a:pt x="87725" y="1626857"/>
                  </a:lnTo>
                  <a:lnTo>
                    <a:pt x="80145" y="1689938"/>
                  </a:lnTo>
                  <a:lnTo>
                    <a:pt x="72269" y="1749631"/>
                  </a:lnTo>
                  <a:lnTo>
                    <a:pt x="64196" y="1807065"/>
                  </a:lnTo>
                  <a:lnTo>
                    <a:pt x="55994" y="1862992"/>
                  </a:lnTo>
                  <a:lnTo>
                    <a:pt x="47701" y="1914390"/>
                  </a:lnTo>
                  <a:lnTo>
                    <a:pt x="39353" y="1962765"/>
                  </a:lnTo>
                  <a:lnTo>
                    <a:pt x="30963" y="2009127"/>
                  </a:lnTo>
                  <a:lnTo>
                    <a:pt x="23254" y="2048501"/>
                  </a:lnTo>
                  <a:lnTo>
                    <a:pt x="15999" y="2083218"/>
                  </a:lnTo>
                  <a:lnTo>
                    <a:pt x="9043" y="2114828"/>
                  </a:lnTo>
                  <a:lnTo>
                    <a:pt x="1316" y="2159359"/>
                  </a:lnTo>
                  <a:lnTo>
                    <a:pt x="0" y="2185971"/>
                  </a:lnTo>
                  <a:lnTo>
                    <a:pt x="2612" y="2191091"/>
                  </a:lnTo>
                  <a:lnTo>
                    <a:pt x="14186" y="2197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1" name="SMARTInkShape-3839"/>
          <p:cNvSpPr/>
          <p:nvPr>
            <p:custDataLst>
              <p:tags r:id="rId1"/>
            </p:custDataLst>
          </p:nvPr>
        </p:nvSpPr>
        <p:spPr>
          <a:xfrm>
            <a:off x="3245896" y="5559270"/>
            <a:ext cx="2297808" cy="193831"/>
          </a:xfrm>
          <a:custGeom>
            <a:avLst/>
            <a:gdLst/>
            <a:ahLst/>
            <a:cxnLst/>
            <a:rect l="0" t="0" r="0" b="0"/>
            <a:pathLst>
              <a:path w="2297808" h="193831">
                <a:moveTo>
                  <a:pt x="24354" y="143030"/>
                </a:moveTo>
                <a:lnTo>
                  <a:pt x="24354" y="143030"/>
                </a:lnTo>
                <a:lnTo>
                  <a:pt x="0" y="149119"/>
                </a:lnTo>
                <a:lnTo>
                  <a:pt x="36129" y="149346"/>
                </a:lnTo>
                <a:lnTo>
                  <a:pt x="72626" y="148660"/>
                </a:lnTo>
                <a:lnTo>
                  <a:pt x="98163" y="147489"/>
                </a:lnTo>
                <a:lnTo>
                  <a:pt x="126477" y="146003"/>
                </a:lnTo>
                <a:lnTo>
                  <a:pt x="159464" y="142895"/>
                </a:lnTo>
                <a:lnTo>
                  <a:pt x="195566" y="138707"/>
                </a:lnTo>
                <a:lnTo>
                  <a:pt x="233745" y="133798"/>
                </a:lnTo>
                <a:lnTo>
                  <a:pt x="278248" y="128408"/>
                </a:lnTo>
                <a:lnTo>
                  <a:pt x="326967" y="122699"/>
                </a:lnTo>
                <a:lnTo>
                  <a:pt x="378496" y="116776"/>
                </a:lnTo>
                <a:lnTo>
                  <a:pt x="434721" y="110004"/>
                </a:lnTo>
                <a:lnTo>
                  <a:pt x="494076" y="102669"/>
                </a:lnTo>
                <a:lnTo>
                  <a:pt x="555518" y="94957"/>
                </a:lnTo>
                <a:lnTo>
                  <a:pt x="621880" y="86992"/>
                </a:lnTo>
                <a:lnTo>
                  <a:pt x="691522" y="78859"/>
                </a:lnTo>
                <a:lnTo>
                  <a:pt x="763349" y="70617"/>
                </a:lnTo>
                <a:lnTo>
                  <a:pt x="838045" y="63005"/>
                </a:lnTo>
                <a:lnTo>
                  <a:pt x="914654" y="55812"/>
                </a:lnTo>
                <a:lnTo>
                  <a:pt x="992538" y="48902"/>
                </a:lnTo>
                <a:lnTo>
                  <a:pt x="1070565" y="42883"/>
                </a:lnTo>
                <a:lnTo>
                  <a:pt x="1148689" y="37460"/>
                </a:lnTo>
                <a:lnTo>
                  <a:pt x="1226877" y="32433"/>
                </a:lnTo>
                <a:lnTo>
                  <a:pt x="1305813" y="27671"/>
                </a:lnTo>
                <a:lnTo>
                  <a:pt x="1385249" y="23085"/>
                </a:lnTo>
                <a:lnTo>
                  <a:pt x="1465018" y="18617"/>
                </a:lnTo>
                <a:lnTo>
                  <a:pt x="1542890" y="14932"/>
                </a:lnTo>
                <a:lnTo>
                  <a:pt x="1619500" y="11771"/>
                </a:lnTo>
                <a:lnTo>
                  <a:pt x="1695268" y="8957"/>
                </a:lnTo>
                <a:lnTo>
                  <a:pt x="1764830" y="7081"/>
                </a:lnTo>
                <a:lnTo>
                  <a:pt x="1830255" y="5830"/>
                </a:lnTo>
                <a:lnTo>
                  <a:pt x="1892921" y="4997"/>
                </a:lnTo>
                <a:lnTo>
                  <a:pt x="1951632" y="3736"/>
                </a:lnTo>
                <a:lnTo>
                  <a:pt x="2007707" y="2189"/>
                </a:lnTo>
                <a:lnTo>
                  <a:pt x="2062022" y="453"/>
                </a:lnTo>
                <a:lnTo>
                  <a:pt x="2108110" y="0"/>
                </a:lnTo>
                <a:lnTo>
                  <a:pt x="2148713" y="405"/>
                </a:lnTo>
                <a:lnTo>
                  <a:pt x="2185660" y="1380"/>
                </a:lnTo>
                <a:lnTo>
                  <a:pt x="2215230" y="2736"/>
                </a:lnTo>
                <a:lnTo>
                  <a:pt x="2261257" y="6122"/>
                </a:lnTo>
                <a:lnTo>
                  <a:pt x="2294709" y="8627"/>
                </a:lnTo>
                <a:lnTo>
                  <a:pt x="2297807" y="9682"/>
                </a:lnTo>
                <a:lnTo>
                  <a:pt x="2297756" y="11093"/>
                </a:lnTo>
                <a:lnTo>
                  <a:pt x="2295605" y="12739"/>
                </a:lnTo>
                <a:lnTo>
                  <a:pt x="2255498" y="25167"/>
                </a:lnTo>
                <a:lnTo>
                  <a:pt x="2229333" y="30589"/>
                </a:lnTo>
                <a:lnTo>
                  <a:pt x="2197073" y="36319"/>
                </a:lnTo>
                <a:lnTo>
                  <a:pt x="2160750" y="42256"/>
                </a:lnTo>
                <a:lnTo>
                  <a:pt x="2120307" y="47625"/>
                </a:lnTo>
                <a:lnTo>
                  <a:pt x="2077117" y="52616"/>
                </a:lnTo>
                <a:lnTo>
                  <a:pt x="2032096" y="57353"/>
                </a:lnTo>
                <a:lnTo>
                  <a:pt x="1983033" y="61923"/>
                </a:lnTo>
                <a:lnTo>
                  <a:pt x="1931273" y="66382"/>
                </a:lnTo>
                <a:lnTo>
                  <a:pt x="1877716" y="70763"/>
                </a:lnTo>
                <a:lnTo>
                  <a:pt x="1818729" y="75097"/>
                </a:lnTo>
                <a:lnTo>
                  <a:pt x="1756121" y="79397"/>
                </a:lnTo>
                <a:lnTo>
                  <a:pt x="1691098" y="83674"/>
                </a:lnTo>
                <a:lnTo>
                  <a:pt x="1620939" y="87938"/>
                </a:lnTo>
                <a:lnTo>
                  <a:pt x="1547354" y="92191"/>
                </a:lnTo>
                <a:lnTo>
                  <a:pt x="1471489" y="96437"/>
                </a:lnTo>
                <a:lnTo>
                  <a:pt x="1393393" y="99973"/>
                </a:lnTo>
                <a:lnTo>
                  <a:pt x="1313814" y="103037"/>
                </a:lnTo>
                <a:lnTo>
                  <a:pt x="1233244" y="105785"/>
                </a:lnTo>
                <a:lnTo>
                  <a:pt x="1151308" y="109027"/>
                </a:lnTo>
                <a:lnTo>
                  <a:pt x="1068462" y="112600"/>
                </a:lnTo>
                <a:lnTo>
                  <a:pt x="985010" y="116393"/>
                </a:lnTo>
                <a:lnTo>
                  <a:pt x="907502" y="121039"/>
                </a:lnTo>
                <a:lnTo>
                  <a:pt x="833958" y="126253"/>
                </a:lnTo>
                <a:lnTo>
                  <a:pt x="763057" y="131845"/>
                </a:lnTo>
                <a:lnTo>
                  <a:pt x="698856" y="138395"/>
                </a:lnTo>
                <a:lnTo>
                  <a:pt x="639122" y="145585"/>
                </a:lnTo>
                <a:lnTo>
                  <a:pt x="582366" y="153200"/>
                </a:lnTo>
                <a:lnTo>
                  <a:pt x="533945" y="161099"/>
                </a:lnTo>
                <a:lnTo>
                  <a:pt x="491081" y="169187"/>
                </a:lnTo>
                <a:lnTo>
                  <a:pt x="451922" y="177401"/>
                </a:lnTo>
                <a:lnTo>
                  <a:pt x="373604" y="1938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7" name="SMARTInkShape-Group724"/>
          <p:cNvGrpSpPr/>
          <p:nvPr/>
        </p:nvGrpSpPr>
        <p:grpSpPr>
          <a:xfrm>
            <a:off x="10052314" y="5045410"/>
            <a:ext cx="1266562" cy="637518"/>
            <a:chOff x="10052314" y="5045410"/>
            <a:chExt cx="1266562" cy="637518"/>
          </a:xfrm>
        </p:grpSpPr>
        <p:sp>
          <p:nvSpPr>
            <p:cNvPr id="482" name="SMARTInkShape-3840"/>
            <p:cNvSpPr/>
            <p:nvPr>
              <p:custDataLst>
                <p:tags r:id="rId238"/>
              </p:custDataLst>
            </p:nvPr>
          </p:nvSpPr>
          <p:spPr>
            <a:xfrm>
              <a:off x="11094086" y="5045410"/>
              <a:ext cx="208915" cy="441134"/>
            </a:xfrm>
            <a:custGeom>
              <a:avLst/>
              <a:gdLst/>
              <a:ahLst/>
              <a:cxnLst/>
              <a:rect l="0" t="0" r="0" b="0"/>
              <a:pathLst>
                <a:path w="208915" h="441134">
                  <a:moveTo>
                    <a:pt x="100964" y="174290"/>
                  </a:moveTo>
                  <a:lnTo>
                    <a:pt x="100964" y="174290"/>
                  </a:lnTo>
                  <a:lnTo>
                    <a:pt x="97594" y="167548"/>
                  </a:lnTo>
                  <a:lnTo>
                    <a:pt x="68361" y="144436"/>
                  </a:lnTo>
                  <a:lnTo>
                    <a:pt x="53281" y="135262"/>
                  </a:lnTo>
                  <a:lnTo>
                    <a:pt x="42378" y="134132"/>
                  </a:lnTo>
                  <a:lnTo>
                    <a:pt x="36507" y="134818"/>
                  </a:lnTo>
                  <a:lnTo>
                    <a:pt x="24338" y="143106"/>
                  </a:lnTo>
                  <a:lnTo>
                    <a:pt x="13286" y="156903"/>
                  </a:lnTo>
                  <a:lnTo>
                    <a:pt x="6023" y="174794"/>
                  </a:lnTo>
                  <a:lnTo>
                    <a:pt x="4205" y="192623"/>
                  </a:lnTo>
                  <a:lnTo>
                    <a:pt x="6455" y="208544"/>
                  </a:lnTo>
                  <a:lnTo>
                    <a:pt x="12158" y="220323"/>
                  </a:lnTo>
                  <a:lnTo>
                    <a:pt x="15654" y="223323"/>
                  </a:lnTo>
                  <a:lnTo>
                    <a:pt x="19397" y="224618"/>
                  </a:lnTo>
                  <a:lnTo>
                    <a:pt x="23303" y="224775"/>
                  </a:lnTo>
                  <a:lnTo>
                    <a:pt x="31405" y="221188"/>
                  </a:lnTo>
                  <a:lnTo>
                    <a:pt x="35542" y="218255"/>
                  </a:lnTo>
                  <a:lnTo>
                    <a:pt x="42019" y="209352"/>
                  </a:lnTo>
                  <a:lnTo>
                    <a:pt x="49633" y="186795"/>
                  </a:lnTo>
                  <a:lnTo>
                    <a:pt x="60120" y="149538"/>
                  </a:lnTo>
                  <a:lnTo>
                    <a:pt x="80395" y="102751"/>
                  </a:lnTo>
                  <a:lnTo>
                    <a:pt x="110627" y="58783"/>
                  </a:lnTo>
                  <a:lnTo>
                    <a:pt x="144514" y="29059"/>
                  </a:lnTo>
                  <a:lnTo>
                    <a:pt x="171252" y="15077"/>
                  </a:lnTo>
                  <a:lnTo>
                    <a:pt x="196845" y="4896"/>
                  </a:lnTo>
                  <a:lnTo>
                    <a:pt x="205024" y="0"/>
                  </a:lnTo>
                  <a:lnTo>
                    <a:pt x="206320" y="241"/>
                  </a:lnTo>
                  <a:lnTo>
                    <a:pt x="207185" y="1108"/>
                  </a:lnTo>
                  <a:lnTo>
                    <a:pt x="191953" y="35031"/>
                  </a:lnTo>
                  <a:lnTo>
                    <a:pt x="175505" y="65831"/>
                  </a:lnTo>
                  <a:lnTo>
                    <a:pt x="152672" y="104449"/>
                  </a:lnTo>
                  <a:lnTo>
                    <a:pt x="126062" y="148188"/>
                  </a:lnTo>
                  <a:lnTo>
                    <a:pt x="112052" y="171706"/>
                  </a:lnTo>
                  <a:lnTo>
                    <a:pt x="97773" y="195850"/>
                  </a:lnTo>
                  <a:lnTo>
                    <a:pt x="84020" y="221120"/>
                  </a:lnTo>
                  <a:lnTo>
                    <a:pt x="70618" y="247137"/>
                  </a:lnTo>
                  <a:lnTo>
                    <a:pt x="57450" y="273655"/>
                  </a:lnTo>
                  <a:lnTo>
                    <a:pt x="33412" y="320052"/>
                  </a:lnTo>
                  <a:lnTo>
                    <a:pt x="13790" y="359722"/>
                  </a:lnTo>
                  <a:lnTo>
                    <a:pt x="189" y="404446"/>
                  </a:lnTo>
                  <a:lnTo>
                    <a:pt x="0" y="433377"/>
                  </a:lnTo>
                  <a:lnTo>
                    <a:pt x="2704" y="441133"/>
                  </a:lnTo>
                  <a:lnTo>
                    <a:pt x="7236" y="441085"/>
                  </a:lnTo>
                  <a:lnTo>
                    <a:pt x="21678" y="435388"/>
                  </a:lnTo>
                  <a:lnTo>
                    <a:pt x="49641" y="410167"/>
                  </a:lnTo>
                  <a:lnTo>
                    <a:pt x="76898" y="365771"/>
                  </a:lnTo>
                  <a:lnTo>
                    <a:pt x="99478" y="322512"/>
                  </a:lnTo>
                  <a:lnTo>
                    <a:pt x="117885" y="286427"/>
                  </a:lnTo>
                  <a:lnTo>
                    <a:pt x="120712" y="285031"/>
                  </a:lnTo>
                  <a:lnTo>
                    <a:pt x="162288" y="278641"/>
                  </a:lnTo>
                  <a:lnTo>
                    <a:pt x="208914" y="256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841"/>
            <p:cNvSpPr/>
            <p:nvPr>
              <p:custDataLst>
                <p:tags r:id="rId239"/>
              </p:custDataLst>
            </p:nvPr>
          </p:nvSpPr>
          <p:spPr>
            <a:xfrm>
              <a:off x="10775950" y="5505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3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842"/>
            <p:cNvSpPr/>
            <p:nvPr>
              <p:custDataLst>
                <p:tags r:id="rId240"/>
              </p:custDataLst>
            </p:nvPr>
          </p:nvSpPr>
          <p:spPr>
            <a:xfrm>
              <a:off x="10870971" y="5526989"/>
              <a:ext cx="50612" cy="124512"/>
            </a:xfrm>
            <a:custGeom>
              <a:avLst/>
              <a:gdLst/>
              <a:ahLst/>
              <a:cxnLst/>
              <a:rect l="0" t="0" r="0" b="0"/>
              <a:pathLst>
                <a:path w="50612" h="124512">
                  <a:moveTo>
                    <a:pt x="31979" y="48311"/>
                  </a:moveTo>
                  <a:lnTo>
                    <a:pt x="31979" y="48311"/>
                  </a:lnTo>
                  <a:lnTo>
                    <a:pt x="43912" y="34496"/>
                  </a:lnTo>
                  <a:lnTo>
                    <a:pt x="47865" y="26649"/>
                  </a:lnTo>
                  <a:lnTo>
                    <a:pt x="50611" y="5912"/>
                  </a:lnTo>
                  <a:lnTo>
                    <a:pt x="49340" y="3112"/>
                  </a:lnTo>
                  <a:lnTo>
                    <a:pt x="47081" y="1244"/>
                  </a:lnTo>
                  <a:lnTo>
                    <a:pt x="44164" y="0"/>
                  </a:lnTo>
                  <a:lnTo>
                    <a:pt x="40807" y="581"/>
                  </a:lnTo>
                  <a:lnTo>
                    <a:pt x="33315" y="4990"/>
                  </a:lnTo>
                  <a:lnTo>
                    <a:pt x="12644" y="39597"/>
                  </a:lnTo>
                  <a:lnTo>
                    <a:pt x="772" y="73481"/>
                  </a:lnTo>
                  <a:lnTo>
                    <a:pt x="0" y="92894"/>
                  </a:lnTo>
                  <a:lnTo>
                    <a:pt x="5771" y="107166"/>
                  </a:lnTo>
                  <a:lnTo>
                    <a:pt x="10273" y="112948"/>
                  </a:lnTo>
                  <a:lnTo>
                    <a:pt x="22804" y="119371"/>
                  </a:lnTo>
                  <a:lnTo>
                    <a:pt x="44679" y="124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843"/>
            <p:cNvSpPr/>
            <p:nvPr>
              <p:custDataLst>
                <p:tags r:id="rId241"/>
              </p:custDataLst>
            </p:nvPr>
          </p:nvSpPr>
          <p:spPr>
            <a:xfrm>
              <a:off x="10958138" y="5540727"/>
              <a:ext cx="183158" cy="102201"/>
            </a:xfrm>
            <a:custGeom>
              <a:avLst/>
              <a:gdLst/>
              <a:ahLst/>
              <a:cxnLst/>
              <a:rect l="0" t="0" r="0" b="0"/>
              <a:pathLst>
                <a:path w="183158" h="102201">
                  <a:moveTo>
                    <a:pt x="90862" y="21873"/>
                  </a:moveTo>
                  <a:lnTo>
                    <a:pt x="90862" y="21873"/>
                  </a:lnTo>
                  <a:lnTo>
                    <a:pt x="84119" y="15131"/>
                  </a:lnTo>
                  <a:lnTo>
                    <a:pt x="71403" y="11821"/>
                  </a:lnTo>
                  <a:lnTo>
                    <a:pt x="53992" y="11761"/>
                  </a:lnTo>
                  <a:lnTo>
                    <a:pt x="34493" y="16438"/>
                  </a:lnTo>
                  <a:lnTo>
                    <a:pt x="17833" y="26984"/>
                  </a:lnTo>
                  <a:lnTo>
                    <a:pt x="10424" y="33747"/>
                  </a:lnTo>
                  <a:lnTo>
                    <a:pt x="2195" y="48787"/>
                  </a:lnTo>
                  <a:lnTo>
                    <a:pt x="0" y="56750"/>
                  </a:lnTo>
                  <a:lnTo>
                    <a:pt x="654" y="63469"/>
                  </a:lnTo>
                  <a:lnTo>
                    <a:pt x="7025" y="74697"/>
                  </a:lnTo>
                  <a:lnTo>
                    <a:pt x="16911" y="82509"/>
                  </a:lnTo>
                  <a:lnTo>
                    <a:pt x="22510" y="85580"/>
                  </a:lnTo>
                  <a:lnTo>
                    <a:pt x="32498" y="87111"/>
                  </a:lnTo>
                  <a:lnTo>
                    <a:pt x="46052" y="84006"/>
                  </a:lnTo>
                  <a:lnTo>
                    <a:pt x="58347" y="79314"/>
                  </a:lnTo>
                  <a:lnTo>
                    <a:pt x="58886" y="85852"/>
                  </a:lnTo>
                  <a:lnTo>
                    <a:pt x="61078" y="88514"/>
                  </a:lnTo>
                  <a:lnTo>
                    <a:pt x="82234" y="100046"/>
                  </a:lnTo>
                  <a:lnTo>
                    <a:pt x="118646" y="99755"/>
                  </a:lnTo>
                  <a:lnTo>
                    <a:pt x="156164" y="88458"/>
                  </a:lnTo>
                  <a:lnTo>
                    <a:pt x="164734" y="81080"/>
                  </a:lnTo>
                  <a:lnTo>
                    <a:pt x="176142" y="61593"/>
                  </a:lnTo>
                  <a:lnTo>
                    <a:pt x="183157" y="33563"/>
                  </a:lnTo>
                  <a:lnTo>
                    <a:pt x="181867" y="10755"/>
                  </a:lnTo>
                  <a:lnTo>
                    <a:pt x="179753" y="5995"/>
                  </a:lnTo>
                  <a:lnTo>
                    <a:pt x="176932" y="2821"/>
                  </a:lnTo>
                  <a:lnTo>
                    <a:pt x="173644" y="705"/>
                  </a:lnTo>
                  <a:lnTo>
                    <a:pt x="170743" y="0"/>
                  </a:lnTo>
                  <a:lnTo>
                    <a:pt x="168106" y="235"/>
                  </a:lnTo>
                  <a:lnTo>
                    <a:pt x="165641" y="1098"/>
                  </a:lnTo>
                  <a:lnTo>
                    <a:pt x="163997" y="2378"/>
                  </a:lnTo>
                  <a:lnTo>
                    <a:pt x="162172" y="5683"/>
                  </a:lnTo>
                  <a:lnTo>
                    <a:pt x="161145" y="18252"/>
                  </a:lnTo>
                  <a:lnTo>
                    <a:pt x="175055" y="59330"/>
                  </a:lnTo>
                  <a:lnTo>
                    <a:pt x="174996" y="82203"/>
                  </a:lnTo>
                  <a:lnTo>
                    <a:pt x="170511" y="96742"/>
                  </a:lnTo>
                  <a:lnTo>
                    <a:pt x="166712" y="101009"/>
                  </a:lnTo>
                  <a:lnTo>
                    <a:pt x="164712" y="102147"/>
                  </a:lnTo>
                  <a:lnTo>
                    <a:pt x="162674" y="102200"/>
                  </a:lnTo>
                  <a:lnTo>
                    <a:pt x="158526" y="100378"/>
                  </a:lnTo>
                  <a:lnTo>
                    <a:pt x="152225" y="85271"/>
                  </a:lnTo>
                  <a:lnTo>
                    <a:pt x="154362" y="47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844"/>
            <p:cNvSpPr/>
            <p:nvPr>
              <p:custDataLst>
                <p:tags r:id="rId242"/>
              </p:custDataLst>
            </p:nvPr>
          </p:nvSpPr>
          <p:spPr>
            <a:xfrm>
              <a:off x="11174416" y="5537174"/>
              <a:ext cx="103185" cy="144272"/>
            </a:xfrm>
            <a:custGeom>
              <a:avLst/>
              <a:gdLst/>
              <a:ahLst/>
              <a:cxnLst/>
              <a:rect l="0" t="0" r="0" b="0"/>
              <a:pathLst>
                <a:path w="103185" h="144272">
                  <a:moveTo>
                    <a:pt x="39684" y="31776"/>
                  </a:moveTo>
                  <a:lnTo>
                    <a:pt x="39684" y="31776"/>
                  </a:lnTo>
                  <a:lnTo>
                    <a:pt x="49822" y="27412"/>
                  </a:lnTo>
                  <a:lnTo>
                    <a:pt x="69539" y="25688"/>
                  </a:lnTo>
                  <a:lnTo>
                    <a:pt x="72991" y="24189"/>
                  </a:lnTo>
                  <a:lnTo>
                    <a:pt x="78711" y="18761"/>
                  </a:lnTo>
                  <a:lnTo>
                    <a:pt x="81724" y="13527"/>
                  </a:lnTo>
                  <a:lnTo>
                    <a:pt x="82527" y="11143"/>
                  </a:lnTo>
                  <a:lnTo>
                    <a:pt x="81539" y="4732"/>
                  </a:lnTo>
                  <a:lnTo>
                    <a:pt x="80287" y="1046"/>
                  </a:lnTo>
                  <a:lnTo>
                    <a:pt x="74514" y="0"/>
                  </a:lnTo>
                  <a:lnTo>
                    <a:pt x="54929" y="2601"/>
                  </a:lnTo>
                  <a:lnTo>
                    <a:pt x="37286" y="14106"/>
                  </a:lnTo>
                  <a:lnTo>
                    <a:pt x="23096" y="31684"/>
                  </a:lnTo>
                  <a:lnTo>
                    <a:pt x="4369" y="75580"/>
                  </a:lnTo>
                  <a:lnTo>
                    <a:pt x="0" y="95695"/>
                  </a:lnTo>
                  <a:lnTo>
                    <a:pt x="410" y="111690"/>
                  </a:lnTo>
                  <a:lnTo>
                    <a:pt x="6706" y="123973"/>
                  </a:lnTo>
                  <a:lnTo>
                    <a:pt x="11349" y="129224"/>
                  </a:lnTo>
                  <a:lnTo>
                    <a:pt x="27796" y="136940"/>
                  </a:lnTo>
                  <a:lnTo>
                    <a:pt x="69477" y="144271"/>
                  </a:lnTo>
                  <a:lnTo>
                    <a:pt x="103184" y="139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845"/>
            <p:cNvSpPr/>
            <p:nvPr>
              <p:custDataLst>
                <p:tags r:id="rId243"/>
              </p:custDataLst>
            </p:nvPr>
          </p:nvSpPr>
          <p:spPr>
            <a:xfrm>
              <a:off x="11309350" y="565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846"/>
            <p:cNvSpPr/>
            <p:nvPr>
              <p:custDataLst>
                <p:tags r:id="rId244"/>
              </p:custDataLst>
            </p:nvPr>
          </p:nvSpPr>
          <p:spPr>
            <a:xfrm>
              <a:off x="11004550" y="5537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881" y="5060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847"/>
            <p:cNvSpPr/>
            <p:nvPr>
              <p:custDataLst>
                <p:tags r:id="rId245"/>
              </p:custDataLst>
            </p:nvPr>
          </p:nvSpPr>
          <p:spPr>
            <a:xfrm>
              <a:off x="10788650" y="5514779"/>
              <a:ext cx="44451" cy="145428"/>
            </a:xfrm>
            <a:custGeom>
              <a:avLst/>
              <a:gdLst/>
              <a:ahLst/>
              <a:cxnLst/>
              <a:rect l="0" t="0" r="0" b="0"/>
              <a:pathLst>
                <a:path w="44451" h="145428">
                  <a:moveTo>
                    <a:pt x="44450" y="3371"/>
                  </a:moveTo>
                  <a:lnTo>
                    <a:pt x="44450" y="3371"/>
                  </a:lnTo>
                  <a:lnTo>
                    <a:pt x="30966" y="0"/>
                  </a:lnTo>
                  <a:lnTo>
                    <a:pt x="18701" y="2108"/>
                  </a:lnTo>
                  <a:lnTo>
                    <a:pt x="8312" y="7043"/>
                  </a:lnTo>
                  <a:lnTo>
                    <a:pt x="3694" y="11588"/>
                  </a:lnTo>
                  <a:lnTo>
                    <a:pt x="1094" y="24855"/>
                  </a:lnTo>
                  <a:lnTo>
                    <a:pt x="6131" y="36203"/>
                  </a:lnTo>
                  <a:lnTo>
                    <a:pt x="23240" y="60735"/>
                  </a:lnTo>
                  <a:lnTo>
                    <a:pt x="32600" y="89747"/>
                  </a:lnTo>
                  <a:lnTo>
                    <a:pt x="33099" y="115041"/>
                  </a:lnTo>
                  <a:lnTo>
                    <a:pt x="25409" y="135942"/>
                  </a:lnTo>
                  <a:lnTo>
                    <a:pt x="19995" y="143431"/>
                  </a:lnTo>
                  <a:lnTo>
                    <a:pt x="17564" y="145427"/>
                  </a:lnTo>
                  <a:lnTo>
                    <a:pt x="14532" y="144642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848"/>
            <p:cNvSpPr/>
            <p:nvPr>
              <p:custDataLst>
                <p:tags r:id="rId246"/>
              </p:custDataLst>
            </p:nvPr>
          </p:nvSpPr>
          <p:spPr>
            <a:xfrm>
              <a:off x="10255250" y="5156200"/>
              <a:ext cx="57151" cy="135681"/>
            </a:xfrm>
            <a:custGeom>
              <a:avLst/>
              <a:gdLst/>
              <a:ahLst/>
              <a:cxnLst/>
              <a:rect l="0" t="0" r="0" b="0"/>
              <a:pathLst>
                <a:path w="57151" h="13568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5776" y="2691"/>
                  </a:lnTo>
                  <a:lnTo>
                    <a:pt x="12209" y="4254"/>
                  </a:lnTo>
                  <a:lnTo>
                    <a:pt x="17891" y="16708"/>
                  </a:lnTo>
                  <a:lnTo>
                    <a:pt x="27287" y="62567"/>
                  </a:lnTo>
                  <a:lnTo>
                    <a:pt x="30428" y="101324"/>
                  </a:lnTo>
                  <a:lnTo>
                    <a:pt x="27987" y="126134"/>
                  </a:lnTo>
                  <a:lnTo>
                    <a:pt x="24666" y="133671"/>
                  </a:lnTo>
                  <a:lnTo>
                    <a:pt x="22797" y="135680"/>
                  </a:lnTo>
                  <a:lnTo>
                    <a:pt x="20841" y="134905"/>
                  </a:lnTo>
                  <a:lnTo>
                    <a:pt x="16789" y="128396"/>
                  </a:lnTo>
                  <a:lnTo>
                    <a:pt x="13912" y="106090"/>
                  </a:lnTo>
                  <a:lnTo>
                    <a:pt x="23171" y="63654"/>
                  </a:lnTo>
                  <a:lnTo>
                    <a:pt x="47510" y="1623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849"/>
            <p:cNvSpPr/>
            <p:nvPr>
              <p:custDataLst>
                <p:tags r:id="rId247"/>
              </p:custDataLst>
            </p:nvPr>
          </p:nvSpPr>
          <p:spPr>
            <a:xfrm>
              <a:off x="10052314" y="5187848"/>
              <a:ext cx="144036" cy="305818"/>
            </a:xfrm>
            <a:custGeom>
              <a:avLst/>
              <a:gdLst/>
              <a:ahLst/>
              <a:cxnLst/>
              <a:rect l="0" t="0" r="0" b="0"/>
              <a:pathLst>
                <a:path w="144036" h="305818">
                  <a:moveTo>
                    <a:pt x="44186" y="50902"/>
                  </a:moveTo>
                  <a:lnTo>
                    <a:pt x="44186" y="50902"/>
                  </a:lnTo>
                  <a:lnTo>
                    <a:pt x="44186" y="57644"/>
                  </a:lnTo>
                  <a:lnTo>
                    <a:pt x="32253" y="99236"/>
                  </a:lnTo>
                  <a:lnTo>
                    <a:pt x="23481" y="140248"/>
                  </a:lnTo>
                  <a:lnTo>
                    <a:pt x="16639" y="174572"/>
                  </a:lnTo>
                  <a:lnTo>
                    <a:pt x="11248" y="210995"/>
                  </a:lnTo>
                  <a:lnTo>
                    <a:pt x="6498" y="244586"/>
                  </a:lnTo>
                  <a:lnTo>
                    <a:pt x="1740" y="283739"/>
                  </a:lnTo>
                  <a:lnTo>
                    <a:pt x="131" y="305817"/>
                  </a:lnTo>
                  <a:lnTo>
                    <a:pt x="0" y="305512"/>
                  </a:lnTo>
                  <a:lnTo>
                    <a:pt x="3143" y="270776"/>
                  </a:lnTo>
                  <a:lnTo>
                    <a:pt x="8539" y="237288"/>
                  </a:lnTo>
                  <a:lnTo>
                    <a:pt x="17055" y="193712"/>
                  </a:lnTo>
                  <a:lnTo>
                    <a:pt x="23276" y="167276"/>
                  </a:lnTo>
                  <a:lnTo>
                    <a:pt x="30246" y="139068"/>
                  </a:lnTo>
                  <a:lnTo>
                    <a:pt x="38420" y="113207"/>
                  </a:lnTo>
                  <a:lnTo>
                    <a:pt x="56911" y="65657"/>
                  </a:lnTo>
                  <a:lnTo>
                    <a:pt x="80411" y="22819"/>
                  </a:lnTo>
                  <a:lnTo>
                    <a:pt x="96035" y="8317"/>
                  </a:lnTo>
                  <a:lnTo>
                    <a:pt x="111681" y="931"/>
                  </a:lnTo>
                  <a:lnTo>
                    <a:pt x="125689" y="0"/>
                  </a:lnTo>
                  <a:lnTo>
                    <a:pt x="131681" y="2151"/>
                  </a:lnTo>
                  <a:lnTo>
                    <a:pt x="142105" y="10185"/>
                  </a:lnTo>
                  <a:lnTo>
                    <a:pt x="144035" y="16702"/>
                  </a:lnTo>
                  <a:lnTo>
                    <a:pt x="142422" y="33350"/>
                  </a:lnTo>
                  <a:lnTo>
                    <a:pt x="126838" y="62556"/>
                  </a:lnTo>
                  <a:lnTo>
                    <a:pt x="108436" y="77483"/>
                  </a:lnTo>
                  <a:lnTo>
                    <a:pt x="62055" y="101021"/>
                  </a:lnTo>
                  <a:lnTo>
                    <a:pt x="44186" y="101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850"/>
            <p:cNvSpPr/>
            <p:nvPr>
              <p:custDataLst>
                <p:tags r:id="rId248"/>
              </p:custDataLst>
            </p:nvPr>
          </p:nvSpPr>
          <p:spPr>
            <a:xfrm>
              <a:off x="10330313" y="5136773"/>
              <a:ext cx="128124" cy="140402"/>
            </a:xfrm>
            <a:custGeom>
              <a:avLst/>
              <a:gdLst/>
              <a:ahLst/>
              <a:cxnLst/>
              <a:rect l="0" t="0" r="0" b="0"/>
              <a:pathLst>
                <a:path w="128124" h="140402">
                  <a:moveTo>
                    <a:pt x="32887" y="44827"/>
                  </a:moveTo>
                  <a:lnTo>
                    <a:pt x="32887" y="44827"/>
                  </a:lnTo>
                  <a:lnTo>
                    <a:pt x="48082" y="28219"/>
                  </a:lnTo>
                  <a:lnTo>
                    <a:pt x="53280" y="17691"/>
                  </a:lnTo>
                  <a:lnTo>
                    <a:pt x="54180" y="7837"/>
                  </a:lnTo>
                  <a:lnTo>
                    <a:pt x="53434" y="3233"/>
                  </a:lnTo>
                  <a:lnTo>
                    <a:pt x="52228" y="870"/>
                  </a:lnTo>
                  <a:lnTo>
                    <a:pt x="50720" y="0"/>
                  </a:lnTo>
                  <a:lnTo>
                    <a:pt x="49008" y="125"/>
                  </a:lnTo>
                  <a:lnTo>
                    <a:pt x="33117" y="13786"/>
                  </a:lnTo>
                  <a:lnTo>
                    <a:pt x="8944" y="57484"/>
                  </a:lnTo>
                  <a:lnTo>
                    <a:pt x="0" y="90049"/>
                  </a:lnTo>
                  <a:lnTo>
                    <a:pt x="161" y="108905"/>
                  </a:lnTo>
                  <a:lnTo>
                    <a:pt x="6348" y="122932"/>
                  </a:lnTo>
                  <a:lnTo>
                    <a:pt x="10962" y="128646"/>
                  </a:lnTo>
                  <a:lnTo>
                    <a:pt x="17565" y="131045"/>
                  </a:lnTo>
                  <a:lnTo>
                    <a:pt x="34308" y="129949"/>
                  </a:lnTo>
                  <a:lnTo>
                    <a:pt x="60199" y="118026"/>
                  </a:lnTo>
                  <a:lnTo>
                    <a:pt x="85742" y="94345"/>
                  </a:lnTo>
                  <a:lnTo>
                    <a:pt x="113883" y="51080"/>
                  </a:lnTo>
                  <a:lnTo>
                    <a:pt x="127049" y="24181"/>
                  </a:lnTo>
                  <a:lnTo>
                    <a:pt x="128123" y="11897"/>
                  </a:lnTo>
                  <a:lnTo>
                    <a:pt x="126716" y="8057"/>
                  </a:lnTo>
                  <a:lnTo>
                    <a:pt x="124367" y="5497"/>
                  </a:lnTo>
                  <a:lnTo>
                    <a:pt x="121392" y="3790"/>
                  </a:lnTo>
                  <a:lnTo>
                    <a:pt x="117994" y="3358"/>
                  </a:lnTo>
                  <a:lnTo>
                    <a:pt x="110460" y="4760"/>
                  </a:lnTo>
                  <a:lnTo>
                    <a:pt x="107886" y="6825"/>
                  </a:lnTo>
                  <a:lnTo>
                    <a:pt x="105025" y="12886"/>
                  </a:lnTo>
                  <a:lnTo>
                    <a:pt x="106786" y="30972"/>
                  </a:lnTo>
                  <a:lnTo>
                    <a:pt x="120717" y="72514"/>
                  </a:lnTo>
                  <a:lnTo>
                    <a:pt x="124133" y="90999"/>
                  </a:lnTo>
                  <a:lnTo>
                    <a:pt x="123300" y="106270"/>
                  </a:lnTo>
                  <a:lnTo>
                    <a:pt x="115495" y="126767"/>
                  </a:lnTo>
                  <a:lnTo>
                    <a:pt x="108172" y="136043"/>
                  </a:lnTo>
                  <a:lnTo>
                    <a:pt x="104242" y="139505"/>
                  </a:lnTo>
                  <a:lnTo>
                    <a:pt x="100212" y="140401"/>
                  </a:lnTo>
                  <a:lnTo>
                    <a:pt x="96116" y="139587"/>
                  </a:lnTo>
                  <a:lnTo>
                    <a:pt x="91974" y="137633"/>
                  </a:lnTo>
                  <a:lnTo>
                    <a:pt x="89210" y="133509"/>
                  </a:lnTo>
                  <a:lnTo>
                    <a:pt x="83687" y="108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851"/>
            <p:cNvSpPr/>
            <p:nvPr>
              <p:custDataLst>
                <p:tags r:id="rId249"/>
              </p:custDataLst>
            </p:nvPr>
          </p:nvSpPr>
          <p:spPr>
            <a:xfrm>
              <a:off x="10534194" y="5118505"/>
              <a:ext cx="160106" cy="155087"/>
            </a:xfrm>
            <a:custGeom>
              <a:avLst/>
              <a:gdLst/>
              <a:ahLst/>
              <a:cxnLst/>
              <a:rect l="0" t="0" r="0" b="0"/>
              <a:pathLst>
                <a:path w="160106" h="155087">
                  <a:moveTo>
                    <a:pt x="32206" y="56745"/>
                  </a:moveTo>
                  <a:lnTo>
                    <a:pt x="32206" y="56745"/>
                  </a:lnTo>
                  <a:lnTo>
                    <a:pt x="32206" y="53374"/>
                  </a:lnTo>
                  <a:lnTo>
                    <a:pt x="34087" y="49838"/>
                  </a:lnTo>
                  <a:lnTo>
                    <a:pt x="38686" y="45208"/>
                  </a:lnTo>
                  <a:lnTo>
                    <a:pt x="53176" y="32552"/>
                  </a:lnTo>
                  <a:lnTo>
                    <a:pt x="68053" y="10223"/>
                  </a:lnTo>
                  <a:lnTo>
                    <a:pt x="69775" y="1261"/>
                  </a:lnTo>
                  <a:lnTo>
                    <a:pt x="67836" y="0"/>
                  </a:lnTo>
                  <a:lnTo>
                    <a:pt x="60035" y="2362"/>
                  </a:lnTo>
                  <a:lnTo>
                    <a:pt x="40373" y="21738"/>
                  </a:lnTo>
                  <a:lnTo>
                    <a:pt x="10562" y="69325"/>
                  </a:lnTo>
                  <a:lnTo>
                    <a:pt x="0" y="105392"/>
                  </a:lnTo>
                  <a:lnTo>
                    <a:pt x="713" y="129015"/>
                  </a:lnTo>
                  <a:lnTo>
                    <a:pt x="3628" y="137783"/>
                  </a:lnTo>
                  <a:lnTo>
                    <a:pt x="6804" y="139698"/>
                  </a:lnTo>
                  <a:lnTo>
                    <a:pt x="15977" y="139945"/>
                  </a:lnTo>
                  <a:lnTo>
                    <a:pt x="43477" y="129284"/>
                  </a:lnTo>
                  <a:lnTo>
                    <a:pt x="63532" y="116260"/>
                  </a:lnTo>
                  <a:lnTo>
                    <a:pt x="104626" y="73341"/>
                  </a:lnTo>
                  <a:lnTo>
                    <a:pt x="105886" y="74159"/>
                  </a:lnTo>
                  <a:lnTo>
                    <a:pt x="107287" y="80713"/>
                  </a:lnTo>
                  <a:lnTo>
                    <a:pt x="98207" y="120126"/>
                  </a:lnTo>
                  <a:lnTo>
                    <a:pt x="90383" y="155086"/>
                  </a:lnTo>
                  <a:lnTo>
                    <a:pt x="90041" y="154761"/>
                  </a:lnTo>
                  <a:lnTo>
                    <a:pt x="89446" y="137011"/>
                  </a:lnTo>
                  <a:lnTo>
                    <a:pt x="100924" y="96119"/>
                  </a:lnTo>
                  <a:lnTo>
                    <a:pt x="119045" y="52654"/>
                  </a:lnTo>
                  <a:lnTo>
                    <a:pt x="126776" y="37758"/>
                  </a:lnTo>
                  <a:lnTo>
                    <a:pt x="134442" y="30667"/>
                  </a:lnTo>
                  <a:lnTo>
                    <a:pt x="138465" y="28777"/>
                  </a:lnTo>
                  <a:lnTo>
                    <a:pt x="142555" y="29632"/>
                  </a:lnTo>
                  <a:lnTo>
                    <a:pt x="150865" y="36228"/>
                  </a:lnTo>
                  <a:lnTo>
                    <a:pt x="160105" y="61955"/>
                  </a:lnTo>
                  <a:lnTo>
                    <a:pt x="159370" y="82579"/>
                  </a:lnTo>
                  <a:lnTo>
                    <a:pt x="147938" y="128638"/>
                  </a:lnTo>
                  <a:lnTo>
                    <a:pt x="133806" y="1519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852"/>
            <p:cNvSpPr/>
            <p:nvPr>
              <p:custDataLst>
                <p:tags r:id="rId250"/>
              </p:custDataLst>
            </p:nvPr>
          </p:nvSpPr>
          <p:spPr>
            <a:xfrm>
              <a:off x="10755112" y="5143500"/>
              <a:ext cx="179589" cy="125703"/>
            </a:xfrm>
            <a:custGeom>
              <a:avLst/>
              <a:gdLst/>
              <a:ahLst/>
              <a:cxnLst/>
              <a:rect l="0" t="0" r="0" b="0"/>
              <a:pathLst>
                <a:path w="179589" h="125703">
                  <a:moveTo>
                    <a:pt x="58938" y="0"/>
                  </a:moveTo>
                  <a:lnTo>
                    <a:pt x="58938" y="0"/>
                  </a:lnTo>
                  <a:lnTo>
                    <a:pt x="43358" y="0"/>
                  </a:lnTo>
                  <a:lnTo>
                    <a:pt x="26335" y="6742"/>
                  </a:lnTo>
                  <a:lnTo>
                    <a:pt x="15989" y="17578"/>
                  </a:lnTo>
                  <a:lnTo>
                    <a:pt x="7394" y="32507"/>
                  </a:lnTo>
                  <a:lnTo>
                    <a:pt x="0" y="59334"/>
                  </a:lnTo>
                  <a:lnTo>
                    <a:pt x="523" y="74348"/>
                  </a:lnTo>
                  <a:lnTo>
                    <a:pt x="6869" y="86195"/>
                  </a:lnTo>
                  <a:lnTo>
                    <a:pt x="18157" y="96164"/>
                  </a:lnTo>
                  <a:lnTo>
                    <a:pt x="34931" y="105299"/>
                  </a:lnTo>
                  <a:lnTo>
                    <a:pt x="52267" y="108418"/>
                  </a:lnTo>
                  <a:lnTo>
                    <a:pt x="68672" y="106746"/>
                  </a:lnTo>
                  <a:lnTo>
                    <a:pt x="83019" y="101300"/>
                  </a:lnTo>
                  <a:lnTo>
                    <a:pt x="102997" y="83558"/>
                  </a:lnTo>
                  <a:lnTo>
                    <a:pt x="118951" y="53685"/>
                  </a:lnTo>
                  <a:lnTo>
                    <a:pt x="125872" y="28137"/>
                  </a:lnTo>
                  <a:lnTo>
                    <a:pt x="125434" y="22991"/>
                  </a:lnTo>
                  <a:lnTo>
                    <a:pt x="123729" y="19560"/>
                  </a:lnTo>
                  <a:lnTo>
                    <a:pt x="121182" y="17275"/>
                  </a:lnTo>
                  <a:lnTo>
                    <a:pt x="117368" y="16455"/>
                  </a:lnTo>
                  <a:lnTo>
                    <a:pt x="107484" y="17426"/>
                  </a:lnTo>
                  <a:lnTo>
                    <a:pt x="96036" y="27736"/>
                  </a:lnTo>
                  <a:lnTo>
                    <a:pt x="90021" y="35424"/>
                  </a:lnTo>
                  <a:lnTo>
                    <a:pt x="83337" y="55255"/>
                  </a:lnTo>
                  <a:lnTo>
                    <a:pt x="81454" y="86458"/>
                  </a:lnTo>
                  <a:lnTo>
                    <a:pt x="85173" y="104042"/>
                  </a:lnTo>
                  <a:lnTo>
                    <a:pt x="93879" y="118913"/>
                  </a:lnTo>
                  <a:lnTo>
                    <a:pt x="100577" y="123020"/>
                  </a:lnTo>
                  <a:lnTo>
                    <a:pt x="117425" y="125702"/>
                  </a:lnTo>
                  <a:lnTo>
                    <a:pt x="162186" y="122380"/>
                  </a:lnTo>
                  <a:lnTo>
                    <a:pt x="179588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853"/>
            <p:cNvSpPr/>
            <p:nvPr>
              <p:custDataLst>
                <p:tags r:id="rId251"/>
              </p:custDataLst>
            </p:nvPr>
          </p:nvSpPr>
          <p:spPr>
            <a:xfrm>
              <a:off x="10578050" y="5420470"/>
              <a:ext cx="129446" cy="262458"/>
            </a:xfrm>
            <a:custGeom>
              <a:avLst/>
              <a:gdLst/>
              <a:ahLst/>
              <a:cxnLst/>
              <a:rect l="0" t="0" r="0" b="0"/>
              <a:pathLst>
                <a:path w="129446" h="262458">
                  <a:moveTo>
                    <a:pt x="58200" y="218330"/>
                  </a:moveTo>
                  <a:lnTo>
                    <a:pt x="58200" y="218330"/>
                  </a:lnTo>
                  <a:lnTo>
                    <a:pt x="53174" y="197607"/>
                  </a:lnTo>
                  <a:lnTo>
                    <a:pt x="48741" y="173549"/>
                  </a:lnTo>
                  <a:lnTo>
                    <a:pt x="45057" y="166677"/>
                  </a:lnTo>
                  <a:lnTo>
                    <a:pt x="43090" y="164845"/>
                  </a:lnTo>
                  <a:lnTo>
                    <a:pt x="39657" y="165034"/>
                  </a:lnTo>
                  <a:lnTo>
                    <a:pt x="30204" y="169008"/>
                  </a:lnTo>
                  <a:lnTo>
                    <a:pt x="12981" y="185920"/>
                  </a:lnTo>
                  <a:lnTo>
                    <a:pt x="1214" y="212176"/>
                  </a:lnTo>
                  <a:lnTo>
                    <a:pt x="0" y="238928"/>
                  </a:lnTo>
                  <a:lnTo>
                    <a:pt x="4347" y="252414"/>
                  </a:lnTo>
                  <a:lnTo>
                    <a:pt x="7481" y="257986"/>
                  </a:lnTo>
                  <a:lnTo>
                    <a:pt x="11688" y="260995"/>
                  </a:lnTo>
                  <a:lnTo>
                    <a:pt x="16609" y="262296"/>
                  </a:lnTo>
                  <a:lnTo>
                    <a:pt x="22006" y="262457"/>
                  </a:lnTo>
                  <a:lnTo>
                    <a:pt x="35531" y="255111"/>
                  </a:lnTo>
                  <a:lnTo>
                    <a:pt x="70576" y="220657"/>
                  </a:lnTo>
                  <a:lnTo>
                    <a:pt x="86984" y="189966"/>
                  </a:lnTo>
                  <a:lnTo>
                    <a:pt x="101333" y="149985"/>
                  </a:lnTo>
                  <a:lnTo>
                    <a:pt x="108122" y="125494"/>
                  </a:lnTo>
                  <a:lnTo>
                    <a:pt x="114765" y="99290"/>
                  </a:lnTo>
                  <a:lnTo>
                    <a:pt x="124028" y="55121"/>
                  </a:lnTo>
                  <a:lnTo>
                    <a:pt x="129445" y="11693"/>
                  </a:lnTo>
                  <a:lnTo>
                    <a:pt x="128980" y="4371"/>
                  </a:lnTo>
                  <a:lnTo>
                    <a:pt x="127259" y="903"/>
                  </a:lnTo>
                  <a:lnTo>
                    <a:pt x="124701" y="0"/>
                  </a:lnTo>
                  <a:lnTo>
                    <a:pt x="121585" y="810"/>
                  </a:lnTo>
                  <a:lnTo>
                    <a:pt x="107085" y="22176"/>
                  </a:lnTo>
                  <a:lnTo>
                    <a:pt x="92753" y="68801"/>
                  </a:lnTo>
                  <a:lnTo>
                    <a:pt x="89548" y="103425"/>
                  </a:lnTo>
                  <a:lnTo>
                    <a:pt x="90478" y="136922"/>
                  </a:lnTo>
                  <a:lnTo>
                    <a:pt x="94966" y="181430"/>
                  </a:lnTo>
                  <a:lnTo>
                    <a:pt x="100763" y="210611"/>
                  </a:lnTo>
                  <a:lnTo>
                    <a:pt x="104868" y="218427"/>
                  </a:lnTo>
                  <a:lnTo>
                    <a:pt x="106951" y="219806"/>
                  </a:lnTo>
                  <a:lnTo>
                    <a:pt x="109046" y="220019"/>
                  </a:lnTo>
                  <a:lnTo>
                    <a:pt x="115350" y="2183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854"/>
            <p:cNvSpPr/>
            <p:nvPr>
              <p:custDataLst>
                <p:tags r:id="rId252"/>
              </p:custDataLst>
            </p:nvPr>
          </p:nvSpPr>
          <p:spPr>
            <a:xfrm>
              <a:off x="10731500" y="55816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725"/>
          <p:cNvGrpSpPr/>
          <p:nvPr/>
        </p:nvGrpSpPr>
        <p:grpSpPr>
          <a:xfrm>
            <a:off x="9442448" y="5015882"/>
            <a:ext cx="317503" cy="338919"/>
            <a:chOff x="9442448" y="5015882"/>
            <a:chExt cx="317503" cy="338919"/>
          </a:xfrm>
        </p:grpSpPr>
        <p:sp>
          <p:nvSpPr>
            <p:cNvPr id="498" name="SMARTInkShape-3855"/>
            <p:cNvSpPr/>
            <p:nvPr>
              <p:custDataLst>
                <p:tags r:id="rId236"/>
              </p:custDataLst>
            </p:nvPr>
          </p:nvSpPr>
          <p:spPr>
            <a:xfrm>
              <a:off x="9442448" y="5187950"/>
              <a:ext cx="317503" cy="166851"/>
            </a:xfrm>
            <a:custGeom>
              <a:avLst/>
              <a:gdLst/>
              <a:ahLst/>
              <a:cxnLst/>
              <a:rect l="0" t="0" r="0" b="0"/>
              <a:pathLst>
                <a:path w="317503" h="166851">
                  <a:moveTo>
                    <a:pt x="2" y="69850"/>
                  </a:moveTo>
                  <a:lnTo>
                    <a:pt x="2" y="69850"/>
                  </a:lnTo>
                  <a:lnTo>
                    <a:pt x="0" y="63108"/>
                  </a:lnTo>
                  <a:lnTo>
                    <a:pt x="1413" y="61122"/>
                  </a:lnTo>
                  <a:lnTo>
                    <a:pt x="3765" y="59798"/>
                  </a:lnTo>
                  <a:lnTo>
                    <a:pt x="45191" y="52356"/>
                  </a:lnTo>
                  <a:lnTo>
                    <a:pt x="84652" y="53142"/>
                  </a:lnTo>
                  <a:lnTo>
                    <a:pt x="125742" y="55962"/>
                  </a:lnTo>
                  <a:lnTo>
                    <a:pt x="168646" y="56288"/>
                  </a:lnTo>
                  <a:lnTo>
                    <a:pt x="171698" y="55164"/>
                  </a:lnTo>
                  <a:lnTo>
                    <a:pt x="173732" y="53710"/>
                  </a:lnTo>
                  <a:lnTo>
                    <a:pt x="172972" y="52740"/>
                  </a:lnTo>
                  <a:lnTo>
                    <a:pt x="147559" y="51056"/>
                  </a:lnTo>
                  <a:lnTo>
                    <a:pt x="124077" y="57617"/>
                  </a:lnTo>
                  <a:lnTo>
                    <a:pt x="113238" y="64648"/>
                  </a:lnTo>
                  <a:lnTo>
                    <a:pt x="109359" y="68499"/>
                  </a:lnTo>
                  <a:lnTo>
                    <a:pt x="105050" y="80303"/>
                  </a:lnTo>
                  <a:lnTo>
                    <a:pt x="103900" y="87402"/>
                  </a:lnTo>
                  <a:lnTo>
                    <a:pt x="106385" y="99053"/>
                  </a:lnTo>
                  <a:lnTo>
                    <a:pt x="109025" y="104135"/>
                  </a:lnTo>
                  <a:lnTo>
                    <a:pt x="112195" y="107524"/>
                  </a:lnTo>
                  <a:lnTo>
                    <a:pt x="119480" y="111288"/>
                  </a:lnTo>
                  <a:lnTo>
                    <a:pt x="123398" y="110881"/>
                  </a:lnTo>
                  <a:lnTo>
                    <a:pt x="131515" y="106665"/>
                  </a:lnTo>
                  <a:lnTo>
                    <a:pt x="140647" y="96359"/>
                  </a:lnTo>
                  <a:lnTo>
                    <a:pt x="160838" y="50434"/>
                  </a:lnTo>
                  <a:lnTo>
                    <a:pt x="170580" y="42852"/>
                  </a:lnTo>
                  <a:lnTo>
                    <a:pt x="174400" y="42679"/>
                  </a:lnTo>
                  <a:lnTo>
                    <a:pt x="182405" y="46250"/>
                  </a:lnTo>
                  <a:lnTo>
                    <a:pt x="194845" y="62936"/>
                  </a:lnTo>
                  <a:lnTo>
                    <a:pt x="215349" y="107656"/>
                  </a:lnTo>
                  <a:lnTo>
                    <a:pt x="225776" y="148160"/>
                  </a:lnTo>
                  <a:lnTo>
                    <a:pt x="228042" y="166850"/>
                  </a:lnTo>
                  <a:lnTo>
                    <a:pt x="224591" y="161879"/>
                  </a:lnTo>
                  <a:lnTo>
                    <a:pt x="221695" y="156603"/>
                  </a:lnTo>
                  <a:lnTo>
                    <a:pt x="217617" y="128951"/>
                  </a:lnTo>
                  <a:lnTo>
                    <a:pt x="226524" y="83832"/>
                  </a:lnTo>
                  <a:lnTo>
                    <a:pt x="252680" y="40362"/>
                  </a:lnTo>
                  <a:lnTo>
                    <a:pt x="277167" y="21232"/>
                  </a:lnTo>
                  <a:lnTo>
                    <a:pt x="3175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856"/>
            <p:cNvSpPr/>
            <p:nvPr>
              <p:custDataLst>
                <p:tags r:id="rId237"/>
              </p:custDataLst>
            </p:nvPr>
          </p:nvSpPr>
          <p:spPr>
            <a:xfrm>
              <a:off x="9498201" y="5015882"/>
              <a:ext cx="90300" cy="330819"/>
            </a:xfrm>
            <a:custGeom>
              <a:avLst/>
              <a:gdLst/>
              <a:ahLst/>
              <a:cxnLst/>
              <a:rect l="0" t="0" r="0" b="0"/>
              <a:pathLst>
                <a:path w="90300" h="330819">
                  <a:moveTo>
                    <a:pt x="90299" y="64118"/>
                  </a:moveTo>
                  <a:lnTo>
                    <a:pt x="90299" y="64118"/>
                  </a:lnTo>
                  <a:lnTo>
                    <a:pt x="73001" y="19409"/>
                  </a:lnTo>
                  <a:lnTo>
                    <a:pt x="62048" y="6107"/>
                  </a:lnTo>
                  <a:lnTo>
                    <a:pt x="53989" y="0"/>
                  </a:lnTo>
                  <a:lnTo>
                    <a:pt x="49864" y="206"/>
                  </a:lnTo>
                  <a:lnTo>
                    <a:pt x="41518" y="6079"/>
                  </a:lnTo>
                  <a:lnTo>
                    <a:pt x="28886" y="38141"/>
                  </a:lnTo>
                  <a:lnTo>
                    <a:pt x="18555" y="75150"/>
                  </a:lnTo>
                  <a:lnTo>
                    <a:pt x="8318" y="119821"/>
                  </a:lnTo>
                  <a:lnTo>
                    <a:pt x="4601" y="143587"/>
                  </a:lnTo>
                  <a:lnTo>
                    <a:pt x="0" y="190454"/>
                  </a:lnTo>
                  <a:lnTo>
                    <a:pt x="306" y="232450"/>
                  </a:lnTo>
                  <a:lnTo>
                    <a:pt x="2795" y="266638"/>
                  </a:lnTo>
                  <a:lnTo>
                    <a:pt x="8162" y="305921"/>
                  </a:lnTo>
                  <a:lnTo>
                    <a:pt x="10754" y="322575"/>
                  </a:lnTo>
                  <a:lnTo>
                    <a:pt x="10458" y="326028"/>
                  </a:lnTo>
                  <a:lnTo>
                    <a:pt x="7749" y="3308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726"/>
          <p:cNvGrpSpPr/>
          <p:nvPr/>
        </p:nvGrpSpPr>
        <p:grpSpPr>
          <a:xfrm>
            <a:off x="8610225" y="5071923"/>
            <a:ext cx="578226" cy="294075"/>
            <a:chOff x="8610225" y="5071923"/>
            <a:chExt cx="578226" cy="294075"/>
          </a:xfrm>
        </p:grpSpPr>
        <p:sp>
          <p:nvSpPr>
            <p:cNvPr id="501" name="SMARTInkShape-3857"/>
            <p:cNvSpPr/>
            <p:nvPr>
              <p:custDataLst>
                <p:tags r:id="rId233"/>
              </p:custDataLst>
            </p:nvPr>
          </p:nvSpPr>
          <p:spPr>
            <a:xfrm>
              <a:off x="9091765" y="5194300"/>
              <a:ext cx="96686" cy="114301"/>
            </a:xfrm>
            <a:custGeom>
              <a:avLst/>
              <a:gdLst/>
              <a:ahLst/>
              <a:cxnLst/>
              <a:rect l="0" t="0" r="0" b="0"/>
              <a:pathLst>
                <a:path w="96686" h="114301">
                  <a:moveTo>
                    <a:pt x="58585" y="0"/>
                  </a:moveTo>
                  <a:lnTo>
                    <a:pt x="58585" y="0"/>
                  </a:lnTo>
                  <a:lnTo>
                    <a:pt x="51842" y="0"/>
                  </a:lnTo>
                  <a:lnTo>
                    <a:pt x="34167" y="10113"/>
                  </a:lnTo>
                  <a:lnTo>
                    <a:pt x="14426" y="33257"/>
                  </a:lnTo>
                  <a:lnTo>
                    <a:pt x="1912" y="55715"/>
                  </a:lnTo>
                  <a:lnTo>
                    <a:pt x="0" y="69212"/>
                  </a:lnTo>
                  <a:lnTo>
                    <a:pt x="478" y="75775"/>
                  </a:lnTo>
                  <a:lnTo>
                    <a:pt x="6654" y="86830"/>
                  </a:lnTo>
                  <a:lnTo>
                    <a:pt x="17159" y="95741"/>
                  </a:lnTo>
                  <a:lnTo>
                    <a:pt x="55029" y="109574"/>
                  </a:lnTo>
                  <a:lnTo>
                    <a:pt x="9668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858"/>
            <p:cNvSpPr/>
            <p:nvPr>
              <p:custDataLst>
                <p:tags r:id="rId234"/>
              </p:custDataLst>
            </p:nvPr>
          </p:nvSpPr>
          <p:spPr>
            <a:xfrm>
              <a:off x="8756752" y="5071923"/>
              <a:ext cx="352103" cy="293533"/>
            </a:xfrm>
            <a:custGeom>
              <a:avLst/>
              <a:gdLst/>
              <a:ahLst/>
              <a:cxnLst/>
              <a:rect l="0" t="0" r="0" b="0"/>
              <a:pathLst>
                <a:path w="352103" h="293533">
                  <a:moveTo>
                    <a:pt x="18948" y="27127"/>
                  </a:moveTo>
                  <a:lnTo>
                    <a:pt x="18948" y="27127"/>
                  </a:lnTo>
                  <a:lnTo>
                    <a:pt x="22605" y="23469"/>
                  </a:lnTo>
                  <a:lnTo>
                    <a:pt x="21044" y="25030"/>
                  </a:lnTo>
                  <a:lnTo>
                    <a:pt x="19361" y="69386"/>
                  </a:lnTo>
                  <a:lnTo>
                    <a:pt x="19132" y="107762"/>
                  </a:lnTo>
                  <a:lnTo>
                    <a:pt x="17147" y="148808"/>
                  </a:lnTo>
                  <a:lnTo>
                    <a:pt x="14621" y="189863"/>
                  </a:lnTo>
                  <a:lnTo>
                    <a:pt x="13495" y="229277"/>
                  </a:lnTo>
                  <a:lnTo>
                    <a:pt x="9494" y="273681"/>
                  </a:lnTo>
                  <a:lnTo>
                    <a:pt x="5808" y="288401"/>
                  </a:lnTo>
                  <a:lnTo>
                    <a:pt x="3838" y="292326"/>
                  </a:lnTo>
                  <a:lnTo>
                    <a:pt x="2525" y="293532"/>
                  </a:lnTo>
                  <a:lnTo>
                    <a:pt x="1650" y="292924"/>
                  </a:lnTo>
                  <a:lnTo>
                    <a:pt x="676" y="287076"/>
                  </a:lnTo>
                  <a:lnTo>
                    <a:pt x="0" y="245700"/>
                  </a:lnTo>
                  <a:lnTo>
                    <a:pt x="3299" y="223671"/>
                  </a:lnTo>
                  <a:lnTo>
                    <a:pt x="12117" y="208207"/>
                  </a:lnTo>
                  <a:lnTo>
                    <a:pt x="15804" y="205703"/>
                  </a:lnTo>
                  <a:lnTo>
                    <a:pt x="19674" y="204739"/>
                  </a:lnTo>
                  <a:lnTo>
                    <a:pt x="27032" y="205549"/>
                  </a:lnTo>
                  <a:lnTo>
                    <a:pt x="32654" y="208261"/>
                  </a:lnTo>
                  <a:lnTo>
                    <a:pt x="37504" y="215579"/>
                  </a:lnTo>
                  <a:lnTo>
                    <a:pt x="55680" y="245992"/>
                  </a:lnTo>
                  <a:lnTo>
                    <a:pt x="58253" y="249236"/>
                  </a:lnTo>
                  <a:lnTo>
                    <a:pt x="64874" y="252843"/>
                  </a:lnTo>
                  <a:lnTo>
                    <a:pt x="68616" y="253803"/>
                  </a:lnTo>
                  <a:lnTo>
                    <a:pt x="78417" y="251109"/>
                  </a:lnTo>
                  <a:lnTo>
                    <a:pt x="89123" y="244502"/>
                  </a:lnTo>
                  <a:lnTo>
                    <a:pt x="120521" y="202121"/>
                  </a:lnTo>
                  <a:lnTo>
                    <a:pt x="136806" y="174035"/>
                  </a:lnTo>
                  <a:lnTo>
                    <a:pt x="137031" y="171633"/>
                  </a:lnTo>
                  <a:lnTo>
                    <a:pt x="136475" y="170031"/>
                  </a:lnTo>
                  <a:lnTo>
                    <a:pt x="135400" y="168963"/>
                  </a:lnTo>
                  <a:lnTo>
                    <a:pt x="123774" y="167460"/>
                  </a:lnTo>
                  <a:lnTo>
                    <a:pt x="119875" y="169365"/>
                  </a:lnTo>
                  <a:lnTo>
                    <a:pt x="113663" y="177128"/>
                  </a:lnTo>
                  <a:lnTo>
                    <a:pt x="106201" y="203511"/>
                  </a:lnTo>
                  <a:lnTo>
                    <a:pt x="106262" y="231397"/>
                  </a:lnTo>
                  <a:lnTo>
                    <a:pt x="112787" y="247029"/>
                  </a:lnTo>
                  <a:lnTo>
                    <a:pt x="122039" y="258917"/>
                  </a:lnTo>
                  <a:lnTo>
                    <a:pt x="130852" y="264200"/>
                  </a:lnTo>
                  <a:lnTo>
                    <a:pt x="135884" y="264199"/>
                  </a:lnTo>
                  <a:lnTo>
                    <a:pt x="147120" y="260433"/>
                  </a:lnTo>
                  <a:lnTo>
                    <a:pt x="182054" y="226254"/>
                  </a:lnTo>
                  <a:lnTo>
                    <a:pt x="215709" y="179620"/>
                  </a:lnTo>
                  <a:lnTo>
                    <a:pt x="215771" y="176184"/>
                  </a:lnTo>
                  <a:lnTo>
                    <a:pt x="215075" y="175182"/>
                  </a:lnTo>
                  <a:lnTo>
                    <a:pt x="213904" y="174513"/>
                  </a:lnTo>
                  <a:lnTo>
                    <a:pt x="206957" y="173441"/>
                  </a:lnTo>
                  <a:lnTo>
                    <a:pt x="202931" y="175176"/>
                  </a:lnTo>
                  <a:lnTo>
                    <a:pt x="200869" y="176626"/>
                  </a:lnTo>
                  <a:lnTo>
                    <a:pt x="194599" y="188780"/>
                  </a:lnTo>
                  <a:lnTo>
                    <a:pt x="194146" y="201749"/>
                  </a:lnTo>
                  <a:lnTo>
                    <a:pt x="199604" y="229699"/>
                  </a:lnTo>
                  <a:lnTo>
                    <a:pt x="207191" y="240867"/>
                  </a:lnTo>
                  <a:lnTo>
                    <a:pt x="212178" y="245819"/>
                  </a:lnTo>
                  <a:lnTo>
                    <a:pt x="217616" y="248417"/>
                  </a:lnTo>
                  <a:lnTo>
                    <a:pt x="229306" y="249422"/>
                  </a:lnTo>
                  <a:lnTo>
                    <a:pt x="254528" y="239277"/>
                  </a:lnTo>
                  <a:lnTo>
                    <a:pt x="277604" y="216124"/>
                  </a:lnTo>
                  <a:lnTo>
                    <a:pt x="297846" y="176808"/>
                  </a:lnTo>
                  <a:lnTo>
                    <a:pt x="312706" y="134339"/>
                  </a:lnTo>
                  <a:lnTo>
                    <a:pt x="320620" y="109185"/>
                  </a:lnTo>
                  <a:lnTo>
                    <a:pt x="335057" y="62422"/>
                  </a:lnTo>
                  <a:lnTo>
                    <a:pt x="346413" y="24469"/>
                  </a:lnTo>
                  <a:lnTo>
                    <a:pt x="352102" y="1253"/>
                  </a:lnTo>
                  <a:lnTo>
                    <a:pt x="351821" y="0"/>
                  </a:lnTo>
                  <a:lnTo>
                    <a:pt x="350930" y="576"/>
                  </a:lnTo>
                  <a:lnTo>
                    <a:pt x="340066" y="39808"/>
                  </a:lnTo>
                  <a:lnTo>
                    <a:pt x="334998" y="76977"/>
                  </a:lnTo>
                  <a:lnTo>
                    <a:pt x="330393" y="121250"/>
                  </a:lnTo>
                  <a:lnTo>
                    <a:pt x="325997" y="167032"/>
                  </a:lnTo>
                  <a:lnTo>
                    <a:pt x="321689" y="208547"/>
                  </a:lnTo>
                  <a:lnTo>
                    <a:pt x="313880" y="254403"/>
                  </a:lnTo>
                  <a:lnTo>
                    <a:pt x="312308" y="262194"/>
                  </a:lnTo>
                  <a:lnTo>
                    <a:pt x="311887" y="261450"/>
                  </a:lnTo>
                  <a:lnTo>
                    <a:pt x="311048" y="243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859"/>
            <p:cNvSpPr/>
            <p:nvPr>
              <p:custDataLst>
                <p:tags r:id="rId235"/>
              </p:custDataLst>
            </p:nvPr>
          </p:nvSpPr>
          <p:spPr>
            <a:xfrm>
              <a:off x="8610225" y="5235854"/>
              <a:ext cx="89276" cy="130144"/>
            </a:xfrm>
            <a:custGeom>
              <a:avLst/>
              <a:gdLst/>
              <a:ahLst/>
              <a:cxnLst/>
              <a:rect l="0" t="0" r="0" b="0"/>
              <a:pathLst>
                <a:path w="89276" h="130144">
                  <a:moveTo>
                    <a:pt x="63875" y="15596"/>
                  </a:moveTo>
                  <a:lnTo>
                    <a:pt x="63875" y="15596"/>
                  </a:lnTo>
                  <a:lnTo>
                    <a:pt x="63875" y="12225"/>
                  </a:lnTo>
                  <a:lnTo>
                    <a:pt x="61994" y="8689"/>
                  </a:lnTo>
                  <a:lnTo>
                    <a:pt x="55036" y="669"/>
                  </a:lnTo>
                  <a:lnTo>
                    <a:pt x="52338" y="0"/>
                  </a:lnTo>
                  <a:lnTo>
                    <a:pt x="45577" y="1138"/>
                  </a:lnTo>
                  <a:lnTo>
                    <a:pt x="27094" y="12488"/>
                  </a:lnTo>
                  <a:lnTo>
                    <a:pt x="15543" y="29032"/>
                  </a:lnTo>
                  <a:lnTo>
                    <a:pt x="0" y="74146"/>
                  </a:lnTo>
                  <a:lnTo>
                    <a:pt x="443" y="96887"/>
                  </a:lnTo>
                  <a:lnTo>
                    <a:pt x="2537" y="107890"/>
                  </a:lnTo>
                  <a:lnTo>
                    <a:pt x="6755" y="115931"/>
                  </a:lnTo>
                  <a:lnTo>
                    <a:pt x="18968" y="126747"/>
                  </a:lnTo>
                  <a:lnTo>
                    <a:pt x="33803" y="130143"/>
                  </a:lnTo>
                  <a:lnTo>
                    <a:pt x="41710" y="130061"/>
                  </a:lnTo>
                  <a:lnTo>
                    <a:pt x="59904" y="122444"/>
                  </a:lnTo>
                  <a:lnTo>
                    <a:pt x="89275" y="1044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MARTInkShape-Group727"/>
          <p:cNvGrpSpPr/>
          <p:nvPr/>
        </p:nvGrpSpPr>
        <p:grpSpPr>
          <a:xfrm>
            <a:off x="8108950" y="5124450"/>
            <a:ext cx="178458" cy="273496"/>
            <a:chOff x="8108950" y="5124450"/>
            <a:chExt cx="178458" cy="273496"/>
          </a:xfrm>
        </p:grpSpPr>
        <p:sp>
          <p:nvSpPr>
            <p:cNvPr id="505" name="SMARTInkShape-3860"/>
            <p:cNvSpPr/>
            <p:nvPr>
              <p:custDataLst>
                <p:tags r:id="rId231"/>
              </p:custDataLst>
            </p:nvPr>
          </p:nvSpPr>
          <p:spPr>
            <a:xfrm>
              <a:off x="8108950" y="52006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4530" y="19541"/>
                  </a:lnTo>
                  <a:lnTo>
                    <a:pt x="80787" y="11356"/>
                  </a:lnTo>
                  <a:lnTo>
                    <a:pt x="114457" y="669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861"/>
            <p:cNvSpPr/>
            <p:nvPr>
              <p:custDataLst>
                <p:tags r:id="rId232"/>
              </p:custDataLst>
            </p:nvPr>
          </p:nvSpPr>
          <p:spPr>
            <a:xfrm>
              <a:off x="8160141" y="5124450"/>
              <a:ext cx="127267" cy="273496"/>
            </a:xfrm>
            <a:custGeom>
              <a:avLst/>
              <a:gdLst/>
              <a:ahLst/>
              <a:cxnLst/>
              <a:rect l="0" t="0" r="0" b="0"/>
              <a:pathLst>
                <a:path w="127267" h="273496">
                  <a:moveTo>
                    <a:pt x="5959" y="0"/>
                  </a:moveTo>
                  <a:lnTo>
                    <a:pt x="5959" y="0"/>
                  </a:lnTo>
                  <a:lnTo>
                    <a:pt x="5957" y="43370"/>
                  </a:lnTo>
                  <a:lnTo>
                    <a:pt x="4077" y="78777"/>
                  </a:lnTo>
                  <a:lnTo>
                    <a:pt x="1595" y="120385"/>
                  </a:lnTo>
                  <a:lnTo>
                    <a:pt x="491" y="164747"/>
                  </a:lnTo>
                  <a:lnTo>
                    <a:pt x="0" y="204689"/>
                  </a:lnTo>
                  <a:lnTo>
                    <a:pt x="3489" y="249502"/>
                  </a:lnTo>
                  <a:lnTo>
                    <a:pt x="9800" y="266112"/>
                  </a:lnTo>
                  <a:lnTo>
                    <a:pt x="13459" y="270540"/>
                  </a:lnTo>
                  <a:lnTo>
                    <a:pt x="17309" y="273495"/>
                  </a:lnTo>
                  <a:lnTo>
                    <a:pt x="21286" y="273346"/>
                  </a:lnTo>
                  <a:lnTo>
                    <a:pt x="29469" y="267537"/>
                  </a:lnTo>
                  <a:lnTo>
                    <a:pt x="42010" y="248996"/>
                  </a:lnTo>
                  <a:lnTo>
                    <a:pt x="44794" y="231785"/>
                  </a:lnTo>
                  <a:lnTo>
                    <a:pt x="44088" y="199259"/>
                  </a:lnTo>
                  <a:lnTo>
                    <a:pt x="44073" y="200978"/>
                  </a:lnTo>
                  <a:lnTo>
                    <a:pt x="54906" y="217970"/>
                  </a:lnTo>
                  <a:lnTo>
                    <a:pt x="65108" y="229520"/>
                  </a:lnTo>
                  <a:lnTo>
                    <a:pt x="86122" y="241181"/>
                  </a:lnTo>
                  <a:lnTo>
                    <a:pt x="110222" y="245733"/>
                  </a:lnTo>
                  <a:lnTo>
                    <a:pt x="116391" y="244961"/>
                  </a:lnTo>
                  <a:lnTo>
                    <a:pt x="125125" y="240340"/>
                  </a:lnTo>
                  <a:lnTo>
                    <a:pt x="127029" y="236427"/>
                  </a:lnTo>
                  <a:lnTo>
                    <a:pt x="127266" y="226434"/>
                  </a:lnTo>
                  <a:lnTo>
                    <a:pt x="123138" y="216819"/>
                  </a:lnTo>
                  <a:lnTo>
                    <a:pt x="120062" y="212279"/>
                  </a:lnTo>
                  <a:lnTo>
                    <a:pt x="115895" y="209254"/>
                  </a:lnTo>
                  <a:lnTo>
                    <a:pt x="100621" y="204993"/>
                  </a:lnTo>
                  <a:lnTo>
                    <a:pt x="91304" y="203997"/>
                  </a:lnTo>
                  <a:lnTo>
                    <a:pt x="84342" y="205436"/>
                  </a:lnTo>
                  <a:lnTo>
                    <a:pt x="80307" y="207721"/>
                  </a:lnTo>
                  <a:lnTo>
                    <a:pt x="80219" y="208331"/>
                  </a:lnTo>
                  <a:lnTo>
                    <a:pt x="81776" y="209309"/>
                  </a:lnTo>
                  <a:lnTo>
                    <a:pt x="85416" y="209478"/>
                  </a:lnTo>
                  <a:lnTo>
                    <a:pt x="89016" y="207636"/>
                  </a:lnTo>
                  <a:lnTo>
                    <a:pt x="94859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728"/>
          <p:cNvGrpSpPr/>
          <p:nvPr/>
        </p:nvGrpSpPr>
        <p:grpSpPr>
          <a:xfrm>
            <a:off x="7221715" y="5162550"/>
            <a:ext cx="588119" cy="292629"/>
            <a:chOff x="7221715" y="5162550"/>
            <a:chExt cx="588119" cy="292629"/>
          </a:xfrm>
        </p:grpSpPr>
        <p:sp>
          <p:nvSpPr>
            <p:cNvPr id="508" name="SMARTInkShape-3862"/>
            <p:cNvSpPr/>
            <p:nvPr>
              <p:custDataLst>
                <p:tags r:id="rId225"/>
              </p:custDataLst>
            </p:nvPr>
          </p:nvSpPr>
          <p:spPr>
            <a:xfrm>
              <a:off x="7650350" y="5269882"/>
              <a:ext cx="159484" cy="147613"/>
            </a:xfrm>
            <a:custGeom>
              <a:avLst/>
              <a:gdLst/>
              <a:ahLst/>
              <a:cxnLst/>
              <a:rect l="0" t="0" r="0" b="0"/>
              <a:pathLst>
                <a:path w="159484" h="147613">
                  <a:moveTo>
                    <a:pt x="14100" y="38718"/>
                  </a:moveTo>
                  <a:lnTo>
                    <a:pt x="14100" y="38718"/>
                  </a:lnTo>
                  <a:lnTo>
                    <a:pt x="14100" y="44185"/>
                  </a:lnTo>
                  <a:lnTo>
                    <a:pt x="17470" y="41436"/>
                  </a:lnTo>
                  <a:lnTo>
                    <a:pt x="26309" y="29410"/>
                  </a:lnTo>
                  <a:lnTo>
                    <a:pt x="30109" y="18355"/>
                  </a:lnTo>
                  <a:lnTo>
                    <a:pt x="31093" y="7795"/>
                  </a:lnTo>
                  <a:lnTo>
                    <a:pt x="29178" y="750"/>
                  </a:lnTo>
                  <a:lnTo>
                    <a:pt x="26974" y="0"/>
                  </a:lnTo>
                  <a:lnTo>
                    <a:pt x="24094" y="912"/>
                  </a:lnTo>
                  <a:lnTo>
                    <a:pt x="20762" y="2930"/>
                  </a:lnTo>
                  <a:lnTo>
                    <a:pt x="9331" y="22627"/>
                  </a:lnTo>
                  <a:lnTo>
                    <a:pt x="378" y="54176"/>
                  </a:lnTo>
                  <a:lnTo>
                    <a:pt x="0" y="90335"/>
                  </a:lnTo>
                  <a:lnTo>
                    <a:pt x="8303" y="109637"/>
                  </a:lnTo>
                  <a:lnTo>
                    <a:pt x="14469" y="117747"/>
                  </a:lnTo>
                  <a:lnTo>
                    <a:pt x="30727" y="128640"/>
                  </a:lnTo>
                  <a:lnTo>
                    <a:pt x="40002" y="132533"/>
                  </a:lnTo>
                  <a:lnTo>
                    <a:pt x="63477" y="133094"/>
                  </a:lnTo>
                  <a:lnTo>
                    <a:pt x="88962" y="127230"/>
                  </a:lnTo>
                  <a:lnTo>
                    <a:pt x="112048" y="115216"/>
                  </a:lnTo>
                  <a:lnTo>
                    <a:pt x="138137" y="85843"/>
                  </a:lnTo>
                  <a:lnTo>
                    <a:pt x="152530" y="46958"/>
                  </a:lnTo>
                  <a:lnTo>
                    <a:pt x="154881" y="28035"/>
                  </a:lnTo>
                  <a:lnTo>
                    <a:pt x="154521" y="21012"/>
                  </a:lnTo>
                  <a:lnTo>
                    <a:pt x="152868" y="16331"/>
                  </a:lnTo>
                  <a:lnTo>
                    <a:pt x="150358" y="13210"/>
                  </a:lnTo>
                  <a:lnTo>
                    <a:pt x="147272" y="11129"/>
                  </a:lnTo>
                  <a:lnTo>
                    <a:pt x="144508" y="11859"/>
                  </a:lnTo>
                  <a:lnTo>
                    <a:pt x="139557" y="18314"/>
                  </a:lnTo>
                  <a:lnTo>
                    <a:pt x="136174" y="40590"/>
                  </a:lnTo>
                  <a:lnTo>
                    <a:pt x="141914" y="69533"/>
                  </a:lnTo>
                  <a:lnTo>
                    <a:pt x="156773" y="112635"/>
                  </a:lnTo>
                  <a:lnTo>
                    <a:pt x="159483" y="136496"/>
                  </a:lnTo>
                  <a:lnTo>
                    <a:pt x="157588" y="140592"/>
                  </a:lnTo>
                  <a:lnTo>
                    <a:pt x="149839" y="147025"/>
                  </a:lnTo>
                  <a:lnTo>
                    <a:pt x="144810" y="147612"/>
                  </a:lnTo>
                  <a:lnTo>
                    <a:pt x="122050" y="140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863"/>
            <p:cNvSpPr/>
            <p:nvPr>
              <p:custDataLst>
                <p:tags r:id="rId226"/>
              </p:custDataLst>
            </p:nvPr>
          </p:nvSpPr>
          <p:spPr>
            <a:xfrm>
              <a:off x="7575548" y="5245100"/>
              <a:ext cx="6353" cy="12701"/>
            </a:xfrm>
            <a:custGeom>
              <a:avLst/>
              <a:gdLst/>
              <a:ahLst/>
              <a:cxnLst/>
              <a:rect l="0" t="0" r="0" b="0"/>
              <a:pathLst>
                <a:path w="6353" h="12701">
                  <a:moveTo>
                    <a:pt x="2" y="12700"/>
                  </a:moveTo>
                  <a:lnTo>
                    <a:pt x="2" y="12700"/>
                  </a:lnTo>
                  <a:lnTo>
                    <a:pt x="0" y="3861"/>
                  </a:lnTo>
                  <a:lnTo>
                    <a:pt x="707" y="2574"/>
                  </a:lnTo>
                  <a:lnTo>
                    <a:pt x="1883" y="1716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864"/>
            <p:cNvSpPr/>
            <p:nvPr>
              <p:custDataLst>
                <p:tags r:id="rId227"/>
              </p:custDataLst>
            </p:nvPr>
          </p:nvSpPr>
          <p:spPr>
            <a:xfrm>
              <a:off x="7550541" y="5327650"/>
              <a:ext cx="5960" cy="101601"/>
            </a:xfrm>
            <a:custGeom>
              <a:avLst/>
              <a:gdLst/>
              <a:ahLst/>
              <a:cxnLst/>
              <a:rect l="0" t="0" r="0" b="0"/>
              <a:pathLst>
                <a:path w="5960" h="101601">
                  <a:moveTo>
                    <a:pt x="5959" y="0"/>
                  </a:moveTo>
                  <a:lnTo>
                    <a:pt x="5959" y="0"/>
                  </a:lnTo>
                  <a:lnTo>
                    <a:pt x="2588" y="6742"/>
                  </a:lnTo>
                  <a:lnTo>
                    <a:pt x="0" y="46453"/>
                  </a:lnTo>
                  <a:lnTo>
                    <a:pt x="4669" y="93692"/>
                  </a:lnTo>
                  <a:lnTo>
                    <a:pt x="5959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865"/>
            <p:cNvSpPr/>
            <p:nvPr>
              <p:custDataLst>
                <p:tags r:id="rId228"/>
              </p:custDataLst>
            </p:nvPr>
          </p:nvSpPr>
          <p:spPr>
            <a:xfrm>
              <a:off x="7404100" y="5283200"/>
              <a:ext cx="69851" cy="154051"/>
            </a:xfrm>
            <a:custGeom>
              <a:avLst/>
              <a:gdLst/>
              <a:ahLst/>
              <a:cxnLst/>
              <a:rect l="0" t="0" r="0" b="0"/>
              <a:pathLst>
                <a:path w="69851" h="1540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7887" y="50473"/>
                  </a:lnTo>
                  <a:lnTo>
                    <a:pt x="47920" y="93069"/>
                  </a:lnTo>
                  <a:lnTo>
                    <a:pt x="60961" y="135370"/>
                  </a:lnTo>
                  <a:lnTo>
                    <a:pt x="61666" y="145537"/>
                  </a:lnTo>
                  <a:lnTo>
                    <a:pt x="59627" y="152407"/>
                  </a:lnTo>
                  <a:lnTo>
                    <a:pt x="58096" y="153816"/>
                  </a:lnTo>
                  <a:lnTo>
                    <a:pt x="56369" y="154050"/>
                  </a:lnTo>
                  <a:lnTo>
                    <a:pt x="54513" y="153500"/>
                  </a:lnTo>
                  <a:lnTo>
                    <a:pt x="50568" y="147244"/>
                  </a:lnTo>
                  <a:lnTo>
                    <a:pt x="42287" y="115869"/>
                  </a:lnTo>
                  <a:lnTo>
                    <a:pt x="43724" y="98769"/>
                  </a:lnTo>
                  <a:lnTo>
                    <a:pt x="49772" y="84114"/>
                  </a:lnTo>
                  <a:lnTo>
                    <a:pt x="698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866"/>
            <p:cNvSpPr/>
            <p:nvPr>
              <p:custDataLst>
                <p:tags r:id="rId229"/>
              </p:custDataLst>
            </p:nvPr>
          </p:nvSpPr>
          <p:spPr>
            <a:xfrm>
              <a:off x="7221715" y="5289550"/>
              <a:ext cx="150636" cy="16072"/>
            </a:xfrm>
            <a:custGeom>
              <a:avLst/>
              <a:gdLst/>
              <a:ahLst/>
              <a:cxnLst/>
              <a:rect l="0" t="0" r="0" b="0"/>
              <a:pathLst>
                <a:path w="150636" h="16072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16071"/>
                  </a:lnTo>
                  <a:lnTo>
                    <a:pt x="14163" y="15845"/>
                  </a:lnTo>
                  <a:lnTo>
                    <a:pt x="53827" y="13321"/>
                  </a:lnTo>
                  <a:lnTo>
                    <a:pt x="93023" y="9513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867"/>
            <p:cNvSpPr/>
            <p:nvPr>
              <p:custDataLst>
                <p:tags r:id="rId230"/>
              </p:custDataLst>
            </p:nvPr>
          </p:nvSpPr>
          <p:spPr>
            <a:xfrm>
              <a:off x="7274096" y="5162550"/>
              <a:ext cx="56667" cy="292629"/>
            </a:xfrm>
            <a:custGeom>
              <a:avLst/>
              <a:gdLst/>
              <a:ahLst/>
              <a:cxnLst/>
              <a:rect l="0" t="0" r="0" b="0"/>
              <a:pathLst>
                <a:path w="56667" h="292629">
                  <a:moveTo>
                    <a:pt x="22054" y="0"/>
                  </a:moveTo>
                  <a:lnTo>
                    <a:pt x="22054" y="0"/>
                  </a:lnTo>
                  <a:lnTo>
                    <a:pt x="22054" y="3371"/>
                  </a:lnTo>
                  <a:lnTo>
                    <a:pt x="11928" y="45163"/>
                  </a:lnTo>
                  <a:lnTo>
                    <a:pt x="9411" y="89425"/>
                  </a:lnTo>
                  <a:lnTo>
                    <a:pt x="6322" y="126762"/>
                  </a:lnTo>
                  <a:lnTo>
                    <a:pt x="2597" y="164995"/>
                  </a:lnTo>
                  <a:lnTo>
                    <a:pt x="0" y="202447"/>
                  </a:lnTo>
                  <a:lnTo>
                    <a:pt x="1199" y="237908"/>
                  </a:lnTo>
                  <a:lnTo>
                    <a:pt x="5839" y="276122"/>
                  </a:lnTo>
                  <a:lnTo>
                    <a:pt x="8422" y="283564"/>
                  </a:lnTo>
                  <a:lnTo>
                    <a:pt x="11555" y="288526"/>
                  </a:lnTo>
                  <a:lnTo>
                    <a:pt x="15054" y="291835"/>
                  </a:lnTo>
                  <a:lnTo>
                    <a:pt x="19505" y="292628"/>
                  </a:lnTo>
                  <a:lnTo>
                    <a:pt x="30093" y="289747"/>
                  </a:lnTo>
                  <a:lnTo>
                    <a:pt x="47954" y="273451"/>
                  </a:lnTo>
                  <a:lnTo>
                    <a:pt x="54732" y="256765"/>
                  </a:lnTo>
                  <a:lnTo>
                    <a:pt x="56666" y="223775"/>
                  </a:lnTo>
                  <a:lnTo>
                    <a:pt x="55712" y="210567"/>
                  </a:lnTo>
                  <a:lnTo>
                    <a:pt x="43363" y="186484"/>
                  </a:lnTo>
                  <a:lnTo>
                    <a:pt x="15704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729"/>
          <p:cNvGrpSpPr/>
          <p:nvPr/>
        </p:nvGrpSpPr>
        <p:grpSpPr>
          <a:xfrm>
            <a:off x="6111511" y="5132467"/>
            <a:ext cx="733790" cy="337354"/>
            <a:chOff x="6111511" y="5132467"/>
            <a:chExt cx="733790" cy="337354"/>
          </a:xfrm>
        </p:grpSpPr>
        <p:sp>
          <p:nvSpPr>
            <p:cNvPr id="515" name="SMARTInkShape-3868"/>
            <p:cNvSpPr/>
            <p:nvPr>
              <p:custDataLst>
                <p:tags r:id="rId219"/>
              </p:custDataLst>
            </p:nvPr>
          </p:nvSpPr>
          <p:spPr>
            <a:xfrm>
              <a:off x="6111511" y="5142265"/>
              <a:ext cx="314690" cy="96486"/>
            </a:xfrm>
            <a:custGeom>
              <a:avLst/>
              <a:gdLst/>
              <a:ahLst/>
              <a:cxnLst/>
              <a:rect l="0" t="0" r="0" b="0"/>
              <a:pathLst>
                <a:path w="314690" h="96486">
                  <a:moveTo>
                    <a:pt x="35289" y="96485"/>
                  </a:moveTo>
                  <a:lnTo>
                    <a:pt x="35289" y="96485"/>
                  </a:lnTo>
                  <a:lnTo>
                    <a:pt x="3516" y="90018"/>
                  </a:lnTo>
                  <a:lnTo>
                    <a:pt x="1407" y="88646"/>
                  </a:lnTo>
                  <a:lnTo>
                    <a:pt x="0" y="87025"/>
                  </a:lnTo>
                  <a:lnTo>
                    <a:pt x="1885" y="85240"/>
                  </a:lnTo>
                  <a:lnTo>
                    <a:pt x="34596" y="71660"/>
                  </a:lnTo>
                  <a:lnTo>
                    <a:pt x="70259" y="57229"/>
                  </a:lnTo>
                  <a:lnTo>
                    <a:pt x="94586" y="48443"/>
                  </a:lnTo>
                  <a:lnTo>
                    <a:pt x="121388" y="39056"/>
                  </a:lnTo>
                  <a:lnTo>
                    <a:pt x="149132" y="30682"/>
                  </a:lnTo>
                  <a:lnTo>
                    <a:pt x="177505" y="22984"/>
                  </a:lnTo>
                  <a:lnTo>
                    <a:pt x="206301" y="15735"/>
                  </a:lnTo>
                  <a:lnTo>
                    <a:pt x="251465" y="5798"/>
                  </a:lnTo>
                  <a:lnTo>
                    <a:pt x="293369" y="0"/>
                  </a:lnTo>
                  <a:lnTo>
                    <a:pt x="314689" y="1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869"/>
            <p:cNvSpPr/>
            <p:nvPr>
              <p:custDataLst>
                <p:tags r:id="rId220"/>
              </p:custDataLst>
            </p:nvPr>
          </p:nvSpPr>
          <p:spPr>
            <a:xfrm>
              <a:off x="6229350" y="5187950"/>
              <a:ext cx="44451" cy="279401"/>
            </a:xfrm>
            <a:custGeom>
              <a:avLst/>
              <a:gdLst/>
              <a:ahLst/>
              <a:cxnLst/>
              <a:rect l="0" t="0" r="0" b="0"/>
              <a:pathLst>
                <a:path w="44451" h="279401">
                  <a:moveTo>
                    <a:pt x="0" y="0"/>
                  </a:moveTo>
                  <a:lnTo>
                    <a:pt x="0" y="0"/>
                  </a:lnTo>
                  <a:lnTo>
                    <a:pt x="6907" y="33893"/>
                  </a:lnTo>
                  <a:lnTo>
                    <a:pt x="11537" y="67980"/>
                  </a:lnTo>
                  <a:lnTo>
                    <a:pt x="18298" y="106649"/>
                  </a:lnTo>
                  <a:lnTo>
                    <a:pt x="26006" y="147353"/>
                  </a:lnTo>
                  <a:lnTo>
                    <a:pt x="32725" y="187551"/>
                  </a:lnTo>
                  <a:lnTo>
                    <a:pt x="35711" y="224232"/>
                  </a:lnTo>
                  <a:lnTo>
                    <a:pt x="4445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870"/>
            <p:cNvSpPr/>
            <p:nvPr>
              <p:custDataLst>
                <p:tags r:id="rId221"/>
              </p:custDataLst>
            </p:nvPr>
          </p:nvSpPr>
          <p:spPr>
            <a:xfrm>
              <a:off x="6705600" y="52705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7037" y="24285"/>
                  </a:lnTo>
                  <a:lnTo>
                    <a:pt x="68672" y="16438"/>
                  </a:lnTo>
                  <a:lnTo>
                    <a:pt x="115832" y="549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871"/>
            <p:cNvSpPr/>
            <p:nvPr>
              <p:custDataLst>
                <p:tags r:id="rId222"/>
              </p:custDataLst>
            </p:nvPr>
          </p:nvSpPr>
          <p:spPr>
            <a:xfrm>
              <a:off x="6732170" y="5132467"/>
              <a:ext cx="75031" cy="327452"/>
            </a:xfrm>
            <a:custGeom>
              <a:avLst/>
              <a:gdLst/>
              <a:ahLst/>
              <a:cxnLst/>
              <a:rect l="0" t="0" r="0" b="0"/>
              <a:pathLst>
                <a:path w="75031" h="327452">
                  <a:moveTo>
                    <a:pt x="62330" y="23733"/>
                  </a:moveTo>
                  <a:lnTo>
                    <a:pt x="62330" y="23733"/>
                  </a:lnTo>
                  <a:lnTo>
                    <a:pt x="61625" y="9935"/>
                  </a:lnTo>
                  <a:lnTo>
                    <a:pt x="58959" y="3959"/>
                  </a:lnTo>
                  <a:lnTo>
                    <a:pt x="56555" y="2084"/>
                  </a:lnTo>
                  <a:lnTo>
                    <a:pt x="50121" y="0"/>
                  </a:lnTo>
                  <a:lnTo>
                    <a:pt x="46429" y="2972"/>
                  </a:lnTo>
                  <a:lnTo>
                    <a:pt x="38564" y="15682"/>
                  </a:lnTo>
                  <a:lnTo>
                    <a:pt x="26204" y="62897"/>
                  </a:lnTo>
                  <a:lnTo>
                    <a:pt x="17816" y="107932"/>
                  </a:lnTo>
                  <a:lnTo>
                    <a:pt x="13604" y="132783"/>
                  </a:lnTo>
                  <a:lnTo>
                    <a:pt x="9383" y="157816"/>
                  </a:lnTo>
                  <a:lnTo>
                    <a:pt x="5161" y="182972"/>
                  </a:lnTo>
                  <a:lnTo>
                    <a:pt x="934" y="208209"/>
                  </a:lnTo>
                  <a:lnTo>
                    <a:pt x="0" y="251301"/>
                  </a:lnTo>
                  <a:lnTo>
                    <a:pt x="5526" y="297888"/>
                  </a:lnTo>
                  <a:lnTo>
                    <a:pt x="7528" y="308103"/>
                  </a:lnTo>
                  <a:lnTo>
                    <a:pt x="10979" y="315619"/>
                  </a:lnTo>
                  <a:lnTo>
                    <a:pt x="20457" y="325851"/>
                  </a:lnTo>
                  <a:lnTo>
                    <a:pt x="26653" y="327451"/>
                  </a:lnTo>
                  <a:lnTo>
                    <a:pt x="41064" y="325465"/>
                  </a:lnTo>
                  <a:lnTo>
                    <a:pt x="54995" y="314235"/>
                  </a:lnTo>
                  <a:lnTo>
                    <a:pt x="75030" y="290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872"/>
            <p:cNvSpPr/>
            <p:nvPr>
              <p:custDataLst>
                <p:tags r:id="rId223"/>
              </p:custDataLst>
            </p:nvPr>
          </p:nvSpPr>
          <p:spPr>
            <a:xfrm>
              <a:off x="6544943" y="5328533"/>
              <a:ext cx="66802" cy="139625"/>
            </a:xfrm>
            <a:custGeom>
              <a:avLst/>
              <a:gdLst/>
              <a:ahLst/>
              <a:cxnLst/>
              <a:rect l="0" t="0" r="0" b="0"/>
              <a:pathLst>
                <a:path w="66802" h="139625">
                  <a:moveTo>
                    <a:pt x="40007" y="5467"/>
                  </a:moveTo>
                  <a:lnTo>
                    <a:pt x="40007" y="5467"/>
                  </a:lnTo>
                  <a:lnTo>
                    <a:pt x="36636" y="2096"/>
                  </a:lnTo>
                  <a:lnTo>
                    <a:pt x="24427" y="0"/>
                  </a:lnTo>
                  <a:lnTo>
                    <a:pt x="10775" y="2749"/>
                  </a:lnTo>
                  <a:lnTo>
                    <a:pt x="3967" y="8023"/>
                  </a:lnTo>
                  <a:lnTo>
                    <a:pt x="1164" y="11403"/>
                  </a:lnTo>
                  <a:lnTo>
                    <a:pt x="0" y="15775"/>
                  </a:lnTo>
                  <a:lnTo>
                    <a:pt x="588" y="26276"/>
                  </a:lnTo>
                  <a:lnTo>
                    <a:pt x="6966" y="37998"/>
                  </a:lnTo>
                  <a:lnTo>
                    <a:pt x="52120" y="85083"/>
                  </a:lnTo>
                  <a:lnTo>
                    <a:pt x="64840" y="109569"/>
                  </a:lnTo>
                  <a:lnTo>
                    <a:pt x="66801" y="122525"/>
                  </a:lnTo>
                  <a:lnTo>
                    <a:pt x="66337" y="127956"/>
                  </a:lnTo>
                  <a:lnTo>
                    <a:pt x="64616" y="132282"/>
                  </a:lnTo>
                  <a:lnTo>
                    <a:pt x="58940" y="138970"/>
                  </a:lnTo>
                  <a:lnTo>
                    <a:pt x="54746" y="139624"/>
                  </a:lnTo>
                  <a:lnTo>
                    <a:pt x="44441" y="136588"/>
                  </a:lnTo>
                  <a:lnTo>
                    <a:pt x="40141" y="131687"/>
                  </a:lnTo>
                  <a:lnTo>
                    <a:pt x="27307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873"/>
            <p:cNvSpPr/>
            <p:nvPr>
              <p:custDataLst>
                <p:tags r:id="rId224"/>
              </p:custDataLst>
            </p:nvPr>
          </p:nvSpPr>
          <p:spPr>
            <a:xfrm>
              <a:off x="6356350" y="5323717"/>
              <a:ext cx="127001" cy="146104"/>
            </a:xfrm>
            <a:custGeom>
              <a:avLst/>
              <a:gdLst/>
              <a:ahLst/>
              <a:cxnLst/>
              <a:rect l="0" t="0" r="0" b="0"/>
              <a:pathLst>
                <a:path w="127001" h="146104">
                  <a:moveTo>
                    <a:pt x="0" y="54733"/>
                  </a:moveTo>
                  <a:lnTo>
                    <a:pt x="0" y="54733"/>
                  </a:lnTo>
                  <a:lnTo>
                    <a:pt x="8839" y="54733"/>
                  </a:lnTo>
                  <a:lnTo>
                    <a:pt x="18298" y="47991"/>
                  </a:lnTo>
                  <a:lnTo>
                    <a:pt x="47921" y="19412"/>
                  </a:lnTo>
                  <a:lnTo>
                    <a:pt x="53048" y="10577"/>
                  </a:lnTo>
                  <a:lnTo>
                    <a:pt x="56340" y="149"/>
                  </a:lnTo>
                  <a:lnTo>
                    <a:pt x="55199" y="0"/>
                  </a:lnTo>
                  <a:lnTo>
                    <a:pt x="50167" y="1714"/>
                  </a:lnTo>
                  <a:lnTo>
                    <a:pt x="36031" y="16759"/>
                  </a:lnTo>
                  <a:lnTo>
                    <a:pt x="30125" y="35034"/>
                  </a:lnTo>
                  <a:lnTo>
                    <a:pt x="26333" y="81259"/>
                  </a:lnTo>
                  <a:lnTo>
                    <a:pt x="35789" y="115195"/>
                  </a:lnTo>
                  <a:lnTo>
                    <a:pt x="48127" y="131229"/>
                  </a:lnTo>
                  <a:lnTo>
                    <a:pt x="55368" y="137480"/>
                  </a:lnTo>
                  <a:lnTo>
                    <a:pt x="72821" y="144426"/>
                  </a:lnTo>
                  <a:lnTo>
                    <a:pt x="91630" y="146103"/>
                  </a:lnTo>
                  <a:lnTo>
                    <a:pt x="127000" y="137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730"/>
          <p:cNvGrpSpPr/>
          <p:nvPr/>
        </p:nvGrpSpPr>
        <p:grpSpPr>
          <a:xfrm>
            <a:off x="4330700" y="5130800"/>
            <a:ext cx="1384301" cy="467899"/>
            <a:chOff x="4330700" y="5130800"/>
            <a:chExt cx="1384301" cy="467899"/>
          </a:xfrm>
        </p:grpSpPr>
        <p:sp>
          <p:nvSpPr>
            <p:cNvPr id="522" name="SMARTInkShape-3874"/>
            <p:cNvSpPr/>
            <p:nvPr>
              <p:custDataLst>
                <p:tags r:id="rId211"/>
              </p:custDataLst>
            </p:nvPr>
          </p:nvSpPr>
          <p:spPr>
            <a:xfrm>
              <a:off x="5702300" y="53975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875"/>
            <p:cNvSpPr/>
            <p:nvPr>
              <p:custDataLst>
                <p:tags r:id="rId212"/>
              </p:custDataLst>
            </p:nvPr>
          </p:nvSpPr>
          <p:spPr>
            <a:xfrm>
              <a:off x="5518150" y="5276850"/>
              <a:ext cx="106529" cy="321849"/>
            </a:xfrm>
            <a:custGeom>
              <a:avLst/>
              <a:gdLst/>
              <a:ahLst/>
              <a:cxnLst/>
              <a:rect l="0" t="0" r="0" b="0"/>
              <a:pathLst>
                <a:path w="106529" h="321849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7233" y="27136"/>
                  </a:lnTo>
                  <a:lnTo>
                    <a:pt x="13353" y="48335"/>
                  </a:lnTo>
                  <a:lnTo>
                    <a:pt x="30846" y="69120"/>
                  </a:lnTo>
                  <a:lnTo>
                    <a:pt x="44048" y="76581"/>
                  </a:lnTo>
                  <a:lnTo>
                    <a:pt x="50532" y="78571"/>
                  </a:lnTo>
                  <a:lnTo>
                    <a:pt x="63381" y="77018"/>
                  </a:lnTo>
                  <a:lnTo>
                    <a:pt x="76147" y="70919"/>
                  </a:lnTo>
                  <a:lnTo>
                    <a:pt x="88876" y="61153"/>
                  </a:lnTo>
                  <a:lnTo>
                    <a:pt x="95945" y="49757"/>
                  </a:lnTo>
                  <a:lnTo>
                    <a:pt x="100483" y="31936"/>
                  </a:lnTo>
                  <a:lnTo>
                    <a:pt x="97720" y="52744"/>
                  </a:lnTo>
                  <a:lnTo>
                    <a:pt x="100843" y="87125"/>
                  </a:lnTo>
                  <a:lnTo>
                    <a:pt x="104321" y="119155"/>
                  </a:lnTo>
                  <a:lnTo>
                    <a:pt x="106337" y="158321"/>
                  </a:lnTo>
                  <a:lnTo>
                    <a:pt x="106528" y="200187"/>
                  </a:lnTo>
                  <a:lnTo>
                    <a:pt x="104261" y="239961"/>
                  </a:lnTo>
                  <a:lnTo>
                    <a:pt x="95646" y="284569"/>
                  </a:lnTo>
                  <a:lnTo>
                    <a:pt x="82491" y="304981"/>
                  </a:lnTo>
                  <a:lnTo>
                    <a:pt x="66296" y="318286"/>
                  </a:lnTo>
                  <a:lnTo>
                    <a:pt x="52043" y="321848"/>
                  </a:lnTo>
                  <a:lnTo>
                    <a:pt x="36771" y="315434"/>
                  </a:lnTo>
                  <a:lnTo>
                    <a:pt x="28747" y="309772"/>
                  </a:lnTo>
                  <a:lnTo>
                    <a:pt x="16069" y="28654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876"/>
            <p:cNvSpPr/>
            <p:nvPr>
              <p:custDataLst>
                <p:tags r:id="rId213"/>
              </p:custDataLst>
            </p:nvPr>
          </p:nvSpPr>
          <p:spPr>
            <a:xfrm>
              <a:off x="5303427" y="5130800"/>
              <a:ext cx="176624" cy="260539"/>
            </a:xfrm>
            <a:custGeom>
              <a:avLst/>
              <a:gdLst/>
              <a:ahLst/>
              <a:cxnLst/>
              <a:rect l="0" t="0" r="0" b="0"/>
              <a:pathLst>
                <a:path w="176624" h="260539">
                  <a:moveTo>
                    <a:pt x="68673" y="0"/>
                  </a:moveTo>
                  <a:lnTo>
                    <a:pt x="68673" y="0"/>
                  </a:lnTo>
                  <a:lnTo>
                    <a:pt x="74140" y="0"/>
                  </a:lnTo>
                  <a:lnTo>
                    <a:pt x="67999" y="38301"/>
                  </a:lnTo>
                  <a:lnTo>
                    <a:pt x="62123" y="83786"/>
                  </a:lnTo>
                  <a:lnTo>
                    <a:pt x="58002" y="121905"/>
                  </a:lnTo>
                  <a:lnTo>
                    <a:pt x="53817" y="162365"/>
                  </a:lnTo>
                  <a:lnTo>
                    <a:pt x="51487" y="196340"/>
                  </a:lnTo>
                  <a:lnTo>
                    <a:pt x="53938" y="235505"/>
                  </a:lnTo>
                  <a:lnTo>
                    <a:pt x="60008" y="252835"/>
                  </a:lnTo>
                  <a:lnTo>
                    <a:pt x="63602" y="257456"/>
                  </a:lnTo>
                  <a:lnTo>
                    <a:pt x="67409" y="260538"/>
                  </a:lnTo>
                  <a:lnTo>
                    <a:pt x="70652" y="260475"/>
                  </a:lnTo>
                  <a:lnTo>
                    <a:pt x="73521" y="258316"/>
                  </a:lnTo>
                  <a:lnTo>
                    <a:pt x="76138" y="254761"/>
                  </a:lnTo>
                  <a:lnTo>
                    <a:pt x="76451" y="226159"/>
                  </a:lnTo>
                  <a:lnTo>
                    <a:pt x="68704" y="186406"/>
                  </a:lnTo>
                  <a:lnTo>
                    <a:pt x="54101" y="153460"/>
                  </a:lnTo>
                  <a:lnTo>
                    <a:pt x="40559" y="140407"/>
                  </a:lnTo>
                  <a:lnTo>
                    <a:pt x="25840" y="132958"/>
                  </a:lnTo>
                  <a:lnTo>
                    <a:pt x="0" y="127233"/>
                  </a:lnTo>
                  <a:lnTo>
                    <a:pt x="19974" y="123649"/>
                  </a:lnTo>
                  <a:lnTo>
                    <a:pt x="58191" y="104622"/>
                  </a:lnTo>
                  <a:lnTo>
                    <a:pt x="98561" y="72120"/>
                  </a:lnTo>
                  <a:lnTo>
                    <a:pt x="135162" y="46580"/>
                  </a:lnTo>
                  <a:lnTo>
                    <a:pt x="136988" y="47282"/>
                  </a:lnTo>
                  <a:lnTo>
                    <a:pt x="140898" y="51823"/>
                  </a:lnTo>
                  <a:lnTo>
                    <a:pt x="139343" y="66072"/>
                  </a:lnTo>
                  <a:lnTo>
                    <a:pt x="132416" y="101656"/>
                  </a:lnTo>
                  <a:lnTo>
                    <a:pt x="124014" y="147948"/>
                  </a:lnTo>
                  <a:lnTo>
                    <a:pt x="112587" y="191767"/>
                  </a:lnTo>
                  <a:lnTo>
                    <a:pt x="101320" y="228114"/>
                  </a:lnTo>
                  <a:lnTo>
                    <a:pt x="99609" y="230392"/>
                  </a:lnTo>
                  <a:lnTo>
                    <a:pt x="97764" y="231911"/>
                  </a:lnTo>
                  <a:lnTo>
                    <a:pt x="96533" y="230808"/>
                  </a:lnTo>
                  <a:lnTo>
                    <a:pt x="95167" y="223936"/>
                  </a:lnTo>
                  <a:lnTo>
                    <a:pt x="98322" y="213827"/>
                  </a:lnTo>
                  <a:lnTo>
                    <a:pt x="109914" y="196235"/>
                  </a:lnTo>
                  <a:lnTo>
                    <a:pt x="115217" y="190090"/>
                  </a:lnTo>
                  <a:lnTo>
                    <a:pt x="120163" y="186699"/>
                  </a:lnTo>
                  <a:lnTo>
                    <a:pt x="124872" y="185144"/>
                  </a:lnTo>
                  <a:lnTo>
                    <a:pt x="129423" y="184813"/>
                  </a:lnTo>
                  <a:lnTo>
                    <a:pt x="138241" y="188208"/>
                  </a:lnTo>
                  <a:lnTo>
                    <a:pt x="146865" y="195125"/>
                  </a:lnTo>
                  <a:lnTo>
                    <a:pt x="168141" y="222859"/>
                  </a:lnTo>
                  <a:lnTo>
                    <a:pt x="174110" y="238109"/>
                  </a:lnTo>
                  <a:lnTo>
                    <a:pt x="176126" y="249424"/>
                  </a:lnTo>
                  <a:lnTo>
                    <a:pt x="176292" y="249538"/>
                  </a:lnTo>
                  <a:lnTo>
                    <a:pt x="176623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877"/>
            <p:cNvSpPr/>
            <p:nvPr>
              <p:custDataLst>
                <p:tags r:id="rId214"/>
              </p:custDataLst>
            </p:nvPr>
          </p:nvSpPr>
          <p:spPr>
            <a:xfrm>
              <a:off x="4959350" y="5160490"/>
              <a:ext cx="314317" cy="255590"/>
            </a:xfrm>
            <a:custGeom>
              <a:avLst/>
              <a:gdLst/>
              <a:ahLst/>
              <a:cxnLst/>
              <a:rect l="0" t="0" r="0" b="0"/>
              <a:pathLst>
                <a:path w="314317" h="255590">
                  <a:moveTo>
                    <a:pt x="0" y="205260"/>
                  </a:moveTo>
                  <a:lnTo>
                    <a:pt x="0" y="205260"/>
                  </a:lnTo>
                  <a:lnTo>
                    <a:pt x="0" y="208631"/>
                  </a:lnTo>
                  <a:lnTo>
                    <a:pt x="1881" y="212167"/>
                  </a:lnTo>
                  <a:lnTo>
                    <a:pt x="3371" y="214098"/>
                  </a:lnTo>
                  <a:lnTo>
                    <a:pt x="5775" y="214680"/>
                  </a:lnTo>
                  <a:lnTo>
                    <a:pt x="12209" y="213445"/>
                  </a:lnTo>
                  <a:lnTo>
                    <a:pt x="57174" y="194094"/>
                  </a:lnTo>
                  <a:lnTo>
                    <a:pt x="84046" y="171692"/>
                  </a:lnTo>
                  <a:lnTo>
                    <a:pt x="110993" y="134103"/>
                  </a:lnTo>
                  <a:lnTo>
                    <a:pt x="109979" y="133833"/>
                  </a:lnTo>
                  <a:lnTo>
                    <a:pt x="103207" y="137296"/>
                  </a:lnTo>
                  <a:lnTo>
                    <a:pt x="84124" y="153922"/>
                  </a:lnTo>
                  <a:lnTo>
                    <a:pt x="63966" y="183463"/>
                  </a:lnTo>
                  <a:lnTo>
                    <a:pt x="51329" y="219027"/>
                  </a:lnTo>
                  <a:lnTo>
                    <a:pt x="51153" y="228550"/>
                  </a:lnTo>
                  <a:lnTo>
                    <a:pt x="53152" y="236308"/>
                  </a:lnTo>
                  <a:lnTo>
                    <a:pt x="56601" y="242892"/>
                  </a:lnTo>
                  <a:lnTo>
                    <a:pt x="67960" y="252089"/>
                  </a:lnTo>
                  <a:lnTo>
                    <a:pt x="74940" y="255529"/>
                  </a:lnTo>
                  <a:lnTo>
                    <a:pt x="92103" y="255589"/>
                  </a:lnTo>
                  <a:lnTo>
                    <a:pt x="135237" y="240757"/>
                  </a:lnTo>
                  <a:lnTo>
                    <a:pt x="178042" y="212376"/>
                  </a:lnTo>
                  <a:lnTo>
                    <a:pt x="199273" y="188632"/>
                  </a:lnTo>
                  <a:lnTo>
                    <a:pt x="204983" y="174586"/>
                  </a:lnTo>
                  <a:lnTo>
                    <a:pt x="203683" y="170700"/>
                  </a:lnTo>
                  <a:lnTo>
                    <a:pt x="199994" y="168814"/>
                  </a:lnTo>
                  <a:lnTo>
                    <a:pt x="194713" y="168263"/>
                  </a:lnTo>
                  <a:lnTo>
                    <a:pt x="170424" y="174229"/>
                  </a:lnTo>
                  <a:lnTo>
                    <a:pt x="144257" y="191676"/>
                  </a:lnTo>
                  <a:lnTo>
                    <a:pt x="134670" y="206748"/>
                  </a:lnTo>
                  <a:lnTo>
                    <a:pt x="131114" y="220738"/>
                  </a:lnTo>
                  <a:lnTo>
                    <a:pt x="131886" y="229308"/>
                  </a:lnTo>
                  <a:lnTo>
                    <a:pt x="135196" y="232581"/>
                  </a:lnTo>
                  <a:lnTo>
                    <a:pt x="146400" y="238099"/>
                  </a:lnTo>
                  <a:lnTo>
                    <a:pt x="152633" y="238441"/>
                  </a:lnTo>
                  <a:lnTo>
                    <a:pt x="165203" y="235059"/>
                  </a:lnTo>
                  <a:lnTo>
                    <a:pt x="175964" y="226970"/>
                  </a:lnTo>
                  <a:lnTo>
                    <a:pt x="189649" y="212509"/>
                  </a:lnTo>
                  <a:lnTo>
                    <a:pt x="184958" y="225994"/>
                  </a:lnTo>
                  <a:lnTo>
                    <a:pt x="186099" y="227550"/>
                  </a:lnTo>
                  <a:lnTo>
                    <a:pt x="191131" y="229278"/>
                  </a:lnTo>
                  <a:lnTo>
                    <a:pt x="198070" y="228164"/>
                  </a:lnTo>
                  <a:lnTo>
                    <a:pt x="201897" y="226879"/>
                  </a:lnTo>
                  <a:lnTo>
                    <a:pt x="242135" y="194651"/>
                  </a:lnTo>
                  <a:lnTo>
                    <a:pt x="265066" y="153903"/>
                  </a:lnTo>
                  <a:lnTo>
                    <a:pt x="280555" y="112114"/>
                  </a:lnTo>
                  <a:lnTo>
                    <a:pt x="295435" y="68612"/>
                  </a:lnTo>
                  <a:lnTo>
                    <a:pt x="310335" y="26404"/>
                  </a:lnTo>
                  <a:lnTo>
                    <a:pt x="314316" y="10292"/>
                  </a:lnTo>
                  <a:lnTo>
                    <a:pt x="313966" y="5432"/>
                  </a:lnTo>
                  <a:lnTo>
                    <a:pt x="312321" y="2191"/>
                  </a:lnTo>
                  <a:lnTo>
                    <a:pt x="309814" y="31"/>
                  </a:lnTo>
                  <a:lnTo>
                    <a:pt x="306026" y="0"/>
                  </a:lnTo>
                  <a:lnTo>
                    <a:pt x="296173" y="3732"/>
                  </a:lnTo>
                  <a:lnTo>
                    <a:pt x="278726" y="27250"/>
                  </a:lnTo>
                  <a:lnTo>
                    <a:pt x="260150" y="74514"/>
                  </a:lnTo>
                  <a:lnTo>
                    <a:pt x="251324" y="113049"/>
                  </a:lnTo>
                  <a:lnTo>
                    <a:pt x="247166" y="150871"/>
                  </a:lnTo>
                  <a:lnTo>
                    <a:pt x="252759" y="194554"/>
                  </a:lnTo>
                  <a:lnTo>
                    <a:pt x="259563" y="216260"/>
                  </a:lnTo>
                  <a:lnTo>
                    <a:pt x="264058" y="222471"/>
                  </a:lnTo>
                  <a:lnTo>
                    <a:pt x="269173" y="225906"/>
                  </a:lnTo>
                  <a:lnTo>
                    <a:pt x="274698" y="227490"/>
                  </a:lnTo>
                  <a:lnTo>
                    <a:pt x="279793" y="226430"/>
                  </a:lnTo>
                  <a:lnTo>
                    <a:pt x="289217" y="219608"/>
                  </a:lnTo>
                  <a:lnTo>
                    <a:pt x="311150" y="1862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878"/>
            <p:cNvSpPr/>
            <p:nvPr>
              <p:custDataLst>
                <p:tags r:id="rId215"/>
              </p:custDataLst>
            </p:nvPr>
          </p:nvSpPr>
          <p:spPr>
            <a:xfrm>
              <a:off x="4762500" y="5200154"/>
              <a:ext cx="134599" cy="258603"/>
            </a:xfrm>
            <a:custGeom>
              <a:avLst/>
              <a:gdLst/>
              <a:ahLst/>
              <a:cxnLst/>
              <a:rect l="0" t="0" r="0" b="0"/>
              <a:pathLst>
                <a:path w="134599" h="258603">
                  <a:moveTo>
                    <a:pt x="0" y="13196"/>
                  </a:moveTo>
                  <a:lnTo>
                    <a:pt x="0" y="13196"/>
                  </a:lnTo>
                  <a:lnTo>
                    <a:pt x="10113" y="3083"/>
                  </a:lnTo>
                  <a:lnTo>
                    <a:pt x="13798" y="809"/>
                  </a:lnTo>
                  <a:lnTo>
                    <a:pt x="16959" y="0"/>
                  </a:lnTo>
                  <a:lnTo>
                    <a:pt x="19773" y="165"/>
                  </a:lnTo>
                  <a:lnTo>
                    <a:pt x="21649" y="4509"/>
                  </a:lnTo>
                  <a:lnTo>
                    <a:pt x="24659" y="49422"/>
                  </a:lnTo>
                  <a:lnTo>
                    <a:pt x="25071" y="86447"/>
                  </a:lnTo>
                  <a:lnTo>
                    <a:pt x="25253" y="128772"/>
                  </a:lnTo>
                  <a:lnTo>
                    <a:pt x="23453" y="169691"/>
                  </a:lnTo>
                  <a:lnTo>
                    <a:pt x="20301" y="206221"/>
                  </a:lnTo>
                  <a:lnTo>
                    <a:pt x="12529" y="250892"/>
                  </a:lnTo>
                  <a:lnTo>
                    <a:pt x="9096" y="258539"/>
                  </a:lnTo>
                  <a:lnTo>
                    <a:pt x="8181" y="258602"/>
                  </a:lnTo>
                  <a:lnTo>
                    <a:pt x="7570" y="257233"/>
                  </a:lnTo>
                  <a:lnTo>
                    <a:pt x="15300" y="214674"/>
                  </a:lnTo>
                  <a:lnTo>
                    <a:pt x="29933" y="173317"/>
                  </a:lnTo>
                  <a:lnTo>
                    <a:pt x="36889" y="160160"/>
                  </a:lnTo>
                  <a:lnTo>
                    <a:pt x="45759" y="151389"/>
                  </a:lnTo>
                  <a:lnTo>
                    <a:pt x="66904" y="141643"/>
                  </a:lnTo>
                  <a:lnTo>
                    <a:pt x="77058" y="141161"/>
                  </a:lnTo>
                  <a:lnTo>
                    <a:pt x="95866" y="146269"/>
                  </a:lnTo>
                  <a:lnTo>
                    <a:pt x="111752" y="159358"/>
                  </a:lnTo>
                  <a:lnTo>
                    <a:pt x="124456" y="176229"/>
                  </a:lnTo>
                  <a:lnTo>
                    <a:pt x="132455" y="193135"/>
                  </a:lnTo>
                  <a:lnTo>
                    <a:pt x="134598" y="210056"/>
                  </a:lnTo>
                  <a:lnTo>
                    <a:pt x="131838" y="231686"/>
                  </a:lnTo>
                  <a:lnTo>
                    <a:pt x="130226" y="237173"/>
                  </a:lnTo>
                  <a:lnTo>
                    <a:pt x="128445" y="240125"/>
                  </a:lnTo>
                  <a:lnTo>
                    <a:pt x="126553" y="241387"/>
                  </a:lnTo>
                  <a:lnTo>
                    <a:pt x="120650" y="2417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879"/>
            <p:cNvSpPr/>
            <p:nvPr>
              <p:custDataLst>
                <p:tags r:id="rId216"/>
              </p:custDataLst>
            </p:nvPr>
          </p:nvSpPr>
          <p:spPr>
            <a:xfrm>
              <a:off x="4362540" y="5283200"/>
              <a:ext cx="99808" cy="165101"/>
            </a:xfrm>
            <a:custGeom>
              <a:avLst/>
              <a:gdLst/>
              <a:ahLst/>
              <a:cxnLst/>
              <a:rect l="0" t="0" r="0" b="0"/>
              <a:pathLst>
                <a:path w="99808" h="165101">
                  <a:moveTo>
                    <a:pt x="76110" y="0"/>
                  </a:moveTo>
                  <a:lnTo>
                    <a:pt x="76110" y="0"/>
                  </a:lnTo>
                  <a:lnTo>
                    <a:pt x="31919" y="12209"/>
                  </a:lnTo>
                  <a:lnTo>
                    <a:pt x="11589" y="23765"/>
                  </a:lnTo>
                  <a:lnTo>
                    <a:pt x="0" y="36126"/>
                  </a:lnTo>
                  <a:lnTo>
                    <a:pt x="675" y="41018"/>
                  </a:lnTo>
                  <a:lnTo>
                    <a:pt x="8952" y="52097"/>
                  </a:lnTo>
                  <a:lnTo>
                    <a:pt x="54061" y="77694"/>
                  </a:lnTo>
                  <a:lnTo>
                    <a:pt x="92059" y="98523"/>
                  </a:lnTo>
                  <a:lnTo>
                    <a:pt x="96620" y="103783"/>
                  </a:lnTo>
                  <a:lnTo>
                    <a:pt x="98956" y="109405"/>
                  </a:lnTo>
                  <a:lnTo>
                    <a:pt x="99807" y="115270"/>
                  </a:lnTo>
                  <a:lnTo>
                    <a:pt x="96847" y="122002"/>
                  </a:lnTo>
                  <a:lnTo>
                    <a:pt x="84150" y="137008"/>
                  </a:lnTo>
                  <a:lnTo>
                    <a:pt x="57169" y="154581"/>
                  </a:lnTo>
                  <a:lnTo>
                    <a:pt x="1261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880"/>
            <p:cNvSpPr/>
            <p:nvPr>
              <p:custDataLst>
                <p:tags r:id="rId217"/>
              </p:custDataLst>
            </p:nvPr>
          </p:nvSpPr>
          <p:spPr>
            <a:xfrm>
              <a:off x="4343400" y="5257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881"/>
            <p:cNvSpPr/>
            <p:nvPr>
              <p:custDataLst>
                <p:tags r:id="rId218"/>
              </p:custDataLst>
            </p:nvPr>
          </p:nvSpPr>
          <p:spPr>
            <a:xfrm>
              <a:off x="4330700" y="5359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47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731"/>
          <p:cNvGrpSpPr/>
          <p:nvPr/>
        </p:nvGrpSpPr>
        <p:grpSpPr>
          <a:xfrm>
            <a:off x="3143250" y="5154380"/>
            <a:ext cx="914401" cy="411468"/>
            <a:chOff x="3143250" y="5154380"/>
            <a:chExt cx="914401" cy="411468"/>
          </a:xfrm>
        </p:grpSpPr>
        <p:sp>
          <p:nvSpPr>
            <p:cNvPr id="531" name="SMARTInkShape-3882"/>
            <p:cNvSpPr/>
            <p:nvPr>
              <p:custDataLst>
                <p:tags r:id="rId205"/>
              </p:custDataLst>
            </p:nvPr>
          </p:nvSpPr>
          <p:spPr>
            <a:xfrm>
              <a:off x="3946914" y="5154380"/>
              <a:ext cx="110737" cy="303292"/>
            </a:xfrm>
            <a:custGeom>
              <a:avLst/>
              <a:gdLst/>
              <a:ahLst/>
              <a:cxnLst/>
              <a:rect l="0" t="0" r="0" b="0"/>
              <a:pathLst>
                <a:path w="110737" h="303292">
                  <a:moveTo>
                    <a:pt x="85336" y="8170"/>
                  </a:moveTo>
                  <a:lnTo>
                    <a:pt x="85336" y="8170"/>
                  </a:lnTo>
                  <a:lnTo>
                    <a:pt x="93506" y="0"/>
                  </a:lnTo>
                  <a:lnTo>
                    <a:pt x="92899" y="607"/>
                  </a:lnTo>
                  <a:lnTo>
                    <a:pt x="85445" y="34820"/>
                  </a:lnTo>
                  <a:lnTo>
                    <a:pt x="76212" y="68227"/>
                  </a:lnTo>
                  <a:lnTo>
                    <a:pt x="66934" y="110357"/>
                  </a:lnTo>
                  <a:lnTo>
                    <a:pt x="58813" y="156597"/>
                  </a:lnTo>
                  <a:lnTo>
                    <a:pt x="52852" y="203019"/>
                  </a:lnTo>
                  <a:lnTo>
                    <a:pt x="51613" y="240114"/>
                  </a:lnTo>
                  <a:lnTo>
                    <a:pt x="54882" y="281035"/>
                  </a:lnTo>
                  <a:lnTo>
                    <a:pt x="59101" y="298071"/>
                  </a:lnTo>
                  <a:lnTo>
                    <a:pt x="62202" y="301626"/>
                  </a:lnTo>
                  <a:lnTo>
                    <a:pt x="65679" y="303291"/>
                  </a:lnTo>
                  <a:lnTo>
                    <a:pt x="70821" y="302284"/>
                  </a:lnTo>
                  <a:lnTo>
                    <a:pt x="84059" y="295520"/>
                  </a:lnTo>
                  <a:lnTo>
                    <a:pt x="95587" y="281696"/>
                  </a:lnTo>
                  <a:lnTo>
                    <a:pt x="104003" y="263087"/>
                  </a:lnTo>
                  <a:lnTo>
                    <a:pt x="107743" y="240705"/>
                  </a:lnTo>
                  <a:lnTo>
                    <a:pt x="105643" y="222291"/>
                  </a:lnTo>
                  <a:lnTo>
                    <a:pt x="103107" y="214417"/>
                  </a:lnTo>
                  <a:lnTo>
                    <a:pt x="98594" y="208463"/>
                  </a:lnTo>
                  <a:lnTo>
                    <a:pt x="86055" y="199965"/>
                  </a:lnTo>
                  <a:lnTo>
                    <a:pt x="59757" y="194585"/>
                  </a:lnTo>
                  <a:lnTo>
                    <a:pt x="21383" y="193473"/>
                  </a:lnTo>
                  <a:lnTo>
                    <a:pt x="0" y="197846"/>
                  </a:lnTo>
                  <a:lnTo>
                    <a:pt x="223" y="196710"/>
                  </a:lnTo>
                  <a:lnTo>
                    <a:pt x="4233" y="191684"/>
                  </a:lnTo>
                  <a:lnTo>
                    <a:pt x="31280" y="180921"/>
                  </a:lnTo>
                  <a:lnTo>
                    <a:pt x="77316" y="172166"/>
                  </a:lnTo>
                  <a:lnTo>
                    <a:pt x="110736" y="166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883"/>
            <p:cNvSpPr/>
            <p:nvPr>
              <p:custDataLst>
                <p:tags r:id="rId206"/>
              </p:custDataLst>
            </p:nvPr>
          </p:nvSpPr>
          <p:spPr>
            <a:xfrm>
              <a:off x="3723908" y="5344295"/>
              <a:ext cx="215848" cy="141307"/>
            </a:xfrm>
            <a:custGeom>
              <a:avLst/>
              <a:gdLst/>
              <a:ahLst/>
              <a:cxnLst/>
              <a:rect l="0" t="0" r="0" b="0"/>
              <a:pathLst>
                <a:path w="215848" h="141307">
                  <a:moveTo>
                    <a:pt x="28942" y="34155"/>
                  </a:moveTo>
                  <a:lnTo>
                    <a:pt x="28942" y="34155"/>
                  </a:lnTo>
                  <a:lnTo>
                    <a:pt x="8839" y="56140"/>
                  </a:lnTo>
                  <a:lnTo>
                    <a:pt x="7072" y="59395"/>
                  </a:lnTo>
                  <a:lnTo>
                    <a:pt x="7306" y="61565"/>
                  </a:lnTo>
                  <a:lnTo>
                    <a:pt x="8874" y="63011"/>
                  </a:lnTo>
                  <a:lnTo>
                    <a:pt x="11330" y="63976"/>
                  </a:lnTo>
                  <a:lnTo>
                    <a:pt x="24899" y="61962"/>
                  </a:lnTo>
                  <a:lnTo>
                    <a:pt x="29069" y="59043"/>
                  </a:lnTo>
                  <a:lnTo>
                    <a:pt x="35583" y="50155"/>
                  </a:lnTo>
                  <a:lnTo>
                    <a:pt x="43218" y="29880"/>
                  </a:lnTo>
                  <a:lnTo>
                    <a:pt x="43989" y="16027"/>
                  </a:lnTo>
                  <a:lnTo>
                    <a:pt x="43207" y="9370"/>
                  </a:lnTo>
                  <a:lnTo>
                    <a:pt x="41274" y="4931"/>
                  </a:lnTo>
                  <a:lnTo>
                    <a:pt x="38574" y="1972"/>
                  </a:lnTo>
                  <a:lnTo>
                    <a:pt x="35364" y="0"/>
                  </a:lnTo>
                  <a:lnTo>
                    <a:pt x="30401" y="1507"/>
                  </a:lnTo>
                  <a:lnTo>
                    <a:pt x="17361" y="10708"/>
                  </a:lnTo>
                  <a:lnTo>
                    <a:pt x="7801" y="27967"/>
                  </a:lnTo>
                  <a:lnTo>
                    <a:pt x="336" y="63366"/>
                  </a:lnTo>
                  <a:lnTo>
                    <a:pt x="0" y="89471"/>
                  </a:lnTo>
                  <a:lnTo>
                    <a:pt x="4555" y="112834"/>
                  </a:lnTo>
                  <a:lnTo>
                    <a:pt x="13164" y="129329"/>
                  </a:lnTo>
                  <a:lnTo>
                    <a:pt x="18423" y="135705"/>
                  </a:lnTo>
                  <a:lnTo>
                    <a:pt x="24752" y="139251"/>
                  </a:lnTo>
                  <a:lnTo>
                    <a:pt x="39309" y="141306"/>
                  </a:lnTo>
                  <a:lnTo>
                    <a:pt x="55187" y="134224"/>
                  </a:lnTo>
                  <a:lnTo>
                    <a:pt x="63371" y="128384"/>
                  </a:lnTo>
                  <a:lnTo>
                    <a:pt x="76229" y="110607"/>
                  </a:lnTo>
                  <a:lnTo>
                    <a:pt x="91401" y="74916"/>
                  </a:lnTo>
                  <a:lnTo>
                    <a:pt x="105799" y="38836"/>
                  </a:lnTo>
                  <a:lnTo>
                    <a:pt x="110843" y="32707"/>
                  </a:lnTo>
                  <a:lnTo>
                    <a:pt x="113176" y="31073"/>
                  </a:lnTo>
                  <a:lnTo>
                    <a:pt x="114026" y="32806"/>
                  </a:lnTo>
                  <a:lnTo>
                    <a:pt x="111807" y="75685"/>
                  </a:lnTo>
                  <a:lnTo>
                    <a:pt x="106485" y="123156"/>
                  </a:lnTo>
                  <a:lnTo>
                    <a:pt x="105738" y="125922"/>
                  </a:lnTo>
                  <a:lnTo>
                    <a:pt x="105540" y="125672"/>
                  </a:lnTo>
                  <a:lnTo>
                    <a:pt x="105407" y="124799"/>
                  </a:lnTo>
                  <a:lnTo>
                    <a:pt x="110632" y="86580"/>
                  </a:lnTo>
                  <a:lnTo>
                    <a:pt x="121350" y="48434"/>
                  </a:lnTo>
                  <a:lnTo>
                    <a:pt x="133983" y="27802"/>
                  </a:lnTo>
                  <a:lnTo>
                    <a:pt x="149004" y="12987"/>
                  </a:lnTo>
                  <a:lnTo>
                    <a:pt x="165088" y="4051"/>
                  </a:lnTo>
                  <a:lnTo>
                    <a:pt x="172623" y="2796"/>
                  </a:lnTo>
                  <a:lnTo>
                    <a:pt x="186639" y="5166"/>
                  </a:lnTo>
                  <a:lnTo>
                    <a:pt x="199924" y="14686"/>
                  </a:lnTo>
                  <a:lnTo>
                    <a:pt x="206430" y="21176"/>
                  </a:lnTo>
                  <a:lnTo>
                    <a:pt x="213659" y="39675"/>
                  </a:lnTo>
                  <a:lnTo>
                    <a:pt x="215847" y="72009"/>
                  </a:lnTo>
                  <a:lnTo>
                    <a:pt x="210145" y="102050"/>
                  </a:lnTo>
                  <a:lnTo>
                    <a:pt x="202319" y="127372"/>
                  </a:lnTo>
                  <a:lnTo>
                    <a:pt x="200971" y="128755"/>
                  </a:lnTo>
                  <a:lnTo>
                    <a:pt x="199366" y="128266"/>
                  </a:lnTo>
                  <a:lnTo>
                    <a:pt x="197592" y="126529"/>
                  </a:lnTo>
                  <a:lnTo>
                    <a:pt x="206742" y="78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884"/>
            <p:cNvSpPr/>
            <p:nvPr>
              <p:custDataLst>
                <p:tags r:id="rId207"/>
              </p:custDataLst>
            </p:nvPr>
          </p:nvSpPr>
          <p:spPr>
            <a:xfrm>
              <a:off x="3676650" y="5321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885"/>
            <p:cNvSpPr/>
            <p:nvPr>
              <p:custDataLst>
                <p:tags r:id="rId208"/>
              </p:custDataLst>
            </p:nvPr>
          </p:nvSpPr>
          <p:spPr>
            <a:xfrm>
              <a:off x="3646224" y="5378450"/>
              <a:ext cx="5027" cy="88901"/>
            </a:xfrm>
            <a:custGeom>
              <a:avLst/>
              <a:gdLst/>
              <a:ahLst/>
              <a:cxnLst/>
              <a:rect l="0" t="0" r="0" b="0"/>
              <a:pathLst>
                <a:path w="5027" h="8890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950" y="45503"/>
                  </a:lnTo>
                  <a:lnTo>
                    <a:pt x="5026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886"/>
            <p:cNvSpPr/>
            <p:nvPr>
              <p:custDataLst>
                <p:tags r:id="rId209"/>
              </p:custDataLst>
            </p:nvPr>
          </p:nvSpPr>
          <p:spPr>
            <a:xfrm>
              <a:off x="3334801" y="5252667"/>
              <a:ext cx="252950" cy="269645"/>
            </a:xfrm>
            <a:custGeom>
              <a:avLst/>
              <a:gdLst/>
              <a:ahLst/>
              <a:cxnLst/>
              <a:rect l="0" t="0" r="0" b="0"/>
              <a:pathLst>
                <a:path w="252950" h="269645">
                  <a:moveTo>
                    <a:pt x="81499" y="208333"/>
                  </a:moveTo>
                  <a:lnTo>
                    <a:pt x="81499" y="208333"/>
                  </a:lnTo>
                  <a:lnTo>
                    <a:pt x="74757" y="204962"/>
                  </a:lnTo>
                  <a:lnTo>
                    <a:pt x="69566" y="199544"/>
                  </a:lnTo>
                  <a:lnTo>
                    <a:pt x="48560" y="170110"/>
                  </a:lnTo>
                  <a:lnTo>
                    <a:pt x="43811" y="166651"/>
                  </a:lnTo>
                  <a:lnTo>
                    <a:pt x="41556" y="165728"/>
                  </a:lnTo>
                  <a:lnTo>
                    <a:pt x="33408" y="170348"/>
                  </a:lnTo>
                  <a:lnTo>
                    <a:pt x="22730" y="180867"/>
                  </a:lnTo>
                  <a:lnTo>
                    <a:pt x="10930" y="197302"/>
                  </a:lnTo>
                  <a:lnTo>
                    <a:pt x="4273" y="216365"/>
                  </a:lnTo>
                  <a:lnTo>
                    <a:pt x="0" y="250608"/>
                  </a:lnTo>
                  <a:lnTo>
                    <a:pt x="1061" y="256271"/>
                  </a:lnTo>
                  <a:lnTo>
                    <a:pt x="6002" y="264446"/>
                  </a:lnTo>
                  <a:lnTo>
                    <a:pt x="12902" y="268550"/>
                  </a:lnTo>
                  <a:lnTo>
                    <a:pt x="16718" y="269644"/>
                  </a:lnTo>
                  <a:lnTo>
                    <a:pt x="21378" y="267552"/>
                  </a:lnTo>
                  <a:lnTo>
                    <a:pt x="32201" y="257701"/>
                  </a:lnTo>
                  <a:lnTo>
                    <a:pt x="43452" y="236287"/>
                  </a:lnTo>
                  <a:lnTo>
                    <a:pt x="47883" y="218811"/>
                  </a:lnTo>
                  <a:lnTo>
                    <a:pt x="49916" y="216024"/>
                  </a:lnTo>
                  <a:lnTo>
                    <a:pt x="52683" y="214871"/>
                  </a:lnTo>
                  <a:lnTo>
                    <a:pt x="55939" y="214809"/>
                  </a:lnTo>
                  <a:lnTo>
                    <a:pt x="63318" y="220383"/>
                  </a:lnTo>
                  <a:lnTo>
                    <a:pt x="97601" y="256096"/>
                  </a:lnTo>
                  <a:lnTo>
                    <a:pt x="102817" y="258519"/>
                  </a:lnTo>
                  <a:lnTo>
                    <a:pt x="114257" y="259331"/>
                  </a:lnTo>
                  <a:lnTo>
                    <a:pt x="132598" y="252450"/>
                  </a:lnTo>
                  <a:lnTo>
                    <a:pt x="143251" y="239699"/>
                  </a:lnTo>
                  <a:lnTo>
                    <a:pt x="159062" y="205161"/>
                  </a:lnTo>
                  <a:lnTo>
                    <a:pt x="170299" y="169529"/>
                  </a:lnTo>
                  <a:lnTo>
                    <a:pt x="179997" y="123118"/>
                  </a:lnTo>
                  <a:lnTo>
                    <a:pt x="190892" y="79443"/>
                  </a:lnTo>
                  <a:lnTo>
                    <a:pt x="201380" y="43099"/>
                  </a:lnTo>
                  <a:lnTo>
                    <a:pt x="212936" y="1666"/>
                  </a:lnTo>
                  <a:lnTo>
                    <a:pt x="212868" y="0"/>
                  </a:lnTo>
                  <a:lnTo>
                    <a:pt x="212117" y="300"/>
                  </a:lnTo>
                  <a:lnTo>
                    <a:pt x="208696" y="6513"/>
                  </a:lnTo>
                  <a:lnTo>
                    <a:pt x="195001" y="46772"/>
                  </a:lnTo>
                  <a:lnTo>
                    <a:pt x="186978" y="81495"/>
                  </a:lnTo>
                  <a:lnTo>
                    <a:pt x="178708" y="125149"/>
                  </a:lnTo>
                  <a:lnTo>
                    <a:pt x="174092" y="169010"/>
                  </a:lnTo>
                  <a:lnTo>
                    <a:pt x="172745" y="208495"/>
                  </a:lnTo>
                  <a:lnTo>
                    <a:pt x="176660" y="247734"/>
                  </a:lnTo>
                  <a:lnTo>
                    <a:pt x="182824" y="260653"/>
                  </a:lnTo>
                  <a:lnTo>
                    <a:pt x="190268" y="266864"/>
                  </a:lnTo>
                  <a:lnTo>
                    <a:pt x="194228" y="268520"/>
                  </a:lnTo>
                  <a:lnTo>
                    <a:pt x="199690" y="266097"/>
                  </a:lnTo>
                  <a:lnTo>
                    <a:pt x="213286" y="253996"/>
                  </a:lnTo>
                  <a:lnTo>
                    <a:pt x="223091" y="236860"/>
                  </a:lnTo>
                  <a:lnTo>
                    <a:pt x="230696" y="207378"/>
                  </a:lnTo>
                  <a:lnTo>
                    <a:pt x="231069" y="180063"/>
                  </a:lnTo>
                  <a:lnTo>
                    <a:pt x="229895" y="172553"/>
                  </a:lnTo>
                  <a:lnTo>
                    <a:pt x="226291" y="166135"/>
                  </a:lnTo>
                  <a:lnTo>
                    <a:pt x="214760" y="155242"/>
                  </a:lnTo>
                  <a:lnTo>
                    <a:pt x="195773" y="144546"/>
                  </a:lnTo>
                  <a:lnTo>
                    <a:pt x="153607" y="138640"/>
                  </a:lnTo>
                  <a:lnTo>
                    <a:pt x="153560" y="138588"/>
                  </a:lnTo>
                  <a:lnTo>
                    <a:pt x="196524" y="137780"/>
                  </a:lnTo>
                  <a:lnTo>
                    <a:pt x="228110" y="129695"/>
                  </a:lnTo>
                  <a:lnTo>
                    <a:pt x="252949" y="119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887"/>
            <p:cNvSpPr/>
            <p:nvPr>
              <p:custDataLst>
                <p:tags r:id="rId210"/>
              </p:custDataLst>
            </p:nvPr>
          </p:nvSpPr>
          <p:spPr>
            <a:xfrm>
              <a:off x="3143250" y="5242842"/>
              <a:ext cx="161075" cy="323006"/>
            </a:xfrm>
            <a:custGeom>
              <a:avLst/>
              <a:gdLst/>
              <a:ahLst/>
              <a:cxnLst/>
              <a:rect l="0" t="0" r="0" b="0"/>
              <a:pathLst>
                <a:path w="161075" h="323006">
                  <a:moveTo>
                    <a:pt x="19050" y="97508"/>
                  </a:moveTo>
                  <a:lnTo>
                    <a:pt x="19050" y="97508"/>
                  </a:lnTo>
                  <a:lnTo>
                    <a:pt x="25957" y="132664"/>
                  </a:lnTo>
                  <a:lnTo>
                    <a:pt x="30587" y="162522"/>
                  </a:lnTo>
                  <a:lnTo>
                    <a:pt x="37348" y="199311"/>
                  </a:lnTo>
                  <a:lnTo>
                    <a:pt x="46938" y="235417"/>
                  </a:lnTo>
                  <a:lnTo>
                    <a:pt x="60474" y="281832"/>
                  </a:lnTo>
                  <a:lnTo>
                    <a:pt x="72274" y="319128"/>
                  </a:lnTo>
                  <a:lnTo>
                    <a:pt x="72171" y="321454"/>
                  </a:lnTo>
                  <a:lnTo>
                    <a:pt x="71398" y="323005"/>
                  </a:lnTo>
                  <a:lnTo>
                    <a:pt x="70882" y="322629"/>
                  </a:lnTo>
                  <a:lnTo>
                    <a:pt x="59802" y="278342"/>
                  </a:lnTo>
                  <a:lnTo>
                    <a:pt x="52213" y="233852"/>
                  </a:lnTo>
                  <a:lnTo>
                    <a:pt x="49626" y="206749"/>
                  </a:lnTo>
                  <a:lnTo>
                    <a:pt x="47901" y="177391"/>
                  </a:lnTo>
                  <a:lnTo>
                    <a:pt x="46751" y="146530"/>
                  </a:lnTo>
                  <a:lnTo>
                    <a:pt x="49235" y="99070"/>
                  </a:lnTo>
                  <a:lnTo>
                    <a:pt x="56455" y="62924"/>
                  </a:lnTo>
                  <a:lnTo>
                    <a:pt x="75680" y="24859"/>
                  </a:lnTo>
                  <a:lnTo>
                    <a:pt x="88669" y="9716"/>
                  </a:lnTo>
                  <a:lnTo>
                    <a:pt x="101497" y="2045"/>
                  </a:lnTo>
                  <a:lnTo>
                    <a:pt x="107882" y="0"/>
                  </a:lnTo>
                  <a:lnTo>
                    <a:pt x="114960" y="752"/>
                  </a:lnTo>
                  <a:lnTo>
                    <a:pt x="130351" y="7233"/>
                  </a:lnTo>
                  <a:lnTo>
                    <a:pt x="144718" y="22813"/>
                  </a:lnTo>
                  <a:lnTo>
                    <a:pt x="156040" y="43848"/>
                  </a:lnTo>
                  <a:lnTo>
                    <a:pt x="161074" y="67309"/>
                  </a:lnTo>
                  <a:lnTo>
                    <a:pt x="157666" y="91848"/>
                  </a:lnTo>
                  <a:lnTo>
                    <a:pt x="153794" y="104318"/>
                  </a:lnTo>
                  <a:lnTo>
                    <a:pt x="136321" y="127581"/>
                  </a:lnTo>
                  <a:lnTo>
                    <a:pt x="111387" y="148268"/>
                  </a:lnTo>
                  <a:lnTo>
                    <a:pt x="67027" y="169698"/>
                  </a:lnTo>
                  <a:lnTo>
                    <a:pt x="39668" y="175452"/>
                  </a:lnTo>
                  <a:lnTo>
                    <a:pt x="20922" y="174249"/>
                  </a:lnTo>
                  <a:lnTo>
                    <a:pt x="0" y="167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732"/>
          <p:cNvGrpSpPr/>
          <p:nvPr/>
        </p:nvGrpSpPr>
        <p:grpSpPr>
          <a:xfrm>
            <a:off x="2368550" y="5368977"/>
            <a:ext cx="476251" cy="266804"/>
            <a:chOff x="2368550" y="5368977"/>
            <a:chExt cx="476251" cy="266804"/>
          </a:xfrm>
        </p:grpSpPr>
        <p:sp>
          <p:nvSpPr>
            <p:cNvPr id="538" name="SMARTInkShape-3888"/>
            <p:cNvSpPr/>
            <p:nvPr>
              <p:custDataLst>
                <p:tags r:id="rId200"/>
              </p:custDataLst>
            </p:nvPr>
          </p:nvSpPr>
          <p:spPr>
            <a:xfrm>
              <a:off x="2831708" y="5537200"/>
              <a:ext cx="13093" cy="6351"/>
            </a:xfrm>
            <a:custGeom>
              <a:avLst/>
              <a:gdLst/>
              <a:ahLst/>
              <a:cxnLst/>
              <a:rect l="0" t="0" r="0" b="0"/>
              <a:pathLst>
                <a:path w="13093" h="6351">
                  <a:moveTo>
                    <a:pt x="6742" y="0"/>
                  </a:moveTo>
                  <a:lnTo>
                    <a:pt x="6742" y="0"/>
                  </a:lnTo>
                  <a:lnTo>
                    <a:pt x="0" y="3371"/>
                  </a:lnTo>
                  <a:lnTo>
                    <a:pt x="131" y="4364"/>
                  </a:lnTo>
                  <a:lnTo>
                    <a:pt x="13092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889"/>
            <p:cNvSpPr/>
            <p:nvPr>
              <p:custDataLst>
                <p:tags r:id="rId201"/>
              </p:custDataLst>
            </p:nvPr>
          </p:nvSpPr>
          <p:spPr>
            <a:xfrm>
              <a:off x="2794000" y="53911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890"/>
            <p:cNvSpPr/>
            <p:nvPr>
              <p:custDataLst>
                <p:tags r:id="rId202"/>
              </p:custDataLst>
            </p:nvPr>
          </p:nvSpPr>
          <p:spPr>
            <a:xfrm>
              <a:off x="2620361" y="5537200"/>
              <a:ext cx="52490" cy="98581"/>
            </a:xfrm>
            <a:custGeom>
              <a:avLst/>
              <a:gdLst/>
              <a:ahLst/>
              <a:cxnLst/>
              <a:rect l="0" t="0" r="0" b="0"/>
              <a:pathLst>
                <a:path w="52490" h="98581">
                  <a:moveTo>
                    <a:pt x="40289" y="6350"/>
                  </a:moveTo>
                  <a:lnTo>
                    <a:pt x="40289" y="6350"/>
                  </a:lnTo>
                  <a:lnTo>
                    <a:pt x="25983" y="6350"/>
                  </a:lnTo>
                  <a:lnTo>
                    <a:pt x="23696" y="7761"/>
                  </a:lnTo>
                  <a:lnTo>
                    <a:pt x="9446" y="27398"/>
                  </a:lnTo>
                  <a:lnTo>
                    <a:pt x="969" y="51784"/>
                  </a:lnTo>
                  <a:lnTo>
                    <a:pt x="0" y="67464"/>
                  </a:lnTo>
                  <a:lnTo>
                    <a:pt x="2627" y="80784"/>
                  </a:lnTo>
                  <a:lnTo>
                    <a:pt x="8498" y="91408"/>
                  </a:lnTo>
                  <a:lnTo>
                    <a:pt x="12745" y="94805"/>
                  </a:lnTo>
                  <a:lnTo>
                    <a:pt x="23108" y="98580"/>
                  </a:lnTo>
                  <a:lnTo>
                    <a:pt x="28130" y="98176"/>
                  </a:lnTo>
                  <a:lnTo>
                    <a:pt x="37472" y="93962"/>
                  </a:lnTo>
                  <a:lnTo>
                    <a:pt x="44446" y="83624"/>
                  </a:lnTo>
                  <a:lnTo>
                    <a:pt x="50458" y="63819"/>
                  </a:lnTo>
                  <a:lnTo>
                    <a:pt x="52489" y="38163"/>
                  </a:lnTo>
                  <a:lnTo>
                    <a:pt x="49470" y="22440"/>
                  </a:lnTo>
                  <a:lnTo>
                    <a:pt x="339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891"/>
            <p:cNvSpPr/>
            <p:nvPr>
              <p:custDataLst>
                <p:tags r:id="rId203"/>
              </p:custDataLst>
            </p:nvPr>
          </p:nvSpPr>
          <p:spPr>
            <a:xfrm>
              <a:off x="2393950" y="5368977"/>
              <a:ext cx="146051" cy="250774"/>
            </a:xfrm>
            <a:custGeom>
              <a:avLst/>
              <a:gdLst/>
              <a:ahLst/>
              <a:cxnLst/>
              <a:rect l="0" t="0" r="0" b="0"/>
              <a:pathLst>
                <a:path w="146051" h="250774">
                  <a:moveTo>
                    <a:pt x="0" y="155523"/>
                  </a:moveTo>
                  <a:lnTo>
                    <a:pt x="0" y="155523"/>
                  </a:lnTo>
                  <a:lnTo>
                    <a:pt x="10113" y="158894"/>
                  </a:lnTo>
                  <a:lnTo>
                    <a:pt x="18841" y="158667"/>
                  </a:lnTo>
                  <a:lnTo>
                    <a:pt x="26718" y="156215"/>
                  </a:lnTo>
                  <a:lnTo>
                    <a:pt x="32571" y="152773"/>
                  </a:lnTo>
                  <a:lnTo>
                    <a:pt x="67501" y="107393"/>
                  </a:lnTo>
                  <a:lnTo>
                    <a:pt x="84833" y="68512"/>
                  </a:lnTo>
                  <a:lnTo>
                    <a:pt x="102626" y="23381"/>
                  </a:lnTo>
                  <a:lnTo>
                    <a:pt x="112623" y="556"/>
                  </a:lnTo>
                  <a:lnTo>
                    <a:pt x="113182" y="0"/>
                  </a:lnTo>
                  <a:lnTo>
                    <a:pt x="113555" y="335"/>
                  </a:lnTo>
                  <a:lnTo>
                    <a:pt x="113803" y="1265"/>
                  </a:lnTo>
                  <a:lnTo>
                    <a:pt x="114907" y="39654"/>
                  </a:lnTo>
                  <a:lnTo>
                    <a:pt x="117627" y="71570"/>
                  </a:lnTo>
                  <a:lnTo>
                    <a:pt x="121188" y="108803"/>
                  </a:lnTo>
                  <a:lnTo>
                    <a:pt x="125122" y="147460"/>
                  </a:lnTo>
                  <a:lnTo>
                    <a:pt x="129223" y="183454"/>
                  </a:lnTo>
                  <a:lnTo>
                    <a:pt x="135498" y="225339"/>
                  </a:lnTo>
                  <a:lnTo>
                    <a:pt x="138455" y="246608"/>
                  </a:lnTo>
                  <a:lnTo>
                    <a:pt x="139576" y="249407"/>
                  </a:lnTo>
                  <a:lnTo>
                    <a:pt x="141028" y="250568"/>
                  </a:lnTo>
                  <a:lnTo>
                    <a:pt x="146050" y="250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892"/>
            <p:cNvSpPr/>
            <p:nvPr>
              <p:custDataLst>
                <p:tags r:id="rId204"/>
              </p:custDataLst>
            </p:nvPr>
          </p:nvSpPr>
          <p:spPr>
            <a:xfrm>
              <a:off x="2368550" y="5378450"/>
              <a:ext cx="43436" cy="236392"/>
            </a:xfrm>
            <a:custGeom>
              <a:avLst/>
              <a:gdLst/>
              <a:ahLst/>
              <a:cxnLst/>
              <a:rect l="0" t="0" r="0" b="0"/>
              <a:pathLst>
                <a:path w="43436" h="236392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838" y="42716"/>
                  </a:lnTo>
                  <a:lnTo>
                    <a:pt x="14927" y="87681"/>
                  </a:lnTo>
                  <a:lnTo>
                    <a:pt x="20980" y="124812"/>
                  </a:lnTo>
                  <a:lnTo>
                    <a:pt x="27669" y="162011"/>
                  </a:lnTo>
                  <a:lnTo>
                    <a:pt x="34696" y="204636"/>
                  </a:lnTo>
                  <a:lnTo>
                    <a:pt x="37797" y="229496"/>
                  </a:lnTo>
                  <a:lnTo>
                    <a:pt x="41023" y="236054"/>
                  </a:lnTo>
                  <a:lnTo>
                    <a:pt x="42165" y="236391"/>
                  </a:lnTo>
                  <a:lnTo>
                    <a:pt x="42927" y="235205"/>
                  </a:lnTo>
                  <a:lnTo>
                    <a:pt x="43435" y="233003"/>
                  </a:lnTo>
                  <a:lnTo>
                    <a:pt x="3810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4" name="SMARTInkShape-3893"/>
          <p:cNvSpPr/>
          <p:nvPr>
            <p:custDataLst>
              <p:tags r:id="rId2"/>
            </p:custDataLst>
          </p:nvPr>
        </p:nvSpPr>
        <p:spPr>
          <a:xfrm>
            <a:off x="2540000" y="4832350"/>
            <a:ext cx="6197601" cy="224558"/>
          </a:xfrm>
          <a:custGeom>
            <a:avLst/>
            <a:gdLst/>
            <a:ahLst/>
            <a:cxnLst/>
            <a:rect l="0" t="0" r="0" b="0"/>
            <a:pathLst>
              <a:path w="6197601" h="224558">
                <a:moveTo>
                  <a:pt x="0" y="203200"/>
                </a:moveTo>
                <a:lnTo>
                  <a:pt x="0" y="203200"/>
                </a:lnTo>
                <a:lnTo>
                  <a:pt x="37655" y="211989"/>
                </a:lnTo>
                <a:lnTo>
                  <a:pt x="85175" y="218395"/>
                </a:lnTo>
                <a:lnTo>
                  <a:pt x="119577" y="221092"/>
                </a:lnTo>
                <a:lnTo>
                  <a:pt x="158035" y="223594"/>
                </a:lnTo>
                <a:lnTo>
                  <a:pt x="207662" y="224557"/>
                </a:lnTo>
                <a:lnTo>
                  <a:pt x="264736" y="224494"/>
                </a:lnTo>
                <a:lnTo>
                  <a:pt x="326774" y="223746"/>
                </a:lnTo>
                <a:lnTo>
                  <a:pt x="399882" y="219720"/>
                </a:lnTo>
                <a:lnTo>
                  <a:pt x="480372" y="213508"/>
                </a:lnTo>
                <a:lnTo>
                  <a:pt x="565781" y="205837"/>
                </a:lnTo>
                <a:lnTo>
                  <a:pt x="660821" y="197198"/>
                </a:lnTo>
                <a:lnTo>
                  <a:pt x="762281" y="187909"/>
                </a:lnTo>
                <a:lnTo>
                  <a:pt x="868020" y="178190"/>
                </a:lnTo>
                <a:lnTo>
                  <a:pt x="983669" y="166771"/>
                </a:lnTo>
                <a:lnTo>
                  <a:pt x="1105924" y="154219"/>
                </a:lnTo>
                <a:lnTo>
                  <a:pt x="1232583" y="140913"/>
                </a:lnTo>
                <a:lnTo>
                  <a:pt x="1371350" y="127808"/>
                </a:lnTo>
                <a:lnTo>
                  <a:pt x="1518188" y="114839"/>
                </a:lnTo>
                <a:lnTo>
                  <a:pt x="1670409" y="101959"/>
                </a:lnTo>
                <a:lnTo>
                  <a:pt x="1831156" y="89845"/>
                </a:lnTo>
                <a:lnTo>
                  <a:pt x="1997587" y="78241"/>
                </a:lnTo>
                <a:lnTo>
                  <a:pt x="2167808" y="66978"/>
                </a:lnTo>
                <a:lnTo>
                  <a:pt x="2344083" y="57352"/>
                </a:lnTo>
                <a:lnTo>
                  <a:pt x="2524394" y="48818"/>
                </a:lnTo>
                <a:lnTo>
                  <a:pt x="2707396" y="41012"/>
                </a:lnTo>
                <a:lnTo>
                  <a:pt x="2897836" y="35102"/>
                </a:lnTo>
                <a:lnTo>
                  <a:pt x="3093235" y="30457"/>
                </a:lnTo>
                <a:lnTo>
                  <a:pt x="3291940" y="26655"/>
                </a:lnTo>
                <a:lnTo>
                  <a:pt x="3490732" y="24120"/>
                </a:lnTo>
                <a:lnTo>
                  <a:pt x="3689583" y="22428"/>
                </a:lnTo>
                <a:lnTo>
                  <a:pt x="3888472" y="21303"/>
                </a:lnTo>
                <a:lnTo>
                  <a:pt x="4083858" y="21256"/>
                </a:lnTo>
                <a:lnTo>
                  <a:pt x="4276911" y="21933"/>
                </a:lnTo>
                <a:lnTo>
                  <a:pt x="4468407" y="23089"/>
                </a:lnTo>
                <a:lnTo>
                  <a:pt x="4655338" y="23859"/>
                </a:lnTo>
                <a:lnTo>
                  <a:pt x="4839226" y="24373"/>
                </a:lnTo>
                <a:lnTo>
                  <a:pt x="5021083" y="24715"/>
                </a:lnTo>
                <a:lnTo>
                  <a:pt x="5195239" y="23532"/>
                </a:lnTo>
                <a:lnTo>
                  <a:pt x="5364259" y="21332"/>
                </a:lnTo>
                <a:lnTo>
                  <a:pt x="5529856" y="18455"/>
                </a:lnTo>
                <a:lnTo>
                  <a:pt x="5677649" y="15125"/>
                </a:lnTo>
                <a:lnTo>
                  <a:pt x="5813572" y="11495"/>
                </a:lnTo>
                <a:lnTo>
                  <a:pt x="5941581" y="7663"/>
                </a:lnTo>
                <a:lnTo>
                  <a:pt x="6026920" y="5109"/>
                </a:lnTo>
                <a:lnTo>
                  <a:pt x="61976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4" name="SMARTInkShape-Group734"/>
          <p:cNvGrpSpPr/>
          <p:nvPr/>
        </p:nvGrpSpPr>
        <p:grpSpPr>
          <a:xfrm>
            <a:off x="3692630" y="3399015"/>
            <a:ext cx="1651295" cy="1130228"/>
            <a:chOff x="3692630" y="3399015"/>
            <a:chExt cx="1651295" cy="1130228"/>
          </a:xfrm>
        </p:grpSpPr>
        <p:sp>
          <p:nvSpPr>
            <p:cNvPr id="545" name="SMARTInkShape-3894"/>
            <p:cNvSpPr/>
            <p:nvPr>
              <p:custDataLst>
                <p:tags r:id="rId181"/>
              </p:custDataLst>
            </p:nvPr>
          </p:nvSpPr>
          <p:spPr>
            <a:xfrm>
              <a:off x="5241729" y="3399015"/>
              <a:ext cx="102196" cy="283986"/>
            </a:xfrm>
            <a:custGeom>
              <a:avLst/>
              <a:gdLst/>
              <a:ahLst/>
              <a:cxnLst/>
              <a:rect l="0" t="0" r="0" b="0"/>
              <a:pathLst>
                <a:path w="102196" h="283986">
                  <a:moveTo>
                    <a:pt x="3371" y="10935"/>
                  </a:moveTo>
                  <a:lnTo>
                    <a:pt x="3371" y="10935"/>
                  </a:lnTo>
                  <a:lnTo>
                    <a:pt x="3371" y="4193"/>
                  </a:lnTo>
                  <a:lnTo>
                    <a:pt x="2665" y="2207"/>
                  </a:lnTo>
                  <a:lnTo>
                    <a:pt x="1489" y="883"/>
                  </a:lnTo>
                  <a:lnTo>
                    <a:pt x="0" y="0"/>
                  </a:lnTo>
                  <a:lnTo>
                    <a:pt x="418" y="823"/>
                  </a:lnTo>
                  <a:lnTo>
                    <a:pt x="34066" y="42395"/>
                  </a:lnTo>
                  <a:lnTo>
                    <a:pt x="53467" y="73601"/>
                  </a:lnTo>
                  <a:lnTo>
                    <a:pt x="73849" y="108636"/>
                  </a:lnTo>
                  <a:lnTo>
                    <a:pt x="91845" y="146080"/>
                  </a:lnTo>
                  <a:lnTo>
                    <a:pt x="102195" y="186240"/>
                  </a:lnTo>
                  <a:lnTo>
                    <a:pt x="99738" y="225726"/>
                  </a:lnTo>
                  <a:lnTo>
                    <a:pt x="85921" y="283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895"/>
            <p:cNvSpPr/>
            <p:nvPr>
              <p:custDataLst>
                <p:tags r:id="rId182"/>
              </p:custDataLst>
            </p:nvPr>
          </p:nvSpPr>
          <p:spPr>
            <a:xfrm>
              <a:off x="5059057" y="3505200"/>
              <a:ext cx="156528" cy="172882"/>
            </a:xfrm>
            <a:custGeom>
              <a:avLst/>
              <a:gdLst/>
              <a:ahLst/>
              <a:cxnLst/>
              <a:rect l="0" t="0" r="0" b="0"/>
              <a:pathLst>
                <a:path w="156528" h="172882">
                  <a:moveTo>
                    <a:pt x="27293" y="63500"/>
                  </a:moveTo>
                  <a:lnTo>
                    <a:pt x="27293" y="63500"/>
                  </a:lnTo>
                  <a:lnTo>
                    <a:pt x="23922" y="73613"/>
                  </a:lnTo>
                  <a:lnTo>
                    <a:pt x="25197" y="93386"/>
                  </a:lnTo>
                  <a:lnTo>
                    <a:pt x="32576" y="138654"/>
                  </a:lnTo>
                  <a:lnTo>
                    <a:pt x="45104" y="172538"/>
                  </a:lnTo>
                  <a:lnTo>
                    <a:pt x="45517" y="172881"/>
                  </a:lnTo>
                  <a:lnTo>
                    <a:pt x="45792" y="172404"/>
                  </a:lnTo>
                  <a:lnTo>
                    <a:pt x="29693" y="128179"/>
                  </a:lnTo>
                  <a:lnTo>
                    <a:pt x="15304" y="89955"/>
                  </a:lnTo>
                  <a:lnTo>
                    <a:pt x="3985" y="50407"/>
                  </a:lnTo>
                  <a:lnTo>
                    <a:pt x="0" y="32281"/>
                  </a:lnTo>
                  <a:lnTo>
                    <a:pt x="581" y="21873"/>
                  </a:lnTo>
                  <a:lnTo>
                    <a:pt x="2429" y="19521"/>
                  </a:lnTo>
                  <a:lnTo>
                    <a:pt x="5073" y="18658"/>
                  </a:lnTo>
                  <a:lnTo>
                    <a:pt x="8246" y="18789"/>
                  </a:lnTo>
                  <a:lnTo>
                    <a:pt x="26197" y="29085"/>
                  </a:lnTo>
                  <a:lnTo>
                    <a:pt x="72713" y="69569"/>
                  </a:lnTo>
                  <a:lnTo>
                    <a:pt x="119012" y="110029"/>
                  </a:lnTo>
                  <a:lnTo>
                    <a:pt x="133674" y="118987"/>
                  </a:lnTo>
                  <a:lnTo>
                    <a:pt x="143482" y="121557"/>
                  </a:lnTo>
                  <a:lnTo>
                    <a:pt x="147086" y="121255"/>
                  </a:lnTo>
                  <a:lnTo>
                    <a:pt x="150194" y="119642"/>
                  </a:lnTo>
                  <a:lnTo>
                    <a:pt x="155528" y="114087"/>
                  </a:lnTo>
                  <a:lnTo>
                    <a:pt x="156527" y="109925"/>
                  </a:lnTo>
                  <a:lnTo>
                    <a:pt x="149513" y="70746"/>
                  </a:lnTo>
                  <a:lnTo>
                    <a:pt x="136032" y="29473"/>
                  </a:lnTo>
                  <a:lnTo>
                    <a:pt x="133949" y="16391"/>
                  </a:lnTo>
                  <a:lnTo>
                    <a:pt x="1352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896"/>
            <p:cNvSpPr/>
            <p:nvPr>
              <p:custDataLst>
                <p:tags r:id="rId183"/>
              </p:custDataLst>
            </p:nvPr>
          </p:nvSpPr>
          <p:spPr>
            <a:xfrm>
              <a:off x="4921250" y="36195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14503" y="32325"/>
                  </a:lnTo>
                  <a:lnTo>
                    <a:pt x="60880" y="744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897"/>
            <p:cNvSpPr/>
            <p:nvPr>
              <p:custDataLst>
                <p:tags r:id="rId184"/>
              </p:custDataLst>
            </p:nvPr>
          </p:nvSpPr>
          <p:spPr>
            <a:xfrm>
              <a:off x="4890383" y="3549650"/>
              <a:ext cx="113418" cy="63501"/>
            </a:xfrm>
            <a:custGeom>
              <a:avLst/>
              <a:gdLst/>
              <a:ahLst/>
              <a:cxnLst/>
              <a:rect l="0" t="0" r="0" b="0"/>
              <a:pathLst>
                <a:path w="11341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63500"/>
                  </a:lnTo>
                  <a:lnTo>
                    <a:pt x="16811" y="47804"/>
                  </a:lnTo>
                  <a:lnTo>
                    <a:pt x="59878" y="20066"/>
                  </a:lnTo>
                  <a:lnTo>
                    <a:pt x="105395" y="3283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898"/>
            <p:cNvSpPr/>
            <p:nvPr>
              <p:custDataLst>
                <p:tags r:id="rId185"/>
              </p:custDataLst>
            </p:nvPr>
          </p:nvSpPr>
          <p:spPr>
            <a:xfrm>
              <a:off x="4914900" y="360045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0" y="0"/>
                  </a:moveTo>
                  <a:lnTo>
                    <a:pt x="0" y="0"/>
                  </a:lnTo>
                  <a:lnTo>
                    <a:pt x="1881" y="43308"/>
                  </a:lnTo>
                  <a:lnTo>
                    <a:pt x="12209" y="83187"/>
                  </a:lnTo>
                  <a:lnTo>
                    <a:pt x="30083" y="124924"/>
                  </a:lnTo>
                  <a:lnTo>
                    <a:pt x="3810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899"/>
            <p:cNvSpPr/>
            <p:nvPr>
              <p:custDataLst>
                <p:tags r:id="rId186"/>
              </p:custDataLst>
            </p:nvPr>
          </p:nvSpPr>
          <p:spPr>
            <a:xfrm>
              <a:off x="4773813" y="3588633"/>
              <a:ext cx="128388" cy="214051"/>
            </a:xfrm>
            <a:custGeom>
              <a:avLst/>
              <a:gdLst/>
              <a:ahLst/>
              <a:cxnLst/>
              <a:rect l="0" t="0" r="0" b="0"/>
              <a:pathLst>
                <a:path w="128388" h="214051">
                  <a:moveTo>
                    <a:pt x="45837" y="5467"/>
                  </a:moveTo>
                  <a:lnTo>
                    <a:pt x="45837" y="5467"/>
                  </a:lnTo>
                  <a:lnTo>
                    <a:pt x="42466" y="2096"/>
                  </a:lnTo>
                  <a:lnTo>
                    <a:pt x="38929" y="441"/>
                  </a:lnTo>
                  <a:lnTo>
                    <a:pt x="36998" y="0"/>
                  </a:lnTo>
                  <a:lnTo>
                    <a:pt x="35005" y="411"/>
                  </a:lnTo>
                  <a:lnTo>
                    <a:pt x="30910" y="2749"/>
                  </a:lnTo>
                  <a:lnTo>
                    <a:pt x="13515" y="20806"/>
                  </a:lnTo>
                  <a:lnTo>
                    <a:pt x="6071" y="33451"/>
                  </a:lnTo>
                  <a:lnTo>
                    <a:pt x="411" y="50830"/>
                  </a:lnTo>
                  <a:lnTo>
                    <a:pt x="0" y="83818"/>
                  </a:lnTo>
                  <a:lnTo>
                    <a:pt x="7718" y="127146"/>
                  </a:lnTo>
                  <a:lnTo>
                    <a:pt x="29055" y="168990"/>
                  </a:lnTo>
                  <a:lnTo>
                    <a:pt x="54348" y="198087"/>
                  </a:lnTo>
                  <a:lnTo>
                    <a:pt x="73138" y="209374"/>
                  </a:lnTo>
                  <a:lnTo>
                    <a:pt x="83088" y="213371"/>
                  </a:lnTo>
                  <a:lnTo>
                    <a:pt x="101668" y="214050"/>
                  </a:lnTo>
                  <a:lnTo>
                    <a:pt x="128387" y="20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900"/>
            <p:cNvSpPr/>
            <p:nvPr>
              <p:custDataLst>
                <p:tags r:id="rId187"/>
              </p:custDataLst>
            </p:nvPr>
          </p:nvSpPr>
          <p:spPr>
            <a:xfrm>
              <a:off x="4900822" y="4007504"/>
              <a:ext cx="166479" cy="113473"/>
            </a:xfrm>
            <a:custGeom>
              <a:avLst/>
              <a:gdLst/>
              <a:ahLst/>
              <a:cxnLst/>
              <a:rect l="0" t="0" r="0" b="0"/>
              <a:pathLst>
                <a:path w="166479" h="113473">
                  <a:moveTo>
                    <a:pt x="1378" y="56496"/>
                  </a:moveTo>
                  <a:lnTo>
                    <a:pt x="1378" y="56496"/>
                  </a:lnTo>
                  <a:lnTo>
                    <a:pt x="8120" y="56496"/>
                  </a:lnTo>
                  <a:lnTo>
                    <a:pt x="15193" y="52733"/>
                  </a:lnTo>
                  <a:lnTo>
                    <a:pt x="31232" y="38819"/>
                  </a:lnTo>
                  <a:lnTo>
                    <a:pt x="35813" y="28884"/>
                  </a:lnTo>
                  <a:lnTo>
                    <a:pt x="37036" y="23271"/>
                  </a:lnTo>
                  <a:lnTo>
                    <a:pt x="34629" y="11391"/>
                  </a:lnTo>
                  <a:lnTo>
                    <a:pt x="32013" y="5259"/>
                  </a:lnTo>
                  <a:lnTo>
                    <a:pt x="28857" y="1877"/>
                  </a:lnTo>
                  <a:lnTo>
                    <a:pt x="25341" y="328"/>
                  </a:lnTo>
                  <a:lnTo>
                    <a:pt x="21586" y="0"/>
                  </a:lnTo>
                  <a:lnTo>
                    <a:pt x="17673" y="1899"/>
                  </a:lnTo>
                  <a:lnTo>
                    <a:pt x="9561" y="9653"/>
                  </a:lnTo>
                  <a:lnTo>
                    <a:pt x="432" y="36031"/>
                  </a:lnTo>
                  <a:lnTo>
                    <a:pt x="0" y="67287"/>
                  </a:lnTo>
                  <a:lnTo>
                    <a:pt x="4341" y="92149"/>
                  </a:lnTo>
                  <a:lnTo>
                    <a:pt x="13748" y="104326"/>
                  </a:lnTo>
                  <a:lnTo>
                    <a:pt x="20208" y="109549"/>
                  </a:lnTo>
                  <a:lnTo>
                    <a:pt x="38675" y="113472"/>
                  </a:lnTo>
                  <a:lnTo>
                    <a:pt x="62405" y="110747"/>
                  </a:lnTo>
                  <a:lnTo>
                    <a:pt x="106792" y="94050"/>
                  </a:lnTo>
                  <a:lnTo>
                    <a:pt x="166478" y="69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901"/>
            <p:cNvSpPr/>
            <p:nvPr>
              <p:custDataLst>
                <p:tags r:id="rId188"/>
              </p:custDataLst>
            </p:nvPr>
          </p:nvSpPr>
          <p:spPr>
            <a:xfrm>
              <a:off x="4768850" y="4051300"/>
              <a:ext cx="74815" cy="105571"/>
            </a:xfrm>
            <a:custGeom>
              <a:avLst/>
              <a:gdLst/>
              <a:ahLst/>
              <a:cxnLst/>
              <a:rect l="0" t="0" r="0" b="0"/>
              <a:pathLst>
                <a:path w="74815" h="105571">
                  <a:moveTo>
                    <a:pt x="0" y="0"/>
                  </a:moveTo>
                  <a:lnTo>
                    <a:pt x="0" y="0"/>
                  </a:lnTo>
                  <a:lnTo>
                    <a:pt x="19773" y="47384"/>
                  </a:lnTo>
                  <a:lnTo>
                    <a:pt x="39497" y="83992"/>
                  </a:lnTo>
                  <a:lnTo>
                    <a:pt x="54193" y="103125"/>
                  </a:lnTo>
                  <a:lnTo>
                    <a:pt x="58001" y="105439"/>
                  </a:lnTo>
                  <a:lnTo>
                    <a:pt x="61245" y="105570"/>
                  </a:lnTo>
                  <a:lnTo>
                    <a:pt x="64113" y="104247"/>
                  </a:lnTo>
                  <a:lnTo>
                    <a:pt x="69181" y="97132"/>
                  </a:lnTo>
                  <a:lnTo>
                    <a:pt x="73081" y="86209"/>
                  </a:lnTo>
                  <a:lnTo>
                    <a:pt x="74814" y="71946"/>
                  </a:lnTo>
                  <a:lnTo>
                    <a:pt x="65965" y="25179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902"/>
            <p:cNvSpPr/>
            <p:nvPr>
              <p:custDataLst>
                <p:tags r:id="rId189"/>
              </p:custDataLst>
            </p:nvPr>
          </p:nvSpPr>
          <p:spPr>
            <a:xfrm>
              <a:off x="4705350" y="4044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903"/>
            <p:cNvSpPr/>
            <p:nvPr>
              <p:custDataLst>
                <p:tags r:id="rId190"/>
              </p:custDataLst>
            </p:nvPr>
          </p:nvSpPr>
          <p:spPr>
            <a:xfrm>
              <a:off x="4724400" y="41529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0" y="0"/>
                  </a:moveTo>
                  <a:lnTo>
                    <a:pt x="0" y="0"/>
                  </a:lnTo>
                  <a:lnTo>
                    <a:pt x="14503" y="10845"/>
                  </a:lnTo>
                  <a:lnTo>
                    <a:pt x="26718" y="26731"/>
                  </a:lnTo>
                  <a:lnTo>
                    <a:pt x="3810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904"/>
            <p:cNvSpPr/>
            <p:nvPr>
              <p:custDataLst>
                <p:tags r:id="rId191"/>
              </p:custDataLst>
            </p:nvPr>
          </p:nvSpPr>
          <p:spPr>
            <a:xfrm>
              <a:off x="4711700" y="4140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905"/>
            <p:cNvSpPr/>
            <p:nvPr>
              <p:custDataLst>
                <p:tags r:id="rId192"/>
              </p:custDataLst>
            </p:nvPr>
          </p:nvSpPr>
          <p:spPr>
            <a:xfrm>
              <a:off x="4514850" y="414655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44044" y="31124"/>
                  </a:lnTo>
                  <a:lnTo>
                    <a:pt x="82116" y="173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906"/>
            <p:cNvSpPr/>
            <p:nvPr>
              <p:custDataLst>
                <p:tags r:id="rId193"/>
              </p:custDataLst>
            </p:nvPr>
          </p:nvSpPr>
          <p:spPr>
            <a:xfrm>
              <a:off x="4248150" y="4052085"/>
              <a:ext cx="419101" cy="458228"/>
            </a:xfrm>
            <a:custGeom>
              <a:avLst/>
              <a:gdLst/>
              <a:ahLst/>
              <a:cxnLst/>
              <a:rect l="0" t="0" r="0" b="0"/>
              <a:pathLst>
                <a:path w="419101" h="458228">
                  <a:moveTo>
                    <a:pt x="0" y="310365"/>
                  </a:moveTo>
                  <a:lnTo>
                    <a:pt x="0" y="310365"/>
                  </a:lnTo>
                  <a:lnTo>
                    <a:pt x="0" y="319203"/>
                  </a:lnTo>
                  <a:lnTo>
                    <a:pt x="1411" y="320491"/>
                  </a:lnTo>
                  <a:lnTo>
                    <a:pt x="6742" y="321921"/>
                  </a:lnTo>
                  <a:lnTo>
                    <a:pt x="10139" y="320186"/>
                  </a:lnTo>
                  <a:lnTo>
                    <a:pt x="17677" y="312613"/>
                  </a:lnTo>
                  <a:lnTo>
                    <a:pt x="33308" y="285435"/>
                  </a:lnTo>
                  <a:lnTo>
                    <a:pt x="43974" y="249170"/>
                  </a:lnTo>
                  <a:lnTo>
                    <a:pt x="39992" y="263235"/>
                  </a:lnTo>
                  <a:lnTo>
                    <a:pt x="38349" y="300544"/>
                  </a:lnTo>
                  <a:lnTo>
                    <a:pt x="43855" y="315172"/>
                  </a:lnTo>
                  <a:lnTo>
                    <a:pt x="48287" y="322036"/>
                  </a:lnTo>
                  <a:lnTo>
                    <a:pt x="54770" y="326613"/>
                  </a:lnTo>
                  <a:lnTo>
                    <a:pt x="71379" y="331697"/>
                  </a:lnTo>
                  <a:lnTo>
                    <a:pt x="103934" y="327817"/>
                  </a:lnTo>
                  <a:lnTo>
                    <a:pt x="137021" y="310989"/>
                  </a:lnTo>
                  <a:lnTo>
                    <a:pt x="162425" y="291500"/>
                  </a:lnTo>
                  <a:lnTo>
                    <a:pt x="170967" y="276815"/>
                  </a:lnTo>
                  <a:lnTo>
                    <a:pt x="174056" y="262293"/>
                  </a:lnTo>
                  <a:lnTo>
                    <a:pt x="173079" y="251135"/>
                  </a:lnTo>
                  <a:lnTo>
                    <a:pt x="169714" y="249006"/>
                  </a:lnTo>
                  <a:lnTo>
                    <a:pt x="164648" y="248997"/>
                  </a:lnTo>
                  <a:lnTo>
                    <a:pt x="152904" y="252752"/>
                  </a:lnTo>
                  <a:lnTo>
                    <a:pt x="142981" y="259124"/>
                  </a:lnTo>
                  <a:lnTo>
                    <a:pt x="119890" y="285092"/>
                  </a:lnTo>
                  <a:lnTo>
                    <a:pt x="119437" y="287871"/>
                  </a:lnTo>
                  <a:lnTo>
                    <a:pt x="120547" y="290431"/>
                  </a:lnTo>
                  <a:lnTo>
                    <a:pt x="122698" y="292842"/>
                  </a:lnTo>
                  <a:lnTo>
                    <a:pt x="126248" y="293744"/>
                  </a:lnTo>
                  <a:lnTo>
                    <a:pt x="168675" y="287962"/>
                  </a:lnTo>
                  <a:lnTo>
                    <a:pt x="185974" y="289355"/>
                  </a:lnTo>
                  <a:lnTo>
                    <a:pt x="211580" y="300847"/>
                  </a:lnTo>
                  <a:lnTo>
                    <a:pt x="233669" y="321028"/>
                  </a:lnTo>
                  <a:lnTo>
                    <a:pt x="250249" y="354995"/>
                  </a:lnTo>
                  <a:lnTo>
                    <a:pt x="257357" y="389597"/>
                  </a:lnTo>
                  <a:lnTo>
                    <a:pt x="251494" y="411431"/>
                  </a:lnTo>
                  <a:lnTo>
                    <a:pt x="238775" y="431483"/>
                  </a:lnTo>
                  <a:lnTo>
                    <a:pt x="221362" y="447451"/>
                  </a:lnTo>
                  <a:lnTo>
                    <a:pt x="203746" y="455958"/>
                  </a:lnTo>
                  <a:lnTo>
                    <a:pt x="195097" y="458227"/>
                  </a:lnTo>
                  <a:lnTo>
                    <a:pt x="177962" y="456985"/>
                  </a:lnTo>
                  <a:lnTo>
                    <a:pt x="169441" y="454678"/>
                  </a:lnTo>
                  <a:lnTo>
                    <a:pt x="163761" y="449613"/>
                  </a:lnTo>
                  <a:lnTo>
                    <a:pt x="157449" y="434577"/>
                  </a:lnTo>
                  <a:lnTo>
                    <a:pt x="160288" y="414254"/>
                  </a:lnTo>
                  <a:lnTo>
                    <a:pt x="170723" y="391110"/>
                  </a:lnTo>
                  <a:lnTo>
                    <a:pt x="200397" y="353576"/>
                  </a:lnTo>
                  <a:lnTo>
                    <a:pt x="235295" y="312192"/>
                  </a:lnTo>
                  <a:lnTo>
                    <a:pt x="266881" y="274217"/>
                  </a:lnTo>
                  <a:lnTo>
                    <a:pt x="297245" y="233255"/>
                  </a:lnTo>
                  <a:lnTo>
                    <a:pt x="299058" y="228619"/>
                  </a:lnTo>
                  <a:lnTo>
                    <a:pt x="299561" y="224823"/>
                  </a:lnTo>
                  <a:lnTo>
                    <a:pt x="299191" y="221587"/>
                  </a:lnTo>
                  <a:lnTo>
                    <a:pt x="296827" y="220841"/>
                  </a:lnTo>
                  <a:lnTo>
                    <a:pt x="288556" y="223775"/>
                  </a:lnTo>
                  <a:lnTo>
                    <a:pt x="257978" y="242225"/>
                  </a:lnTo>
                  <a:lnTo>
                    <a:pt x="234890" y="265748"/>
                  </a:lnTo>
                  <a:lnTo>
                    <a:pt x="234205" y="269331"/>
                  </a:lnTo>
                  <a:lnTo>
                    <a:pt x="235159" y="273131"/>
                  </a:lnTo>
                  <a:lnTo>
                    <a:pt x="237206" y="277076"/>
                  </a:lnTo>
                  <a:lnTo>
                    <a:pt x="241393" y="278294"/>
                  </a:lnTo>
                  <a:lnTo>
                    <a:pt x="272923" y="269966"/>
                  </a:lnTo>
                  <a:lnTo>
                    <a:pt x="283812" y="262071"/>
                  </a:lnTo>
                  <a:lnTo>
                    <a:pt x="302300" y="246498"/>
                  </a:lnTo>
                  <a:lnTo>
                    <a:pt x="315270" y="238916"/>
                  </a:lnTo>
                  <a:lnTo>
                    <a:pt x="318130" y="238038"/>
                  </a:lnTo>
                  <a:lnTo>
                    <a:pt x="320037" y="238158"/>
                  </a:lnTo>
                  <a:lnTo>
                    <a:pt x="321308" y="238944"/>
                  </a:lnTo>
                  <a:lnTo>
                    <a:pt x="322155" y="238762"/>
                  </a:lnTo>
                  <a:lnTo>
                    <a:pt x="322720" y="237935"/>
                  </a:lnTo>
                  <a:lnTo>
                    <a:pt x="338136" y="192135"/>
                  </a:lnTo>
                  <a:lnTo>
                    <a:pt x="344859" y="146687"/>
                  </a:lnTo>
                  <a:lnTo>
                    <a:pt x="345417" y="111325"/>
                  </a:lnTo>
                  <a:lnTo>
                    <a:pt x="344019" y="75853"/>
                  </a:lnTo>
                  <a:lnTo>
                    <a:pt x="341820" y="31643"/>
                  </a:lnTo>
                  <a:lnTo>
                    <a:pt x="333565" y="8745"/>
                  </a:lnTo>
                  <a:lnTo>
                    <a:pt x="328638" y="392"/>
                  </a:lnTo>
                  <a:lnTo>
                    <a:pt x="326336" y="0"/>
                  </a:lnTo>
                  <a:lnTo>
                    <a:pt x="324096" y="1855"/>
                  </a:lnTo>
                  <a:lnTo>
                    <a:pt x="319725" y="10972"/>
                  </a:lnTo>
                  <a:lnTo>
                    <a:pt x="314710" y="38760"/>
                  </a:lnTo>
                  <a:lnTo>
                    <a:pt x="315789" y="69001"/>
                  </a:lnTo>
                  <a:lnTo>
                    <a:pt x="320503" y="107372"/>
                  </a:lnTo>
                  <a:lnTo>
                    <a:pt x="328712" y="149590"/>
                  </a:lnTo>
                  <a:lnTo>
                    <a:pt x="341769" y="191872"/>
                  </a:lnTo>
                  <a:lnTo>
                    <a:pt x="358860" y="221012"/>
                  </a:lnTo>
                  <a:lnTo>
                    <a:pt x="377510" y="239608"/>
                  </a:lnTo>
                  <a:lnTo>
                    <a:pt x="395206" y="250225"/>
                  </a:lnTo>
                  <a:lnTo>
                    <a:pt x="402465" y="251221"/>
                  </a:lnTo>
                  <a:lnTo>
                    <a:pt x="408716" y="249769"/>
                  </a:lnTo>
                  <a:lnTo>
                    <a:pt x="414293" y="246684"/>
                  </a:lnTo>
                  <a:lnTo>
                    <a:pt x="417307" y="241806"/>
                  </a:lnTo>
                  <a:lnTo>
                    <a:pt x="419100" y="215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907"/>
            <p:cNvSpPr/>
            <p:nvPr>
              <p:custDataLst>
                <p:tags r:id="rId194"/>
              </p:custDataLst>
            </p:nvPr>
          </p:nvSpPr>
          <p:spPr>
            <a:xfrm>
              <a:off x="3997246" y="4298950"/>
              <a:ext cx="175544" cy="230293"/>
            </a:xfrm>
            <a:custGeom>
              <a:avLst/>
              <a:gdLst/>
              <a:ahLst/>
              <a:cxnLst/>
              <a:rect l="0" t="0" r="0" b="0"/>
              <a:pathLst>
                <a:path w="175544" h="230293">
                  <a:moveTo>
                    <a:pt x="3254" y="69850"/>
                  </a:moveTo>
                  <a:lnTo>
                    <a:pt x="3254" y="69850"/>
                  </a:lnTo>
                  <a:lnTo>
                    <a:pt x="15463" y="115316"/>
                  </a:lnTo>
                  <a:lnTo>
                    <a:pt x="27019" y="152701"/>
                  </a:lnTo>
                  <a:lnTo>
                    <a:pt x="39380" y="190589"/>
                  </a:lnTo>
                  <a:lnTo>
                    <a:pt x="46973" y="230080"/>
                  </a:lnTo>
                  <a:lnTo>
                    <a:pt x="47216" y="230292"/>
                  </a:lnTo>
                  <a:lnTo>
                    <a:pt x="47487" y="226765"/>
                  </a:lnTo>
                  <a:lnTo>
                    <a:pt x="36816" y="190608"/>
                  </a:lnTo>
                  <a:lnTo>
                    <a:pt x="26637" y="159503"/>
                  </a:lnTo>
                  <a:lnTo>
                    <a:pt x="15058" y="122631"/>
                  </a:lnTo>
                  <a:lnTo>
                    <a:pt x="2283" y="77257"/>
                  </a:lnTo>
                  <a:lnTo>
                    <a:pt x="0" y="61852"/>
                  </a:lnTo>
                  <a:lnTo>
                    <a:pt x="1337" y="52655"/>
                  </a:lnTo>
                  <a:lnTo>
                    <a:pt x="4798" y="51331"/>
                  </a:lnTo>
                  <a:lnTo>
                    <a:pt x="16170" y="53623"/>
                  </a:lnTo>
                  <a:lnTo>
                    <a:pt x="57311" y="82507"/>
                  </a:lnTo>
                  <a:lnTo>
                    <a:pt x="97979" y="115463"/>
                  </a:lnTo>
                  <a:lnTo>
                    <a:pt x="138486" y="145767"/>
                  </a:lnTo>
                  <a:lnTo>
                    <a:pt x="163737" y="162507"/>
                  </a:lnTo>
                  <a:lnTo>
                    <a:pt x="172887" y="164418"/>
                  </a:lnTo>
                  <a:lnTo>
                    <a:pt x="174904" y="162528"/>
                  </a:lnTo>
                  <a:lnTo>
                    <a:pt x="175543" y="159152"/>
                  </a:lnTo>
                  <a:lnTo>
                    <a:pt x="173666" y="148346"/>
                  </a:lnTo>
                  <a:lnTo>
                    <a:pt x="157200" y="105137"/>
                  </a:lnTo>
                  <a:lnTo>
                    <a:pt x="138943" y="58198"/>
                  </a:lnTo>
                  <a:lnTo>
                    <a:pt x="126875" y="14945"/>
                  </a:lnTo>
                  <a:lnTo>
                    <a:pt x="1239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908"/>
            <p:cNvSpPr/>
            <p:nvPr>
              <p:custDataLst>
                <p:tags r:id="rId195"/>
              </p:custDataLst>
            </p:nvPr>
          </p:nvSpPr>
          <p:spPr>
            <a:xfrm>
              <a:off x="4311650" y="3864433"/>
              <a:ext cx="120651" cy="116572"/>
            </a:xfrm>
            <a:custGeom>
              <a:avLst/>
              <a:gdLst/>
              <a:ahLst/>
              <a:cxnLst/>
              <a:rect l="0" t="0" r="0" b="0"/>
              <a:pathLst>
                <a:path w="120651" h="116572">
                  <a:moveTo>
                    <a:pt x="0" y="59867"/>
                  </a:moveTo>
                  <a:lnTo>
                    <a:pt x="0" y="59867"/>
                  </a:lnTo>
                  <a:lnTo>
                    <a:pt x="12209" y="59867"/>
                  </a:lnTo>
                  <a:lnTo>
                    <a:pt x="19773" y="56104"/>
                  </a:lnTo>
                  <a:lnTo>
                    <a:pt x="27132" y="49728"/>
                  </a:lnTo>
                  <a:lnTo>
                    <a:pt x="35242" y="37499"/>
                  </a:lnTo>
                  <a:lnTo>
                    <a:pt x="39887" y="26642"/>
                  </a:lnTo>
                  <a:lnTo>
                    <a:pt x="40541" y="14762"/>
                  </a:lnTo>
                  <a:lnTo>
                    <a:pt x="39727" y="8630"/>
                  </a:lnTo>
                  <a:lnTo>
                    <a:pt x="37774" y="4542"/>
                  </a:lnTo>
                  <a:lnTo>
                    <a:pt x="35060" y="1817"/>
                  </a:lnTo>
                  <a:lnTo>
                    <a:pt x="31840" y="0"/>
                  </a:lnTo>
                  <a:lnTo>
                    <a:pt x="28282" y="200"/>
                  </a:lnTo>
                  <a:lnTo>
                    <a:pt x="20566" y="4186"/>
                  </a:lnTo>
                  <a:lnTo>
                    <a:pt x="8289" y="27847"/>
                  </a:lnTo>
                  <a:lnTo>
                    <a:pt x="2456" y="61668"/>
                  </a:lnTo>
                  <a:lnTo>
                    <a:pt x="6736" y="82304"/>
                  </a:lnTo>
                  <a:lnTo>
                    <a:pt x="15693" y="99473"/>
                  </a:lnTo>
                  <a:lnTo>
                    <a:pt x="26731" y="111806"/>
                  </a:lnTo>
                  <a:lnTo>
                    <a:pt x="34753" y="114954"/>
                  </a:lnTo>
                  <a:lnTo>
                    <a:pt x="54957" y="116571"/>
                  </a:lnTo>
                  <a:lnTo>
                    <a:pt x="102551" y="103837"/>
                  </a:lnTo>
                  <a:lnTo>
                    <a:pt x="120650" y="97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909"/>
            <p:cNvSpPr/>
            <p:nvPr>
              <p:custDataLst>
                <p:tags r:id="rId196"/>
              </p:custDataLst>
            </p:nvPr>
          </p:nvSpPr>
          <p:spPr>
            <a:xfrm>
              <a:off x="3941341" y="3820096"/>
              <a:ext cx="329045" cy="282963"/>
            </a:xfrm>
            <a:custGeom>
              <a:avLst/>
              <a:gdLst/>
              <a:ahLst/>
              <a:cxnLst/>
              <a:rect l="0" t="0" r="0" b="0"/>
              <a:pathLst>
                <a:path w="329045" h="282963">
                  <a:moveTo>
                    <a:pt x="78209" y="199454"/>
                  </a:moveTo>
                  <a:lnTo>
                    <a:pt x="78209" y="199454"/>
                  </a:lnTo>
                  <a:lnTo>
                    <a:pt x="31476" y="199454"/>
                  </a:lnTo>
                  <a:lnTo>
                    <a:pt x="23102" y="199454"/>
                  </a:lnTo>
                  <a:lnTo>
                    <a:pt x="19599" y="200865"/>
                  </a:lnTo>
                  <a:lnTo>
                    <a:pt x="13825" y="206196"/>
                  </a:lnTo>
                  <a:lnTo>
                    <a:pt x="0" y="246984"/>
                  </a:lnTo>
                  <a:lnTo>
                    <a:pt x="316" y="268335"/>
                  </a:lnTo>
                  <a:lnTo>
                    <a:pt x="4879" y="281325"/>
                  </a:lnTo>
                  <a:lnTo>
                    <a:pt x="8155" y="282962"/>
                  </a:lnTo>
                  <a:lnTo>
                    <a:pt x="17441" y="282900"/>
                  </a:lnTo>
                  <a:lnTo>
                    <a:pt x="28623" y="276758"/>
                  </a:lnTo>
                  <a:lnTo>
                    <a:pt x="53049" y="252197"/>
                  </a:lnTo>
                  <a:lnTo>
                    <a:pt x="81372" y="213104"/>
                  </a:lnTo>
                  <a:lnTo>
                    <a:pt x="83846" y="212082"/>
                  </a:lnTo>
                  <a:lnTo>
                    <a:pt x="86200" y="212106"/>
                  </a:lnTo>
                  <a:lnTo>
                    <a:pt x="88475" y="213533"/>
                  </a:lnTo>
                  <a:lnTo>
                    <a:pt x="95049" y="222283"/>
                  </a:lnTo>
                  <a:lnTo>
                    <a:pt x="109085" y="245377"/>
                  </a:lnTo>
                  <a:lnTo>
                    <a:pt x="113609" y="249119"/>
                  </a:lnTo>
                  <a:lnTo>
                    <a:pt x="124282" y="253277"/>
                  </a:lnTo>
                  <a:lnTo>
                    <a:pt x="134199" y="253244"/>
                  </a:lnTo>
                  <a:lnTo>
                    <a:pt x="138818" y="252247"/>
                  </a:lnTo>
                  <a:lnTo>
                    <a:pt x="147715" y="243614"/>
                  </a:lnTo>
                  <a:lnTo>
                    <a:pt x="156373" y="228253"/>
                  </a:lnTo>
                  <a:lnTo>
                    <a:pt x="167063" y="191132"/>
                  </a:lnTo>
                  <a:lnTo>
                    <a:pt x="167559" y="160712"/>
                  </a:lnTo>
                  <a:lnTo>
                    <a:pt x="163546" y="118971"/>
                  </a:lnTo>
                  <a:lnTo>
                    <a:pt x="158469" y="73373"/>
                  </a:lnTo>
                  <a:lnTo>
                    <a:pt x="156214" y="34292"/>
                  </a:lnTo>
                  <a:lnTo>
                    <a:pt x="151572" y="4154"/>
                  </a:lnTo>
                  <a:lnTo>
                    <a:pt x="149696" y="815"/>
                  </a:lnTo>
                  <a:lnTo>
                    <a:pt x="147739" y="0"/>
                  </a:lnTo>
                  <a:lnTo>
                    <a:pt x="145729" y="868"/>
                  </a:lnTo>
                  <a:lnTo>
                    <a:pt x="142900" y="22315"/>
                  </a:lnTo>
                  <a:lnTo>
                    <a:pt x="145433" y="65594"/>
                  </a:lnTo>
                  <a:lnTo>
                    <a:pt x="152535" y="102330"/>
                  </a:lnTo>
                  <a:lnTo>
                    <a:pt x="163454" y="139355"/>
                  </a:lnTo>
                  <a:lnTo>
                    <a:pt x="186173" y="181882"/>
                  </a:lnTo>
                  <a:lnTo>
                    <a:pt x="204980" y="200816"/>
                  </a:lnTo>
                  <a:lnTo>
                    <a:pt x="223216" y="208762"/>
                  </a:lnTo>
                  <a:lnTo>
                    <a:pt x="232031" y="209893"/>
                  </a:lnTo>
                  <a:lnTo>
                    <a:pt x="249350" y="203623"/>
                  </a:lnTo>
                  <a:lnTo>
                    <a:pt x="265044" y="191429"/>
                  </a:lnTo>
                  <a:lnTo>
                    <a:pt x="276722" y="176602"/>
                  </a:lnTo>
                  <a:lnTo>
                    <a:pt x="279091" y="154960"/>
                  </a:lnTo>
                  <a:lnTo>
                    <a:pt x="272484" y="110937"/>
                  </a:lnTo>
                  <a:lnTo>
                    <a:pt x="268506" y="100141"/>
                  </a:lnTo>
                  <a:lnTo>
                    <a:pt x="266456" y="97262"/>
                  </a:lnTo>
                  <a:lnTo>
                    <a:pt x="264385" y="96754"/>
                  </a:lnTo>
                  <a:lnTo>
                    <a:pt x="262299" y="97826"/>
                  </a:lnTo>
                  <a:lnTo>
                    <a:pt x="258805" y="102075"/>
                  </a:lnTo>
                  <a:lnTo>
                    <a:pt x="257251" y="106315"/>
                  </a:lnTo>
                  <a:lnTo>
                    <a:pt x="260324" y="112433"/>
                  </a:lnTo>
                  <a:lnTo>
                    <a:pt x="273751" y="125692"/>
                  </a:lnTo>
                  <a:lnTo>
                    <a:pt x="316189" y="161568"/>
                  </a:lnTo>
                  <a:lnTo>
                    <a:pt x="325089" y="174149"/>
                  </a:lnTo>
                  <a:lnTo>
                    <a:pt x="329044" y="186796"/>
                  </a:lnTo>
                  <a:lnTo>
                    <a:pt x="328688" y="191721"/>
                  </a:lnTo>
                  <a:lnTo>
                    <a:pt x="327039" y="195710"/>
                  </a:lnTo>
                  <a:lnTo>
                    <a:pt x="324529" y="199074"/>
                  </a:lnTo>
                  <a:lnTo>
                    <a:pt x="320739" y="200612"/>
                  </a:lnTo>
                  <a:lnTo>
                    <a:pt x="300459" y="199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910"/>
            <p:cNvSpPr/>
            <p:nvPr>
              <p:custDataLst>
                <p:tags r:id="rId197"/>
              </p:custDataLst>
            </p:nvPr>
          </p:nvSpPr>
          <p:spPr>
            <a:xfrm>
              <a:off x="3746500" y="395605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95250"/>
                  </a:moveTo>
                  <a:lnTo>
                    <a:pt x="0" y="95250"/>
                  </a:lnTo>
                  <a:lnTo>
                    <a:pt x="6742" y="85137"/>
                  </a:lnTo>
                  <a:lnTo>
                    <a:pt x="53360" y="49747"/>
                  </a:lnTo>
                  <a:lnTo>
                    <a:pt x="91540" y="26969"/>
                  </a:lnTo>
                  <a:lnTo>
                    <a:pt x="132250" y="105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911"/>
            <p:cNvSpPr/>
            <p:nvPr>
              <p:custDataLst>
                <p:tags r:id="rId198"/>
              </p:custDataLst>
            </p:nvPr>
          </p:nvSpPr>
          <p:spPr>
            <a:xfrm>
              <a:off x="3699298" y="3829050"/>
              <a:ext cx="155153" cy="152401"/>
            </a:xfrm>
            <a:custGeom>
              <a:avLst/>
              <a:gdLst/>
              <a:ahLst/>
              <a:cxnLst/>
              <a:rect l="0" t="0" r="0" b="0"/>
              <a:pathLst>
                <a:path w="155153" h="152401">
                  <a:moveTo>
                    <a:pt x="9102" y="152400"/>
                  </a:moveTo>
                  <a:lnTo>
                    <a:pt x="9102" y="152400"/>
                  </a:lnTo>
                  <a:lnTo>
                    <a:pt x="264" y="131352"/>
                  </a:lnTo>
                  <a:lnTo>
                    <a:pt x="0" y="119762"/>
                  </a:lnTo>
                  <a:lnTo>
                    <a:pt x="3645" y="106144"/>
                  </a:lnTo>
                  <a:lnTo>
                    <a:pt x="19009" y="78644"/>
                  </a:lnTo>
                  <a:lnTo>
                    <a:pt x="58854" y="37747"/>
                  </a:lnTo>
                  <a:lnTo>
                    <a:pt x="97691" y="11890"/>
                  </a:lnTo>
                  <a:lnTo>
                    <a:pt x="121147" y="2462"/>
                  </a:lnTo>
                  <a:lnTo>
                    <a:pt x="1551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3912"/>
            <p:cNvSpPr/>
            <p:nvPr>
              <p:custDataLst>
                <p:tags r:id="rId199"/>
              </p:custDataLst>
            </p:nvPr>
          </p:nvSpPr>
          <p:spPr>
            <a:xfrm>
              <a:off x="3692630" y="3922459"/>
              <a:ext cx="79271" cy="281242"/>
            </a:xfrm>
            <a:custGeom>
              <a:avLst/>
              <a:gdLst/>
              <a:ahLst/>
              <a:cxnLst/>
              <a:rect l="0" t="0" r="0" b="0"/>
              <a:pathLst>
                <a:path w="79271" h="281242">
                  <a:moveTo>
                    <a:pt x="9420" y="27241"/>
                  </a:moveTo>
                  <a:lnTo>
                    <a:pt x="9420" y="27241"/>
                  </a:lnTo>
                  <a:lnTo>
                    <a:pt x="2513" y="10282"/>
                  </a:lnTo>
                  <a:lnTo>
                    <a:pt x="582" y="7468"/>
                  </a:lnTo>
                  <a:lnTo>
                    <a:pt x="0" y="4887"/>
                  </a:lnTo>
                  <a:lnTo>
                    <a:pt x="318" y="2461"/>
                  </a:lnTo>
                  <a:lnTo>
                    <a:pt x="1235" y="137"/>
                  </a:lnTo>
                  <a:lnTo>
                    <a:pt x="2552" y="0"/>
                  </a:lnTo>
                  <a:lnTo>
                    <a:pt x="5897" y="3609"/>
                  </a:lnTo>
                  <a:lnTo>
                    <a:pt x="20274" y="50665"/>
                  </a:lnTo>
                  <a:lnTo>
                    <a:pt x="33529" y="91979"/>
                  </a:lnTo>
                  <a:lnTo>
                    <a:pt x="46946" y="134800"/>
                  </a:lnTo>
                  <a:lnTo>
                    <a:pt x="58554" y="175940"/>
                  </a:lnTo>
                  <a:lnTo>
                    <a:pt x="66065" y="213039"/>
                  </a:lnTo>
                  <a:lnTo>
                    <a:pt x="74260" y="255545"/>
                  </a:lnTo>
                  <a:lnTo>
                    <a:pt x="79270" y="2812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735"/>
          <p:cNvGrpSpPr/>
          <p:nvPr/>
        </p:nvGrpSpPr>
        <p:grpSpPr>
          <a:xfrm>
            <a:off x="6214168" y="2542692"/>
            <a:ext cx="2274847" cy="486218"/>
            <a:chOff x="6214168" y="2542692"/>
            <a:chExt cx="2274847" cy="486218"/>
          </a:xfrm>
        </p:grpSpPr>
        <p:sp>
          <p:nvSpPr>
            <p:cNvPr id="565" name="SMARTInkShape-3913"/>
            <p:cNvSpPr/>
            <p:nvPr>
              <p:custDataLst>
                <p:tags r:id="rId160"/>
              </p:custDataLst>
            </p:nvPr>
          </p:nvSpPr>
          <p:spPr>
            <a:xfrm>
              <a:off x="8394700" y="2542692"/>
              <a:ext cx="94315" cy="295759"/>
            </a:xfrm>
            <a:custGeom>
              <a:avLst/>
              <a:gdLst/>
              <a:ahLst/>
              <a:cxnLst/>
              <a:rect l="0" t="0" r="0" b="0"/>
              <a:pathLst>
                <a:path w="94315" h="295759">
                  <a:moveTo>
                    <a:pt x="69850" y="3658"/>
                  </a:moveTo>
                  <a:lnTo>
                    <a:pt x="69850" y="3658"/>
                  </a:lnTo>
                  <a:lnTo>
                    <a:pt x="73220" y="287"/>
                  </a:lnTo>
                  <a:lnTo>
                    <a:pt x="74919" y="0"/>
                  </a:lnTo>
                  <a:lnTo>
                    <a:pt x="76757" y="513"/>
                  </a:lnTo>
                  <a:lnTo>
                    <a:pt x="78688" y="1562"/>
                  </a:lnTo>
                  <a:lnTo>
                    <a:pt x="88147" y="19892"/>
                  </a:lnTo>
                  <a:lnTo>
                    <a:pt x="93145" y="61150"/>
                  </a:lnTo>
                  <a:lnTo>
                    <a:pt x="94314" y="95532"/>
                  </a:lnTo>
                  <a:lnTo>
                    <a:pt x="92718" y="133391"/>
                  </a:lnTo>
                  <a:lnTo>
                    <a:pt x="84952" y="176088"/>
                  </a:lnTo>
                  <a:lnTo>
                    <a:pt x="68801" y="215290"/>
                  </a:lnTo>
                  <a:lnTo>
                    <a:pt x="47512" y="248705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3914"/>
            <p:cNvSpPr/>
            <p:nvPr>
              <p:custDataLst>
                <p:tags r:id="rId161"/>
              </p:custDataLst>
            </p:nvPr>
          </p:nvSpPr>
          <p:spPr>
            <a:xfrm>
              <a:off x="8338057" y="2566759"/>
              <a:ext cx="86764" cy="223922"/>
            </a:xfrm>
            <a:custGeom>
              <a:avLst/>
              <a:gdLst/>
              <a:ahLst/>
              <a:cxnLst/>
              <a:rect l="0" t="0" r="0" b="0"/>
              <a:pathLst>
                <a:path w="86764" h="223922">
                  <a:moveTo>
                    <a:pt x="12193" y="100241"/>
                  </a:moveTo>
                  <a:lnTo>
                    <a:pt x="12193" y="100241"/>
                  </a:lnTo>
                  <a:lnTo>
                    <a:pt x="8822" y="103612"/>
                  </a:lnTo>
                  <a:lnTo>
                    <a:pt x="3354" y="119192"/>
                  </a:lnTo>
                  <a:lnTo>
                    <a:pt x="0" y="159817"/>
                  </a:lnTo>
                  <a:lnTo>
                    <a:pt x="3924" y="204146"/>
                  </a:lnTo>
                  <a:lnTo>
                    <a:pt x="5590" y="223921"/>
                  </a:lnTo>
                  <a:lnTo>
                    <a:pt x="5673" y="223617"/>
                  </a:lnTo>
                  <a:lnTo>
                    <a:pt x="12740" y="183803"/>
                  </a:lnTo>
                  <a:lnTo>
                    <a:pt x="18706" y="141934"/>
                  </a:lnTo>
                  <a:lnTo>
                    <a:pt x="24259" y="103954"/>
                  </a:lnTo>
                  <a:lnTo>
                    <a:pt x="33783" y="61204"/>
                  </a:lnTo>
                  <a:lnTo>
                    <a:pt x="47675" y="20470"/>
                  </a:lnTo>
                  <a:lnTo>
                    <a:pt x="56420" y="6461"/>
                  </a:lnTo>
                  <a:lnTo>
                    <a:pt x="60727" y="1738"/>
                  </a:lnTo>
                  <a:lnTo>
                    <a:pt x="65010" y="0"/>
                  </a:lnTo>
                  <a:lnTo>
                    <a:pt x="69276" y="253"/>
                  </a:lnTo>
                  <a:lnTo>
                    <a:pt x="73532" y="1832"/>
                  </a:lnTo>
                  <a:lnTo>
                    <a:pt x="80142" y="9231"/>
                  </a:lnTo>
                  <a:lnTo>
                    <a:pt x="82892" y="14168"/>
                  </a:lnTo>
                  <a:lnTo>
                    <a:pt x="86763" y="37971"/>
                  </a:lnTo>
                  <a:lnTo>
                    <a:pt x="84538" y="67366"/>
                  </a:lnTo>
                  <a:lnTo>
                    <a:pt x="75626" y="86100"/>
                  </a:lnTo>
                  <a:lnTo>
                    <a:pt x="50279" y="117752"/>
                  </a:lnTo>
                  <a:lnTo>
                    <a:pt x="35705" y="127544"/>
                  </a:lnTo>
                  <a:lnTo>
                    <a:pt x="12193" y="138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915"/>
            <p:cNvSpPr/>
            <p:nvPr>
              <p:custDataLst>
                <p:tags r:id="rId162"/>
              </p:custDataLst>
            </p:nvPr>
          </p:nvSpPr>
          <p:spPr>
            <a:xfrm>
              <a:off x="8178800" y="26987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2"/>
                  </a:lnTo>
                  <a:lnTo>
                    <a:pt x="6742" y="16562"/>
                  </a:lnTo>
                  <a:lnTo>
                    <a:pt x="46303" y="83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3916"/>
            <p:cNvSpPr/>
            <p:nvPr>
              <p:custDataLst>
                <p:tags r:id="rId163"/>
              </p:custDataLst>
            </p:nvPr>
          </p:nvSpPr>
          <p:spPr>
            <a:xfrm>
              <a:off x="8187841" y="2603500"/>
              <a:ext cx="111610" cy="44451"/>
            </a:xfrm>
            <a:custGeom>
              <a:avLst/>
              <a:gdLst/>
              <a:ahLst/>
              <a:cxnLst/>
              <a:rect l="0" t="0" r="0" b="0"/>
              <a:pathLst>
                <a:path w="1116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40086"/>
                  </a:lnTo>
                  <a:lnTo>
                    <a:pt x="514" y="39424"/>
                  </a:lnTo>
                  <a:lnTo>
                    <a:pt x="47580" y="17195"/>
                  </a:lnTo>
                  <a:lnTo>
                    <a:pt x="91069" y="6820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3917"/>
            <p:cNvSpPr/>
            <p:nvPr>
              <p:custDataLst>
                <p:tags r:id="rId164"/>
              </p:custDataLst>
            </p:nvPr>
          </p:nvSpPr>
          <p:spPr>
            <a:xfrm>
              <a:off x="8192125" y="2647950"/>
              <a:ext cx="18426" cy="158751"/>
            </a:xfrm>
            <a:custGeom>
              <a:avLst/>
              <a:gdLst/>
              <a:ahLst/>
              <a:cxnLst/>
              <a:rect l="0" t="0" r="0" b="0"/>
              <a:pathLst>
                <a:path w="18426" h="158751">
                  <a:moveTo>
                    <a:pt x="18425" y="0"/>
                  </a:moveTo>
                  <a:lnTo>
                    <a:pt x="18425" y="0"/>
                  </a:lnTo>
                  <a:lnTo>
                    <a:pt x="6492" y="31393"/>
                  </a:lnTo>
                  <a:lnTo>
                    <a:pt x="1485" y="67157"/>
                  </a:lnTo>
                  <a:lnTo>
                    <a:pt x="0" y="105271"/>
                  </a:lnTo>
                  <a:lnTo>
                    <a:pt x="1442" y="133262"/>
                  </a:lnTo>
                  <a:lnTo>
                    <a:pt x="5725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3918"/>
            <p:cNvSpPr/>
            <p:nvPr>
              <p:custDataLst>
                <p:tags r:id="rId165"/>
              </p:custDataLst>
            </p:nvPr>
          </p:nvSpPr>
          <p:spPr>
            <a:xfrm>
              <a:off x="8054527" y="2609850"/>
              <a:ext cx="60774" cy="215901"/>
            </a:xfrm>
            <a:custGeom>
              <a:avLst/>
              <a:gdLst/>
              <a:ahLst/>
              <a:cxnLst/>
              <a:rect l="0" t="0" r="0" b="0"/>
              <a:pathLst>
                <a:path w="60774" h="215901">
                  <a:moveTo>
                    <a:pt x="48073" y="0"/>
                  </a:moveTo>
                  <a:lnTo>
                    <a:pt x="48073" y="0"/>
                  </a:lnTo>
                  <a:lnTo>
                    <a:pt x="44702" y="0"/>
                  </a:lnTo>
                  <a:lnTo>
                    <a:pt x="31466" y="21689"/>
                  </a:lnTo>
                  <a:lnTo>
                    <a:pt x="15871" y="55580"/>
                  </a:lnTo>
                  <a:lnTo>
                    <a:pt x="6479" y="87497"/>
                  </a:lnTo>
                  <a:lnTo>
                    <a:pt x="0" y="134424"/>
                  </a:lnTo>
                  <a:lnTo>
                    <a:pt x="4823" y="172866"/>
                  </a:lnTo>
                  <a:lnTo>
                    <a:pt x="18560" y="199856"/>
                  </a:lnTo>
                  <a:lnTo>
                    <a:pt x="25577" y="205204"/>
                  </a:lnTo>
                  <a:lnTo>
                    <a:pt x="60773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3919"/>
            <p:cNvSpPr/>
            <p:nvPr>
              <p:custDataLst>
                <p:tags r:id="rId166"/>
              </p:custDataLst>
            </p:nvPr>
          </p:nvSpPr>
          <p:spPr>
            <a:xfrm>
              <a:off x="7767734" y="2709518"/>
              <a:ext cx="131667" cy="119486"/>
            </a:xfrm>
            <a:custGeom>
              <a:avLst/>
              <a:gdLst/>
              <a:ahLst/>
              <a:cxnLst/>
              <a:rect l="0" t="0" r="0" b="0"/>
              <a:pathLst>
                <a:path w="131667" h="119486">
                  <a:moveTo>
                    <a:pt x="30066" y="52732"/>
                  </a:moveTo>
                  <a:lnTo>
                    <a:pt x="30066" y="52732"/>
                  </a:lnTo>
                  <a:lnTo>
                    <a:pt x="33436" y="52732"/>
                  </a:lnTo>
                  <a:lnTo>
                    <a:pt x="36973" y="50850"/>
                  </a:lnTo>
                  <a:lnTo>
                    <a:pt x="38904" y="49361"/>
                  </a:lnTo>
                  <a:lnTo>
                    <a:pt x="41050" y="43943"/>
                  </a:lnTo>
                  <a:lnTo>
                    <a:pt x="48824" y="1289"/>
                  </a:lnTo>
                  <a:lnTo>
                    <a:pt x="47510" y="92"/>
                  </a:lnTo>
                  <a:lnTo>
                    <a:pt x="45223" y="0"/>
                  </a:lnTo>
                  <a:lnTo>
                    <a:pt x="42287" y="644"/>
                  </a:lnTo>
                  <a:lnTo>
                    <a:pt x="28043" y="11663"/>
                  </a:lnTo>
                  <a:lnTo>
                    <a:pt x="13786" y="38447"/>
                  </a:lnTo>
                  <a:lnTo>
                    <a:pt x="2103" y="78943"/>
                  </a:lnTo>
                  <a:lnTo>
                    <a:pt x="0" y="94720"/>
                  </a:lnTo>
                  <a:lnTo>
                    <a:pt x="2261" y="101185"/>
                  </a:lnTo>
                  <a:lnTo>
                    <a:pt x="12298" y="112131"/>
                  </a:lnTo>
                  <a:lnTo>
                    <a:pt x="26167" y="117937"/>
                  </a:lnTo>
                  <a:lnTo>
                    <a:pt x="33817" y="119485"/>
                  </a:lnTo>
                  <a:lnTo>
                    <a:pt x="64809" y="114922"/>
                  </a:lnTo>
                  <a:lnTo>
                    <a:pt x="104174" y="101262"/>
                  </a:lnTo>
                  <a:lnTo>
                    <a:pt x="131666" y="908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920"/>
            <p:cNvSpPr/>
            <p:nvPr>
              <p:custDataLst>
                <p:tags r:id="rId167"/>
              </p:custDataLst>
            </p:nvPr>
          </p:nvSpPr>
          <p:spPr>
            <a:xfrm>
              <a:off x="7683500" y="2723797"/>
              <a:ext cx="69851" cy="106583"/>
            </a:xfrm>
            <a:custGeom>
              <a:avLst/>
              <a:gdLst/>
              <a:ahLst/>
              <a:cxnLst/>
              <a:rect l="0" t="0" r="0" b="0"/>
              <a:pathLst>
                <a:path w="69851" h="106583">
                  <a:moveTo>
                    <a:pt x="0" y="38453"/>
                  </a:moveTo>
                  <a:lnTo>
                    <a:pt x="0" y="38453"/>
                  </a:lnTo>
                  <a:lnTo>
                    <a:pt x="17712" y="82592"/>
                  </a:lnTo>
                  <a:lnTo>
                    <a:pt x="32993" y="102496"/>
                  </a:lnTo>
                  <a:lnTo>
                    <a:pt x="37712" y="105722"/>
                  </a:lnTo>
                  <a:lnTo>
                    <a:pt x="39957" y="106582"/>
                  </a:lnTo>
                  <a:lnTo>
                    <a:pt x="42866" y="105039"/>
                  </a:lnTo>
                  <a:lnTo>
                    <a:pt x="49861" y="97680"/>
                  </a:lnTo>
                  <a:lnTo>
                    <a:pt x="58361" y="81637"/>
                  </a:lnTo>
                  <a:lnTo>
                    <a:pt x="62485" y="42750"/>
                  </a:lnTo>
                  <a:lnTo>
                    <a:pt x="63366" y="3262"/>
                  </a:lnTo>
                  <a:lnTo>
                    <a:pt x="64116" y="881"/>
                  </a:lnTo>
                  <a:lnTo>
                    <a:pt x="65322" y="0"/>
                  </a:lnTo>
                  <a:lnTo>
                    <a:pt x="69850" y="3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921"/>
            <p:cNvSpPr/>
            <p:nvPr>
              <p:custDataLst>
                <p:tags r:id="rId168"/>
              </p:custDataLst>
            </p:nvPr>
          </p:nvSpPr>
          <p:spPr>
            <a:xfrm>
              <a:off x="7658100" y="2736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3922"/>
            <p:cNvSpPr/>
            <p:nvPr>
              <p:custDataLst>
                <p:tags r:id="rId169"/>
              </p:custDataLst>
            </p:nvPr>
          </p:nvSpPr>
          <p:spPr>
            <a:xfrm>
              <a:off x="7607300" y="2680117"/>
              <a:ext cx="12701" cy="18634"/>
            </a:xfrm>
            <a:custGeom>
              <a:avLst/>
              <a:gdLst/>
              <a:ahLst/>
              <a:cxnLst/>
              <a:rect l="0" t="0" r="0" b="0"/>
              <a:pathLst>
                <a:path w="12701" h="18634">
                  <a:moveTo>
                    <a:pt x="0" y="18633"/>
                  </a:moveTo>
                  <a:lnTo>
                    <a:pt x="0" y="18633"/>
                  </a:lnTo>
                  <a:lnTo>
                    <a:pt x="0" y="989"/>
                  </a:lnTo>
                  <a:lnTo>
                    <a:pt x="705" y="520"/>
                  </a:lnTo>
                  <a:lnTo>
                    <a:pt x="3370" y="0"/>
                  </a:lnTo>
                  <a:lnTo>
                    <a:pt x="4363" y="566"/>
                  </a:lnTo>
                  <a:lnTo>
                    <a:pt x="5026" y="1650"/>
                  </a:lnTo>
                  <a:lnTo>
                    <a:pt x="12700" y="18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3923"/>
            <p:cNvSpPr/>
            <p:nvPr>
              <p:custDataLst>
                <p:tags r:id="rId170"/>
              </p:custDataLst>
            </p:nvPr>
          </p:nvSpPr>
          <p:spPr>
            <a:xfrm>
              <a:off x="7494765" y="2609850"/>
              <a:ext cx="125236" cy="236299"/>
            </a:xfrm>
            <a:custGeom>
              <a:avLst/>
              <a:gdLst/>
              <a:ahLst/>
              <a:cxnLst/>
              <a:rect l="0" t="0" r="0" b="0"/>
              <a:pathLst>
                <a:path w="125236" h="236299">
                  <a:moveTo>
                    <a:pt x="55385" y="0"/>
                  </a:moveTo>
                  <a:lnTo>
                    <a:pt x="55385" y="0"/>
                  </a:lnTo>
                  <a:lnTo>
                    <a:pt x="54680" y="38282"/>
                  </a:lnTo>
                  <a:lnTo>
                    <a:pt x="50316" y="77352"/>
                  </a:lnTo>
                  <a:lnTo>
                    <a:pt x="45258" y="123657"/>
                  </a:lnTo>
                  <a:lnTo>
                    <a:pt x="43447" y="168264"/>
                  </a:lnTo>
                  <a:lnTo>
                    <a:pt x="44321" y="206489"/>
                  </a:lnTo>
                  <a:lnTo>
                    <a:pt x="49526" y="224417"/>
                  </a:lnTo>
                  <a:lnTo>
                    <a:pt x="53596" y="230045"/>
                  </a:lnTo>
                  <a:lnTo>
                    <a:pt x="63762" y="236298"/>
                  </a:lnTo>
                  <a:lnTo>
                    <a:pt x="68025" y="235848"/>
                  </a:lnTo>
                  <a:lnTo>
                    <a:pt x="71573" y="233432"/>
                  </a:lnTo>
                  <a:lnTo>
                    <a:pt x="74644" y="229705"/>
                  </a:lnTo>
                  <a:lnTo>
                    <a:pt x="78055" y="219919"/>
                  </a:lnTo>
                  <a:lnTo>
                    <a:pt x="78966" y="214346"/>
                  </a:lnTo>
                  <a:lnTo>
                    <a:pt x="73503" y="193018"/>
                  </a:lnTo>
                  <a:lnTo>
                    <a:pt x="61085" y="180801"/>
                  </a:lnTo>
                  <a:lnTo>
                    <a:pt x="31111" y="164831"/>
                  </a:lnTo>
                  <a:lnTo>
                    <a:pt x="7172" y="159551"/>
                  </a:lnTo>
                  <a:lnTo>
                    <a:pt x="0" y="158908"/>
                  </a:lnTo>
                  <a:lnTo>
                    <a:pt x="43807" y="151849"/>
                  </a:lnTo>
                  <a:lnTo>
                    <a:pt x="89808" y="140922"/>
                  </a:lnTo>
                  <a:lnTo>
                    <a:pt x="97260" y="142125"/>
                  </a:lnTo>
                  <a:lnTo>
                    <a:pt x="100234" y="143433"/>
                  </a:lnTo>
                  <a:lnTo>
                    <a:pt x="102218" y="145011"/>
                  </a:lnTo>
                  <a:lnTo>
                    <a:pt x="104422" y="148646"/>
                  </a:lnTo>
                  <a:lnTo>
                    <a:pt x="116985" y="192401"/>
                  </a:lnTo>
                  <a:lnTo>
                    <a:pt x="125235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3924"/>
            <p:cNvSpPr/>
            <p:nvPr>
              <p:custDataLst>
                <p:tags r:id="rId171"/>
              </p:custDataLst>
            </p:nvPr>
          </p:nvSpPr>
          <p:spPr>
            <a:xfrm>
              <a:off x="7454900" y="2660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3925"/>
            <p:cNvSpPr/>
            <p:nvPr>
              <p:custDataLst>
                <p:tags r:id="rId172"/>
              </p:custDataLst>
            </p:nvPr>
          </p:nvSpPr>
          <p:spPr>
            <a:xfrm>
              <a:off x="7454900" y="27749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3926"/>
            <p:cNvSpPr/>
            <p:nvPr>
              <p:custDataLst>
                <p:tags r:id="rId173"/>
              </p:custDataLst>
            </p:nvPr>
          </p:nvSpPr>
          <p:spPr>
            <a:xfrm>
              <a:off x="7340535" y="2753412"/>
              <a:ext cx="79241" cy="117887"/>
            </a:xfrm>
            <a:custGeom>
              <a:avLst/>
              <a:gdLst/>
              <a:ahLst/>
              <a:cxnLst/>
              <a:rect l="0" t="0" r="0" b="0"/>
              <a:pathLst>
                <a:path w="79241" h="117887">
                  <a:moveTo>
                    <a:pt x="76265" y="8838"/>
                  </a:moveTo>
                  <a:lnTo>
                    <a:pt x="76265" y="8838"/>
                  </a:lnTo>
                  <a:lnTo>
                    <a:pt x="72894" y="5467"/>
                  </a:lnTo>
                  <a:lnTo>
                    <a:pt x="60685" y="0"/>
                  </a:lnTo>
                  <a:lnTo>
                    <a:pt x="40290" y="653"/>
                  </a:lnTo>
                  <a:lnTo>
                    <a:pt x="19744" y="8686"/>
                  </a:lnTo>
                  <a:lnTo>
                    <a:pt x="3623" y="20004"/>
                  </a:lnTo>
                  <a:lnTo>
                    <a:pt x="1026" y="24043"/>
                  </a:lnTo>
                  <a:lnTo>
                    <a:pt x="0" y="28147"/>
                  </a:lnTo>
                  <a:lnTo>
                    <a:pt x="22" y="32294"/>
                  </a:lnTo>
                  <a:lnTo>
                    <a:pt x="2152" y="36469"/>
                  </a:lnTo>
                  <a:lnTo>
                    <a:pt x="20781" y="53311"/>
                  </a:lnTo>
                  <a:lnTo>
                    <a:pt x="65532" y="78690"/>
                  </a:lnTo>
                  <a:lnTo>
                    <a:pt x="75022" y="87156"/>
                  </a:lnTo>
                  <a:lnTo>
                    <a:pt x="79240" y="95622"/>
                  </a:lnTo>
                  <a:lnTo>
                    <a:pt x="78954" y="99149"/>
                  </a:lnTo>
                  <a:lnTo>
                    <a:pt x="77353" y="102206"/>
                  </a:lnTo>
                  <a:lnTo>
                    <a:pt x="74873" y="104950"/>
                  </a:lnTo>
                  <a:lnTo>
                    <a:pt x="54529" y="115554"/>
                  </a:lnTo>
                  <a:lnTo>
                    <a:pt x="39794" y="117886"/>
                  </a:lnTo>
                  <a:lnTo>
                    <a:pt x="19115" y="116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927"/>
            <p:cNvSpPr/>
            <p:nvPr>
              <p:custDataLst>
                <p:tags r:id="rId174"/>
              </p:custDataLst>
            </p:nvPr>
          </p:nvSpPr>
          <p:spPr>
            <a:xfrm>
              <a:off x="7232507" y="2791364"/>
              <a:ext cx="95330" cy="87405"/>
            </a:xfrm>
            <a:custGeom>
              <a:avLst/>
              <a:gdLst/>
              <a:ahLst/>
              <a:cxnLst/>
              <a:rect l="0" t="0" r="0" b="0"/>
              <a:pathLst>
                <a:path w="95330" h="87405">
                  <a:moveTo>
                    <a:pt x="63643" y="15336"/>
                  </a:moveTo>
                  <a:lnTo>
                    <a:pt x="63643" y="15336"/>
                  </a:lnTo>
                  <a:lnTo>
                    <a:pt x="57868" y="10266"/>
                  </a:lnTo>
                  <a:lnTo>
                    <a:pt x="36507" y="409"/>
                  </a:lnTo>
                  <a:lnTo>
                    <a:pt x="24771" y="0"/>
                  </a:lnTo>
                  <a:lnTo>
                    <a:pt x="13206" y="2876"/>
                  </a:lnTo>
                  <a:lnTo>
                    <a:pt x="3362" y="8857"/>
                  </a:lnTo>
                  <a:lnTo>
                    <a:pt x="878" y="14545"/>
                  </a:lnTo>
                  <a:lnTo>
                    <a:pt x="0" y="30271"/>
                  </a:lnTo>
                  <a:lnTo>
                    <a:pt x="6843" y="55588"/>
                  </a:lnTo>
                  <a:lnTo>
                    <a:pt x="24549" y="77592"/>
                  </a:lnTo>
                  <a:lnTo>
                    <a:pt x="41564" y="85339"/>
                  </a:lnTo>
                  <a:lnTo>
                    <a:pt x="51041" y="87404"/>
                  </a:lnTo>
                  <a:lnTo>
                    <a:pt x="59474" y="86665"/>
                  </a:lnTo>
                  <a:lnTo>
                    <a:pt x="74491" y="80199"/>
                  </a:lnTo>
                  <a:lnTo>
                    <a:pt x="91472" y="64658"/>
                  </a:lnTo>
                  <a:lnTo>
                    <a:pt x="94192" y="58801"/>
                  </a:lnTo>
                  <a:lnTo>
                    <a:pt x="95329" y="46648"/>
                  </a:lnTo>
                  <a:lnTo>
                    <a:pt x="93233" y="41150"/>
                  </a:lnTo>
                  <a:lnTo>
                    <a:pt x="85262" y="31277"/>
                  </a:lnTo>
                  <a:lnTo>
                    <a:pt x="65502" y="21157"/>
                  </a:lnTo>
                  <a:lnTo>
                    <a:pt x="38243" y="15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928"/>
            <p:cNvSpPr/>
            <p:nvPr>
              <p:custDataLst>
                <p:tags r:id="rId175"/>
              </p:custDataLst>
            </p:nvPr>
          </p:nvSpPr>
          <p:spPr>
            <a:xfrm>
              <a:off x="7131444" y="2772106"/>
              <a:ext cx="70014" cy="256804"/>
            </a:xfrm>
            <a:custGeom>
              <a:avLst/>
              <a:gdLst/>
              <a:ahLst/>
              <a:cxnLst/>
              <a:rect l="0" t="0" r="0" b="0"/>
              <a:pathLst>
                <a:path w="70014" h="256804">
                  <a:moveTo>
                    <a:pt x="5956" y="59994"/>
                  </a:moveTo>
                  <a:lnTo>
                    <a:pt x="5956" y="59994"/>
                  </a:lnTo>
                  <a:lnTo>
                    <a:pt x="5954" y="97344"/>
                  </a:lnTo>
                  <a:lnTo>
                    <a:pt x="7837" y="133385"/>
                  </a:lnTo>
                  <a:lnTo>
                    <a:pt x="9100" y="177224"/>
                  </a:lnTo>
                  <a:lnTo>
                    <a:pt x="6888" y="220318"/>
                  </a:lnTo>
                  <a:lnTo>
                    <a:pt x="6038" y="256782"/>
                  </a:lnTo>
                  <a:lnTo>
                    <a:pt x="6011" y="256803"/>
                  </a:lnTo>
                  <a:lnTo>
                    <a:pt x="493" y="211374"/>
                  </a:lnTo>
                  <a:lnTo>
                    <a:pt x="0" y="177133"/>
                  </a:lnTo>
                  <a:lnTo>
                    <a:pt x="488" y="134634"/>
                  </a:lnTo>
                  <a:lnTo>
                    <a:pt x="1604" y="110459"/>
                  </a:lnTo>
                  <a:lnTo>
                    <a:pt x="4727" y="64784"/>
                  </a:lnTo>
                  <a:lnTo>
                    <a:pt x="10453" y="22059"/>
                  </a:lnTo>
                  <a:lnTo>
                    <a:pt x="14540" y="8327"/>
                  </a:lnTo>
                  <a:lnTo>
                    <a:pt x="18028" y="4382"/>
                  </a:lnTo>
                  <a:lnTo>
                    <a:pt x="27550" y="0"/>
                  </a:lnTo>
                  <a:lnTo>
                    <a:pt x="38837" y="1815"/>
                  </a:lnTo>
                  <a:lnTo>
                    <a:pt x="50203" y="8031"/>
                  </a:lnTo>
                  <a:lnTo>
                    <a:pt x="63830" y="23431"/>
                  </a:lnTo>
                  <a:lnTo>
                    <a:pt x="70013" y="35277"/>
                  </a:lnTo>
                  <a:lnTo>
                    <a:pt x="69467" y="49479"/>
                  </a:lnTo>
                  <a:lnTo>
                    <a:pt x="63817" y="64493"/>
                  </a:lnTo>
                  <a:lnTo>
                    <a:pt x="54249" y="78221"/>
                  </a:lnTo>
                  <a:lnTo>
                    <a:pt x="42941" y="87615"/>
                  </a:lnTo>
                  <a:lnTo>
                    <a:pt x="18656" y="98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3929"/>
            <p:cNvSpPr/>
            <p:nvPr>
              <p:custDataLst>
                <p:tags r:id="rId176"/>
              </p:custDataLst>
            </p:nvPr>
          </p:nvSpPr>
          <p:spPr>
            <a:xfrm>
              <a:off x="6809636" y="2787626"/>
              <a:ext cx="118215" cy="113682"/>
            </a:xfrm>
            <a:custGeom>
              <a:avLst/>
              <a:gdLst/>
              <a:ahLst/>
              <a:cxnLst/>
              <a:rect l="0" t="0" r="0" b="0"/>
              <a:pathLst>
                <a:path w="118215" h="113682">
                  <a:moveTo>
                    <a:pt x="22964" y="44474"/>
                  </a:moveTo>
                  <a:lnTo>
                    <a:pt x="22964" y="44474"/>
                  </a:lnTo>
                  <a:lnTo>
                    <a:pt x="26334" y="47845"/>
                  </a:lnTo>
                  <a:lnTo>
                    <a:pt x="29871" y="49500"/>
                  </a:lnTo>
                  <a:lnTo>
                    <a:pt x="31802" y="49941"/>
                  </a:lnTo>
                  <a:lnTo>
                    <a:pt x="41261" y="47191"/>
                  </a:lnTo>
                  <a:lnTo>
                    <a:pt x="47088" y="41919"/>
                  </a:lnTo>
                  <a:lnTo>
                    <a:pt x="56578" y="27036"/>
                  </a:lnTo>
                  <a:lnTo>
                    <a:pt x="57189" y="16969"/>
                  </a:lnTo>
                  <a:lnTo>
                    <a:pt x="56365" y="11320"/>
                  </a:lnTo>
                  <a:lnTo>
                    <a:pt x="53695" y="6849"/>
                  </a:lnTo>
                  <a:lnTo>
                    <a:pt x="45090" y="0"/>
                  </a:lnTo>
                  <a:lnTo>
                    <a:pt x="38420" y="8"/>
                  </a:lnTo>
                  <a:lnTo>
                    <a:pt x="21601" y="5661"/>
                  </a:lnTo>
                  <a:lnTo>
                    <a:pt x="15000" y="11543"/>
                  </a:lnTo>
                  <a:lnTo>
                    <a:pt x="5784" y="27486"/>
                  </a:lnTo>
                  <a:lnTo>
                    <a:pt x="0" y="59666"/>
                  </a:lnTo>
                  <a:lnTo>
                    <a:pt x="5027" y="89270"/>
                  </a:lnTo>
                  <a:lnTo>
                    <a:pt x="15462" y="103424"/>
                  </a:lnTo>
                  <a:lnTo>
                    <a:pt x="22197" y="109174"/>
                  </a:lnTo>
                  <a:lnTo>
                    <a:pt x="39085" y="113681"/>
                  </a:lnTo>
                  <a:lnTo>
                    <a:pt x="74072" y="110370"/>
                  </a:lnTo>
                  <a:lnTo>
                    <a:pt x="118214" y="101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3930"/>
            <p:cNvSpPr/>
            <p:nvPr>
              <p:custDataLst>
                <p:tags r:id="rId177"/>
              </p:custDataLst>
            </p:nvPr>
          </p:nvSpPr>
          <p:spPr>
            <a:xfrm>
              <a:off x="6444511" y="2696542"/>
              <a:ext cx="314526" cy="254681"/>
            </a:xfrm>
            <a:custGeom>
              <a:avLst/>
              <a:gdLst/>
              <a:ahLst/>
              <a:cxnLst/>
              <a:rect l="0" t="0" r="0" b="0"/>
              <a:pathLst>
                <a:path w="314526" h="254681">
                  <a:moveTo>
                    <a:pt x="89639" y="186358"/>
                  </a:moveTo>
                  <a:lnTo>
                    <a:pt x="89639" y="186358"/>
                  </a:lnTo>
                  <a:lnTo>
                    <a:pt x="46016" y="160627"/>
                  </a:lnTo>
                  <a:lnTo>
                    <a:pt x="28265" y="151923"/>
                  </a:lnTo>
                  <a:lnTo>
                    <a:pt x="23324" y="150701"/>
                  </a:lnTo>
                  <a:lnTo>
                    <a:pt x="18618" y="152709"/>
                  </a:lnTo>
                  <a:lnTo>
                    <a:pt x="9626" y="162466"/>
                  </a:lnTo>
                  <a:lnTo>
                    <a:pt x="0" y="190568"/>
                  </a:lnTo>
                  <a:lnTo>
                    <a:pt x="646" y="211748"/>
                  </a:lnTo>
                  <a:lnTo>
                    <a:pt x="2794" y="222334"/>
                  </a:lnTo>
                  <a:lnTo>
                    <a:pt x="12706" y="239742"/>
                  </a:lnTo>
                  <a:lnTo>
                    <a:pt x="19300" y="247347"/>
                  </a:lnTo>
                  <a:lnTo>
                    <a:pt x="25812" y="251712"/>
                  </a:lnTo>
                  <a:lnTo>
                    <a:pt x="38694" y="254680"/>
                  </a:lnTo>
                  <a:lnTo>
                    <a:pt x="51475" y="251766"/>
                  </a:lnTo>
                  <a:lnTo>
                    <a:pt x="57846" y="249013"/>
                  </a:lnTo>
                  <a:lnTo>
                    <a:pt x="68688" y="238429"/>
                  </a:lnTo>
                  <a:lnTo>
                    <a:pt x="80844" y="216603"/>
                  </a:lnTo>
                  <a:lnTo>
                    <a:pt x="92844" y="187832"/>
                  </a:lnTo>
                  <a:lnTo>
                    <a:pt x="93891" y="186636"/>
                  </a:lnTo>
                  <a:lnTo>
                    <a:pt x="94591" y="186543"/>
                  </a:lnTo>
                  <a:lnTo>
                    <a:pt x="99324" y="227772"/>
                  </a:lnTo>
                  <a:lnTo>
                    <a:pt x="101740" y="230901"/>
                  </a:lnTo>
                  <a:lnTo>
                    <a:pt x="108187" y="234377"/>
                  </a:lnTo>
                  <a:lnTo>
                    <a:pt x="111882" y="233187"/>
                  </a:lnTo>
                  <a:lnTo>
                    <a:pt x="125235" y="219989"/>
                  </a:lnTo>
                  <a:lnTo>
                    <a:pt x="152435" y="180876"/>
                  </a:lnTo>
                  <a:lnTo>
                    <a:pt x="164115" y="152172"/>
                  </a:lnTo>
                  <a:lnTo>
                    <a:pt x="171658" y="115895"/>
                  </a:lnTo>
                  <a:lnTo>
                    <a:pt x="175480" y="76254"/>
                  </a:lnTo>
                  <a:lnTo>
                    <a:pt x="176474" y="39351"/>
                  </a:lnTo>
                  <a:lnTo>
                    <a:pt x="172892" y="0"/>
                  </a:lnTo>
                  <a:lnTo>
                    <a:pt x="171245" y="736"/>
                  </a:lnTo>
                  <a:lnTo>
                    <a:pt x="165655" y="7198"/>
                  </a:lnTo>
                  <a:lnTo>
                    <a:pt x="157946" y="36220"/>
                  </a:lnTo>
                  <a:lnTo>
                    <a:pt x="155275" y="67889"/>
                  </a:lnTo>
                  <a:lnTo>
                    <a:pt x="155499" y="104778"/>
                  </a:lnTo>
                  <a:lnTo>
                    <a:pt x="160303" y="142339"/>
                  </a:lnTo>
                  <a:lnTo>
                    <a:pt x="181054" y="189073"/>
                  </a:lnTo>
                  <a:lnTo>
                    <a:pt x="201528" y="208967"/>
                  </a:lnTo>
                  <a:lnTo>
                    <a:pt x="212915" y="216247"/>
                  </a:lnTo>
                  <a:lnTo>
                    <a:pt x="236856" y="222455"/>
                  </a:lnTo>
                  <a:lnTo>
                    <a:pt x="249167" y="223123"/>
                  </a:lnTo>
                  <a:lnTo>
                    <a:pt x="272253" y="214457"/>
                  </a:lnTo>
                  <a:lnTo>
                    <a:pt x="292155" y="198846"/>
                  </a:lnTo>
                  <a:lnTo>
                    <a:pt x="305705" y="180149"/>
                  </a:lnTo>
                  <a:lnTo>
                    <a:pt x="314525" y="153160"/>
                  </a:lnTo>
                  <a:lnTo>
                    <a:pt x="312825" y="139618"/>
                  </a:lnTo>
                  <a:lnTo>
                    <a:pt x="310396" y="134031"/>
                  </a:lnTo>
                  <a:lnTo>
                    <a:pt x="302052" y="125942"/>
                  </a:lnTo>
                  <a:lnTo>
                    <a:pt x="291289" y="120701"/>
                  </a:lnTo>
                  <a:lnTo>
                    <a:pt x="279451" y="118371"/>
                  </a:lnTo>
                  <a:lnTo>
                    <a:pt x="267133" y="121099"/>
                  </a:lnTo>
                  <a:lnTo>
                    <a:pt x="260884" y="123802"/>
                  </a:lnTo>
                  <a:lnTo>
                    <a:pt x="256719" y="127015"/>
                  </a:lnTo>
                  <a:lnTo>
                    <a:pt x="252092" y="134348"/>
                  </a:lnTo>
                  <a:lnTo>
                    <a:pt x="253798" y="146074"/>
                  </a:lnTo>
                  <a:lnTo>
                    <a:pt x="259965" y="159282"/>
                  </a:lnTo>
                  <a:lnTo>
                    <a:pt x="302639" y="199394"/>
                  </a:lnTo>
                  <a:lnTo>
                    <a:pt x="307839" y="205632"/>
                  </a:lnTo>
                  <a:lnTo>
                    <a:pt x="310601" y="211202"/>
                  </a:lnTo>
                  <a:lnTo>
                    <a:pt x="311787" y="221154"/>
                  </a:lnTo>
                  <a:lnTo>
                    <a:pt x="308998" y="225783"/>
                  </a:lnTo>
                  <a:lnTo>
                    <a:pt x="286489" y="243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3931"/>
            <p:cNvSpPr/>
            <p:nvPr>
              <p:custDataLst>
                <p:tags r:id="rId178"/>
              </p:custDataLst>
            </p:nvPr>
          </p:nvSpPr>
          <p:spPr>
            <a:xfrm>
              <a:off x="6275565" y="2794000"/>
              <a:ext cx="99836" cy="76201"/>
            </a:xfrm>
            <a:custGeom>
              <a:avLst/>
              <a:gdLst/>
              <a:ahLst/>
              <a:cxnLst/>
              <a:rect l="0" t="0" r="0" b="0"/>
              <a:pathLst>
                <a:path w="998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0" y="70733"/>
                  </a:lnTo>
                  <a:lnTo>
                    <a:pt x="117" y="69027"/>
                  </a:lnTo>
                  <a:lnTo>
                    <a:pt x="2129" y="63369"/>
                  </a:lnTo>
                  <a:lnTo>
                    <a:pt x="13971" y="52251"/>
                  </a:lnTo>
                  <a:lnTo>
                    <a:pt x="58140" y="24087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3932"/>
            <p:cNvSpPr/>
            <p:nvPr>
              <p:custDataLst>
                <p:tags r:id="rId179"/>
              </p:custDataLst>
            </p:nvPr>
          </p:nvSpPr>
          <p:spPr>
            <a:xfrm>
              <a:off x="6214168" y="2635250"/>
              <a:ext cx="167583" cy="114301"/>
            </a:xfrm>
            <a:custGeom>
              <a:avLst/>
              <a:gdLst/>
              <a:ahLst/>
              <a:cxnLst/>
              <a:rect l="0" t="0" r="0" b="0"/>
              <a:pathLst>
                <a:path w="167583" h="114301">
                  <a:moveTo>
                    <a:pt x="15182" y="114300"/>
                  </a:moveTo>
                  <a:lnTo>
                    <a:pt x="15182" y="114300"/>
                  </a:lnTo>
                  <a:lnTo>
                    <a:pt x="3249" y="109274"/>
                  </a:lnTo>
                  <a:lnTo>
                    <a:pt x="877" y="108833"/>
                  </a:lnTo>
                  <a:lnTo>
                    <a:pt x="0" y="107833"/>
                  </a:lnTo>
                  <a:lnTo>
                    <a:pt x="121" y="106461"/>
                  </a:lnTo>
                  <a:lnTo>
                    <a:pt x="908" y="104840"/>
                  </a:lnTo>
                  <a:lnTo>
                    <a:pt x="46433" y="59157"/>
                  </a:lnTo>
                  <a:lnTo>
                    <a:pt x="84571" y="31090"/>
                  </a:lnTo>
                  <a:lnTo>
                    <a:pt x="122289" y="13602"/>
                  </a:lnTo>
                  <a:lnTo>
                    <a:pt x="1675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3933"/>
            <p:cNvSpPr/>
            <p:nvPr>
              <p:custDataLst>
                <p:tags r:id="rId180"/>
              </p:custDataLst>
            </p:nvPr>
          </p:nvSpPr>
          <p:spPr>
            <a:xfrm>
              <a:off x="6242050" y="2692400"/>
              <a:ext cx="12701" cy="298451"/>
            </a:xfrm>
            <a:custGeom>
              <a:avLst/>
              <a:gdLst/>
              <a:ahLst/>
              <a:cxnLst/>
              <a:rect l="0" t="0" r="0" b="0"/>
              <a:pathLst>
                <a:path w="12701" h="298451">
                  <a:moveTo>
                    <a:pt x="0" y="0"/>
                  </a:moveTo>
                  <a:lnTo>
                    <a:pt x="0" y="0"/>
                  </a:lnTo>
                  <a:lnTo>
                    <a:pt x="3371" y="39999"/>
                  </a:lnTo>
                  <a:lnTo>
                    <a:pt x="5026" y="71870"/>
                  </a:lnTo>
                  <a:lnTo>
                    <a:pt x="6466" y="109553"/>
                  </a:lnTo>
                  <a:lnTo>
                    <a:pt x="9460" y="149820"/>
                  </a:lnTo>
                  <a:lnTo>
                    <a:pt x="11259" y="189353"/>
                  </a:lnTo>
                  <a:lnTo>
                    <a:pt x="12059" y="227385"/>
                  </a:lnTo>
                  <a:lnTo>
                    <a:pt x="12510" y="274885"/>
                  </a:lnTo>
                  <a:lnTo>
                    <a:pt x="1270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736"/>
          <p:cNvGrpSpPr/>
          <p:nvPr/>
        </p:nvGrpSpPr>
        <p:grpSpPr>
          <a:xfrm>
            <a:off x="4006850" y="2611865"/>
            <a:ext cx="1456830" cy="594886"/>
            <a:chOff x="4006850" y="2611865"/>
            <a:chExt cx="1456830" cy="594886"/>
          </a:xfrm>
        </p:grpSpPr>
        <p:sp>
          <p:nvSpPr>
            <p:cNvPr id="587" name="SMARTInkShape-3934"/>
            <p:cNvSpPr/>
            <p:nvPr>
              <p:custDataLst>
                <p:tags r:id="rId142"/>
              </p:custDataLst>
            </p:nvPr>
          </p:nvSpPr>
          <p:spPr>
            <a:xfrm>
              <a:off x="5378450" y="2787650"/>
              <a:ext cx="85230" cy="400051"/>
            </a:xfrm>
            <a:custGeom>
              <a:avLst/>
              <a:gdLst/>
              <a:ahLst/>
              <a:cxnLst/>
              <a:rect l="0" t="0" r="0" b="0"/>
              <a:pathLst>
                <a:path w="85230" h="400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33878" y="46741"/>
                  </a:lnTo>
                  <a:lnTo>
                    <a:pt x="52686" y="85685"/>
                  </a:lnTo>
                  <a:lnTo>
                    <a:pt x="70688" y="131921"/>
                  </a:lnTo>
                  <a:lnTo>
                    <a:pt x="77464" y="157092"/>
                  </a:lnTo>
                  <a:lnTo>
                    <a:pt x="83393" y="183044"/>
                  </a:lnTo>
                  <a:lnTo>
                    <a:pt x="85229" y="208813"/>
                  </a:lnTo>
                  <a:lnTo>
                    <a:pt x="84336" y="234459"/>
                  </a:lnTo>
                  <a:lnTo>
                    <a:pt x="81624" y="260023"/>
                  </a:lnTo>
                  <a:lnTo>
                    <a:pt x="72055" y="286943"/>
                  </a:lnTo>
                  <a:lnTo>
                    <a:pt x="57914" y="314768"/>
                  </a:lnTo>
                  <a:lnTo>
                    <a:pt x="29268" y="362147"/>
                  </a:lnTo>
                  <a:lnTo>
                    <a:pt x="6350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935"/>
            <p:cNvSpPr/>
            <p:nvPr>
              <p:custDataLst>
                <p:tags r:id="rId143"/>
              </p:custDataLst>
            </p:nvPr>
          </p:nvSpPr>
          <p:spPr>
            <a:xfrm>
              <a:off x="5207703" y="2882900"/>
              <a:ext cx="143205" cy="209207"/>
            </a:xfrm>
            <a:custGeom>
              <a:avLst/>
              <a:gdLst/>
              <a:ahLst/>
              <a:cxnLst/>
              <a:rect l="0" t="0" r="0" b="0"/>
              <a:pathLst>
                <a:path w="143205" h="209207">
                  <a:moveTo>
                    <a:pt x="18347" y="76200"/>
                  </a:moveTo>
                  <a:lnTo>
                    <a:pt x="18347" y="76200"/>
                  </a:lnTo>
                  <a:lnTo>
                    <a:pt x="18347" y="79571"/>
                  </a:lnTo>
                  <a:lnTo>
                    <a:pt x="31212" y="121979"/>
                  </a:lnTo>
                  <a:lnTo>
                    <a:pt x="40947" y="167522"/>
                  </a:lnTo>
                  <a:lnTo>
                    <a:pt x="42212" y="192786"/>
                  </a:lnTo>
                  <a:lnTo>
                    <a:pt x="40007" y="204686"/>
                  </a:lnTo>
                  <a:lnTo>
                    <a:pt x="38431" y="207719"/>
                  </a:lnTo>
                  <a:lnTo>
                    <a:pt x="36676" y="209035"/>
                  </a:lnTo>
                  <a:lnTo>
                    <a:pt x="34799" y="209206"/>
                  </a:lnTo>
                  <a:lnTo>
                    <a:pt x="33548" y="207204"/>
                  </a:lnTo>
                  <a:lnTo>
                    <a:pt x="25492" y="165486"/>
                  </a:lnTo>
                  <a:lnTo>
                    <a:pt x="15211" y="125311"/>
                  </a:lnTo>
                  <a:lnTo>
                    <a:pt x="7311" y="91677"/>
                  </a:lnTo>
                  <a:lnTo>
                    <a:pt x="879" y="45809"/>
                  </a:lnTo>
                  <a:lnTo>
                    <a:pt x="0" y="34941"/>
                  </a:lnTo>
                  <a:lnTo>
                    <a:pt x="2588" y="33877"/>
                  </a:lnTo>
                  <a:lnTo>
                    <a:pt x="12989" y="38340"/>
                  </a:lnTo>
                  <a:lnTo>
                    <a:pt x="45759" y="85090"/>
                  </a:lnTo>
                  <a:lnTo>
                    <a:pt x="69743" y="121403"/>
                  </a:lnTo>
                  <a:lnTo>
                    <a:pt x="103131" y="164857"/>
                  </a:lnTo>
                  <a:lnTo>
                    <a:pt x="129667" y="191661"/>
                  </a:lnTo>
                  <a:lnTo>
                    <a:pt x="132776" y="193391"/>
                  </a:lnTo>
                  <a:lnTo>
                    <a:pt x="135557" y="193133"/>
                  </a:lnTo>
                  <a:lnTo>
                    <a:pt x="138114" y="191550"/>
                  </a:lnTo>
                  <a:lnTo>
                    <a:pt x="140524" y="189083"/>
                  </a:lnTo>
                  <a:lnTo>
                    <a:pt x="143204" y="178817"/>
                  </a:lnTo>
                  <a:lnTo>
                    <a:pt x="142983" y="163435"/>
                  </a:lnTo>
                  <a:lnTo>
                    <a:pt x="134926" y="129564"/>
                  </a:lnTo>
                  <a:lnTo>
                    <a:pt x="122894" y="85112"/>
                  </a:lnTo>
                  <a:lnTo>
                    <a:pt x="108355" y="43171"/>
                  </a:lnTo>
                  <a:lnTo>
                    <a:pt x="1008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936"/>
            <p:cNvSpPr/>
            <p:nvPr>
              <p:custDataLst>
                <p:tags r:id="rId144"/>
              </p:custDataLst>
            </p:nvPr>
          </p:nvSpPr>
          <p:spPr>
            <a:xfrm>
              <a:off x="4974742" y="2940050"/>
              <a:ext cx="200509" cy="95251"/>
            </a:xfrm>
            <a:custGeom>
              <a:avLst/>
              <a:gdLst/>
              <a:ahLst/>
              <a:cxnLst/>
              <a:rect l="0" t="0" r="0" b="0"/>
              <a:pathLst>
                <a:path w="200509" h="95251">
                  <a:moveTo>
                    <a:pt x="3658" y="95250"/>
                  </a:moveTo>
                  <a:lnTo>
                    <a:pt x="3658" y="95250"/>
                  </a:lnTo>
                  <a:lnTo>
                    <a:pt x="287" y="91879"/>
                  </a:lnTo>
                  <a:lnTo>
                    <a:pt x="0" y="90180"/>
                  </a:lnTo>
                  <a:lnTo>
                    <a:pt x="514" y="88343"/>
                  </a:lnTo>
                  <a:lnTo>
                    <a:pt x="1562" y="86412"/>
                  </a:lnTo>
                  <a:lnTo>
                    <a:pt x="39801" y="62336"/>
                  </a:lnTo>
                  <a:lnTo>
                    <a:pt x="78572" y="42224"/>
                  </a:lnTo>
                  <a:lnTo>
                    <a:pt x="123927" y="22153"/>
                  </a:lnTo>
                  <a:lnTo>
                    <a:pt x="164881" y="9151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937"/>
            <p:cNvSpPr/>
            <p:nvPr>
              <p:custDataLst>
                <p:tags r:id="rId145"/>
              </p:custDataLst>
            </p:nvPr>
          </p:nvSpPr>
          <p:spPr>
            <a:xfrm>
              <a:off x="5077511" y="2997200"/>
              <a:ext cx="21540" cy="146051"/>
            </a:xfrm>
            <a:custGeom>
              <a:avLst/>
              <a:gdLst/>
              <a:ahLst/>
              <a:cxnLst/>
              <a:rect l="0" t="0" r="0" b="0"/>
              <a:pathLst>
                <a:path w="21540" h="146051">
                  <a:moveTo>
                    <a:pt x="8839" y="0"/>
                  </a:moveTo>
                  <a:lnTo>
                    <a:pt x="8839" y="0"/>
                  </a:lnTo>
                  <a:lnTo>
                    <a:pt x="0" y="24419"/>
                  </a:lnTo>
                  <a:lnTo>
                    <a:pt x="654" y="54272"/>
                  </a:lnTo>
                  <a:lnTo>
                    <a:pt x="11560" y="100874"/>
                  </a:lnTo>
                  <a:lnTo>
                    <a:pt x="21539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3938"/>
            <p:cNvSpPr/>
            <p:nvPr>
              <p:custDataLst>
                <p:tags r:id="rId146"/>
              </p:custDataLst>
            </p:nvPr>
          </p:nvSpPr>
          <p:spPr>
            <a:xfrm>
              <a:off x="4878264" y="2994719"/>
              <a:ext cx="87437" cy="212032"/>
            </a:xfrm>
            <a:custGeom>
              <a:avLst/>
              <a:gdLst/>
              <a:ahLst/>
              <a:cxnLst/>
              <a:rect l="0" t="0" r="0" b="0"/>
              <a:pathLst>
                <a:path w="87437" h="212032">
                  <a:moveTo>
                    <a:pt x="49336" y="15181"/>
                  </a:moveTo>
                  <a:lnTo>
                    <a:pt x="49336" y="15181"/>
                  </a:lnTo>
                  <a:lnTo>
                    <a:pt x="35030" y="876"/>
                  </a:lnTo>
                  <a:lnTo>
                    <a:pt x="32038" y="0"/>
                  </a:lnTo>
                  <a:lnTo>
                    <a:pt x="24950" y="908"/>
                  </a:lnTo>
                  <a:lnTo>
                    <a:pt x="9655" y="12128"/>
                  </a:lnTo>
                  <a:lnTo>
                    <a:pt x="3478" y="28641"/>
                  </a:lnTo>
                  <a:lnTo>
                    <a:pt x="0" y="65500"/>
                  </a:lnTo>
                  <a:lnTo>
                    <a:pt x="2733" y="108407"/>
                  </a:lnTo>
                  <a:lnTo>
                    <a:pt x="12479" y="147931"/>
                  </a:lnTo>
                  <a:lnTo>
                    <a:pt x="22372" y="172253"/>
                  </a:lnTo>
                  <a:lnTo>
                    <a:pt x="38529" y="192470"/>
                  </a:lnTo>
                  <a:lnTo>
                    <a:pt x="57468" y="203338"/>
                  </a:lnTo>
                  <a:lnTo>
                    <a:pt x="87436" y="212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3939"/>
            <p:cNvSpPr/>
            <p:nvPr>
              <p:custDataLst>
                <p:tags r:id="rId147"/>
              </p:custDataLst>
            </p:nvPr>
          </p:nvSpPr>
          <p:spPr>
            <a:xfrm>
              <a:off x="4914900" y="2665814"/>
              <a:ext cx="133351" cy="127801"/>
            </a:xfrm>
            <a:custGeom>
              <a:avLst/>
              <a:gdLst/>
              <a:ahLst/>
              <a:cxnLst/>
              <a:rect l="0" t="0" r="0" b="0"/>
              <a:pathLst>
                <a:path w="133351" h="127801">
                  <a:moveTo>
                    <a:pt x="0" y="58336"/>
                  </a:moveTo>
                  <a:lnTo>
                    <a:pt x="0" y="58336"/>
                  </a:lnTo>
                  <a:lnTo>
                    <a:pt x="0" y="61707"/>
                  </a:lnTo>
                  <a:lnTo>
                    <a:pt x="1881" y="65243"/>
                  </a:lnTo>
                  <a:lnTo>
                    <a:pt x="3371" y="67174"/>
                  </a:lnTo>
                  <a:lnTo>
                    <a:pt x="8788" y="69320"/>
                  </a:lnTo>
                  <a:lnTo>
                    <a:pt x="12209" y="69892"/>
                  </a:lnTo>
                  <a:lnTo>
                    <a:pt x="15901" y="68862"/>
                  </a:lnTo>
                  <a:lnTo>
                    <a:pt x="23765" y="63955"/>
                  </a:lnTo>
                  <a:lnTo>
                    <a:pt x="36126" y="49888"/>
                  </a:lnTo>
                  <a:lnTo>
                    <a:pt x="40750" y="38353"/>
                  </a:lnTo>
                  <a:lnTo>
                    <a:pt x="43719" y="13702"/>
                  </a:lnTo>
                  <a:lnTo>
                    <a:pt x="42244" y="4867"/>
                  </a:lnTo>
                  <a:lnTo>
                    <a:pt x="40863" y="1523"/>
                  </a:lnTo>
                  <a:lnTo>
                    <a:pt x="37826" y="0"/>
                  </a:lnTo>
                  <a:lnTo>
                    <a:pt x="28806" y="188"/>
                  </a:lnTo>
                  <a:lnTo>
                    <a:pt x="24143" y="3343"/>
                  </a:lnTo>
                  <a:lnTo>
                    <a:pt x="15198" y="14374"/>
                  </a:lnTo>
                  <a:lnTo>
                    <a:pt x="5601" y="43194"/>
                  </a:lnTo>
                  <a:lnTo>
                    <a:pt x="1106" y="85083"/>
                  </a:lnTo>
                  <a:lnTo>
                    <a:pt x="492" y="103619"/>
                  </a:lnTo>
                  <a:lnTo>
                    <a:pt x="2444" y="111103"/>
                  </a:lnTo>
                  <a:lnTo>
                    <a:pt x="10259" y="123180"/>
                  </a:lnTo>
                  <a:lnTo>
                    <a:pt x="16011" y="126260"/>
                  </a:lnTo>
                  <a:lnTo>
                    <a:pt x="29929" y="127800"/>
                  </a:lnTo>
                  <a:lnTo>
                    <a:pt x="77069" y="107831"/>
                  </a:lnTo>
                  <a:lnTo>
                    <a:pt x="133350" y="77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3940"/>
            <p:cNvSpPr/>
            <p:nvPr>
              <p:custDataLst>
                <p:tags r:id="rId148"/>
              </p:custDataLst>
            </p:nvPr>
          </p:nvSpPr>
          <p:spPr>
            <a:xfrm>
              <a:off x="4826000" y="2711450"/>
              <a:ext cx="44451" cy="103438"/>
            </a:xfrm>
            <a:custGeom>
              <a:avLst/>
              <a:gdLst/>
              <a:ahLst/>
              <a:cxnLst/>
              <a:rect l="0" t="0" r="0" b="0"/>
              <a:pathLst>
                <a:path w="44451" h="103438">
                  <a:moveTo>
                    <a:pt x="0" y="0"/>
                  </a:moveTo>
                  <a:lnTo>
                    <a:pt x="0" y="0"/>
                  </a:lnTo>
                  <a:lnTo>
                    <a:pt x="14503" y="42804"/>
                  </a:lnTo>
                  <a:lnTo>
                    <a:pt x="29806" y="84394"/>
                  </a:lnTo>
                  <a:lnTo>
                    <a:pt x="36462" y="103297"/>
                  </a:lnTo>
                  <a:lnTo>
                    <a:pt x="37713" y="103437"/>
                  </a:lnTo>
                  <a:lnTo>
                    <a:pt x="40985" y="99829"/>
                  </a:lnTo>
                  <a:lnTo>
                    <a:pt x="43993" y="61316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3941"/>
            <p:cNvSpPr/>
            <p:nvPr>
              <p:custDataLst>
                <p:tags r:id="rId149"/>
              </p:custDataLst>
            </p:nvPr>
          </p:nvSpPr>
          <p:spPr>
            <a:xfrm>
              <a:off x="4756150" y="2698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3942"/>
            <p:cNvSpPr/>
            <p:nvPr>
              <p:custDataLst>
                <p:tags r:id="rId150"/>
              </p:custDataLst>
            </p:nvPr>
          </p:nvSpPr>
          <p:spPr>
            <a:xfrm>
              <a:off x="4781550" y="27876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3943"/>
            <p:cNvSpPr/>
            <p:nvPr>
              <p:custDataLst>
                <p:tags r:id="rId151"/>
              </p:custDataLst>
            </p:nvPr>
          </p:nvSpPr>
          <p:spPr>
            <a:xfrm>
              <a:off x="4622800" y="27813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0" y="38100"/>
                  </a:lnTo>
                  <a:lnTo>
                    <a:pt x="29511" y="27430"/>
                  </a:lnTo>
                  <a:lnTo>
                    <a:pt x="75330" y="591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3944"/>
            <p:cNvSpPr/>
            <p:nvPr>
              <p:custDataLst>
                <p:tags r:id="rId152"/>
              </p:custDataLst>
            </p:nvPr>
          </p:nvSpPr>
          <p:spPr>
            <a:xfrm>
              <a:off x="4570252" y="2703244"/>
              <a:ext cx="182857" cy="192504"/>
            </a:xfrm>
            <a:custGeom>
              <a:avLst/>
              <a:gdLst/>
              <a:ahLst/>
              <a:cxnLst/>
              <a:rect l="0" t="0" r="0" b="0"/>
              <a:pathLst>
                <a:path w="182857" h="192504">
                  <a:moveTo>
                    <a:pt x="84298" y="160606"/>
                  </a:moveTo>
                  <a:lnTo>
                    <a:pt x="84298" y="160606"/>
                  </a:lnTo>
                  <a:lnTo>
                    <a:pt x="39453" y="137837"/>
                  </a:lnTo>
                  <a:lnTo>
                    <a:pt x="21386" y="132536"/>
                  </a:lnTo>
                  <a:lnTo>
                    <a:pt x="11417" y="133549"/>
                  </a:lnTo>
                  <a:lnTo>
                    <a:pt x="4165" y="138233"/>
                  </a:lnTo>
                  <a:lnTo>
                    <a:pt x="1241" y="141457"/>
                  </a:lnTo>
                  <a:lnTo>
                    <a:pt x="0" y="145723"/>
                  </a:lnTo>
                  <a:lnTo>
                    <a:pt x="500" y="156108"/>
                  </a:lnTo>
                  <a:lnTo>
                    <a:pt x="8120" y="173855"/>
                  </a:lnTo>
                  <a:lnTo>
                    <a:pt x="22686" y="189148"/>
                  </a:lnTo>
                  <a:lnTo>
                    <a:pt x="28406" y="191628"/>
                  </a:lnTo>
                  <a:lnTo>
                    <a:pt x="40407" y="192503"/>
                  </a:lnTo>
                  <a:lnTo>
                    <a:pt x="54678" y="184895"/>
                  </a:lnTo>
                  <a:lnTo>
                    <a:pt x="67606" y="173518"/>
                  </a:lnTo>
                  <a:lnTo>
                    <a:pt x="77545" y="155090"/>
                  </a:lnTo>
                  <a:lnTo>
                    <a:pt x="79776" y="168181"/>
                  </a:lnTo>
                  <a:lnTo>
                    <a:pt x="84839" y="178137"/>
                  </a:lnTo>
                  <a:lnTo>
                    <a:pt x="88772" y="182509"/>
                  </a:lnTo>
                  <a:lnTo>
                    <a:pt x="92872" y="184452"/>
                  </a:lnTo>
                  <a:lnTo>
                    <a:pt x="95659" y="182853"/>
                  </a:lnTo>
                  <a:lnTo>
                    <a:pt x="102517" y="175433"/>
                  </a:lnTo>
                  <a:lnTo>
                    <a:pt x="113349" y="147647"/>
                  </a:lnTo>
                  <a:lnTo>
                    <a:pt x="118697" y="116941"/>
                  </a:lnTo>
                  <a:lnTo>
                    <a:pt x="117147" y="73036"/>
                  </a:lnTo>
                  <a:lnTo>
                    <a:pt x="116373" y="28513"/>
                  </a:lnTo>
                  <a:lnTo>
                    <a:pt x="116091" y="131"/>
                  </a:lnTo>
                  <a:lnTo>
                    <a:pt x="115371" y="0"/>
                  </a:lnTo>
                  <a:lnTo>
                    <a:pt x="112690" y="3618"/>
                  </a:lnTo>
                  <a:lnTo>
                    <a:pt x="110091" y="40876"/>
                  </a:lnTo>
                  <a:lnTo>
                    <a:pt x="111696" y="80210"/>
                  </a:lnTo>
                  <a:lnTo>
                    <a:pt x="120403" y="121263"/>
                  </a:lnTo>
                  <a:lnTo>
                    <a:pt x="138937" y="162947"/>
                  </a:lnTo>
                  <a:lnTo>
                    <a:pt x="151387" y="174111"/>
                  </a:lnTo>
                  <a:lnTo>
                    <a:pt x="164915" y="180014"/>
                  </a:lnTo>
                  <a:lnTo>
                    <a:pt x="175632" y="180285"/>
                  </a:lnTo>
                  <a:lnTo>
                    <a:pt x="179053" y="177253"/>
                  </a:lnTo>
                  <a:lnTo>
                    <a:pt x="182856" y="166359"/>
                  </a:lnTo>
                  <a:lnTo>
                    <a:pt x="178901" y="152109"/>
                  </a:lnTo>
                  <a:lnTo>
                    <a:pt x="166848" y="128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3945"/>
            <p:cNvSpPr/>
            <p:nvPr>
              <p:custDataLst>
                <p:tags r:id="rId153"/>
              </p:custDataLst>
            </p:nvPr>
          </p:nvSpPr>
          <p:spPr>
            <a:xfrm>
              <a:off x="4472068" y="2849548"/>
              <a:ext cx="141002" cy="201812"/>
            </a:xfrm>
            <a:custGeom>
              <a:avLst/>
              <a:gdLst/>
              <a:ahLst/>
              <a:cxnLst/>
              <a:rect l="0" t="0" r="0" b="0"/>
              <a:pathLst>
                <a:path w="141002" h="201812">
                  <a:moveTo>
                    <a:pt x="49132" y="20652"/>
                  </a:moveTo>
                  <a:lnTo>
                    <a:pt x="49132" y="20652"/>
                  </a:lnTo>
                  <a:lnTo>
                    <a:pt x="49132" y="17281"/>
                  </a:lnTo>
                  <a:lnTo>
                    <a:pt x="45761" y="8443"/>
                  </a:lnTo>
                  <a:lnTo>
                    <a:pt x="40293" y="258"/>
                  </a:lnTo>
                  <a:lnTo>
                    <a:pt x="36889" y="0"/>
                  </a:lnTo>
                  <a:lnTo>
                    <a:pt x="27463" y="3477"/>
                  </a:lnTo>
                  <a:lnTo>
                    <a:pt x="13627" y="13368"/>
                  </a:lnTo>
                  <a:lnTo>
                    <a:pt x="6776" y="24941"/>
                  </a:lnTo>
                  <a:lnTo>
                    <a:pt x="833" y="45442"/>
                  </a:lnTo>
                  <a:lnTo>
                    <a:pt x="0" y="51995"/>
                  </a:lnTo>
                  <a:lnTo>
                    <a:pt x="2836" y="63039"/>
                  </a:lnTo>
                  <a:lnTo>
                    <a:pt x="5568" y="67960"/>
                  </a:lnTo>
                  <a:lnTo>
                    <a:pt x="9506" y="71241"/>
                  </a:lnTo>
                  <a:lnTo>
                    <a:pt x="19526" y="74886"/>
                  </a:lnTo>
                  <a:lnTo>
                    <a:pt x="31035" y="72743"/>
                  </a:lnTo>
                  <a:lnTo>
                    <a:pt x="42500" y="66381"/>
                  </a:lnTo>
                  <a:lnTo>
                    <a:pt x="59476" y="46932"/>
                  </a:lnTo>
                  <a:lnTo>
                    <a:pt x="73139" y="23212"/>
                  </a:lnTo>
                  <a:lnTo>
                    <a:pt x="74310" y="23064"/>
                  </a:lnTo>
                  <a:lnTo>
                    <a:pt x="77490" y="24781"/>
                  </a:lnTo>
                  <a:lnTo>
                    <a:pt x="96585" y="64435"/>
                  </a:lnTo>
                  <a:lnTo>
                    <a:pt x="116982" y="108880"/>
                  </a:lnTo>
                  <a:lnTo>
                    <a:pt x="136775" y="150760"/>
                  </a:lnTo>
                  <a:lnTo>
                    <a:pt x="141001" y="174434"/>
                  </a:lnTo>
                  <a:lnTo>
                    <a:pt x="139116" y="189658"/>
                  </a:lnTo>
                  <a:lnTo>
                    <a:pt x="136638" y="194706"/>
                  </a:lnTo>
                  <a:lnTo>
                    <a:pt x="132164" y="198072"/>
                  </a:lnTo>
                  <a:lnTo>
                    <a:pt x="119666" y="201811"/>
                  </a:lnTo>
                  <a:lnTo>
                    <a:pt x="100135" y="200545"/>
                  </a:lnTo>
                  <a:lnTo>
                    <a:pt x="68182" y="1857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3946"/>
            <p:cNvSpPr/>
            <p:nvPr>
              <p:custDataLst>
                <p:tags r:id="rId154"/>
              </p:custDataLst>
            </p:nvPr>
          </p:nvSpPr>
          <p:spPr>
            <a:xfrm>
              <a:off x="4369084" y="2909368"/>
              <a:ext cx="88617" cy="79628"/>
            </a:xfrm>
            <a:custGeom>
              <a:avLst/>
              <a:gdLst/>
              <a:ahLst/>
              <a:cxnLst/>
              <a:rect l="0" t="0" r="0" b="0"/>
              <a:pathLst>
                <a:path w="88617" h="79628">
                  <a:moveTo>
                    <a:pt x="25116" y="37032"/>
                  </a:moveTo>
                  <a:lnTo>
                    <a:pt x="25116" y="37032"/>
                  </a:lnTo>
                  <a:lnTo>
                    <a:pt x="12887" y="30565"/>
                  </a:lnTo>
                  <a:lnTo>
                    <a:pt x="9568" y="27572"/>
                  </a:lnTo>
                  <a:lnTo>
                    <a:pt x="9106" y="25787"/>
                  </a:lnTo>
                  <a:lnTo>
                    <a:pt x="9503" y="23891"/>
                  </a:lnTo>
                  <a:lnTo>
                    <a:pt x="10474" y="21921"/>
                  </a:lnTo>
                  <a:lnTo>
                    <a:pt x="12365" y="2536"/>
                  </a:lnTo>
                  <a:lnTo>
                    <a:pt x="11677" y="1335"/>
                  </a:lnTo>
                  <a:lnTo>
                    <a:pt x="10511" y="534"/>
                  </a:lnTo>
                  <a:lnTo>
                    <a:pt x="9030" y="0"/>
                  </a:lnTo>
                  <a:lnTo>
                    <a:pt x="8042" y="349"/>
                  </a:lnTo>
                  <a:lnTo>
                    <a:pt x="7383" y="1288"/>
                  </a:lnTo>
                  <a:lnTo>
                    <a:pt x="6944" y="2620"/>
                  </a:lnTo>
                  <a:lnTo>
                    <a:pt x="1875" y="10531"/>
                  </a:lnTo>
                  <a:lnTo>
                    <a:pt x="0" y="32349"/>
                  </a:lnTo>
                  <a:lnTo>
                    <a:pt x="4841" y="55706"/>
                  </a:lnTo>
                  <a:lnTo>
                    <a:pt x="12592" y="72758"/>
                  </a:lnTo>
                  <a:lnTo>
                    <a:pt x="14650" y="75666"/>
                  </a:lnTo>
                  <a:lnTo>
                    <a:pt x="22581" y="78897"/>
                  </a:lnTo>
                  <a:lnTo>
                    <a:pt x="33162" y="79627"/>
                  </a:lnTo>
                  <a:lnTo>
                    <a:pt x="51018" y="75366"/>
                  </a:lnTo>
                  <a:lnTo>
                    <a:pt x="74134" y="61642"/>
                  </a:lnTo>
                  <a:lnTo>
                    <a:pt x="88616" y="49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3947"/>
            <p:cNvSpPr/>
            <p:nvPr>
              <p:custDataLst>
                <p:tags r:id="rId155"/>
              </p:custDataLst>
            </p:nvPr>
          </p:nvSpPr>
          <p:spPr>
            <a:xfrm>
              <a:off x="4189766" y="2895600"/>
              <a:ext cx="152742" cy="206850"/>
            </a:xfrm>
            <a:custGeom>
              <a:avLst/>
              <a:gdLst/>
              <a:ahLst/>
              <a:cxnLst/>
              <a:rect l="0" t="0" r="0" b="0"/>
              <a:pathLst>
                <a:path w="152742" h="206850">
                  <a:moveTo>
                    <a:pt x="7584" y="76200"/>
                  </a:moveTo>
                  <a:lnTo>
                    <a:pt x="7584" y="76200"/>
                  </a:lnTo>
                  <a:lnTo>
                    <a:pt x="36816" y="123730"/>
                  </a:lnTo>
                  <a:lnTo>
                    <a:pt x="53366" y="161893"/>
                  </a:lnTo>
                  <a:lnTo>
                    <a:pt x="67301" y="203472"/>
                  </a:lnTo>
                  <a:lnTo>
                    <a:pt x="67151" y="205499"/>
                  </a:lnTo>
                  <a:lnTo>
                    <a:pt x="66346" y="206849"/>
                  </a:lnTo>
                  <a:lnTo>
                    <a:pt x="64397" y="206338"/>
                  </a:lnTo>
                  <a:lnTo>
                    <a:pt x="58469" y="202008"/>
                  </a:lnTo>
                  <a:lnTo>
                    <a:pt x="37185" y="159229"/>
                  </a:lnTo>
                  <a:lnTo>
                    <a:pt x="19647" y="117029"/>
                  </a:lnTo>
                  <a:lnTo>
                    <a:pt x="4808" y="76303"/>
                  </a:lnTo>
                  <a:lnTo>
                    <a:pt x="0" y="57196"/>
                  </a:lnTo>
                  <a:lnTo>
                    <a:pt x="215" y="44000"/>
                  </a:lnTo>
                  <a:lnTo>
                    <a:pt x="4788" y="41328"/>
                  </a:lnTo>
                  <a:lnTo>
                    <a:pt x="21158" y="42122"/>
                  </a:lnTo>
                  <a:lnTo>
                    <a:pt x="38782" y="52823"/>
                  </a:lnTo>
                  <a:lnTo>
                    <a:pt x="85958" y="94105"/>
                  </a:lnTo>
                  <a:lnTo>
                    <a:pt x="132861" y="138874"/>
                  </a:lnTo>
                  <a:lnTo>
                    <a:pt x="146852" y="147373"/>
                  </a:lnTo>
                  <a:lnTo>
                    <a:pt x="149113" y="147638"/>
                  </a:lnTo>
                  <a:lnTo>
                    <a:pt x="150619" y="147108"/>
                  </a:lnTo>
                  <a:lnTo>
                    <a:pt x="152295" y="140876"/>
                  </a:lnTo>
                  <a:lnTo>
                    <a:pt x="152741" y="136251"/>
                  </a:lnTo>
                  <a:lnTo>
                    <a:pt x="139701" y="91799"/>
                  </a:lnTo>
                  <a:lnTo>
                    <a:pt x="125987" y="54246"/>
                  </a:lnTo>
                  <a:lnTo>
                    <a:pt x="107033" y="9443"/>
                  </a:lnTo>
                  <a:lnTo>
                    <a:pt x="1028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3948"/>
            <p:cNvSpPr/>
            <p:nvPr>
              <p:custDataLst>
                <p:tags r:id="rId156"/>
              </p:custDataLst>
            </p:nvPr>
          </p:nvSpPr>
          <p:spPr>
            <a:xfrm>
              <a:off x="4337050" y="2611865"/>
              <a:ext cx="234951" cy="132784"/>
            </a:xfrm>
            <a:custGeom>
              <a:avLst/>
              <a:gdLst/>
              <a:ahLst/>
              <a:cxnLst/>
              <a:rect l="0" t="0" r="0" b="0"/>
              <a:pathLst>
                <a:path w="234951" h="132784">
                  <a:moveTo>
                    <a:pt x="0" y="42435"/>
                  </a:moveTo>
                  <a:lnTo>
                    <a:pt x="0" y="42435"/>
                  </a:lnTo>
                  <a:lnTo>
                    <a:pt x="1411" y="85468"/>
                  </a:lnTo>
                  <a:lnTo>
                    <a:pt x="18822" y="127489"/>
                  </a:lnTo>
                  <a:lnTo>
                    <a:pt x="21015" y="130888"/>
                  </a:lnTo>
                  <a:lnTo>
                    <a:pt x="23888" y="132448"/>
                  </a:lnTo>
                  <a:lnTo>
                    <a:pt x="27214" y="132783"/>
                  </a:lnTo>
                  <a:lnTo>
                    <a:pt x="30843" y="132300"/>
                  </a:lnTo>
                  <a:lnTo>
                    <a:pt x="33262" y="130567"/>
                  </a:lnTo>
                  <a:lnTo>
                    <a:pt x="34875" y="128001"/>
                  </a:lnTo>
                  <a:lnTo>
                    <a:pt x="36667" y="120681"/>
                  </a:lnTo>
                  <a:lnTo>
                    <a:pt x="39898" y="79020"/>
                  </a:lnTo>
                  <a:lnTo>
                    <a:pt x="43551" y="70044"/>
                  </a:lnTo>
                  <a:lnTo>
                    <a:pt x="54296" y="78602"/>
                  </a:lnTo>
                  <a:lnTo>
                    <a:pt x="67515" y="91173"/>
                  </a:lnTo>
                  <a:lnTo>
                    <a:pt x="77984" y="95846"/>
                  </a:lnTo>
                  <a:lnTo>
                    <a:pt x="83739" y="97093"/>
                  </a:lnTo>
                  <a:lnTo>
                    <a:pt x="112065" y="92104"/>
                  </a:lnTo>
                  <a:lnTo>
                    <a:pt x="127653" y="83560"/>
                  </a:lnTo>
                  <a:lnTo>
                    <a:pt x="133785" y="78318"/>
                  </a:lnTo>
                  <a:lnTo>
                    <a:pt x="140599" y="64968"/>
                  </a:lnTo>
                  <a:lnTo>
                    <a:pt x="142922" y="50333"/>
                  </a:lnTo>
                  <a:lnTo>
                    <a:pt x="136892" y="17239"/>
                  </a:lnTo>
                  <a:lnTo>
                    <a:pt x="131161" y="8188"/>
                  </a:lnTo>
                  <a:lnTo>
                    <a:pt x="127658" y="4787"/>
                  </a:lnTo>
                  <a:lnTo>
                    <a:pt x="118120" y="1008"/>
                  </a:lnTo>
                  <a:lnTo>
                    <a:pt x="112613" y="0"/>
                  </a:lnTo>
                  <a:lnTo>
                    <a:pt x="108236" y="740"/>
                  </a:lnTo>
                  <a:lnTo>
                    <a:pt x="104613" y="2644"/>
                  </a:lnTo>
                  <a:lnTo>
                    <a:pt x="101492" y="5324"/>
                  </a:lnTo>
                  <a:lnTo>
                    <a:pt x="93728" y="19209"/>
                  </a:lnTo>
                  <a:lnTo>
                    <a:pt x="93530" y="24835"/>
                  </a:lnTo>
                  <a:lnTo>
                    <a:pt x="97072" y="36729"/>
                  </a:lnTo>
                  <a:lnTo>
                    <a:pt x="107000" y="55326"/>
                  </a:lnTo>
                  <a:lnTo>
                    <a:pt x="116700" y="64157"/>
                  </a:lnTo>
                  <a:lnTo>
                    <a:pt x="122250" y="67500"/>
                  </a:lnTo>
                  <a:lnTo>
                    <a:pt x="135942" y="69332"/>
                  </a:lnTo>
                  <a:lnTo>
                    <a:pt x="167729" y="64760"/>
                  </a:lnTo>
                  <a:lnTo>
                    <a:pt x="212761" y="43075"/>
                  </a:lnTo>
                  <a:lnTo>
                    <a:pt x="234950" y="29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3949"/>
            <p:cNvSpPr/>
            <p:nvPr>
              <p:custDataLst>
                <p:tags r:id="rId157"/>
              </p:custDataLst>
            </p:nvPr>
          </p:nvSpPr>
          <p:spPr>
            <a:xfrm>
              <a:off x="4203700" y="2692400"/>
              <a:ext cx="87253" cy="107086"/>
            </a:xfrm>
            <a:custGeom>
              <a:avLst/>
              <a:gdLst/>
              <a:ahLst/>
              <a:cxnLst/>
              <a:rect l="0" t="0" r="0" b="0"/>
              <a:pathLst>
                <a:path w="87253" h="107086">
                  <a:moveTo>
                    <a:pt x="0" y="31750"/>
                  </a:moveTo>
                  <a:lnTo>
                    <a:pt x="0" y="31750"/>
                  </a:lnTo>
                  <a:lnTo>
                    <a:pt x="10139" y="27386"/>
                  </a:lnTo>
                  <a:lnTo>
                    <a:pt x="29854" y="25661"/>
                  </a:lnTo>
                  <a:lnTo>
                    <a:pt x="45769" y="32219"/>
                  </a:lnTo>
                  <a:lnTo>
                    <a:pt x="60520" y="43100"/>
                  </a:lnTo>
                  <a:lnTo>
                    <a:pt x="77441" y="68851"/>
                  </a:lnTo>
                  <a:lnTo>
                    <a:pt x="86428" y="93171"/>
                  </a:lnTo>
                  <a:lnTo>
                    <a:pt x="87252" y="98097"/>
                  </a:lnTo>
                  <a:lnTo>
                    <a:pt x="86390" y="101382"/>
                  </a:lnTo>
                  <a:lnTo>
                    <a:pt x="84405" y="103571"/>
                  </a:lnTo>
                  <a:lnTo>
                    <a:pt x="78435" y="106004"/>
                  </a:lnTo>
                  <a:lnTo>
                    <a:pt x="71079" y="107085"/>
                  </a:lnTo>
                  <a:lnTo>
                    <a:pt x="61224" y="101921"/>
                  </a:lnTo>
                  <a:lnTo>
                    <a:pt x="55633" y="97580"/>
                  </a:lnTo>
                  <a:lnTo>
                    <a:pt x="47539" y="85232"/>
                  </a:lnTo>
                  <a:lnTo>
                    <a:pt x="44392" y="77988"/>
                  </a:lnTo>
                  <a:lnTo>
                    <a:pt x="42778" y="62413"/>
                  </a:lnTo>
                  <a:lnTo>
                    <a:pt x="45118" y="46789"/>
                  </a:lnTo>
                  <a:lnTo>
                    <a:pt x="54369" y="26799"/>
                  </a:lnTo>
                  <a:lnTo>
                    <a:pt x="66047" y="1233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3950"/>
            <p:cNvSpPr/>
            <p:nvPr>
              <p:custDataLst>
                <p:tags r:id="rId158"/>
              </p:custDataLst>
            </p:nvPr>
          </p:nvSpPr>
          <p:spPr>
            <a:xfrm>
              <a:off x="4006850" y="2634139"/>
              <a:ext cx="190501" cy="115412"/>
            </a:xfrm>
            <a:custGeom>
              <a:avLst/>
              <a:gdLst/>
              <a:ahLst/>
              <a:cxnLst/>
              <a:rect l="0" t="0" r="0" b="0"/>
              <a:pathLst>
                <a:path w="190501" h="115412">
                  <a:moveTo>
                    <a:pt x="0" y="115411"/>
                  </a:moveTo>
                  <a:lnTo>
                    <a:pt x="0" y="115411"/>
                  </a:lnTo>
                  <a:lnTo>
                    <a:pt x="37590" y="88666"/>
                  </a:lnTo>
                  <a:lnTo>
                    <a:pt x="81302" y="60136"/>
                  </a:lnTo>
                  <a:lnTo>
                    <a:pt x="127884" y="28007"/>
                  </a:lnTo>
                  <a:lnTo>
                    <a:pt x="173901" y="1561"/>
                  </a:lnTo>
                  <a:lnTo>
                    <a:pt x="178022" y="0"/>
                  </a:lnTo>
                  <a:lnTo>
                    <a:pt x="190500" y="1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951"/>
            <p:cNvSpPr/>
            <p:nvPr>
              <p:custDataLst>
                <p:tags r:id="rId159"/>
              </p:custDataLst>
            </p:nvPr>
          </p:nvSpPr>
          <p:spPr>
            <a:xfrm>
              <a:off x="4109333" y="2711450"/>
              <a:ext cx="49918" cy="133351"/>
            </a:xfrm>
            <a:custGeom>
              <a:avLst/>
              <a:gdLst/>
              <a:ahLst/>
              <a:cxnLst/>
              <a:rect l="0" t="0" r="0" b="0"/>
              <a:pathLst>
                <a:path w="49918" h="133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6871" y="38724"/>
                  </a:lnTo>
                  <a:lnTo>
                    <a:pt x="33146" y="83928"/>
                  </a:lnTo>
                  <a:lnTo>
                    <a:pt x="49917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" name="SMARTInkShape-Group737"/>
          <p:cNvGrpSpPr/>
          <p:nvPr/>
        </p:nvGrpSpPr>
        <p:grpSpPr>
          <a:xfrm>
            <a:off x="5980095" y="3643583"/>
            <a:ext cx="2091075" cy="908708"/>
            <a:chOff x="5980095" y="3643583"/>
            <a:chExt cx="2091075" cy="908708"/>
          </a:xfrm>
        </p:grpSpPr>
        <p:sp>
          <p:nvSpPr>
            <p:cNvPr id="606" name="SMARTInkShape-3952"/>
            <p:cNvSpPr/>
            <p:nvPr>
              <p:custDataLst>
                <p:tags r:id="rId122"/>
              </p:custDataLst>
            </p:nvPr>
          </p:nvSpPr>
          <p:spPr>
            <a:xfrm>
              <a:off x="7412518" y="3749479"/>
              <a:ext cx="99533" cy="289122"/>
            </a:xfrm>
            <a:custGeom>
              <a:avLst/>
              <a:gdLst/>
              <a:ahLst/>
              <a:cxnLst/>
              <a:rect l="0" t="0" r="0" b="0"/>
              <a:pathLst>
                <a:path w="99533" h="289122">
                  <a:moveTo>
                    <a:pt x="93182" y="3371"/>
                  </a:moveTo>
                  <a:lnTo>
                    <a:pt x="93182" y="3371"/>
                  </a:lnTo>
                  <a:lnTo>
                    <a:pt x="89811" y="0"/>
                  </a:lnTo>
                  <a:lnTo>
                    <a:pt x="82511" y="227"/>
                  </a:lnTo>
                  <a:lnTo>
                    <a:pt x="60579" y="6121"/>
                  </a:lnTo>
                  <a:lnTo>
                    <a:pt x="38757" y="18767"/>
                  </a:lnTo>
                  <a:lnTo>
                    <a:pt x="17790" y="49403"/>
                  </a:lnTo>
                  <a:lnTo>
                    <a:pt x="8403" y="83332"/>
                  </a:lnTo>
                  <a:lnTo>
                    <a:pt x="2586" y="124281"/>
                  </a:lnTo>
                  <a:lnTo>
                    <a:pt x="0" y="168352"/>
                  </a:lnTo>
                  <a:lnTo>
                    <a:pt x="4496" y="208164"/>
                  </a:lnTo>
                  <a:lnTo>
                    <a:pt x="14959" y="241851"/>
                  </a:lnTo>
                  <a:lnTo>
                    <a:pt x="31370" y="266231"/>
                  </a:lnTo>
                  <a:lnTo>
                    <a:pt x="56068" y="278948"/>
                  </a:lnTo>
                  <a:lnTo>
                    <a:pt x="99532" y="289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953"/>
            <p:cNvSpPr/>
            <p:nvPr>
              <p:custDataLst>
                <p:tags r:id="rId123"/>
              </p:custDataLst>
            </p:nvPr>
          </p:nvSpPr>
          <p:spPr>
            <a:xfrm>
              <a:off x="7181517" y="4214856"/>
              <a:ext cx="152734" cy="125203"/>
            </a:xfrm>
            <a:custGeom>
              <a:avLst/>
              <a:gdLst/>
              <a:ahLst/>
              <a:cxnLst/>
              <a:rect l="0" t="0" r="0" b="0"/>
              <a:pathLst>
                <a:path w="152734" h="125203">
                  <a:moveTo>
                    <a:pt x="25733" y="39644"/>
                  </a:moveTo>
                  <a:lnTo>
                    <a:pt x="25733" y="39644"/>
                  </a:lnTo>
                  <a:lnTo>
                    <a:pt x="25733" y="43015"/>
                  </a:lnTo>
                  <a:lnTo>
                    <a:pt x="27614" y="46551"/>
                  </a:lnTo>
                  <a:lnTo>
                    <a:pt x="30096" y="50475"/>
                  </a:lnTo>
                  <a:lnTo>
                    <a:pt x="31200" y="54571"/>
                  </a:lnTo>
                  <a:lnTo>
                    <a:pt x="32905" y="55240"/>
                  </a:lnTo>
                  <a:lnTo>
                    <a:pt x="38563" y="54101"/>
                  </a:lnTo>
                  <a:lnTo>
                    <a:pt x="49680" y="46123"/>
                  </a:lnTo>
                  <a:lnTo>
                    <a:pt x="58543" y="31451"/>
                  </a:lnTo>
                  <a:lnTo>
                    <a:pt x="59600" y="19775"/>
                  </a:lnTo>
                  <a:lnTo>
                    <a:pt x="57901" y="1774"/>
                  </a:lnTo>
                  <a:lnTo>
                    <a:pt x="56351" y="286"/>
                  </a:lnTo>
                  <a:lnTo>
                    <a:pt x="53906" y="0"/>
                  </a:lnTo>
                  <a:lnTo>
                    <a:pt x="50865" y="515"/>
                  </a:lnTo>
                  <a:lnTo>
                    <a:pt x="33102" y="14723"/>
                  </a:lnTo>
                  <a:lnTo>
                    <a:pt x="11952" y="49878"/>
                  </a:lnTo>
                  <a:lnTo>
                    <a:pt x="640" y="79678"/>
                  </a:lnTo>
                  <a:lnTo>
                    <a:pt x="0" y="97889"/>
                  </a:lnTo>
                  <a:lnTo>
                    <a:pt x="3948" y="111626"/>
                  </a:lnTo>
                  <a:lnTo>
                    <a:pt x="6977" y="117266"/>
                  </a:lnTo>
                  <a:lnTo>
                    <a:pt x="13228" y="121025"/>
                  </a:lnTo>
                  <a:lnTo>
                    <a:pt x="31464" y="125202"/>
                  </a:lnTo>
                  <a:lnTo>
                    <a:pt x="72273" y="120812"/>
                  </a:lnTo>
                  <a:lnTo>
                    <a:pt x="103803" y="110526"/>
                  </a:lnTo>
                  <a:lnTo>
                    <a:pt x="152733" y="90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954"/>
            <p:cNvSpPr/>
            <p:nvPr>
              <p:custDataLst>
                <p:tags r:id="rId124"/>
              </p:custDataLst>
            </p:nvPr>
          </p:nvSpPr>
          <p:spPr>
            <a:xfrm>
              <a:off x="7073900" y="4248150"/>
              <a:ext cx="76201" cy="116115"/>
            </a:xfrm>
            <a:custGeom>
              <a:avLst/>
              <a:gdLst/>
              <a:ahLst/>
              <a:cxnLst/>
              <a:rect l="0" t="0" r="0" b="0"/>
              <a:pathLst>
                <a:path w="76201" h="116115">
                  <a:moveTo>
                    <a:pt x="0" y="0"/>
                  </a:moveTo>
                  <a:lnTo>
                    <a:pt x="0" y="0"/>
                  </a:lnTo>
                  <a:lnTo>
                    <a:pt x="3370" y="47562"/>
                  </a:lnTo>
                  <a:lnTo>
                    <a:pt x="10831" y="89384"/>
                  </a:lnTo>
                  <a:lnTo>
                    <a:pt x="17007" y="110445"/>
                  </a:lnTo>
                  <a:lnTo>
                    <a:pt x="21199" y="116114"/>
                  </a:lnTo>
                  <a:lnTo>
                    <a:pt x="24011" y="115510"/>
                  </a:lnTo>
                  <a:lnTo>
                    <a:pt x="30897" y="109193"/>
                  </a:lnTo>
                  <a:lnTo>
                    <a:pt x="46110" y="77752"/>
                  </a:lnTo>
                  <a:lnTo>
                    <a:pt x="55681" y="49300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3955"/>
            <p:cNvSpPr/>
            <p:nvPr>
              <p:custDataLst>
                <p:tags r:id="rId125"/>
              </p:custDataLst>
            </p:nvPr>
          </p:nvSpPr>
          <p:spPr>
            <a:xfrm>
              <a:off x="6978650" y="4222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3956"/>
            <p:cNvSpPr/>
            <p:nvPr>
              <p:custDataLst>
                <p:tags r:id="rId126"/>
              </p:custDataLst>
            </p:nvPr>
          </p:nvSpPr>
          <p:spPr>
            <a:xfrm>
              <a:off x="6991350" y="42989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5025" y="22604"/>
                  </a:lnTo>
                  <a:lnTo>
                    <a:pt x="6234" y="6828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957"/>
            <p:cNvSpPr/>
            <p:nvPr>
              <p:custDataLst>
                <p:tags r:id="rId127"/>
              </p:custDataLst>
            </p:nvPr>
          </p:nvSpPr>
          <p:spPr>
            <a:xfrm>
              <a:off x="6826772" y="4298950"/>
              <a:ext cx="94729" cy="31751"/>
            </a:xfrm>
            <a:custGeom>
              <a:avLst/>
              <a:gdLst/>
              <a:ahLst/>
              <a:cxnLst/>
              <a:rect l="0" t="0" r="0" b="0"/>
              <a:pathLst>
                <a:path w="94729" h="31751">
                  <a:moveTo>
                    <a:pt x="12178" y="31750"/>
                  </a:moveTo>
                  <a:lnTo>
                    <a:pt x="12178" y="31750"/>
                  </a:lnTo>
                  <a:lnTo>
                    <a:pt x="0" y="31750"/>
                  </a:lnTo>
                  <a:lnTo>
                    <a:pt x="3004" y="31750"/>
                  </a:lnTo>
                  <a:lnTo>
                    <a:pt x="44304" y="14073"/>
                  </a:lnTo>
                  <a:lnTo>
                    <a:pt x="9472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958"/>
            <p:cNvSpPr/>
            <p:nvPr>
              <p:custDataLst>
                <p:tags r:id="rId128"/>
              </p:custDataLst>
            </p:nvPr>
          </p:nvSpPr>
          <p:spPr>
            <a:xfrm>
              <a:off x="6855087" y="4152900"/>
              <a:ext cx="38623" cy="284731"/>
            </a:xfrm>
            <a:custGeom>
              <a:avLst/>
              <a:gdLst/>
              <a:ahLst/>
              <a:cxnLst/>
              <a:rect l="0" t="0" r="0" b="0"/>
              <a:pathLst>
                <a:path w="38623" h="284731">
                  <a:moveTo>
                    <a:pt x="15613" y="0"/>
                  </a:moveTo>
                  <a:lnTo>
                    <a:pt x="15613" y="0"/>
                  </a:lnTo>
                  <a:lnTo>
                    <a:pt x="15611" y="6742"/>
                  </a:lnTo>
                  <a:lnTo>
                    <a:pt x="4678" y="54272"/>
                  </a:lnTo>
                  <a:lnTo>
                    <a:pt x="64" y="100042"/>
                  </a:lnTo>
                  <a:lnTo>
                    <a:pt x="0" y="137361"/>
                  </a:lnTo>
                  <a:lnTo>
                    <a:pt x="1618" y="176055"/>
                  </a:lnTo>
                  <a:lnTo>
                    <a:pt x="2337" y="212067"/>
                  </a:lnTo>
                  <a:lnTo>
                    <a:pt x="6113" y="253962"/>
                  </a:lnTo>
                  <a:lnTo>
                    <a:pt x="11701" y="278604"/>
                  </a:lnTo>
                  <a:lnTo>
                    <a:pt x="14415" y="282397"/>
                  </a:lnTo>
                  <a:lnTo>
                    <a:pt x="17637" y="284221"/>
                  </a:lnTo>
                  <a:lnTo>
                    <a:pt x="21196" y="284730"/>
                  </a:lnTo>
                  <a:lnTo>
                    <a:pt x="24979" y="282248"/>
                  </a:lnTo>
                  <a:lnTo>
                    <a:pt x="32946" y="271964"/>
                  </a:lnTo>
                  <a:lnTo>
                    <a:pt x="38622" y="246936"/>
                  </a:lnTo>
                  <a:lnTo>
                    <a:pt x="34306" y="229224"/>
                  </a:lnTo>
                  <a:lnTo>
                    <a:pt x="21963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959"/>
            <p:cNvSpPr/>
            <p:nvPr>
              <p:custDataLst>
                <p:tags r:id="rId129"/>
              </p:custDataLst>
            </p:nvPr>
          </p:nvSpPr>
          <p:spPr>
            <a:xfrm>
              <a:off x="6731000" y="4254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960"/>
            <p:cNvSpPr/>
            <p:nvPr>
              <p:custDataLst>
                <p:tags r:id="rId130"/>
              </p:custDataLst>
            </p:nvPr>
          </p:nvSpPr>
          <p:spPr>
            <a:xfrm>
              <a:off x="6724650" y="4368800"/>
              <a:ext cx="9721" cy="63501"/>
            </a:xfrm>
            <a:custGeom>
              <a:avLst/>
              <a:gdLst/>
              <a:ahLst/>
              <a:cxnLst/>
              <a:rect l="0" t="0" r="0" b="0"/>
              <a:pathLst>
                <a:path w="9721" h="63501">
                  <a:moveTo>
                    <a:pt x="6350" y="0"/>
                  </a:moveTo>
                  <a:lnTo>
                    <a:pt x="6350" y="0"/>
                  </a:lnTo>
                  <a:lnTo>
                    <a:pt x="9720" y="10113"/>
                  </a:lnTo>
                  <a:lnTo>
                    <a:pt x="9495" y="1884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961"/>
            <p:cNvSpPr/>
            <p:nvPr>
              <p:custDataLst>
                <p:tags r:id="rId131"/>
              </p:custDataLst>
            </p:nvPr>
          </p:nvSpPr>
          <p:spPr>
            <a:xfrm>
              <a:off x="6572835" y="4344544"/>
              <a:ext cx="87109" cy="127736"/>
            </a:xfrm>
            <a:custGeom>
              <a:avLst/>
              <a:gdLst/>
              <a:ahLst/>
              <a:cxnLst/>
              <a:rect l="0" t="0" r="0" b="0"/>
              <a:pathLst>
                <a:path w="87109" h="127736">
                  <a:moveTo>
                    <a:pt x="69265" y="11556"/>
                  </a:moveTo>
                  <a:lnTo>
                    <a:pt x="69265" y="11556"/>
                  </a:lnTo>
                  <a:lnTo>
                    <a:pt x="65894" y="8185"/>
                  </a:lnTo>
                  <a:lnTo>
                    <a:pt x="53685" y="2717"/>
                  </a:lnTo>
                  <a:lnTo>
                    <a:pt x="36662" y="0"/>
                  </a:lnTo>
                  <a:lnTo>
                    <a:pt x="18212" y="2566"/>
                  </a:lnTo>
                  <a:lnTo>
                    <a:pt x="6082" y="7795"/>
                  </a:lnTo>
                  <a:lnTo>
                    <a:pt x="3859" y="10460"/>
                  </a:lnTo>
                  <a:lnTo>
                    <a:pt x="731" y="20247"/>
                  </a:lnTo>
                  <a:lnTo>
                    <a:pt x="0" y="25532"/>
                  </a:lnTo>
                  <a:lnTo>
                    <a:pt x="5320" y="32114"/>
                  </a:lnTo>
                  <a:lnTo>
                    <a:pt x="15444" y="39037"/>
                  </a:lnTo>
                  <a:lnTo>
                    <a:pt x="60569" y="58770"/>
                  </a:lnTo>
                  <a:lnTo>
                    <a:pt x="74573" y="66877"/>
                  </a:lnTo>
                  <a:lnTo>
                    <a:pt x="79154" y="71721"/>
                  </a:lnTo>
                  <a:lnTo>
                    <a:pt x="84242" y="82746"/>
                  </a:lnTo>
                  <a:lnTo>
                    <a:pt x="87108" y="100853"/>
                  </a:lnTo>
                  <a:lnTo>
                    <a:pt x="85393" y="106365"/>
                  </a:lnTo>
                  <a:lnTo>
                    <a:pt x="77844" y="116252"/>
                  </a:lnTo>
                  <a:lnTo>
                    <a:pt x="58323" y="126381"/>
                  </a:lnTo>
                  <a:lnTo>
                    <a:pt x="48410" y="127735"/>
                  </a:lnTo>
                  <a:lnTo>
                    <a:pt x="44777" y="127109"/>
                  </a:lnTo>
                  <a:lnTo>
                    <a:pt x="43062" y="123869"/>
                  </a:lnTo>
                  <a:lnTo>
                    <a:pt x="43865" y="100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962"/>
            <p:cNvSpPr/>
            <p:nvPr>
              <p:custDataLst>
                <p:tags r:id="rId132"/>
              </p:custDataLst>
            </p:nvPr>
          </p:nvSpPr>
          <p:spPr>
            <a:xfrm>
              <a:off x="6432660" y="4388733"/>
              <a:ext cx="83001" cy="97676"/>
            </a:xfrm>
            <a:custGeom>
              <a:avLst/>
              <a:gdLst/>
              <a:ahLst/>
              <a:cxnLst/>
              <a:rect l="0" t="0" r="0" b="0"/>
              <a:pathLst>
                <a:path w="83001" h="97676">
                  <a:moveTo>
                    <a:pt x="31640" y="5467"/>
                  </a:moveTo>
                  <a:lnTo>
                    <a:pt x="31640" y="5467"/>
                  </a:lnTo>
                  <a:lnTo>
                    <a:pt x="17335" y="5467"/>
                  </a:lnTo>
                  <a:lnTo>
                    <a:pt x="12818" y="3585"/>
                  </a:lnTo>
                  <a:lnTo>
                    <a:pt x="8458" y="1103"/>
                  </a:lnTo>
                  <a:lnTo>
                    <a:pt x="4167" y="0"/>
                  </a:lnTo>
                  <a:lnTo>
                    <a:pt x="2742" y="1116"/>
                  </a:lnTo>
                  <a:lnTo>
                    <a:pt x="1158" y="6120"/>
                  </a:lnTo>
                  <a:lnTo>
                    <a:pt x="0" y="50041"/>
                  </a:lnTo>
                  <a:lnTo>
                    <a:pt x="3702" y="66200"/>
                  </a:lnTo>
                  <a:lnTo>
                    <a:pt x="6664" y="73472"/>
                  </a:lnTo>
                  <a:lnTo>
                    <a:pt x="17482" y="85315"/>
                  </a:lnTo>
                  <a:lnTo>
                    <a:pt x="30287" y="93872"/>
                  </a:lnTo>
                  <a:lnTo>
                    <a:pt x="40681" y="97675"/>
                  </a:lnTo>
                  <a:lnTo>
                    <a:pt x="51886" y="95601"/>
                  </a:lnTo>
                  <a:lnTo>
                    <a:pt x="63216" y="89271"/>
                  </a:lnTo>
                  <a:lnTo>
                    <a:pt x="76822" y="73807"/>
                  </a:lnTo>
                  <a:lnTo>
                    <a:pt x="83000" y="61946"/>
                  </a:lnTo>
                  <a:lnTo>
                    <a:pt x="82814" y="54409"/>
                  </a:lnTo>
                  <a:lnTo>
                    <a:pt x="73143" y="29062"/>
                  </a:lnTo>
                  <a:lnTo>
                    <a:pt x="59439" y="8853"/>
                  </a:lnTo>
                  <a:lnTo>
                    <a:pt x="57935" y="7723"/>
                  </a:lnTo>
                  <a:lnTo>
                    <a:pt x="50690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963"/>
            <p:cNvSpPr/>
            <p:nvPr>
              <p:custDataLst>
                <p:tags r:id="rId133"/>
              </p:custDataLst>
            </p:nvPr>
          </p:nvSpPr>
          <p:spPr>
            <a:xfrm>
              <a:off x="6245290" y="4200835"/>
              <a:ext cx="120997" cy="351456"/>
            </a:xfrm>
            <a:custGeom>
              <a:avLst/>
              <a:gdLst/>
              <a:ahLst/>
              <a:cxnLst/>
              <a:rect l="0" t="0" r="0" b="0"/>
              <a:pathLst>
                <a:path w="120997" h="351456">
                  <a:moveTo>
                    <a:pt x="9460" y="104465"/>
                  </a:moveTo>
                  <a:lnTo>
                    <a:pt x="9460" y="104465"/>
                  </a:lnTo>
                  <a:lnTo>
                    <a:pt x="3993" y="98998"/>
                  </a:lnTo>
                  <a:lnTo>
                    <a:pt x="2993" y="99409"/>
                  </a:lnTo>
                  <a:lnTo>
                    <a:pt x="0" y="101747"/>
                  </a:lnTo>
                  <a:lnTo>
                    <a:pt x="1090" y="120515"/>
                  </a:lnTo>
                  <a:lnTo>
                    <a:pt x="12625" y="155160"/>
                  </a:lnTo>
                  <a:lnTo>
                    <a:pt x="29447" y="200076"/>
                  </a:lnTo>
                  <a:lnTo>
                    <a:pt x="41626" y="234449"/>
                  </a:lnTo>
                  <a:lnTo>
                    <a:pt x="53391" y="269479"/>
                  </a:lnTo>
                  <a:lnTo>
                    <a:pt x="67241" y="314146"/>
                  </a:lnTo>
                  <a:lnTo>
                    <a:pt x="80953" y="350067"/>
                  </a:lnTo>
                  <a:lnTo>
                    <a:pt x="81817" y="351455"/>
                  </a:lnTo>
                  <a:lnTo>
                    <a:pt x="72436" y="311800"/>
                  </a:lnTo>
                  <a:lnTo>
                    <a:pt x="60498" y="272814"/>
                  </a:lnTo>
                  <a:lnTo>
                    <a:pt x="54069" y="247037"/>
                  </a:lnTo>
                  <a:lnTo>
                    <a:pt x="47665" y="217857"/>
                  </a:lnTo>
                  <a:lnTo>
                    <a:pt x="41280" y="186410"/>
                  </a:lnTo>
                  <a:lnTo>
                    <a:pt x="37729" y="159095"/>
                  </a:lnTo>
                  <a:lnTo>
                    <a:pt x="35665" y="111811"/>
                  </a:lnTo>
                  <a:lnTo>
                    <a:pt x="37099" y="77156"/>
                  </a:lnTo>
                  <a:lnTo>
                    <a:pt x="41500" y="51405"/>
                  </a:lnTo>
                  <a:lnTo>
                    <a:pt x="60742" y="10589"/>
                  </a:lnTo>
                  <a:lnTo>
                    <a:pt x="64109" y="5898"/>
                  </a:lnTo>
                  <a:lnTo>
                    <a:pt x="71614" y="685"/>
                  </a:lnTo>
                  <a:lnTo>
                    <a:pt x="75591" y="0"/>
                  </a:lnTo>
                  <a:lnTo>
                    <a:pt x="83772" y="1122"/>
                  </a:lnTo>
                  <a:lnTo>
                    <a:pt x="93993" y="13379"/>
                  </a:lnTo>
                  <a:lnTo>
                    <a:pt x="114431" y="52371"/>
                  </a:lnTo>
                  <a:lnTo>
                    <a:pt x="120996" y="86913"/>
                  </a:lnTo>
                  <a:lnTo>
                    <a:pt x="116887" y="109599"/>
                  </a:lnTo>
                  <a:lnTo>
                    <a:pt x="107299" y="130735"/>
                  </a:lnTo>
                  <a:lnTo>
                    <a:pt x="93630" y="149537"/>
                  </a:lnTo>
                  <a:lnTo>
                    <a:pt x="76267" y="159774"/>
                  </a:lnTo>
                  <a:lnTo>
                    <a:pt x="58203" y="163620"/>
                  </a:lnTo>
                  <a:lnTo>
                    <a:pt x="28510" y="1616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964"/>
            <p:cNvSpPr/>
            <p:nvPr>
              <p:custDataLst>
                <p:tags r:id="rId134"/>
              </p:custDataLst>
            </p:nvPr>
          </p:nvSpPr>
          <p:spPr>
            <a:xfrm>
              <a:off x="6458538" y="3774070"/>
              <a:ext cx="304213" cy="145831"/>
            </a:xfrm>
            <a:custGeom>
              <a:avLst/>
              <a:gdLst/>
              <a:ahLst/>
              <a:cxnLst/>
              <a:rect l="0" t="0" r="0" b="0"/>
              <a:pathLst>
                <a:path w="304213" h="145831">
                  <a:moveTo>
                    <a:pt x="5762" y="4180"/>
                  </a:moveTo>
                  <a:lnTo>
                    <a:pt x="5762" y="4180"/>
                  </a:lnTo>
                  <a:lnTo>
                    <a:pt x="2391" y="4180"/>
                  </a:lnTo>
                  <a:lnTo>
                    <a:pt x="1398" y="5591"/>
                  </a:lnTo>
                  <a:lnTo>
                    <a:pt x="0" y="15024"/>
                  </a:lnTo>
                  <a:lnTo>
                    <a:pt x="169" y="59163"/>
                  </a:lnTo>
                  <a:lnTo>
                    <a:pt x="6331" y="99838"/>
                  </a:lnTo>
                  <a:lnTo>
                    <a:pt x="14163" y="127538"/>
                  </a:lnTo>
                  <a:lnTo>
                    <a:pt x="21490" y="140145"/>
                  </a:lnTo>
                  <a:lnTo>
                    <a:pt x="29450" y="145748"/>
                  </a:lnTo>
                  <a:lnTo>
                    <a:pt x="33549" y="145830"/>
                  </a:lnTo>
                  <a:lnTo>
                    <a:pt x="41864" y="142160"/>
                  </a:lnTo>
                  <a:lnTo>
                    <a:pt x="54481" y="125418"/>
                  </a:lnTo>
                  <a:lnTo>
                    <a:pt x="65543" y="88056"/>
                  </a:lnTo>
                  <a:lnTo>
                    <a:pt x="67487" y="86203"/>
                  </a:lnTo>
                  <a:lnTo>
                    <a:pt x="69490" y="85673"/>
                  </a:lnTo>
                  <a:lnTo>
                    <a:pt x="77561" y="88299"/>
                  </a:lnTo>
                  <a:lnTo>
                    <a:pt x="87008" y="93545"/>
                  </a:lnTo>
                  <a:lnTo>
                    <a:pt x="108157" y="107383"/>
                  </a:lnTo>
                  <a:lnTo>
                    <a:pt x="117358" y="110020"/>
                  </a:lnTo>
                  <a:lnTo>
                    <a:pt x="129913" y="107429"/>
                  </a:lnTo>
                  <a:lnTo>
                    <a:pt x="143490" y="100869"/>
                  </a:lnTo>
                  <a:lnTo>
                    <a:pt x="159067" y="84569"/>
                  </a:lnTo>
                  <a:lnTo>
                    <a:pt x="171914" y="61474"/>
                  </a:lnTo>
                  <a:lnTo>
                    <a:pt x="181889" y="18850"/>
                  </a:lnTo>
                  <a:lnTo>
                    <a:pt x="183066" y="5156"/>
                  </a:lnTo>
                  <a:lnTo>
                    <a:pt x="182526" y="2713"/>
                  </a:lnTo>
                  <a:lnTo>
                    <a:pt x="181459" y="1086"/>
                  </a:lnTo>
                  <a:lnTo>
                    <a:pt x="180044" y="0"/>
                  </a:lnTo>
                  <a:lnTo>
                    <a:pt x="172826" y="2558"/>
                  </a:lnTo>
                  <a:lnTo>
                    <a:pt x="163268" y="9103"/>
                  </a:lnTo>
                  <a:lnTo>
                    <a:pt x="154316" y="19068"/>
                  </a:lnTo>
                  <a:lnTo>
                    <a:pt x="149397" y="32434"/>
                  </a:lnTo>
                  <a:lnTo>
                    <a:pt x="147916" y="47782"/>
                  </a:lnTo>
                  <a:lnTo>
                    <a:pt x="149610" y="64010"/>
                  </a:lnTo>
                  <a:lnTo>
                    <a:pt x="156478" y="78749"/>
                  </a:lnTo>
                  <a:lnTo>
                    <a:pt x="161272" y="85642"/>
                  </a:lnTo>
                  <a:lnTo>
                    <a:pt x="176007" y="95183"/>
                  </a:lnTo>
                  <a:lnTo>
                    <a:pt x="195726" y="101071"/>
                  </a:lnTo>
                  <a:lnTo>
                    <a:pt x="233889" y="103679"/>
                  </a:lnTo>
                  <a:lnTo>
                    <a:pt x="270206" y="99592"/>
                  </a:lnTo>
                  <a:lnTo>
                    <a:pt x="304212" y="86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965"/>
            <p:cNvSpPr/>
            <p:nvPr>
              <p:custDataLst>
                <p:tags r:id="rId135"/>
              </p:custDataLst>
            </p:nvPr>
          </p:nvSpPr>
          <p:spPr>
            <a:xfrm>
              <a:off x="6280148" y="3816350"/>
              <a:ext cx="120653" cy="134910"/>
            </a:xfrm>
            <a:custGeom>
              <a:avLst/>
              <a:gdLst/>
              <a:ahLst/>
              <a:cxnLst/>
              <a:rect l="0" t="0" r="0" b="0"/>
              <a:pathLst>
                <a:path w="120653" h="134910">
                  <a:moveTo>
                    <a:pt x="2" y="44450"/>
                  </a:moveTo>
                  <a:lnTo>
                    <a:pt x="2" y="44450"/>
                  </a:lnTo>
                  <a:lnTo>
                    <a:pt x="0" y="35612"/>
                  </a:lnTo>
                  <a:lnTo>
                    <a:pt x="1884" y="31585"/>
                  </a:lnTo>
                  <a:lnTo>
                    <a:pt x="3373" y="29523"/>
                  </a:lnTo>
                  <a:lnTo>
                    <a:pt x="19775" y="19035"/>
                  </a:lnTo>
                  <a:lnTo>
                    <a:pt x="23768" y="16923"/>
                  </a:lnTo>
                  <a:lnTo>
                    <a:pt x="27841" y="16221"/>
                  </a:lnTo>
                  <a:lnTo>
                    <a:pt x="36128" y="17323"/>
                  </a:lnTo>
                  <a:lnTo>
                    <a:pt x="48728" y="25280"/>
                  </a:lnTo>
                  <a:lnTo>
                    <a:pt x="68140" y="43317"/>
                  </a:lnTo>
                  <a:lnTo>
                    <a:pt x="78028" y="60409"/>
                  </a:lnTo>
                  <a:lnTo>
                    <a:pt x="83364" y="79765"/>
                  </a:lnTo>
                  <a:lnTo>
                    <a:pt x="82400" y="108379"/>
                  </a:lnTo>
                  <a:lnTo>
                    <a:pt x="77646" y="126030"/>
                  </a:lnTo>
                  <a:lnTo>
                    <a:pt x="73785" y="133154"/>
                  </a:lnTo>
                  <a:lnTo>
                    <a:pt x="71770" y="134631"/>
                  </a:lnTo>
                  <a:lnTo>
                    <a:pt x="69719" y="134909"/>
                  </a:lnTo>
                  <a:lnTo>
                    <a:pt x="67647" y="134389"/>
                  </a:lnTo>
                  <a:lnTo>
                    <a:pt x="63463" y="126286"/>
                  </a:lnTo>
                  <a:lnTo>
                    <a:pt x="61359" y="120174"/>
                  </a:lnTo>
                  <a:lnTo>
                    <a:pt x="61770" y="94717"/>
                  </a:lnTo>
                  <a:lnTo>
                    <a:pt x="73101" y="61460"/>
                  </a:lnTo>
                  <a:lnTo>
                    <a:pt x="101495" y="17007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966"/>
            <p:cNvSpPr/>
            <p:nvPr>
              <p:custDataLst>
                <p:tags r:id="rId136"/>
              </p:custDataLst>
            </p:nvPr>
          </p:nvSpPr>
          <p:spPr>
            <a:xfrm>
              <a:off x="5980095" y="3643583"/>
              <a:ext cx="255606" cy="115618"/>
            </a:xfrm>
            <a:custGeom>
              <a:avLst/>
              <a:gdLst/>
              <a:ahLst/>
              <a:cxnLst/>
              <a:rect l="0" t="0" r="0" b="0"/>
              <a:pathLst>
                <a:path w="255606" h="115618">
                  <a:moveTo>
                    <a:pt x="14305" y="115617"/>
                  </a:moveTo>
                  <a:lnTo>
                    <a:pt x="14305" y="115617"/>
                  </a:lnTo>
                  <a:lnTo>
                    <a:pt x="7564" y="115617"/>
                  </a:lnTo>
                  <a:lnTo>
                    <a:pt x="2372" y="113735"/>
                  </a:lnTo>
                  <a:lnTo>
                    <a:pt x="0" y="112246"/>
                  </a:lnTo>
                  <a:lnTo>
                    <a:pt x="1241" y="109842"/>
                  </a:lnTo>
                  <a:lnTo>
                    <a:pt x="41138" y="85110"/>
                  </a:lnTo>
                  <a:lnTo>
                    <a:pt x="75149" y="69838"/>
                  </a:lnTo>
                  <a:lnTo>
                    <a:pt x="116136" y="53643"/>
                  </a:lnTo>
                  <a:lnTo>
                    <a:pt x="160223" y="37038"/>
                  </a:lnTo>
                  <a:lnTo>
                    <a:pt x="198161" y="22132"/>
                  </a:lnTo>
                  <a:lnTo>
                    <a:pt x="242531" y="2057"/>
                  </a:lnTo>
                  <a:lnTo>
                    <a:pt x="246890" y="400"/>
                  </a:lnTo>
                  <a:lnTo>
                    <a:pt x="249795" y="0"/>
                  </a:lnTo>
                  <a:lnTo>
                    <a:pt x="255605" y="1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967"/>
            <p:cNvSpPr/>
            <p:nvPr>
              <p:custDataLst>
                <p:tags r:id="rId137"/>
              </p:custDataLst>
            </p:nvPr>
          </p:nvSpPr>
          <p:spPr>
            <a:xfrm>
              <a:off x="6096000" y="3658744"/>
              <a:ext cx="63501" cy="310007"/>
            </a:xfrm>
            <a:custGeom>
              <a:avLst/>
              <a:gdLst/>
              <a:ahLst/>
              <a:cxnLst/>
              <a:rect l="0" t="0" r="0" b="0"/>
              <a:pathLst>
                <a:path w="63501" h="310007">
                  <a:moveTo>
                    <a:pt x="0" y="11556"/>
                  </a:moveTo>
                  <a:lnTo>
                    <a:pt x="0" y="11556"/>
                  </a:lnTo>
                  <a:lnTo>
                    <a:pt x="11556" y="0"/>
                  </a:lnTo>
                  <a:lnTo>
                    <a:pt x="15970" y="37681"/>
                  </a:lnTo>
                  <a:lnTo>
                    <a:pt x="21508" y="80915"/>
                  </a:lnTo>
                  <a:lnTo>
                    <a:pt x="25552" y="119523"/>
                  </a:lnTo>
                  <a:lnTo>
                    <a:pt x="30406" y="162552"/>
                  </a:lnTo>
                  <a:lnTo>
                    <a:pt x="37267" y="207547"/>
                  </a:lnTo>
                  <a:lnTo>
                    <a:pt x="43140" y="245889"/>
                  </a:lnTo>
                  <a:lnTo>
                    <a:pt x="50412" y="287716"/>
                  </a:lnTo>
                  <a:lnTo>
                    <a:pt x="54860" y="302921"/>
                  </a:lnTo>
                  <a:lnTo>
                    <a:pt x="57035" y="305988"/>
                  </a:lnTo>
                  <a:lnTo>
                    <a:pt x="63500" y="31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3968"/>
            <p:cNvSpPr/>
            <p:nvPr>
              <p:custDataLst>
                <p:tags r:id="rId138"/>
              </p:custDataLst>
            </p:nvPr>
          </p:nvSpPr>
          <p:spPr>
            <a:xfrm>
              <a:off x="7943850" y="3644900"/>
              <a:ext cx="127320" cy="381001"/>
            </a:xfrm>
            <a:custGeom>
              <a:avLst/>
              <a:gdLst/>
              <a:ahLst/>
              <a:cxnLst/>
              <a:rect l="0" t="0" r="0" b="0"/>
              <a:pathLst>
                <a:path w="127320" h="3810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72730" y="6742"/>
                  </a:lnTo>
                  <a:lnTo>
                    <a:pt x="93125" y="34531"/>
                  </a:lnTo>
                  <a:lnTo>
                    <a:pt x="107005" y="67793"/>
                  </a:lnTo>
                  <a:lnTo>
                    <a:pt x="118818" y="109858"/>
                  </a:lnTo>
                  <a:lnTo>
                    <a:pt x="122958" y="133917"/>
                  </a:lnTo>
                  <a:lnTo>
                    <a:pt x="126421" y="159127"/>
                  </a:lnTo>
                  <a:lnTo>
                    <a:pt x="127319" y="184402"/>
                  </a:lnTo>
                  <a:lnTo>
                    <a:pt x="126507" y="209717"/>
                  </a:lnTo>
                  <a:lnTo>
                    <a:pt x="124555" y="235062"/>
                  </a:lnTo>
                  <a:lnTo>
                    <a:pt x="109215" y="282036"/>
                  </a:lnTo>
                  <a:lnTo>
                    <a:pt x="98210" y="304441"/>
                  </a:lnTo>
                  <a:lnTo>
                    <a:pt x="63404" y="33874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3969"/>
            <p:cNvSpPr/>
            <p:nvPr>
              <p:custDataLst>
                <p:tags r:id="rId139"/>
              </p:custDataLst>
            </p:nvPr>
          </p:nvSpPr>
          <p:spPr>
            <a:xfrm>
              <a:off x="7823198" y="3707340"/>
              <a:ext cx="104793" cy="277769"/>
            </a:xfrm>
            <a:custGeom>
              <a:avLst/>
              <a:gdLst/>
              <a:ahLst/>
              <a:cxnLst/>
              <a:rect l="0" t="0" r="0" b="0"/>
              <a:pathLst>
                <a:path w="104793" h="277769">
                  <a:moveTo>
                    <a:pt x="2" y="51860"/>
                  </a:moveTo>
                  <a:lnTo>
                    <a:pt x="2" y="51860"/>
                  </a:lnTo>
                  <a:lnTo>
                    <a:pt x="0" y="58602"/>
                  </a:lnTo>
                  <a:lnTo>
                    <a:pt x="21049" y="97294"/>
                  </a:lnTo>
                  <a:lnTo>
                    <a:pt x="31952" y="133603"/>
                  </a:lnTo>
                  <a:lnTo>
                    <a:pt x="43022" y="175642"/>
                  </a:lnTo>
                  <a:lnTo>
                    <a:pt x="51867" y="219378"/>
                  </a:lnTo>
                  <a:lnTo>
                    <a:pt x="56456" y="266833"/>
                  </a:lnTo>
                  <a:lnTo>
                    <a:pt x="57014" y="277768"/>
                  </a:lnTo>
                  <a:lnTo>
                    <a:pt x="46998" y="242581"/>
                  </a:lnTo>
                  <a:lnTo>
                    <a:pt x="38293" y="202242"/>
                  </a:lnTo>
                  <a:lnTo>
                    <a:pt x="31130" y="155385"/>
                  </a:lnTo>
                  <a:lnTo>
                    <a:pt x="29220" y="130049"/>
                  </a:lnTo>
                  <a:lnTo>
                    <a:pt x="27948" y="103986"/>
                  </a:lnTo>
                  <a:lnTo>
                    <a:pt x="30297" y="63738"/>
                  </a:lnTo>
                  <a:lnTo>
                    <a:pt x="37455" y="34561"/>
                  </a:lnTo>
                  <a:lnTo>
                    <a:pt x="50044" y="16890"/>
                  </a:lnTo>
                  <a:lnTo>
                    <a:pt x="69627" y="2379"/>
                  </a:lnTo>
                  <a:lnTo>
                    <a:pt x="80571" y="0"/>
                  </a:lnTo>
                  <a:lnTo>
                    <a:pt x="85464" y="353"/>
                  </a:lnTo>
                  <a:lnTo>
                    <a:pt x="90138" y="3411"/>
                  </a:lnTo>
                  <a:lnTo>
                    <a:pt x="99094" y="14334"/>
                  </a:lnTo>
                  <a:lnTo>
                    <a:pt x="104015" y="30478"/>
                  </a:lnTo>
                  <a:lnTo>
                    <a:pt x="104792" y="49412"/>
                  </a:lnTo>
                  <a:lnTo>
                    <a:pt x="93792" y="88431"/>
                  </a:lnTo>
                  <a:lnTo>
                    <a:pt x="90045" y="97408"/>
                  </a:lnTo>
                  <a:lnTo>
                    <a:pt x="78356" y="111144"/>
                  </a:lnTo>
                  <a:lnTo>
                    <a:pt x="71288" y="116782"/>
                  </a:lnTo>
                  <a:lnTo>
                    <a:pt x="57790" y="121166"/>
                  </a:lnTo>
                  <a:lnTo>
                    <a:pt x="51228" y="121347"/>
                  </a:lnTo>
                  <a:lnTo>
                    <a:pt x="45441" y="118646"/>
                  </a:lnTo>
                  <a:lnTo>
                    <a:pt x="25402" y="96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970"/>
            <p:cNvSpPr/>
            <p:nvPr>
              <p:custDataLst>
                <p:tags r:id="rId140"/>
              </p:custDataLst>
            </p:nvPr>
          </p:nvSpPr>
          <p:spPr>
            <a:xfrm>
              <a:off x="7546779" y="3765550"/>
              <a:ext cx="206572" cy="50801"/>
            </a:xfrm>
            <a:custGeom>
              <a:avLst/>
              <a:gdLst/>
              <a:ahLst/>
              <a:cxnLst/>
              <a:rect l="0" t="0" r="0" b="0"/>
              <a:pathLst>
                <a:path w="2065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418" y="50094"/>
                  </a:lnTo>
                  <a:lnTo>
                    <a:pt x="4645" y="47429"/>
                  </a:lnTo>
                  <a:lnTo>
                    <a:pt x="41252" y="44333"/>
                  </a:lnTo>
                  <a:lnTo>
                    <a:pt x="72418" y="41340"/>
                  </a:lnTo>
                  <a:lnTo>
                    <a:pt x="105555" y="33896"/>
                  </a:lnTo>
                  <a:lnTo>
                    <a:pt x="139098" y="23532"/>
                  </a:lnTo>
                  <a:lnTo>
                    <a:pt x="184070" y="791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971"/>
            <p:cNvSpPr/>
            <p:nvPr>
              <p:custDataLst>
                <p:tags r:id="rId141"/>
              </p:custDataLst>
            </p:nvPr>
          </p:nvSpPr>
          <p:spPr>
            <a:xfrm>
              <a:off x="7645400" y="3803650"/>
              <a:ext cx="31751" cy="190501"/>
            </a:xfrm>
            <a:custGeom>
              <a:avLst/>
              <a:gdLst/>
              <a:ahLst/>
              <a:cxnLst/>
              <a:rect l="0" t="0" r="0" b="0"/>
              <a:pathLst>
                <a:path w="31751" h="190501">
                  <a:moveTo>
                    <a:pt x="0" y="0"/>
                  </a:moveTo>
                  <a:lnTo>
                    <a:pt x="0" y="0"/>
                  </a:lnTo>
                  <a:lnTo>
                    <a:pt x="3763" y="25104"/>
                  </a:lnTo>
                  <a:lnTo>
                    <a:pt x="11933" y="67175"/>
                  </a:lnTo>
                  <a:lnTo>
                    <a:pt x="20704" y="111626"/>
                  </a:lnTo>
                  <a:lnTo>
                    <a:pt x="28477" y="149726"/>
                  </a:lnTo>
                  <a:lnTo>
                    <a:pt x="3175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7" name="SMARTInkShape-3972"/>
          <p:cNvSpPr/>
          <p:nvPr>
            <p:custDataLst>
              <p:tags r:id="rId3"/>
            </p:custDataLst>
          </p:nvPr>
        </p:nvSpPr>
        <p:spPr>
          <a:xfrm>
            <a:off x="11375916" y="2076450"/>
            <a:ext cx="28685" cy="259882"/>
          </a:xfrm>
          <a:custGeom>
            <a:avLst/>
            <a:gdLst/>
            <a:ahLst/>
            <a:cxnLst/>
            <a:rect l="0" t="0" r="0" b="0"/>
            <a:pathLst>
              <a:path w="28685" h="259882">
                <a:moveTo>
                  <a:pt x="22334" y="0"/>
                </a:moveTo>
                <a:lnTo>
                  <a:pt x="22334" y="0"/>
                </a:lnTo>
                <a:lnTo>
                  <a:pt x="18963" y="0"/>
                </a:lnTo>
                <a:lnTo>
                  <a:pt x="15427" y="1881"/>
                </a:lnTo>
                <a:lnTo>
                  <a:pt x="13495" y="3371"/>
                </a:lnTo>
                <a:lnTo>
                  <a:pt x="11349" y="12552"/>
                </a:lnTo>
                <a:lnTo>
                  <a:pt x="6602" y="51555"/>
                </a:lnTo>
                <a:lnTo>
                  <a:pt x="4267" y="95866"/>
                </a:lnTo>
                <a:lnTo>
                  <a:pt x="3720" y="130096"/>
                </a:lnTo>
                <a:lnTo>
                  <a:pt x="2773" y="165770"/>
                </a:lnTo>
                <a:lnTo>
                  <a:pt x="0" y="200440"/>
                </a:lnTo>
                <a:lnTo>
                  <a:pt x="1903" y="242636"/>
                </a:lnTo>
                <a:lnTo>
                  <a:pt x="2669" y="255064"/>
                </a:lnTo>
                <a:lnTo>
                  <a:pt x="4285" y="258237"/>
                </a:lnTo>
                <a:lnTo>
                  <a:pt x="6773" y="259647"/>
                </a:lnTo>
                <a:lnTo>
                  <a:pt x="9843" y="259881"/>
                </a:lnTo>
                <a:lnTo>
                  <a:pt x="13301" y="257921"/>
                </a:lnTo>
                <a:lnTo>
                  <a:pt x="20905" y="250098"/>
                </a:lnTo>
                <a:lnTo>
                  <a:pt x="25226" y="235803"/>
                </a:lnTo>
                <a:lnTo>
                  <a:pt x="28684" y="2095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8" name="SMARTInkShape-Group739"/>
          <p:cNvGrpSpPr/>
          <p:nvPr/>
        </p:nvGrpSpPr>
        <p:grpSpPr>
          <a:xfrm>
            <a:off x="9180006" y="1912756"/>
            <a:ext cx="2516483" cy="633595"/>
            <a:chOff x="9180006" y="1912756"/>
            <a:chExt cx="2516483" cy="633595"/>
          </a:xfrm>
        </p:grpSpPr>
        <p:sp>
          <p:nvSpPr>
            <p:cNvPr id="628" name="SMARTInkShape-3973"/>
            <p:cNvSpPr/>
            <p:nvPr>
              <p:custDataLst>
                <p:tags r:id="rId102"/>
              </p:custDataLst>
            </p:nvPr>
          </p:nvSpPr>
          <p:spPr>
            <a:xfrm>
              <a:off x="11633200" y="2019300"/>
              <a:ext cx="63289" cy="412751"/>
            </a:xfrm>
            <a:custGeom>
              <a:avLst/>
              <a:gdLst/>
              <a:ahLst/>
              <a:cxnLst/>
              <a:rect l="0" t="0" r="0" b="0"/>
              <a:pathLst>
                <a:path w="63289" h="412751">
                  <a:moveTo>
                    <a:pt x="0" y="0"/>
                  </a:moveTo>
                  <a:lnTo>
                    <a:pt x="0" y="0"/>
                  </a:lnTo>
                  <a:lnTo>
                    <a:pt x="20969" y="38282"/>
                  </a:lnTo>
                  <a:lnTo>
                    <a:pt x="38667" y="79468"/>
                  </a:lnTo>
                  <a:lnTo>
                    <a:pt x="51052" y="118339"/>
                  </a:lnTo>
                  <a:lnTo>
                    <a:pt x="55907" y="142393"/>
                  </a:lnTo>
                  <a:lnTo>
                    <a:pt x="59850" y="169012"/>
                  </a:lnTo>
                  <a:lnTo>
                    <a:pt x="63181" y="197341"/>
                  </a:lnTo>
                  <a:lnTo>
                    <a:pt x="63288" y="224694"/>
                  </a:lnTo>
                  <a:lnTo>
                    <a:pt x="61243" y="251396"/>
                  </a:lnTo>
                  <a:lnTo>
                    <a:pt x="57762" y="277664"/>
                  </a:lnTo>
                  <a:lnTo>
                    <a:pt x="48249" y="323784"/>
                  </a:lnTo>
                  <a:lnTo>
                    <a:pt x="35554" y="361921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3974"/>
            <p:cNvSpPr/>
            <p:nvPr>
              <p:custDataLst>
                <p:tags r:id="rId103"/>
              </p:custDataLst>
            </p:nvPr>
          </p:nvSpPr>
          <p:spPr>
            <a:xfrm>
              <a:off x="11423650" y="2190750"/>
              <a:ext cx="63501" cy="137625"/>
            </a:xfrm>
            <a:custGeom>
              <a:avLst/>
              <a:gdLst/>
              <a:ahLst/>
              <a:cxnLst/>
              <a:rect l="0" t="0" r="0" b="0"/>
              <a:pathLst>
                <a:path w="63501" h="137625">
                  <a:moveTo>
                    <a:pt x="0" y="12700"/>
                  </a:moveTo>
                  <a:lnTo>
                    <a:pt x="0" y="12700"/>
                  </a:lnTo>
                  <a:lnTo>
                    <a:pt x="21668" y="56859"/>
                  </a:lnTo>
                  <a:lnTo>
                    <a:pt x="34828" y="83198"/>
                  </a:lnTo>
                  <a:lnTo>
                    <a:pt x="40579" y="105947"/>
                  </a:lnTo>
                  <a:lnTo>
                    <a:pt x="38443" y="124995"/>
                  </a:lnTo>
                  <a:lnTo>
                    <a:pt x="35195" y="132694"/>
                  </a:lnTo>
                  <a:lnTo>
                    <a:pt x="33341" y="135029"/>
                  </a:lnTo>
                  <a:lnTo>
                    <a:pt x="29400" y="137624"/>
                  </a:lnTo>
                  <a:lnTo>
                    <a:pt x="28065" y="137610"/>
                  </a:lnTo>
                  <a:lnTo>
                    <a:pt x="27177" y="136896"/>
                  </a:lnTo>
                  <a:lnTo>
                    <a:pt x="22380" y="120566"/>
                  </a:lnTo>
                  <a:lnTo>
                    <a:pt x="23407" y="81349"/>
                  </a:lnTo>
                  <a:lnTo>
                    <a:pt x="31553" y="39625"/>
                  </a:lnTo>
                  <a:lnTo>
                    <a:pt x="42902" y="13936"/>
                  </a:lnTo>
                  <a:lnTo>
                    <a:pt x="51052" y="619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975"/>
            <p:cNvSpPr/>
            <p:nvPr>
              <p:custDataLst>
                <p:tags r:id="rId104"/>
              </p:custDataLst>
            </p:nvPr>
          </p:nvSpPr>
          <p:spPr>
            <a:xfrm>
              <a:off x="11322572" y="2197100"/>
              <a:ext cx="88379" cy="25401"/>
            </a:xfrm>
            <a:custGeom>
              <a:avLst/>
              <a:gdLst/>
              <a:ahLst/>
              <a:cxnLst/>
              <a:rect l="0" t="0" r="0" b="0"/>
              <a:pathLst>
                <a:path w="88379" h="25401">
                  <a:moveTo>
                    <a:pt x="12178" y="25400"/>
                  </a:moveTo>
                  <a:lnTo>
                    <a:pt x="12178" y="25400"/>
                  </a:lnTo>
                  <a:lnTo>
                    <a:pt x="1243" y="25400"/>
                  </a:lnTo>
                  <a:lnTo>
                    <a:pt x="654" y="24694"/>
                  </a:lnTo>
                  <a:lnTo>
                    <a:pt x="0" y="22029"/>
                  </a:lnTo>
                  <a:lnTo>
                    <a:pt x="1238" y="21036"/>
                  </a:lnTo>
                  <a:lnTo>
                    <a:pt x="44068" y="12259"/>
                  </a:lnTo>
                  <a:lnTo>
                    <a:pt x="8837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976"/>
            <p:cNvSpPr/>
            <p:nvPr>
              <p:custDataLst>
                <p:tags r:id="rId105"/>
              </p:custDataLst>
            </p:nvPr>
          </p:nvSpPr>
          <p:spPr>
            <a:xfrm>
              <a:off x="10410630" y="2136579"/>
              <a:ext cx="121518" cy="200222"/>
            </a:xfrm>
            <a:custGeom>
              <a:avLst/>
              <a:gdLst/>
              <a:ahLst/>
              <a:cxnLst/>
              <a:rect l="0" t="0" r="0" b="0"/>
              <a:pathLst>
                <a:path w="121518" h="200222">
                  <a:moveTo>
                    <a:pt x="3370" y="3371"/>
                  </a:moveTo>
                  <a:lnTo>
                    <a:pt x="3370" y="3371"/>
                  </a:lnTo>
                  <a:lnTo>
                    <a:pt x="3370" y="0"/>
                  </a:lnTo>
                  <a:lnTo>
                    <a:pt x="2665" y="418"/>
                  </a:lnTo>
                  <a:lnTo>
                    <a:pt x="0" y="4646"/>
                  </a:lnTo>
                  <a:lnTo>
                    <a:pt x="2679" y="40547"/>
                  </a:lnTo>
                  <a:lnTo>
                    <a:pt x="8026" y="83844"/>
                  </a:lnTo>
                  <a:lnTo>
                    <a:pt x="14077" y="127561"/>
                  </a:lnTo>
                  <a:lnTo>
                    <a:pt x="20562" y="174971"/>
                  </a:lnTo>
                  <a:lnTo>
                    <a:pt x="22053" y="191862"/>
                  </a:lnTo>
                  <a:lnTo>
                    <a:pt x="18940" y="186534"/>
                  </a:lnTo>
                  <a:lnTo>
                    <a:pt x="10677" y="139280"/>
                  </a:lnTo>
                  <a:lnTo>
                    <a:pt x="11063" y="136310"/>
                  </a:lnTo>
                  <a:lnTo>
                    <a:pt x="12027" y="134330"/>
                  </a:lnTo>
                  <a:lnTo>
                    <a:pt x="22013" y="124411"/>
                  </a:lnTo>
                  <a:lnTo>
                    <a:pt x="67335" y="105823"/>
                  </a:lnTo>
                  <a:lnTo>
                    <a:pt x="82834" y="96178"/>
                  </a:lnTo>
                  <a:lnTo>
                    <a:pt x="95367" y="81072"/>
                  </a:lnTo>
                  <a:lnTo>
                    <a:pt x="117947" y="34482"/>
                  </a:lnTo>
                  <a:lnTo>
                    <a:pt x="121320" y="21667"/>
                  </a:lnTo>
                  <a:lnTo>
                    <a:pt x="121517" y="17685"/>
                  </a:lnTo>
                  <a:lnTo>
                    <a:pt x="120939" y="15030"/>
                  </a:lnTo>
                  <a:lnTo>
                    <a:pt x="119849" y="13261"/>
                  </a:lnTo>
                  <a:lnTo>
                    <a:pt x="118418" y="12786"/>
                  </a:lnTo>
                  <a:lnTo>
                    <a:pt x="116758" y="13175"/>
                  </a:lnTo>
                  <a:lnTo>
                    <a:pt x="114945" y="14141"/>
                  </a:lnTo>
                  <a:lnTo>
                    <a:pt x="111330" y="51882"/>
                  </a:lnTo>
                  <a:lnTo>
                    <a:pt x="107168" y="95434"/>
                  </a:lnTo>
                  <a:lnTo>
                    <a:pt x="105620" y="135071"/>
                  </a:lnTo>
                  <a:lnTo>
                    <a:pt x="103217" y="176664"/>
                  </a:lnTo>
                  <a:lnTo>
                    <a:pt x="101369" y="189751"/>
                  </a:lnTo>
                  <a:lnTo>
                    <a:pt x="101863" y="193241"/>
                  </a:lnTo>
                  <a:lnTo>
                    <a:pt x="104970" y="200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3977"/>
            <p:cNvSpPr/>
            <p:nvPr>
              <p:custDataLst>
                <p:tags r:id="rId106"/>
              </p:custDataLst>
            </p:nvPr>
          </p:nvSpPr>
          <p:spPr>
            <a:xfrm>
              <a:off x="10149065" y="2235200"/>
              <a:ext cx="80786" cy="19051"/>
            </a:xfrm>
            <a:custGeom>
              <a:avLst/>
              <a:gdLst/>
              <a:ahLst/>
              <a:cxnLst/>
              <a:rect l="0" t="0" r="0" b="0"/>
              <a:pathLst>
                <a:path w="807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37312" y="8219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3978"/>
            <p:cNvSpPr/>
            <p:nvPr>
              <p:custDataLst>
                <p:tags r:id="rId107"/>
              </p:custDataLst>
            </p:nvPr>
          </p:nvSpPr>
          <p:spPr>
            <a:xfrm>
              <a:off x="11100059" y="2286000"/>
              <a:ext cx="31175" cy="70903"/>
            </a:xfrm>
            <a:custGeom>
              <a:avLst/>
              <a:gdLst/>
              <a:ahLst/>
              <a:cxnLst/>
              <a:rect l="0" t="0" r="0" b="0"/>
              <a:pathLst>
                <a:path w="31175" h="70903">
                  <a:moveTo>
                    <a:pt x="6091" y="0"/>
                  </a:moveTo>
                  <a:lnTo>
                    <a:pt x="6091" y="0"/>
                  </a:lnTo>
                  <a:lnTo>
                    <a:pt x="2720" y="0"/>
                  </a:lnTo>
                  <a:lnTo>
                    <a:pt x="1728" y="2117"/>
                  </a:lnTo>
                  <a:lnTo>
                    <a:pt x="0" y="26515"/>
                  </a:lnTo>
                  <a:lnTo>
                    <a:pt x="4861" y="50315"/>
                  </a:lnTo>
                  <a:lnTo>
                    <a:pt x="8600" y="60227"/>
                  </a:lnTo>
                  <a:lnTo>
                    <a:pt x="14497" y="67455"/>
                  </a:lnTo>
                  <a:lnTo>
                    <a:pt x="18045" y="70370"/>
                  </a:lnTo>
                  <a:lnTo>
                    <a:pt x="20412" y="70902"/>
                  </a:lnTo>
                  <a:lnTo>
                    <a:pt x="21988" y="69846"/>
                  </a:lnTo>
                  <a:lnTo>
                    <a:pt x="26087" y="63499"/>
                  </a:lnTo>
                  <a:lnTo>
                    <a:pt x="27888" y="61382"/>
                  </a:lnTo>
                  <a:lnTo>
                    <a:pt x="29890" y="55268"/>
                  </a:lnTo>
                  <a:lnTo>
                    <a:pt x="31174" y="39845"/>
                  </a:lnTo>
                  <a:lnTo>
                    <a:pt x="28025" y="27406"/>
                  </a:lnTo>
                  <a:lnTo>
                    <a:pt x="1879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979"/>
            <p:cNvSpPr/>
            <p:nvPr>
              <p:custDataLst>
                <p:tags r:id="rId108"/>
              </p:custDataLst>
            </p:nvPr>
          </p:nvSpPr>
          <p:spPr>
            <a:xfrm>
              <a:off x="10909300" y="2136579"/>
              <a:ext cx="114301" cy="225622"/>
            </a:xfrm>
            <a:custGeom>
              <a:avLst/>
              <a:gdLst/>
              <a:ahLst/>
              <a:cxnLst/>
              <a:rect l="0" t="0" r="0" b="0"/>
              <a:pathLst>
                <a:path w="114301" h="2256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4363" y="2665"/>
                  </a:lnTo>
                  <a:lnTo>
                    <a:pt x="5025" y="1489"/>
                  </a:lnTo>
                  <a:lnTo>
                    <a:pt x="5467" y="0"/>
                  </a:lnTo>
                  <a:lnTo>
                    <a:pt x="5762" y="418"/>
                  </a:lnTo>
                  <a:lnTo>
                    <a:pt x="12073" y="41252"/>
                  </a:lnTo>
                  <a:lnTo>
                    <a:pt x="18536" y="72418"/>
                  </a:lnTo>
                  <a:lnTo>
                    <a:pt x="27994" y="107436"/>
                  </a:lnTo>
                  <a:lnTo>
                    <a:pt x="37136" y="142756"/>
                  </a:lnTo>
                  <a:lnTo>
                    <a:pt x="42990" y="187584"/>
                  </a:lnTo>
                  <a:lnTo>
                    <a:pt x="49632" y="223565"/>
                  </a:lnTo>
                  <a:lnTo>
                    <a:pt x="48610" y="224956"/>
                  </a:lnTo>
                  <a:lnTo>
                    <a:pt x="46518" y="224472"/>
                  </a:lnTo>
                  <a:lnTo>
                    <a:pt x="43711" y="222738"/>
                  </a:lnTo>
                  <a:lnTo>
                    <a:pt x="33019" y="210185"/>
                  </a:lnTo>
                  <a:lnTo>
                    <a:pt x="14713" y="169871"/>
                  </a:lnTo>
                  <a:lnTo>
                    <a:pt x="13097" y="163652"/>
                  </a:lnTo>
                  <a:lnTo>
                    <a:pt x="19560" y="155833"/>
                  </a:lnTo>
                  <a:lnTo>
                    <a:pt x="52483" y="126723"/>
                  </a:lnTo>
                  <a:lnTo>
                    <a:pt x="74026" y="89395"/>
                  </a:lnTo>
                  <a:lnTo>
                    <a:pt x="80866" y="52479"/>
                  </a:lnTo>
                  <a:lnTo>
                    <a:pt x="82485" y="23718"/>
                  </a:lnTo>
                  <a:lnTo>
                    <a:pt x="85915" y="68001"/>
                  </a:lnTo>
                  <a:lnTo>
                    <a:pt x="91387" y="115419"/>
                  </a:lnTo>
                  <a:lnTo>
                    <a:pt x="100847" y="159572"/>
                  </a:lnTo>
                  <a:lnTo>
                    <a:pt x="110911" y="200867"/>
                  </a:lnTo>
                  <a:lnTo>
                    <a:pt x="114300" y="225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980"/>
            <p:cNvSpPr/>
            <p:nvPr>
              <p:custDataLst>
                <p:tags r:id="rId109"/>
              </p:custDataLst>
            </p:nvPr>
          </p:nvSpPr>
          <p:spPr>
            <a:xfrm>
              <a:off x="10725150" y="1912756"/>
              <a:ext cx="88501" cy="633595"/>
            </a:xfrm>
            <a:custGeom>
              <a:avLst/>
              <a:gdLst/>
              <a:ahLst/>
              <a:cxnLst/>
              <a:rect l="0" t="0" r="0" b="0"/>
              <a:pathLst>
                <a:path w="88501" h="6335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1881" y="11331"/>
                  </a:lnTo>
                  <a:lnTo>
                    <a:pt x="6907" y="43525"/>
                  </a:lnTo>
                  <a:lnTo>
                    <a:pt x="11537" y="82064"/>
                  </a:lnTo>
                  <a:lnTo>
                    <a:pt x="14746" y="107157"/>
                  </a:lnTo>
                  <a:lnTo>
                    <a:pt x="18297" y="134469"/>
                  </a:lnTo>
                  <a:lnTo>
                    <a:pt x="22076" y="164672"/>
                  </a:lnTo>
                  <a:lnTo>
                    <a:pt x="26005" y="196801"/>
                  </a:lnTo>
                  <a:lnTo>
                    <a:pt x="30037" y="230216"/>
                  </a:lnTo>
                  <a:lnTo>
                    <a:pt x="34842" y="263781"/>
                  </a:lnTo>
                  <a:lnTo>
                    <a:pt x="40161" y="297446"/>
                  </a:lnTo>
                  <a:lnTo>
                    <a:pt x="45824" y="331179"/>
                  </a:lnTo>
                  <a:lnTo>
                    <a:pt x="50306" y="363545"/>
                  </a:lnTo>
                  <a:lnTo>
                    <a:pt x="53998" y="395000"/>
                  </a:lnTo>
                  <a:lnTo>
                    <a:pt x="57166" y="425848"/>
                  </a:lnTo>
                  <a:lnTo>
                    <a:pt x="60689" y="454880"/>
                  </a:lnTo>
                  <a:lnTo>
                    <a:pt x="64446" y="482701"/>
                  </a:lnTo>
                  <a:lnTo>
                    <a:pt x="68366" y="509715"/>
                  </a:lnTo>
                  <a:lnTo>
                    <a:pt x="74599" y="554783"/>
                  </a:lnTo>
                  <a:lnTo>
                    <a:pt x="79720" y="590100"/>
                  </a:lnTo>
                  <a:lnTo>
                    <a:pt x="88500" y="631773"/>
                  </a:lnTo>
                  <a:lnTo>
                    <a:pt x="87929" y="632380"/>
                  </a:lnTo>
                  <a:lnTo>
                    <a:pt x="82550" y="633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3981"/>
            <p:cNvSpPr/>
            <p:nvPr>
              <p:custDataLst>
                <p:tags r:id="rId110"/>
              </p:custDataLst>
            </p:nvPr>
          </p:nvSpPr>
          <p:spPr>
            <a:xfrm>
              <a:off x="10552392" y="2286000"/>
              <a:ext cx="55460" cy="67892"/>
            </a:xfrm>
            <a:custGeom>
              <a:avLst/>
              <a:gdLst/>
              <a:ahLst/>
              <a:cxnLst/>
              <a:rect l="0" t="0" r="0" b="0"/>
              <a:pathLst>
                <a:path w="55460" h="67892">
                  <a:moveTo>
                    <a:pt x="45758" y="0"/>
                  </a:moveTo>
                  <a:lnTo>
                    <a:pt x="45758" y="0"/>
                  </a:lnTo>
                  <a:lnTo>
                    <a:pt x="33549" y="0"/>
                  </a:lnTo>
                  <a:lnTo>
                    <a:pt x="25986" y="3763"/>
                  </a:lnTo>
                  <a:lnTo>
                    <a:pt x="9632" y="17677"/>
                  </a:lnTo>
                  <a:lnTo>
                    <a:pt x="403" y="33225"/>
                  </a:lnTo>
                  <a:lnTo>
                    <a:pt x="0" y="39083"/>
                  </a:lnTo>
                  <a:lnTo>
                    <a:pt x="3313" y="51237"/>
                  </a:lnTo>
                  <a:lnTo>
                    <a:pt x="9490" y="59931"/>
                  </a:lnTo>
                  <a:lnTo>
                    <a:pt x="13113" y="63237"/>
                  </a:lnTo>
                  <a:lnTo>
                    <a:pt x="24664" y="66911"/>
                  </a:lnTo>
                  <a:lnTo>
                    <a:pt x="31696" y="67891"/>
                  </a:lnTo>
                  <a:lnTo>
                    <a:pt x="43271" y="65216"/>
                  </a:lnTo>
                  <a:lnTo>
                    <a:pt x="48334" y="62527"/>
                  </a:lnTo>
                  <a:lnTo>
                    <a:pt x="51708" y="58618"/>
                  </a:lnTo>
                  <a:lnTo>
                    <a:pt x="55459" y="48630"/>
                  </a:lnTo>
                  <a:lnTo>
                    <a:pt x="55243" y="40898"/>
                  </a:lnTo>
                  <a:lnTo>
                    <a:pt x="54200" y="37849"/>
                  </a:lnTo>
                  <a:lnTo>
                    <a:pt x="49273" y="32579"/>
                  </a:lnTo>
                  <a:lnTo>
                    <a:pt x="33058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3982"/>
            <p:cNvSpPr/>
            <p:nvPr>
              <p:custDataLst>
                <p:tags r:id="rId111"/>
              </p:custDataLst>
            </p:nvPr>
          </p:nvSpPr>
          <p:spPr>
            <a:xfrm>
              <a:off x="10189657" y="2139950"/>
              <a:ext cx="47278" cy="198965"/>
            </a:xfrm>
            <a:custGeom>
              <a:avLst/>
              <a:gdLst/>
              <a:ahLst/>
              <a:cxnLst/>
              <a:rect l="0" t="0" r="0" b="0"/>
              <a:pathLst>
                <a:path w="47278" h="198965">
                  <a:moveTo>
                    <a:pt x="33843" y="0"/>
                  </a:moveTo>
                  <a:lnTo>
                    <a:pt x="33843" y="0"/>
                  </a:lnTo>
                  <a:lnTo>
                    <a:pt x="30473" y="0"/>
                  </a:lnTo>
                  <a:lnTo>
                    <a:pt x="21634" y="6742"/>
                  </a:lnTo>
                  <a:lnTo>
                    <a:pt x="10079" y="31161"/>
                  </a:lnTo>
                  <a:lnTo>
                    <a:pt x="1086" y="68578"/>
                  </a:lnTo>
                  <a:lnTo>
                    <a:pt x="0" y="100329"/>
                  </a:lnTo>
                  <a:lnTo>
                    <a:pt x="1163" y="133490"/>
                  </a:lnTo>
                  <a:lnTo>
                    <a:pt x="3230" y="173138"/>
                  </a:lnTo>
                  <a:lnTo>
                    <a:pt x="8712" y="188898"/>
                  </a:lnTo>
                  <a:lnTo>
                    <a:pt x="12151" y="193666"/>
                  </a:lnTo>
                  <a:lnTo>
                    <a:pt x="19733" y="198962"/>
                  </a:lnTo>
                  <a:lnTo>
                    <a:pt x="23731" y="198964"/>
                  </a:lnTo>
                  <a:lnTo>
                    <a:pt x="31935" y="195202"/>
                  </a:lnTo>
                  <a:lnTo>
                    <a:pt x="44488" y="178409"/>
                  </a:lnTo>
                  <a:lnTo>
                    <a:pt x="47277" y="163489"/>
                  </a:lnTo>
                  <a:lnTo>
                    <a:pt x="46543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983"/>
            <p:cNvSpPr/>
            <p:nvPr>
              <p:custDataLst>
                <p:tags r:id="rId112"/>
              </p:custDataLst>
            </p:nvPr>
          </p:nvSpPr>
          <p:spPr>
            <a:xfrm>
              <a:off x="10096500" y="2244347"/>
              <a:ext cx="61003" cy="216538"/>
            </a:xfrm>
            <a:custGeom>
              <a:avLst/>
              <a:gdLst/>
              <a:ahLst/>
              <a:cxnLst/>
              <a:rect l="0" t="0" r="0" b="0"/>
              <a:pathLst>
                <a:path w="61003" h="216538">
                  <a:moveTo>
                    <a:pt x="25400" y="86103"/>
                  </a:moveTo>
                  <a:lnTo>
                    <a:pt x="25400" y="86103"/>
                  </a:lnTo>
                  <a:lnTo>
                    <a:pt x="10205" y="102709"/>
                  </a:lnTo>
                  <a:lnTo>
                    <a:pt x="5005" y="113239"/>
                  </a:lnTo>
                  <a:lnTo>
                    <a:pt x="660" y="152270"/>
                  </a:lnTo>
                  <a:lnTo>
                    <a:pt x="85" y="196390"/>
                  </a:lnTo>
                  <a:lnTo>
                    <a:pt x="7" y="216537"/>
                  </a:lnTo>
                  <a:lnTo>
                    <a:pt x="0" y="176650"/>
                  </a:lnTo>
                  <a:lnTo>
                    <a:pt x="0" y="146337"/>
                  </a:lnTo>
                  <a:lnTo>
                    <a:pt x="705" y="108640"/>
                  </a:lnTo>
                  <a:lnTo>
                    <a:pt x="3370" y="66016"/>
                  </a:lnTo>
                  <a:lnTo>
                    <a:pt x="8837" y="25353"/>
                  </a:lnTo>
                  <a:lnTo>
                    <a:pt x="14746" y="11360"/>
                  </a:lnTo>
                  <a:lnTo>
                    <a:pt x="18297" y="6641"/>
                  </a:lnTo>
                  <a:lnTo>
                    <a:pt x="26005" y="1398"/>
                  </a:lnTo>
                  <a:lnTo>
                    <a:pt x="30037" y="0"/>
                  </a:lnTo>
                  <a:lnTo>
                    <a:pt x="34135" y="1184"/>
                  </a:lnTo>
                  <a:lnTo>
                    <a:pt x="42453" y="8145"/>
                  </a:lnTo>
                  <a:lnTo>
                    <a:pt x="55069" y="30705"/>
                  </a:lnTo>
                  <a:lnTo>
                    <a:pt x="61002" y="56362"/>
                  </a:lnTo>
                  <a:lnTo>
                    <a:pt x="59389" y="81838"/>
                  </a:lnTo>
                  <a:lnTo>
                    <a:pt x="52501" y="96907"/>
                  </a:lnTo>
                  <a:lnTo>
                    <a:pt x="47701" y="103889"/>
                  </a:lnTo>
                  <a:lnTo>
                    <a:pt x="42383" y="107838"/>
                  </a:lnTo>
                  <a:lnTo>
                    <a:pt x="36721" y="109765"/>
                  </a:lnTo>
                  <a:lnTo>
                    <a:pt x="30830" y="110345"/>
                  </a:lnTo>
                  <a:lnTo>
                    <a:pt x="25494" y="108614"/>
                  </a:lnTo>
                  <a:lnTo>
                    <a:pt x="6350" y="92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984"/>
            <p:cNvSpPr/>
            <p:nvPr>
              <p:custDataLst>
                <p:tags r:id="rId113"/>
              </p:custDataLst>
            </p:nvPr>
          </p:nvSpPr>
          <p:spPr>
            <a:xfrm>
              <a:off x="9777710" y="2292350"/>
              <a:ext cx="102891" cy="107951"/>
            </a:xfrm>
            <a:custGeom>
              <a:avLst/>
              <a:gdLst/>
              <a:ahLst/>
              <a:cxnLst/>
              <a:rect l="0" t="0" r="0" b="0"/>
              <a:pathLst>
                <a:path w="102891" h="107951">
                  <a:moveTo>
                    <a:pt x="102890" y="0"/>
                  </a:moveTo>
                  <a:lnTo>
                    <a:pt x="102890" y="0"/>
                  </a:lnTo>
                  <a:lnTo>
                    <a:pt x="64166" y="3371"/>
                  </a:lnTo>
                  <a:lnTo>
                    <a:pt x="22418" y="19773"/>
                  </a:lnTo>
                  <a:lnTo>
                    <a:pt x="9975" y="28543"/>
                  </a:lnTo>
                  <a:lnTo>
                    <a:pt x="2093" y="39497"/>
                  </a:lnTo>
                  <a:lnTo>
                    <a:pt x="0" y="55184"/>
                  </a:lnTo>
                  <a:lnTo>
                    <a:pt x="430" y="64306"/>
                  </a:lnTo>
                  <a:lnTo>
                    <a:pt x="6552" y="80086"/>
                  </a:lnTo>
                  <a:lnTo>
                    <a:pt x="11148" y="87257"/>
                  </a:lnTo>
                  <a:lnTo>
                    <a:pt x="25663" y="98988"/>
                  </a:lnTo>
                  <a:lnTo>
                    <a:pt x="34470" y="104092"/>
                  </a:lnTo>
                  <a:lnTo>
                    <a:pt x="51785" y="107882"/>
                  </a:lnTo>
                  <a:lnTo>
                    <a:pt x="7749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985"/>
            <p:cNvSpPr/>
            <p:nvPr>
              <p:custDataLst>
                <p:tags r:id="rId114"/>
              </p:custDataLst>
            </p:nvPr>
          </p:nvSpPr>
          <p:spPr>
            <a:xfrm>
              <a:off x="9671572" y="2336800"/>
              <a:ext cx="62979" cy="25401"/>
            </a:xfrm>
            <a:custGeom>
              <a:avLst/>
              <a:gdLst/>
              <a:ahLst/>
              <a:cxnLst/>
              <a:rect l="0" t="0" r="0" b="0"/>
              <a:pathLst>
                <a:path w="62979" h="25401">
                  <a:moveTo>
                    <a:pt x="12178" y="25400"/>
                  </a:moveTo>
                  <a:lnTo>
                    <a:pt x="12178" y="25400"/>
                  </a:lnTo>
                  <a:lnTo>
                    <a:pt x="0" y="13223"/>
                  </a:lnTo>
                  <a:lnTo>
                    <a:pt x="14791" y="8439"/>
                  </a:lnTo>
                  <a:lnTo>
                    <a:pt x="6297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3986"/>
            <p:cNvSpPr/>
            <p:nvPr>
              <p:custDataLst>
                <p:tags r:id="rId115"/>
              </p:custDataLst>
            </p:nvPr>
          </p:nvSpPr>
          <p:spPr>
            <a:xfrm>
              <a:off x="9664758" y="2189924"/>
              <a:ext cx="88843" cy="253724"/>
            </a:xfrm>
            <a:custGeom>
              <a:avLst/>
              <a:gdLst/>
              <a:ahLst/>
              <a:cxnLst/>
              <a:rect l="0" t="0" r="0" b="0"/>
              <a:pathLst>
                <a:path w="88843" h="253724">
                  <a:moveTo>
                    <a:pt x="18992" y="89726"/>
                  </a:moveTo>
                  <a:lnTo>
                    <a:pt x="18992" y="89726"/>
                  </a:lnTo>
                  <a:lnTo>
                    <a:pt x="15621" y="86355"/>
                  </a:lnTo>
                  <a:lnTo>
                    <a:pt x="13965" y="82818"/>
                  </a:lnTo>
                  <a:lnTo>
                    <a:pt x="12901" y="78170"/>
                  </a:lnTo>
                  <a:lnTo>
                    <a:pt x="9347" y="87478"/>
                  </a:lnTo>
                  <a:lnTo>
                    <a:pt x="6190" y="129865"/>
                  </a:lnTo>
                  <a:lnTo>
                    <a:pt x="2106" y="171390"/>
                  </a:lnTo>
                  <a:lnTo>
                    <a:pt x="583" y="212857"/>
                  </a:lnTo>
                  <a:lnTo>
                    <a:pt x="0" y="253723"/>
                  </a:lnTo>
                  <a:lnTo>
                    <a:pt x="664" y="247130"/>
                  </a:lnTo>
                  <a:lnTo>
                    <a:pt x="8733" y="206844"/>
                  </a:lnTo>
                  <a:lnTo>
                    <a:pt x="15139" y="170000"/>
                  </a:lnTo>
                  <a:lnTo>
                    <a:pt x="17835" y="145359"/>
                  </a:lnTo>
                  <a:lnTo>
                    <a:pt x="20337" y="118348"/>
                  </a:lnTo>
                  <a:lnTo>
                    <a:pt x="26881" y="71402"/>
                  </a:lnTo>
                  <a:lnTo>
                    <a:pt x="33786" y="34310"/>
                  </a:lnTo>
                  <a:lnTo>
                    <a:pt x="41641" y="6906"/>
                  </a:lnTo>
                  <a:lnTo>
                    <a:pt x="46225" y="0"/>
                  </a:lnTo>
                  <a:lnTo>
                    <a:pt x="47732" y="276"/>
                  </a:lnTo>
                  <a:lnTo>
                    <a:pt x="48735" y="2576"/>
                  </a:lnTo>
                  <a:lnTo>
                    <a:pt x="57088" y="41702"/>
                  </a:lnTo>
                  <a:lnTo>
                    <a:pt x="64381" y="76614"/>
                  </a:lnTo>
                  <a:lnTo>
                    <a:pt x="72325" y="114943"/>
                  </a:lnTo>
                  <a:lnTo>
                    <a:pt x="80560" y="153144"/>
                  </a:lnTo>
                  <a:lnTo>
                    <a:pt x="86389" y="200239"/>
                  </a:lnTo>
                  <a:lnTo>
                    <a:pt x="88842" y="242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987"/>
            <p:cNvSpPr/>
            <p:nvPr>
              <p:custDataLst>
                <p:tags r:id="rId116"/>
              </p:custDataLst>
            </p:nvPr>
          </p:nvSpPr>
          <p:spPr>
            <a:xfrm>
              <a:off x="9442903" y="2153533"/>
              <a:ext cx="164648" cy="338852"/>
            </a:xfrm>
            <a:custGeom>
              <a:avLst/>
              <a:gdLst/>
              <a:ahLst/>
              <a:cxnLst/>
              <a:rect l="0" t="0" r="0" b="0"/>
              <a:pathLst>
                <a:path w="164648" h="338852">
                  <a:moveTo>
                    <a:pt x="107497" y="5467"/>
                  </a:moveTo>
                  <a:lnTo>
                    <a:pt x="107497" y="5467"/>
                  </a:lnTo>
                  <a:lnTo>
                    <a:pt x="87724" y="0"/>
                  </a:lnTo>
                  <a:lnTo>
                    <a:pt x="73651" y="6120"/>
                  </a:lnTo>
                  <a:lnTo>
                    <a:pt x="52706" y="23613"/>
                  </a:lnTo>
                  <a:lnTo>
                    <a:pt x="31995" y="63525"/>
                  </a:lnTo>
                  <a:lnTo>
                    <a:pt x="18909" y="103237"/>
                  </a:lnTo>
                  <a:lnTo>
                    <a:pt x="7445" y="149815"/>
                  </a:lnTo>
                  <a:lnTo>
                    <a:pt x="3402" y="175077"/>
                  </a:lnTo>
                  <a:lnTo>
                    <a:pt x="0" y="201090"/>
                  </a:lnTo>
                  <a:lnTo>
                    <a:pt x="1864" y="246927"/>
                  </a:lnTo>
                  <a:lnTo>
                    <a:pt x="11866" y="285644"/>
                  </a:lnTo>
                  <a:lnTo>
                    <a:pt x="30423" y="314611"/>
                  </a:lnTo>
                  <a:lnTo>
                    <a:pt x="60308" y="331718"/>
                  </a:lnTo>
                  <a:lnTo>
                    <a:pt x="95694" y="338851"/>
                  </a:lnTo>
                  <a:lnTo>
                    <a:pt x="141707" y="333083"/>
                  </a:lnTo>
                  <a:lnTo>
                    <a:pt x="164647" y="329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988"/>
            <p:cNvSpPr/>
            <p:nvPr>
              <p:custDataLst>
                <p:tags r:id="rId117"/>
              </p:custDataLst>
            </p:nvPr>
          </p:nvSpPr>
          <p:spPr>
            <a:xfrm>
              <a:off x="9984891" y="2288486"/>
              <a:ext cx="111610" cy="105327"/>
            </a:xfrm>
            <a:custGeom>
              <a:avLst/>
              <a:gdLst/>
              <a:ahLst/>
              <a:cxnLst/>
              <a:rect l="0" t="0" r="0" b="0"/>
              <a:pathLst>
                <a:path w="111610" h="105327">
                  <a:moveTo>
                    <a:pt x="3659" y="35614"/>
                  </a:moveTo>
                  <a:lnTo>
                    <a:pt x="3659" y="35614"/>
                  </a:lnTo>
                  <a:lnTo>
                    <a:pt x="288" y="38985"/>
                  </a:lnTo>
                  <a:lnTo>
                    <a:pt x="0" y="40683"/>
                  </a:lnTo>
                  <a:lnTo>
                    <a:pt x="514" y="42522"/>
                  </a:lnTo>
                  <a:lnTo>
                    <a:pt x="1563" y="44452"/>
                  </a:lnTo>
                  <a:lnTo>
                    <a:pt x="3673" y="45740"/>
                  </a:lnTo>
                  <a:lnTo>
                    <a:pt x="9780" y="47170"/>
                  </a:lnTo>
                  <a:lnTo>
                    <a:pt x="19079" y="44042"/>
                  </a:lnTo>
                  <a:lnTo>
                    <a:pt x="47057" y="26585"/>
                  </a:lnTo>
                  <a:lnTo>
                    <a:pt x="54226" y="18431"/>
                  </a:lnTo>
                  <a:lnTo>
                    <a:pt x="55715" y="14280"/>
                  </a:lnTo>
                  <a:lnTo>
                    <a:pt x="55487" y="5907"/>
                  </a:lnTo>
                  <a:lnTo>
                    <a:pt x="53027" y="3109"/>
                  </a:lnTo>
                  <a:lnTo>
                    <a:pt x="44651" y="0"/>
                  </a:lnTo>
                  <a:lnTo>
                    <a:pt x="39454" y="1288"/>
                  </a:lnTo>
                  <a:lnTo>
                    <a:pt x="28033" y="8364"/>
                  </a:lnTo>
                  <a:lnTo>
                    <a:pt x="13076" y="30989"/>
                  </a:lnTo>
                  <a:lnTo>
                    <a:pt x="6448" y="60036"/>
                  </a:lnTo>
                  <a:lnTo>
                    <a:pt x="8661" y="76807"/>
                  </a:lnTo>
                  <a:lnTo>
                    <a:pt x="11228" y="84242"/>
                  </a:lnTo>
                  <a:lnTo>
                    <a:pt x="23485" y="96267"/>
                  </a:lnTo>
                  <a:lnTo>
                    <a:pt x="31692" y="101450"/>
                  </a:lnTo>
                  <a:lnTo>
                    <a:pt x="50220" y="105326"/>
                  </a:lnTo>
                  <a:lnTo>
                    <a:pt x="70214" y="103992"/>
                  </a:lnTo>
                  <a:lnTo>
                    <a:pt x="111609" y="92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989"/>
            <p:cNvSpPr/>
            <p:nvPr>
              <p:custDataLst>
                <p:tags r:id="rId118"/>
              </p:custDataLst>
            </p:nvPr>
          </p:nvSpPr>
          <p:spPr>
            <a:xfrm>
              <a:off x="9907782" y="2287144"/>
              <a:ext cx="55369" cy="107558"/>
            </a:xfrm>
            <a:custGeom>
              <a:avLst/>
              <a:gdLst/>
              <a:ahLst/>
              <a:cxnLst/>
              <a:rect l="0" t="0" r="0" b="0"/>
              <a:pathLst>
                <a:path w="55369" h="107558">
                  <a:moveTo>
                    <a:pt x="55368" y="11556"/>
                  </a:moveTo>
                  <a:lnTo>
                    <a:pt x="55368" y="11556"/>
                  </a:lnTo>
                  <a:lnTo>
                    <a:pt x="46529" y="2717"/>
                  </a:lnTo>
                  <a:lnTo>
                    <a:pt x="40620" y="572"/>
                  </a:lnTo>
                  <a:lnTo>
                    <a:pt x="37071" y="0"/>
                  </a:lnTo>
                  <a:lnTo>
                    <a:pt x="33290" y="1030"/>
                  </a:lnTo>
                  <a:lnTo>
                    <a:pt x="25331" y="5937"/>
                  </a:lnTo>
                  <a:lnTo>
                    <a:pt x="12915" y="23375"/>
                  </a:lnTo>
                  <a:lnTo>
                    <a:pt x="1853" y="58916"/>
                  </a:lnTo>
                  <a:lnTo>
                    <a:pt x="0" y="83836"/>
                  </a:lnTo>
                  <a:lnTo>
                    <a:pt x="2067" y="95656"/>
                  </a:lnTo>
                  <a:lnTo>
                    <a:pt x="7220" y="103732"/>
                  </a:lnTo>
                  <a:lnTo>
                    <a:pt x="10568" y="106873"/>
                  </a:lnTo>
                  <a:lnTo>
                    <a:pt x="15624" y="107557"/>
                  </a:lnTo>
                  <a:lnTo>
                    <a:pt x="42668" y="100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990"/>
            <p:cNvSpPr/>
            <p:nvPr>
              <p:custDataLst>
                <p:tags r:id="rId119"/>
              </p:custDataLst>
            </p:nvPr>
          </p:nvSpPr>
          <p:spPr>
            <a:xfrm>
              <a:off x="9258300" y="2298700"/>
              <a:ext cx="86869" cy="167040"/>
            </a:xfrm>
            <a:custGeom>
              <a:avLst/>
              <a:gdLst/>
              <a:ahLst/>
              <a:cxnLst/>
              <a:rect l="0" t="0" r="0" b="0"/>
              <a:pathLst>
                <a:path w="86869" h="167040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881" y="62942"/>
                  </a:lnTo>
                  <a:lnTo>
                    <a:pt x="3370" y="61012"/>
                  </a:lnTo>
                  <a:lnTo>
                    <a:pt x="15580" y="54923"/>
                  </a:lnTo>
                  <a:lnTo>
                    <a:pt x="20970" y="54960"/>
                  </a:lnTo>
                  <a:lnTo>
                    <a:pt x="32603" y="58764"/>
                  </a:lnTo>
                  <a:lnTo>
                    <a:pt x="51052" y="72209"/>
                  </a:lnTo>
                  <a:lnTo>
                    <a:pt x="69926" y="99712"/>
                  </a:lnTo>
                  <a:lnTo>
                    <a:pt x="84420" y="140451"/>
                  </a:lnTo>
                  <a:lnTo>
                    <a:pt x="86868" y="161324"/>
                  </a:lnTo>
                  <a:lnTo>
                    <a:pt x="86134" y="164700"/>
                  </a:lnTo>
                  <a:lnTo>
                    <a:pt x="84940" y="166950"/>
                  </a:lnTo>
                  <a:lnTo>
                    <a:pt x="83437" y="167039"/>
                  </a:lnTo>
                  <a:lnTo>
                    <a:pt x="81729" y="165687"/>
                  </a:lnTo>
                  <a:lnTo>
                    <a:pt x="77246" y="158305"/>
                  </a:lnTo>
                  <a:lnTo>
                    <a:pt x="67495" y="130788"/>
                  </a:lnTo>
                  <a:lnTo>
                    <a:pt x="62217" y="98109"/>
                  </a:lnTo>
                  <a:lnTo>
                    <a:pt x="62023" y="53529"/>
                  </a:lnTo>
                  <a:lnTo>
                    <a:pt x="66433" y="23621"/>
                  </a:lnTo>
                  <a:lnTo>
                    <a:pt x="72092" y="1214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991"/>
            <p:cNvSpPr/>
            <p:nvPr>
              <p:custDataLst>
                <p:tags r:id="rId120"/>
              </p:custDataLst>
            </p:nvPr>
          </p:nvSpPr>
          <p:spPr>
            <a:xfrm>
              <a:off x="9180006" y="2140123"/>
              <a:ext cx="72157" cy="333916"/>
            </a:xfrm>
            <a:custGeom>
              <a:avLst/>
              <a:gdLst/>
              <a:ahLst/>
              <a:cxnLst/>
              <a:rect l="0" t="0" r="0" b="0"/>
              <a:pathLst>
                <a:path w="72157" h="333916">
                  <a:moveTo>
                    <a:pt x="2094" y="107777"/>
                  </a:moveTo>
                  <a:lnTo>
                    <a:pt x="2094" y="107777"/>
                  </a:lnTo>
                  <a:lnTo>
                    <a:pt x="2094" y="104119"/>
                  </a:lnTo>
                  <a:lnTo>
                    <a:pt x="2094" y="105681"/>
                  </a:lnTo>
                  <a:lnTo>
                    <a:pt x="7561" y="144221"/>
                  </a:lnTo>
                  <a:lnTo>
                    <a:pt x="11553" y="185760"/>
                  </a:lnTo>
                  <a:lnTo>
                    <a:pt x="15235" y="217460"/>
                  </a:lnTo>
                  <a:lnTo>
                    <a:pt x="19224" y="249658"/>
                  </a:lnTo>
                  <a:lnTo>
                    <a:pt x="25437" y="292730"/>
                  </a:lnTo>
                  <a:lnTo>
                    <a:pt x="33474" y="333915"/>
                  </a:lnTo>
                  <a:lnTo>
                    <a:pt x="21601" y="292791"/>
                  </a:lnTo>
                  <a:lnTo>
                    <a:pt x="14057" y="255622"/>
                  </a:lnTo>
                  <a:lnTo>
                    <a:pt x="6705" y="208764"/>
                  </a:lnTo>
                  <a:lnTo>
                    <a:pt x="3757" y="181452"/>
                  </a:lnTo>
                  <a:lnTo>
                    <a:pt x="1086" y="152660"/>
                  </a:lnTo>
                  <a:lnTo>
                    <a:pt x="0" y="107499"/>
                  </a:lnTo>
                  <a:lnTo>
                    <a:pt x="3354" y="59952"/>
                  </a:lnTo>
                  <a:lnTo>
                    <a:pt x="10809" y="21973"/>
                  </a:lnTo>
                  <a:lnTo>
                    <a:pt x="20354" y="4115"/>
                  </a:lnTo>
                  <a:lnTo>
                    <a:pt x="24852" y="1275"/>
                  </a:lnTo>
                  <a:lnTo>
                    <a:pt x="35491" y="0"/>
                  </a:lnTo>
                  <a:lnTo>
                    <a:pt x="47278" y="7430"/>
                  </a:lnTo>
                  <a:lnTo>
                    <a:pt x="58863" y="20845"/>
                  </a:lnTo>
                  <a:lnTo>
                    <a:pt x="68717" y="38566"/>
                  </a:lnTo>
                  <a:lnTo>
                    <a:pt x="72156" y="58202"/>
                  </a:lnTo>
                  <a:lnTo>
                    <a:pt x="68243" y="89090"/>
                  </a:lnTo>
                  <a:lnTo>
                    <a:pt x="61128" y="108644"/>
                  </a:lnTo>
                  <a:lnTo>
                    <a:pt x="45221" y="130847"/>
                  </a:lnTo>
                  <a:lnTo>
                    <a:pt x="21144" y="152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992"/>
            <p:cNvSpPr/>
            <p:nvPr>
              <p:custDataLst>
                <p:tags r:id="rId121"/>
              </p:custDataLst>
            </p:nvPr>
          </p:nvSpPr>
          <p:spPr>
            <a:xfrm>
              <a:off x="11518900" y="2188203"/>
              <a:ext cx="171451" cy="118521"/>
            </a:xfrm>
            <a:custGeom>
              <a:avLst/>
              <a:gdLst/>
              <a:ahLst/>
              <a:cxnLst/>
              <a:rect l="0" t="0" r="0" b="0"/>
              <a:pathLst>
                <a:path w="171451" h="118521">
                  <a:moveTo>
                    <a:pt x="0" y="15247"/>
                  </a:moveTo>
                  <a:lnTo>
                    <a:pt x="0" y="15247"/>
                  </a:lnTo>
                  <a:lnTo>
                    <a:pt x="0" y="11876"/>
                  </a:lnTo>
                  <a:lnTo>
                    <a:pt x="1881" y="8339"/>
                  </a:lnTo>
                  <a:lnTo>
                    <a:pt x="5467" y="3691"/>
                  </a:lnTo>
                  <a:lnTo>
                    <a:pt x="5057" y="3310"/>
                  </a:lnTo>
                  <a:lnTo>
                    <a:pt x="2718" y="2886"/>
                  </a:lnTo>
                  <a:lnTo>
                    <a:pt x="1813" y="4890"/>
                  </a:lnTo>
                  <a:lnTo>
                    <a:pt x="105" y="49945"/>
                  </a:lnTo>
                  <a:lnTo>
                    <a:pt x="721" y="93821"/>
                  </a:lnTo>
                  <a:lnTo>
                    <a:pt x="5762" y="118298"/>
                  </a:lnTo>
                  <a:lnTo>
                    <a:pt x="5957" y="118520"/>
                  </a:lnTo>
                  <a:lnTo>
                    <a:pt x="6087" y="117962"/>
                  </a:lnTo>
                  <a:lnTo>
                    <a:pt x="15732" y="105517"/>
                  </a:lnTo>
                  <a:lnTo>
                    <a:pt x="29797" y="58576"/>
                  </a:lnTo>
                  <a:lnTo>
                    <a:pt x="31493" y="45569"/>
                  </a:lnTo>
                  <a:lnTo>
                    <a:pt x="36813" y="83480"/>
                  </a:lnTo>
                  <a:lnTo>
                    <a:pt x="44614" y="101528"/>
                  </a:lnTo>
                  <a:lnTo>
                    <a:pt x="48757" y="106511"/>
                  </a:lnTo>
                  <a:lnTo>
                    <a:pt x="52949" y="108725"/>
                  </a:lnTo>
                  <a:lnTo>
                    <a:pt x="55056" y="107905"/>
                  </a:lnTo>
                  <a:lnTo>
                    <a:pt x="68990" y="89294"/>
                  </a:lnTo>
                  <a:lnTo>
                    <a:pt x="84209" y="54777"/>
                  </a:lnTo>
                  <a:lnTo>
                    <a:pt x="93657" y="9033"/>
                  </a:lnTo>
                  <a:lnTo>
                    <a:pt x="94776" y="0"/>
                  </a:lnTo>
                  <a:lnTo>
                    <a:pt x="93525" y="144"/>
                  </a:lnTo>
                  <a:lnTo>
                    <a:pt x="88368" y="4066"/>
                  </a:lnTo>
                  <a:lnTo>
                    <a:pt x="74527" y="32746"/>
                  </a:lnTo>
                  <a:lnTo>
                    <a:pt x="69103" y="49835"/>
                  </a:lnTo>
                  <a:lnTo>
                    <a:pt x="70021" y="71357"/>
                  </a:lnTo>
                  <a:lnTo>
                    <a:pt x="75467" y="90433"/>
                  </a:lnTo>
                  <a:lnTo>
                    <a:pt x="81989" y="100639"/>
                  </a:lnTo>
                  <a:lnTo>
                    <a:pt x="89591" y="106116"/>
                  </a:lnTo>
                  <a:lnTo>
                    <a:pt x="98379" y="108550"/>
                  </a:lnTo>
                  <a:lnTo>
                    <a:pt x="115933" y="109214"/>
                  </a:lnTo>
                  <a:lnTo>
                    <a:pt x="148267" y="101583"/>
                  </a:lnTo>
                  <a:lnTo>
                    <a:pt x="171450" y="85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740"/>
          <p:cNvGrpSpPr/>
          <p:nvPr/>
        </p:nvGrpSpPr>
        <p:grpSpPr>
          <a:xfrm>
            <a:off x="3975204" y="2248119"/>
            <a:ext cx="4887552" cy="993223"/>
            <a:chOff x="3975204" y="2248119"/>
            <a:chExt cx="4887552" cy="993223"/>
          </a:xfrm>
        </p:grpSpPr>
        <p:sp>
          <p:nvSpPr>
            <p:cNvPr id="649" name="SMARTInkShape-3993"/>
            <p:cNvSpPr/>
            <p:nvPr>
              <p:custDataLst>
                <p:tags r:id="rId99"/>
              </p:custDataLst>
            </p:nvPr>
          </p:nvSpPr>
          <p:spPr>
            <a:xfrm>
              <a:off x="8763677" y="2248119"/>
              <a:ext cx="99079" cy="266482"/>
            </a:xfrm>
            <a:custGeom>
              <a:avLst/>
              <a:gdLst/>
              <a:ahLst/>
              <a:cxnLst/>
              <a:rect l="0" t="0" r="0" b="0"/>
              <a:pathLst>
                <a:path w="99079" h="266482">
                  <a:moveTo>
                    <a:pt x="50123" y="50581"/>
                  </a:moveTo>
                  <a:lnTo>
                    <a:pt x="50123" y="50581"/>
                  </a:lnTo>
                  <a:lnTo>
                    <a:pt x="41284" y="32904"/>
                  </a:lnTo>
                  <a:lnTo>
                    <a:pt x="14590" y="5382"/>
                  </a:lnTo>
                  <a:lnTo>
                    <a:pt x="0" y="0"/>
                  </a:lnTo>
                  <a:lnTo>
                    <a:pt x="46734" y="34309"/>
                  </a:lnTo>
                  <a:lnTo>
                    <a:pt x="83320" y="69317"/>
                  </a:lnTo>
                  <a:lnTo>
                    <a:pt x="94980" y="95127"/>
                  </a:lnTo>
                  <a:lnTo>
                    <a:pt x="99078" y="109911"/>
                  </a:lnTo>
                  <a:lnTo>
                    <a:pt x="94223" y="141391"/>
                  </a:lnTo>
                  <a:lnTo>
                    <a:pt x="71656" y="188965"/>
                  </a:lnTo>
                  <a:lnTo>
                    <a:pt x="46391" y="230578"/>
                  </a:lnTo>
                  <a:lnTo>
                    <a:pt x="24723" y="266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994"/>
            <p:cNvSpPr/>
            <p:nvPr>
              <p:custDataLst>
                <p:tags r:id="rId100"/>
              </p:custDataLst>
            </p:nvPr>
          </p:nvSpPr>
          <p:spPr>
            <a:xfrm>
              <a:off x="4559300" y="2311400"/>
              <a:ext cx="4300204" cy="257807"/>
            </a:xfrm>
            <a:custGeom>
              <a:avLst/>
              <a:gdLst/>
              <a:ahLst/>
              <a:cxnLst/>
              <a:rect l="0" t="0" r="0" b="0"/>
              <a:pathLst>
                <a:path w="4300204" h="257807">
                  <a:moveTo>
                    <a:pt x="0" y="209550"/>
                  </a:moveTo>
                  <a:lnTo>
                    <a:pt x="0" y="209550"/>
                  </a:lnTo>
                  <a:lnTo>
                    <a:pt x="18723" y="229815"/>
                  </a:lnTo>
                  <a:lnTo>
                    <a:pt x="50938" y="243149"/>
                  </a:lnTo>
                  <a:lnTo>
                    <a:pt x="84963" y="251764"/>
                  </a:lnTo>
                  <a:lnTo>
                    <a:pt x="107442" y="254626"/>
                  </a:lnTo>
                  <a:lnTo>
                    <a:pt x="133011" y="256534"/>
                  </a:lnTo>
                  <a:lnTo>
                    <a:pt x="160641" y="257806"/>
                  </a:lnTo>
                  <a:lnTo>
                    <a:pt x="193172" y="257243"/>
                  </a:lnTo>
                  <a:lnTo>
                    <a:pt x="228970" y="255456"/>
                  </a:lnTo>
                  <a:lnTo>
                    <a:pt x="266946" y="252854"/>
                  </a:lnTo>
                  <a:lnTo>
                    <a:pt x="311314" y="250414"/>
                  </a:lnTo>
                  <a:lnTo>
                    <a:pt x="359943" y="248082"/>
                  </a:lnTo>
                  <a:lnTo>
                    <a:pt x="411412" y="245821"/>
                  </a:lnTo>
                  <a:lnTo>
                    <a:pt x="466891" y="242903"/>
                  </a:lnTo>
                  <a:lnTo>
                    <a:pt x="525044" y="239546"/>
                  </a:lnTo>
                  <a:lnTo>
                    <a:pt x="584979" y="235898"/>
                  </a:lnTo>
                  <a:lnTo>
                    <a:pt x="649631" y="232054"/>
                  </a:lnTo>
                  <a:lnTo>
                    <a:pt x="717427" y="228080"/>
                  </a:lnTo>
                  <a:lnTo>
                    <a:pt x="787318" y="224020"/>
                  </a:lnTo>
                  <a:lnTo>
                    <a:pt x="863545" y="219902"/>
                  </a:lnTo>
                  <a:lnTo>
                    <a:pt x="943997" y="215746"/>
                  </a:lnTo>
                  <a:lnTo>
                    <a:pt x="1027264" y="211564"/>
                  </a:lnTo>
                  <a:lnTo>
                    <a:pt x="1113820" y="207365"/>
                  </a:lnTo>
                  <a:lnTo>
                    <a:pt x="1202569" y="203154"/>
                  </a:lnTo>
                  <a:lnTo>
                    <a:pt x="1292779" y="198936"/>
                  </a:lnTo>
                  <a:lnTo>
                    <a:pt x="1385375" y="195419"/>
                  </a:lnTo>
                  <a:lnTo>
                    <a:pt x="1479561" y="192368"/>
                  </a:lnTo>
                  <a:lnTo>
                    <a:pt x="1574807" y="189629"/>
                  </a:lnTo>
                  <a:lnTo>
                    <a:pt x="1673583" y="185686"/>
                  </a:lnTo>
                  <a:lnTo>
                    <a:pt x="1774711" y="180941"/>
                  </a:lnTo>
                  <a:lnTo>
                    <a:pt x="1877407" y="175660"/>
                  </a:lnTo>
                  <a:lnTo>
                    <a:pt x="1979738" y="170729"/>
                  </a:lnTo>
                  <a:lnTo>
                    <a:pt x="2081825" y="166031"/>
                  </a:lnTo>
                  <a:lnTo>
                    <a:pt x="2183749" y="161487"/>
                  </a:lnTo>
                  <a:lnTo>
                    <a:pt x="2282744" y="157047"/>
                  </a:lnTo>
                  <a:lnTo>
                    <a:pt x="2379785" y="152676"/>
                  </a:lnTo>
                  <a:lnTo>
                    <a:pt x="2475523" y="148350"/>
                  </a:lnTo>
                  <a:lnTo>
                    <a:pt x="2570393" y="143350"/>
                  </a:lnTo>
                  <a:lnTo>
                    <a:pt x="2664685" y="137900"/>
                  </a:lnTo>
                  <a:lnTo>
                    <a:pt x="2758590" y="132150"/>
                  </a:lnTo>
                  <a:lnTo>
                    <a:pt x="2848710" y="126906"/>
                  </a:lnTo>
                  <a:lnTo>
                    <a:pt x="2936306" y="121998"/>
                  </a:lnTo>
                  <a:lnTo>
                    <a:pt x="3022221" y="117316"/>
                  </a:lnTo>
                  <a:lnTo>
                    <a:pt x="3102076" y="112782"/>
                  </a:lnTo>
                  <a:lnTo>
                    <a:pt x="3177888" y="108349"/>
                  </a:lnTo>
                  <a:lnTo>
                    <a:pt x="3251009" y="103983"/>
                  </a:lnTo>
                  <a:lnTo>
                    <a:pt x="3321628" y="99661"/>
                  </a:lnTo>
                  <a:lnTo>
                    <a:pt x="3390580" y="95368"/>
                  </a:lnTo>
                  <a:lnTo>
                    <a:pt x="3458420" y="91095"/>
                  </a:lnTo>
                  <a:lnTo>
                    <a:pt x="3521990" y="87541"/>
                  </a:lnTo>
                  <a:lnTo>
                    <a:pt x="3582716" y="84466"/>
                  </a:lnTo>
                  <a:lnTo>
                    <a:pt x="3641544" y="81711"/>
                  </a:lnTo>
                  <a:lnTo>
                    <a:pt x="3697695" y="79168"/>
                  </a:lnTo>
                  <a:lnTo>
                    <a:pt x="3752064" y="76768"/>
                  </a:lnTo>
                  <a:lnTo>
                    <a:pt x="3805243" y="74462"/>
                  </a:lnTo>
                  <a:lnTo>
                    <a:pt x="3854806" y="72219"/>
                  </a:lnTo>
                  <a:lnTo>
                    <a:pt x="3901960" y="70018"/>
                  </a:lnTo>
                  <a:lnTo>
                    <a:pt x="3947506" y="67845"/>
                  </a:lnTo>
                  <a:lnTo>
                    <a:pt x="3987748" y="65692"/>
                  </a:lnTo>
                  <a:lnTo>
                    <a:pt x="4024454" y="63550"/>
                  </a:lnTo>
                  <a:lnTo>
                    <a:pt x="4058802" y="61417"/>
                  </a:lnTo>
                  <a:lnTo>
                    <a:pt x="4088757" y="58583"/>
                  </a:lnTo>
                  <a:lnTo>
                    <a:pt x="4115782" y="55283"/>
                  </a:lnTo>
                  <a:lnTo>
                    <a:pt x="4161803" y="47854"/>
                  </a:lnTo>
                  <a:lnTo>
                    <a:pt x="4196368" y="39848"/>
                  </a:lnTo>
                  <a:lnTo>
                    <a:pt x="4242913" y="28280"/>
                  </a:lnTo>
                  <a:lnTo>
                    <a:pt x="4277402" y="17319"/>
                  </a:lnTo>
                  <a:lnTo>
                    <a:pt x="4298064" y="8517"/>
                  </a:lnTo>
                  <a:lnTo>
                    <a:pt x="4299771" y="7089"/>
                  </a:lnTo>
                  <a:lnTo>
                    <a:pt x="4300203" y="5432"/>
                  </a:lnTo>
                  <a:lnTo>
                    <a:pt x="4298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995"/>
            <p:cNvSpPr/>
            <p:nvPr>
              <p:custDataLst>
                <p:tags r:id="rId101"/>
              </p:custDataLst>
            </p:nvPr>
          </p:nvSpPr>
          <p:spPr>
            <a:xfrm>
              <a:off x="3975204" y="2484218"/>
              <a:ext cx="852996" cy="757124"/>
            </a:xfrm>
            <a:custGeom>
              <a:avLst/>
              <a:gdLst/>
              <a:ahLst/>
              <a:cxnLst/>
              <a:rect l="0" t="0" r="0" b="0"/>
              <a:pathLst>
                <a:path w="852996" h="757124">
                  <a:moveTo>
                    <a:pt x="495196" y="43082"/>
                  </a:moveTo>
                  <a:lnTo>
                    <a:pt x="495196" y="43082"/>
                  </a:lnTo>
                  <a:lnTo>
                    <a:pt x="494490" y="28579"/>
                  </a:lnTo>
                  <a:lnTo>
                    <a:pt x="490127" y="16364"/>
                  </a:lnTo>
                  <a:lnTo>
                    <a:pt x="486357" y="10511"/>
                  </a:lnTo>
                  <a:lnTo>
                    <a:pt x="470156" y="3249"/>
                  </a:lnTo>
                  <a:lnTo>
                    <a:pt x="440740" y="0"/>
                  </a:lnTo>
                  <a:lnTo>
                    <a:pt x="409845" y="3003"/>
                  </a:lnTo>
                  <a:lnTo>
                    <a:pt x="371184" y="11863"/>
                  </a:lnTo>
                  <a:lnTo>
                    <a:pt x="325780" y="29912"/>
                  </a:lnTo>
                  <a:lnTo>
                    <a:pt x="301113" y="42063"/>
                  </a:lnTo>
                  <a:lnTo>
                    <a:pt x="275496" y="55809"/>
                  </a:lnTo>
                  <a:lnTo>
                    <a:pt x="249246" y="70616"/>
                  </a:lnTo>
                  <a:lnTo>
                    <a:pt x="223279" y="88955"/>
                  </a:lnTo>
                  <a:lnTo>
                    <a:pt x="197502" y="109648"/>
                  </a:lnTo>
                  <a:lnTo>
                    <a:pt x="171849" y="131909"/>
                  </a:lnTo>
                  <a:lnTo>
                    <a:pt x="148398" y="155922"/>
                  </a:lnTo>
                  <a:lnTo>
                    <a:pt x="126414" y="181103"/>
                  </a:lnTo>
                  <a:lnTo>
                    <a:pt x="105408" y="207063"/>
                  </a:lnTo>
                  <a:lnTo>
                    <a:pt x="86465" y="234953"/>
                  </a:lnTo>
                  <a:lnTo>
                    <a:pt x="68898" y="264129"/>
                  </a:lnTo>
                  <a:lnTo>
                    <a:pt x="52247" y="294164"/>
                  </a:lnTo>
                  <a:lnTo>
                    <a:pt x="38324" y="324769"/>
                  </a:lnTo>
                  <a:lnTo>
                    <a:pt x="26220" y="355757"/>
                  </a:lnTo>
                  <a:lnTo>
                    <a:pt x="15329" y="386999"/>
                  </a:lnTo>
                  <a:lnTo>
                    <a:pt x="8068" y="416293"/>
                  </a:lnTo>
                  <a:lnTo>
                    <a:pt x="3227" y="444289"/>
                  </a:lnTo>
                  <a:lnTo>
                    <a:pt x="0" y="471420"/>
                  </a:lnTo>
                  <a:lnTo>
                    <a:pt x="671" y="497974"/>
                  </a:lnTo>
                  <a:lnTo>
                    <a:pt x="3940" y="524144"/>
                  </a:lnTo>
                  <a:lnTo>
                    <a:pt x="8942" y="550056"/>
                  </a:lnTo>
                  <a:lnTo>
                    <a:pt x="16510" y="575093"/>
                  </a:lnTo>
                  <a:lnTo>
                    <a:pt x="25789" y="599545"/>
                  </a:lnTo>
                  <a:lnTo>
                    <a:pt x="48798" y="645293"/>
                  </a:lnTo>
                  <a:lnTo>
                    <a:pt x="77840" y="684441"/>
                  </a:lnTo>
                  <a:lnTo>
                    <a:pt x="118969" y="715010"/>
                  </a:lnTo>
                  <a:lnTo>
                    <a:pt x="142778" y="728101"/>
                  </a:lnTo>
                  <a:lnTo>
                    <a:pt x="169234" y="738239"/>
                  </a:lnTo>
                  <a:lnTo>
                    <a:pt x="197454" y="746409"/>
                  </a:lnTo>
                  <a:lnTo>
                    <a:pt x="226852" y="753266"/>
                  </a:lnTo>
                  <a:lnTo>
                    <a:pt x="257033" y="756427"/>
                  </a:lnTo>
                  <a:lnTo>
                    <a:pt x="287737" y="757123"/>
                  </a:lnTo>
                  <a:lnTo>
                    <a:pt x="318790" y="756176"/>
                  </a:lnTo>
                  <a:lnTo>
                    <a:pt x="350781" y="751311"/>
                  </a:lnTo>
                  <a:lnTo>
                    <a:pt x="383397" y="743835"/>
                  </a:lnTo>
                  <a:lnTo>
                    <a:pt x="416430" y="734617"/>
                  </a:lnTo>
                  <a:lnTo>
                    <a:pt x="449035" y="722828"/>
                  </a:lnTo>
                  <a:lnTo>
                    <a:pt x="481355" y="709324"/>
                  </a:lnTo>
                  <a:lnTo>
                    <a:pt x="513486" y="694676"/>
                  </a:lnTo>
                  <a:lnTo>
                    <a:pt x="544783" y="677150"/>
                  </a:lnTo>
                  <a:lnTo>
                    <a:pt x="575526" y="657705"/>
                  </a:lnTo>
                  <a:lnTo>
                    <a:pt x="605900" y="636981"/>
                  </a:lnTo>
                  <a:lnTo>
                    <a:pt x="636026" y="614698"/>
                  </a:lnTo>
                  <a:lnTo>
                    <a:pt x="665988" y="591376"/>
                  </a:lnTo>
                  <a:lnTo>
                    <a:pt x="695841" y="567361"/>
                  </a:lnTo>
                  <a:lnTo>
                    <a:pt x="722093" y="542179"/>
                  </a:lnTo>
                  <a:lnTo>
                    <a:pt x="745944" y="516219"/>
                  </a:lnTo>
                  <a:lnTo>
                    <a:pt x="768194" y="489740"/>
                  </a:lnTo>
                  <a:lnTo>
                    <a:pt x="787262" y="464326"/>
                  </a:lnTo>
                  <a:lnTo>
                    <a:pt x="804207" y="439623"/>
                  </a:lnTo>
                  <a:lnTo>
                    <a:pt x="819736" y="415392"/>
                  </a:lnTo>
                  <a:lnTo>
                    <a:pt x="831500" y="390067"/>
                  </a:lnTo>
                  <a:lnTo>
                    <a:pt x="840754" y="364010"/>
                  </a:lnTo>
                  <a:lnTo>
                    <a:pt x="848335" y="337468"/>
                  </a:lnTo>
                  <a:lnTo>
                    <a:pt x="851977" y="310600"/>
                  </a:lnTo>
                  <a:lnTo>
                    <a:pt x="852995" y="283516"/>
                  </a:lnTo>
                  <a:lnTo>
                    <a:pt x="852262" y="256288"/>
                  </a:lnTo>
                  <a:lnTo>
                    <a:pt x="848246" y="230375"/>
                  </a:lnTo>
                  <a:lnTo>
                    <a:pt x="842040" y="205338"/>
                  </a:lnTo>
                  <a:lnTo>
                    <a:pt x="822916" y="158940"/>
                  </a:lnTo>
                  <a:lnTo>
                    <a:pt x="793249" y="119504"/>
                  </a:lnTo>
                  <a:lnTo>
                    <a:pt x="751371" y="90688"/>
                  </a:lnTo>
                  <a:lnTo>
                    <a:pt x="727363" y="79053"/>
                  </a:lnTo>
                  <a:lnTo>
                    <a:pt x="700068" y="69885"/>
                  </a:lnTo>
                  <a:lnTo>
                    <a:pt x="670583" y="62362"/>
                  </a:lnTo>
                  <a:lnTo>
                    <a:pt x="639638" y="55935"/>
                  </a:lnTo>
                  <a:lnTo>
                    <a:pt x="607718" y="51651"/>
                  </a:lnTo>
                  <a:lnTo>
                    <a:pt x="575150" y="48794"/>
                  </a:lnTo>
                  <a:lnTo>
                    <a:pt x="542148" y="46890"/>
                  </a:lnTo>
                  <a:lnTo>
                    <a:pt x="510975" y="46326"/>
                  </a:lnTo>
                  <a:lnTo>
                    <a:pt x="481021" y="46656"/>
                  </a:lnTo>
                  <a:lnTo>
                    <a:pt x="451879" y="47581"/>
                  </a:lnTo>
                  <a:lnTo>
                    <a:pt x="408211" y="48610"/>
                  </a:lnTo>
                  <a:lnTo>
                    <a:pt x="355496" y="49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741"/>
          <p:cNvGrpSpPr/>
          <p:nvPr/>
        </p:nvGrpSpPr>
        <p:grpSpPr>
          <a:xfrm>
            <a:off x="7363027" y="1559612"/>
            <a:ext cx="284509" cy="256489"/>
            <a:chOff x="7363027" y="1559612"/>
            <a:chExt cx="284509" cy="256489"/>
          </a:xfrm>
        </p:grpSpPr>
        <p:sp>
          <p:nvSpPr>
            <p:cNvPr id="653" name="SMARTInkShape-3996"/>
            <p:cNvSpPr/>
            <p:nvPr>
              <p:custDataLst>
                <p:tags r:id="rId97"/>
              </p:custDataLst>
            </p:nvPr>
          </p:nvSpPr>
          <p:spPr>
            <a:xfrm>
              <a:off x="7548929" y="1746250"/>
              <a:ext cx="98607" cy="67987"/>
            </a:xfrm>
            <a:custGeom>
              <a:avLst/>
              <a:gdLst/>
              <a:ahLst/>
              <a:cxnLst/>
              <a:rect l="0" t="0" r="0" b="0"/>
              <a:pathLst>
                <a:path w="98607" h="67987">
                  <a:moveTo>
                    <a:pt x="52021" y="31750"/>
                  </a:moveTo>
                  <a:lnTo>
                    <a:pt x="52021" y="31750"/>
                  </a:lnTo>
                  <a:lnTo>
                    <a:pt x="28154" y="21698"/>
                  </a:lnTo>
                  <a:lnTo>
                    <a:pt x="23410" y="20815"/>
                  </a:lnTo>
                  <a:lnTo>
                    <a:pt x="18835" y="21638"/>
                  </a:lnTo>
                  <a:lnTo>
                    <a:pt x="9991" y="26315"/>
                  </a:lnTo>
                  <a:lnTo>
                    <a:pt x="448" y="36882"/>
                  </a:lnTo>
                  <a:lnTo>
                    <a:pt x="0" y="41521"/>
                  </a:lnTo>
                  <a:lnTo>
                    <a:pt x="3266" y="52320"/>
                  </a:lnTo>
                  <a:lnTo>
                    <a:pt x="9420" y="60413"/>
                  </a:lnTo>
                  <a:lnTo>
                    <a:pt x="13037" y="63559"/>
                  </a:lnTo>
                  <a:lnTo>
                    <a:pt x="38354" y="67986"/>
                  </a:lnTo>
                  <a:lnTo>
                    <a:pt x="65924" y="62556"/>
                  </a:lnTo>
                  <a:lnTo>
                    <a:pt x="88597" y="48639"/>
                  </a:lnTo>
                  <a:lnTo>
                    <a:pt x="96498" y="35258"/>
                  </a:lnTo>
                  <a:lnTo>
                    <a:pt x="98606" y="27738"/>
                  </a:lnTo>
                  <a:lnTo>
                    <a:pt x="97188" y="21315"/>
                  </a:lnTo>
                  <a:lnTo>
                    <a:pt x="77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997"/>
            <p:cNvSpPr/>
            <p:nvPr>
              <p:custDataLst>
                <p:tags r:id="rId98"/>
              </p:custDataLst>
            </p:nvPr>
          </p:nvSpPr>
          <p:spPr>
            <a:xfrm>
              <a:off x="7363027" y="1559612"/>
              <a:ext cx="152918" cy="256489"/>
            </a:xfrm>
            <a:custGeom>
              <a:avLst/>
              <a:gdLst/>
              <a:ahLst/>
              <a:cxnLst/>
              <a:rect l="0" t="0" r="0" b="0"/>
              <a:pathLst>
                <a:path w="152918" h="256489">
                  <a:moveTo>
                    <a:pt x="47423" y="8838"/>
                  </a:moveTo>
                  <a:lnTo>
                    <a:pt x="47423" y="8838"/>
                  </a:lnTo>
                  <a:lnTo>
                    <a:pt x="44052" y="5467"/>
                  </a:lnTo>
                  <a:lnTo>
                    <a:pt x="42397" y="1930"/>
                  </a:lnTo>
                  <a:lnTo>
                    <a:pt x="41956" y="0"/>
                  </a:lnTo>
                  <a:lnTo>
                    <a:pt x="41661" y="123"/>
                  </a:lnTo>
                  <a:lnTo>
                    <a:pt x="40419" y="45491"/>
                  </a:lnTo>
                  <a:lnTo>
                    <a:pt x="37724" y="80397"/>
                  </a:lnTo>
                  <a:lnTo>
                    <a:pt x="36056" y="117547"/>
                  </a:lnTo>
                  <a:lnTo>
                    <a:pt x="35315" y="154520"/>
                  </a:lnTo>
                  <a:lnTo>
                    <a:pt x="34986" y="189767"/>
                  </a:lnTo>
                  <a:lnTo>
                    <a:pt x="29195" y="216721"/>
                  </a:lnTo>
                  <a:lnTo>
                    <a:pt x="17798" y="240237"/>
                  </a:lnTo>
                  <a:lnTo>
                    <a:pt x="14973" y="243537"/>
                  </a:lnTo>
                  <a:lnTo>
                    <a:pt x="13089" y="243621"/>
                  </a:lnTo>
                  <a:lnTo>
                    <a:pt x="11834" y="241560"/>
                  </a:lnTo>
                  <a:lnTo>
                    <a:pt x="2636" y="199351"/>
                  </a:lnTo>
                  <a:lnTo>
                    <a:pt x="0" y="184527"/>
                  </a:lnTo>
                  <a:lnTo>
                    <a:pt x="1182" y="175587"/>
                  </a:lnTo>
                  <a:lnTo>
                    <a:pt x="5939" y="169262"/>
                  </a:lnTo>
                  <a:lnTo>
                    <a:pt x="9183" y="166587"/>
                  </a:lnTo>
                  <a:lnTo>
                    <a:pt x="16552" y="163615"/>
                  </a:lnTo>
                  <a:lnTo>
                    <a:pt x="25235" y="160883"/>
                  </a:lnTo>
                  <a:lnTo>
                    <a:pt x="54195" y="143700"/>
                  </a:lnTo>
                  <a:lnTo>
                    <a:pt x="90604" y="104217"/>
                  </a:lnTo>
                  <a:lnTo>
                    <a:pt x="127979" y="57062"/>
                  </a:lnTo>
                  <a:lnTo>
                    <a:pt x="142082" y="43588"/>
                  </a:lnTo>
                  <a:lnTo>
                    <a:pt x="152748" y="36085"/>
                  </a:lnTo>
                  <a:lnTo>
                    <a:pt x="152917" y="36175"/>
                  </a:lnTo>
                  <a:lnTo>
                    <a:pt x="151224" y="38156"/>
                  </a:lnTo>
                  <a:lnTo>
                    <a:pt x="145094" y="72641"/>
                  </a:lnTo>
                  <a:lnTo>
                    <a:pt x="143390" y="119230"/>
                  </a:lnTo>
                  <a:lnTo>
                    <a:pt x="142885" y="164940"/>
                  </a:lnTo>
                  <a:lnTo>
                    <a:pt x="143442" y="208353"/>
                  </a:lnTo>
                  <a:lnTo>
                    <a:pt x="149023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742"/>
          <p:cNvGrpSpPr/>
          <p:nvPr/>
        </p:nvGrpSpPr>
        <p:grpSpPr>
          <a:xfrm>
            <a:off x="6191758" y="1569887"/>
            <a:ext cx="780543" cy="388493"/>
            <a:chOff x="6191758" y="1569887"/>
            <a:chExt cx="780543" cy="388493"/>
          </a:xfrm>
        </p:grpSpPr>
        <p:sp>
          <p:nvSpPr>
            <p:cNvPr id="656" name="SMARTInkShape-3998"/>
            <p:cNvSpPr/>
            <p:nvPr>
              <p:custDataLst>
                <p:tags r:id="rId91"/>
              </p:custDataLst>
            </p:nvPr>
          </p:nvSpPr>
          <p:spPr>
            <a:xfrm>
              <a:off x="6813550" y="16954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41091" y="22199"/>
                  </a:lnTo>
                  <a:lnTo>
                    <a:pt x="87199" y="10968"/>
                  </a:lnTo>
                  <a:lnTo>
                    <a:pt x="134727" y="35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999"/>
            <p:cNvSpPr/>
            <p:nvPr>
              <p:custDataLst>
                <p:tags r:id="rId92"/>
              </p:custDataLst>
            </p:nvPr>
          </p:nvSpPr>
          <p:spPr>
            <a:xfrm>
              <a:off x="6650913" y="1611459"/>
              <a:ext cx="295988" cy="232580"/>
            </a:xfrm>
            <a:custGeom>
              <a:avLst/>
              <a:gdLst/>
              <a:ahLst/>
              <a:cxnLst/>
              <a:rect l="0" t="0" r="0" b="0"/>
              <a:pathLst>
                <a:path w="295988" h="232580">
                  <a:moveTo>
                    <a:pt x="29287" y="147491"/>
                  </a:moveTo>
                  <a:lnTo>
                    <a:pt x="29287" y="147491"/>
                  </a:lnTo>
                  <a:lnTo>
                    <a:pt x="36028" y="140749"/>
                  </a:lnTo>
                  <a:lnTo>
                    <a:pt x="39338" y="131794"/>
                  </a:lnTo>
                  <a:lnTo>
                    <a:pt x="40104" y="122170"/>
                  </a:lnTo>
                  <a:lnTo>
                    <a:pt x="38093" y="115541"/>
                  </a:lnTo>
                  <a:lnTo>
                    <a:pt x="35863" y="113491"/>
                  </a:lnTo>
                  <a:lnTo>
                    <a:pt x="29623" y="111213"/>
                  </a:lnTo>
                  <a:lnTo>
                    <a:pt x="25983" y="112722"/>
                  </a:lnTo>
                  <a:lnTo>
                    <a:pt x="18176" y="120044"/>
                  </a:lnTo>
                  <a:lnTo>
                    <a:pt x="5848" y="142808"/>
                  </a:lnTo>
                  <a:lnTo>
                    <a:pt x="0" y="175266"/>
                  </a:lnTo>
                  <a:lnTo>
                    <a:pt x="1638" y="204953"/>
                  </a:lnTo>
                  <a:lnTo>
                    <a:pt x="8532" y="219126"/>
                  </a:lnTo>
                  <a:lnTo>
                    <a:pt x="13334" y="224881"/>
                  </a:lnTo>
                  <a:lnTo>
                    <a:pt x="19357" y="228012"/>
                  </a:lnTo>
                  <a:lnTo>
                    <a:pt x="33575" y="229610"/>
                  </a:lnTo>
                  <a:lnTo>
                    <a:pt x="49302" y="222323"/>
                  </a:lnTo>
                  <a:lnTo>
                    <a:pt x="64993" y="208972"/>
                  </a:lnTo>
                  <a:lnTo>
                    <a:pt x="92314" y="167893"/>
                  </a:lnTo>
                  <a:lnTo>
                    <a:pt x="111352" y="126121"/>
                  </a:lnTo>
                  <a:lnTo>
                    <a:pt x="116161" y="110977"/>
                  </a:lnTo>
                  <a:lnTo>
                    <a:pt x="117541" y="109037"/>
                  </a:lnTo>
                  <a:lnTo>
                    <a:pt x="119168" y="108449"/>
                  </a:lnTo>
                  <a:lnTo>
                    <a:pt x="120957" y="108763"/>
                  </a:lnTo>
                  <a:lnTo>
                    <a:pt x="122150" y="110384"/>
                  </a:lnTo>
                  <a:lnTo>
                    <a:pt x="127593" y="127013"/>
                  </a:lnTo>
                  <a:lnTo>
                    <a:pt x="142978" y="146766"/>
                  </a:lnTo>
                  <a:lnTo>
                    <a:pt x="134717" y="140488"/>
                  </a:lnTo>
                  <a:lnTo>
                    <a:pt x="119806" y="129174"/>
                  </a:lnTo>
                  <a:lnTo>
                    <a:pt x="115033" y="128224"/>
                  </a:lnTo>
                  <a:lnTo>
                    <a:pt x="104087" y="130932"/>
                  </a:lnTo>
                  <a:lnTo>
                    <a:pt x="94045" y="138720"/>
                  </a:lnTo>
                  <a:lnTo>
                    <a:pt x="89393" y="143760"/>
                  </a:lnTo>
                  <a:lnTo>
                    <a:pt x="84222" y="156887"/>
                  </a:lnTo>
                  <a:lnTo>
                    <a:pt x="82631" y="172128"/>
                  </a:lnTo>
                  <a:lnTo>
                    <a:pt x="84274" y="188309"/>
                  </a:lnTo>
                  <a:lnTo>
                    <a:pt x="91120" y="203027"/>
                  </a:lnTo>
                  <a:lnTo>
                    <a:pt x="95909" y="209915"/>
                  </a:lnTo>
                  <a:lnTo>
                    <a:pt x="108756" y="219450"/>
                  </a:lnTo>
                  <a:lnTo>
                    <a:pt x="116134" y="222980"/>
                  </a:lnTo>
                  <a:lnTo>
                    <a:pt x="133737" y="223140"/>
                  </a:lnTo>
                  <a:lnTo>
                    <a:pt x="143370" y="221207"/>
                  </a:lnTo>
                  <a:lnTo>
                    <a:pt x="161599" y="209652"/>
                  </a:lnTo>
                  <a:lnTo>
                    <a:pt x="178403" y="191345"/>
                  </a:lnTo>
                  <a:lnTo>
                    <a:pt x="200469" y="149745"/>
                  </a:lnTo>
                  <a:lnTo>
                    <a:pt x="216375" y="108276"/>
                  </a:lnTo>
                  <a:lnTo>
                    <a:pt x="229089" y="67268"/>
                  </a:lnTo>
                  <a:lnTo>
                    <a:pt x="240418" y="21651"/>
                  </a:lnTo>
                  <a:lnTo>
                    <a:pt x="242362" y="6895"/>
                  </a:lnTo>
                  <a:lnTo>
                    <a:pt x="241892" y="2960"/>
                  </a:lnTo>
                  <a:lnTo>
                    <a:pt x="240873" y="337"/>
                  </a:lnTo>
                  <a:lnTo>
                    <a:pt x="239489" y="0"/>
                  </a:lnTo>
                  <a:lnTo>
                    <a:pt x="237860" y="1186"/>
                  </a:lnTo>
                  <a:lnTo>
                    <a:pt x="236070" y="3387"/>
                  </a:lnTo>
                  <a:lnTo>
                    <a:pt x="228125" y="38750"/>
                  </a:lnTo>
                  <a:lnTo>
                    <a:pt x="223277" y="83364"/>
                  </a:lnTo>
                  <a:lnTo>
                    <a:pt x="224395" y="118285"/>
                  </a:lnTo>
                  <a:lnTo>
                    <a:pt x="225621" y="163531"/>
                  </a:lnTo>
                  <a:lnTo>
                    <a:pt x="236098" y="200378"/>
                  </a:lnTo>
                  <a:lnTo>
                    <a:pt x="246792" y="217093"/>
                  </a:lnTo>
                  <a:lnTo>
                    <a:pt x="257894" y="227814"/>
                  </a:lnTo>
                  <a:lnTo>
                    <a:pt x="267533" y="232579"/>
                  </a:lnTo>
                  <a:lnTo>
                    <a:pt x="272785" y="232439"/>
                  </a:lnTo>
                  <a:lnTo>
                    <a:pt x="295987" y="223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4000"/>
            <p:cNvSpPr/>
            <p:nvPr>
              <p:custDataLst>
                <p:tags r:id="rId93"/>
              </p:custDataLst>
            </p:nvPr>
          </p:nvSpPr>
          <p:spPr>
            <a:xfrm>
              <a:off x="6574941" y="1683633"/>
              <a:ext cx="3660" cy="5468"/>
            </a:xfrm>
            <a:custGeom>
              <a:avLst/>
              <a:gdLst/>
              <a:ahLst/>
              <a:cxnLst/>
              <a:rect l="0" t="0" r="0" b="0"/>
              <a:pathLst>
                <a:path w="3660" h="54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4" y="1103"/>
                  </a:lnTo>
                  <a:lnTo>
                    <a:pt x="1777" y="441"/>
                  </a:lnTo>
                  <a:lnTo>
                    <a:pt x="288" y="0"/>
                  </a:lnTo>
                  <a:lnTo>
                    <a:pt x="0" y="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001"/>
            <p:cNvSpPr/>
            <p:nvPr>
              <p:custDataLst>
                <p:tags r:id="rId94"/>
              </p:custDataLst>
            </p:nvPr>
          </p:nvSpPr>
          <p:spPr>
            <a:xfrm>
              <a:off x="6559550" y="1784350"/>
              <a:ext cx="68244" cy="174030"/>
            </a:xfrm>
            <a:custGeom>
              <a:avLst/>
              <a:gdLst/>
              <a:ahLst/>
              <a:cxnLst/>
              <a:rect l="0" t="0" r="0" b="0"/>
              <a:pathLst>
                <a:path w="68244" h="174030">
                  <a:moveTo>
                    <a:pt x="25400" y="0"/>
                  </a:moveTo>
                  <a:lnTo>
                    <a:pt x="25400" y="0"/>
                  </a:lnTo>
                  <a:lnTo>
                    <a:pt x="26811" y="22381"/>
                  </a:lnTo>
                  <a:lnTo>
                    <a:pt x="43076" y="68729"/>
                  </a:lnTo>
                  <a:lnTo>
                    <a:pt x="55254" y="106521"/>
                  </a:lnTo>
                  <a:lnTo>
                    <a:pt x="66235" y="151281"/>
                  </a:lnTo>
                  <a:lnTo>
                    <a:pt x="68243" y="165073"/>
                  </a:lnTo>
                  <a:lnTo>
                    <a:pt x="67367" y="169315"/>
                  </a:lnTo>
                  <a:lnTo>
                    <a:pt x="65373" y="172144"/>
                  </a:lnTo>
                  <a:lnTo>
                    <a:pt x="62632" y="174029"/>
                  </a:lnTo>
                  <a:lnTo>
                    <a:pt x="41918" y="173312"/>
                  </a:lnTo>
                  <a:lnTo>
                    <a:pt x="25216" y="16475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002"/>
            <p:cNvSpPr/>
            <p:nvPr>
              <p:custDataLst>
                <p:tags r:id="rId95"/>
              </p:custDataLst>
            </p:nvPr>
          </p:nvSpPr>
          <p:spPr>
            <a:xfrm>
              <a:off x="6418216" y="1793350"/>
              <a:ext cx="109585" cy="86427"/>
            </a:xfrm>
            <a:custGeom>
              <a:avLst/>
              <a:gdLst/>
              <a:ahLst/>
              <a:cxnLst/>
              <a:rect l="0" t="0" r="0" b="0"/>
              <a:pathLst>
                <a:path w="109585" h="86427">
                  <a:moveTo>
                    <a:pt x="33384" y="41800"/>
                  </a:moveTo>
                  <a:lnTo>
                    <a:pt x="33384" y="41800"/>
                  </a:lnTo>
                  <a:lnTo>
                    <a:pt x="24545" y="41800"/>
                  </a:lnTo>
                  <a:lnTo>
                    <a:pt x="23258" y="41094"/>
                  </a:lnTo>
                  <a:lnTo>
                    <a:pt x="22400" y="39918"/>
                  </a:lnTo>
                  <a:lnTo>
                    <a:pt x="21827" y="38429"/>
                  </a:lnTo>
                  <a:lnTo>
                    <a:pt x="22152" y="36730"/>
                  </a:lnTo>
                  <a:lnTo>
                    <a:pt x="30877" y="15360"/>
                  </a:lnTo>
                  <a:lnTo>
                    <a:pt x="32269" y="6295"/>
                  </a:lnTo>
                  <a:lnTo>
                    <a:pt x="31935" y="3313"/>
                  </a:lnTo>
                  <a:lnTo>
                    <a:pt x="31007" y="1325"/>
                  </a:lnTo>
                  <a:lnTo>
                    <a:pt x="29683" y="0"/>
                  </a:lnTo>
                  <a:lnTo>
                    <a:pt x="22566" y="409"/>
                  </a:lnTo>
                  <a:lnTo>
                    <a:pt x="17706" y="1506"/>
                  </a:lnTo>
                  <a:lnTo>
                    <a:pt x="13760" y="4354"/>
                  </a:lnTo>
                  <a:lnTo>
                    <a:pt x="7493" y="13163"/>
                  </a:lnTo>
                  <a:lnTo>
                    <a:pt x="0" y="33393"/>
                  </a:lnTo>
                  <a:lnTo>
                    <a:pt x="52" y="57261"/>
                  </a:lnTo>
                  <a:lnTo>
                    <a:pt x="4693" y="70074"/>
                  </a:lnTo>
                  <a:lnTo>
                    <a:pt x="7907" y="75466"/>
                  </a:lnTo>
                  <a:lnTo>
                    <a:pt x="20885" y="83338"/>
                  </a:lnTo>
                  <a:lnTo>
                    <a:pt x="29283" y="86426"/>
                  </a:lnTo>
                  <a:lnTo>
                    <a:pt x="48024" y="86093"/>
                  </a:lnTo>
                  <a:lnTo>
                    <a:pt x="88800" y="74381"/>
                  </a:lnTo>
                  <a:lnTo>
                    <a:pt x="109584" y="6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003"/>
            <p:cNvSpPr/>
            <p:nvPr>
              <p:custDataLst>
                <p:tags r:id="rId96"/>
              </p:custDataLst>
            </p:nvPr>
          </p:nvSpPr>
          <p:spPr>
            <a:xfrm>
              <a:off x="6191758" y="1569887"/>
              <a:ext cx="177293" cy="364661"/>
            </a:xfrm>
            <a:custGeom>
              <a:avLst/>
              <a:gdLst/>
              <a:ahLst/>
              <a:cxnLst/>
              <a:rect l="0" t="0" r="0" b="0"/>
              <a:pathLst>
                <a:path w="177293" h="364661">
                  <a:moveTo>
                    <a:pt x="12192" y="138263"/>
                  </a:moveTo>
                  <a:lnTo>
                    <a:pt x="12192" y="138263"/>
                  </a:lnTo>
                  <a:lnTo>
                    <a:pt x="12190" y="134892"/>
                  </a:lnTo>
                  <a:lnTo>
                    <a:pt x="11487" y="133899"/>
                  </a:lnTo>
                  <a:lnTo>
                    <a:pt x="10310" y="133237"/>
                  </a:lnTo>
                  <a:lnTo>
                    <a:pt x="8821" y="132796"/>
                  </a:lnTo>
                  <a:lnTo>
                    <a:pt x="7123" y="134618"/>
                  </a:lnTo>
                  <a:lnTo>
                    <a:pt x="3353" y="142288"/>
                  </a:lnTo>
                  <a:lnTo>
                    <a:pt x="635" y="175361"/>
                  </a:lnTo>
                  <a:lnTo>
                    <a:pt x="0" y="206962"/>
                  </a:lnTo>
                  <a:lnTo>
                    <a:pt x="1129" y="242174"/>
                  </a:lnTo>
                  <a:lnTo>
                    <a:pt x="6334" y="278990"/>
                  </a:lnTo>
                  <a:lnTo>
                    <a:pt x="10456" y="325304"/>
                  </a:lnTo>
                  <a:lnTo>
                    <a:pt x="16990" y="363559"/>
                  </a:lnTo>
                  <a:lnTo>
                    <a:pt x="17507" y="364660"/>
                  </a:lnTo>
                  <a:lnTo>
                    <a:pt x="21822" y="321203"/>
                  </a:lnTo>
                  <a:lnTo>
                    <a:pt x="25409" y="285186"/>
                  </a:lnTo>
                  <a:lnTo>
                    <a:pt x="30060" y="238840"/>
                  </a:lnTo>
                  <a:lnTo>
                    <a:pt x="33278" y="211664"/>
                  </a:lnTo>
                  <a:lnTo>
                    <a:pt x="36831" y="182964"/>
                  </a:lnTo>
                  <a:lnTo>
                    <a:pt x="42024" y="153247"/>
                  </a:lnTo>
                  <a:lnTo>
                    <a:pt x="48308" y="122852"/>
                  </a:lnTo>
                  <a:lnTo>
                    <a:pt x="55319" y="92006"/>
                  </a:lnTo>
                  <a:lnTo>
                    <a:pt x="68754" y="50206"/>
                  </a:lnTo>
                  <a:lnTo>
                    <a:pt x="91255" y="7118"/>
                  </a:lnTo>
                  <a:lnTo>
                    <a:pt x="96650" y="2855"/>
                  </a:lnTo>
                  <a:lnTo>
                    <a:pt x="102365" y="719"/>
                  </a:lnTo>
                  <a:lnTo>
                    <a:pt x="108290" y="0"/>
                  </a:lnTo>
                  <a:lnTo>
                    <a:pt x="114358" y="3049"/>
                  </a:lnTo>
                  <a:lnTo>
                    <a:pt x="126744" y="15844"/>
                  </a:lnTo>
                  <a:lnTo>
                    <a:pt x="138874" y="56365"/>
                  </a:lnTo>
                  <a:lnTo>
                    <a:pt x="142579" y="90575"/>
                  </a:lnTo>
                  <a:lnTo>
                    <a:pt x="142814" y="125535"/>
                  </a:lnTo>
                  <a:lnTo>
                    <a:pt x="135014" y="171572"/>
                  </a:lnTo>
                  <a:lnTo>
                    <a:pt x="123058" y="205361"/>
                  </a:lnTo>
                  <a:lnTo>
                    <a:pt x="112267" y="217003"/>
                  </a:lnTo>
                  <a:lnTo>
                    <a:pt x="106425" y="219684"/>
                  </a:lnTo>
                  <a:lnTo>
                    <a:pt x="94290" y="220782"/>
                  </a:lnTo>
                  <a:lnTo>
                    <a:pt x="75558" y="214062"/>
                  </a:lnTo>
                  <a:lnTo>
                    <a:pt x="57230" y="202179"/>
                  </a:lnTo>
                  <a:lnTo>
                    <a:pt x="81112" y="240524"/>
                  </a:lnTo>
                  <a:lnTo>
                    <a:pt x="118696" y="284121"/>
                  </a:lnTo>
                  <a:lnTo>
                    <a:pt x="145255" y="311400"/>
                  </a:lnTo>
                  <a:lnTo>
                    <a:pt x="177292" y="32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5" name="SMARTInkShape-Group743"/>
          <p:cNvGrpSpPr/>
          <p:nvPr/>
        </p:nvGrpSpPr>
        <p:grpSpPr>
          <a:xfrm>
            <a:off x="5035937" y="1663700"/>
            <a:ext cx="214424" cy="236989"/>
            <a:chOff x="5035937" y="1663700"/>
            <a:chExt cx="214424" cy="236989"/>
          </a:xfrm>
        </p:grpSpPr>
        <p:sp>
          <p:nvSpPr>
            <p:cNvPr id="663" name="SMARTInkShape-4004"/>
            <p:cNvSpPr/>
            <p:nvPr>
              <p:custDataLst>
                <p:tags r:id="rId89"/>
              </p:custDataLst>
            </p:nvPr>
          </p:nvSpPr>
          <p:spPr>
            <a:xfrm>
              <a:off x="5191697" y="1828800"/>
              <a:ext cx="58664" cy="71889"/>
            </a:xfrm>
            <a:custGeom>
              <a:avLst/>
              <a:gdLst/>
              <a:ahLst/>
              <a:cxnLst/>
              <a:rect l="0" t="0" r="0" b="0"/>
              <a:pathLst>
                <a:path w="58664" h="71889">
                  <a:moveTo>
                    <a:pt x="21653" y="19050"/>
                  </a:moveTo>
                  <a:lnTo>
                    <a:pt x="21653" y="19050"/>
                  </a:lnTo>
                  <a:lnTo>
                    <a:pt x="18282" y="19050"/>
                  </a:lnTo>
                  <a:lnTo>
                    <a:pt x="14746" y="22813"/>
                  </a:lnTo>
                  <a:lnTo>
                    <a:pt x="454" y="48904"/>
                  </a:lnTo>
                  <a:lnTo>
                    <a:pt x="0" y="57248"/>
                  </a:lnTo>
                  <a:lnTo>
                    <a:pt x="869" y="61449"/>
                  </a:lnTo>
                  <a:lnTo>
                    <a:pt x="3563" y="64955"/>
                  </a:lnTo>
                  <a:lnTo>
                    <a:pt x="12202" y="70732"/>
                  </a:lnTo>
                  <a:lnTo>
                    <a:pt x="23097" y="71888"/>
                  </a:lnTo>
                  <a:lnTo>
                    <a:pt x="34995" y="69345"/>
                  </a:lnTo>
                  <a:lnTo>
                    <a:pt x="47337" y="63511"/>
                  </a:lnTo>
                  <a:lnTo>
                    <a:pt x="51476" y="59274"/>
                  </a:lnTo>
                  <a:lnTo>
                    <a:pt x="56075" y="48922"/>
                  </a:lnTo>
                  <a:lnTo>
                    <a:pt x="58663" y="34564"/>
                  </a:lnTo>
                  <a:lnTo>
                    <a:pt x="56909" y="30099"/>
                  </a:lnTo>
                  <a:lnTo>
                    <a:pt x="49317" y="21373"/>
                  </a:lnTo>
                  <a:lnTo>
                    <a:pt x="15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005"/>
            <p:cNvSpPr/>
            <p:nvPr>
              <p:custDataLst>
                <p:tags r:id="rId90"/>
              </p:custDataLst>
            </p:nvPr>
          </p:nvSpPr>
          <p:spPr>
            <a:xfrm>
              <a:off x="5035937" y="1663700"/>
              <a:ext cx="122710" cy="232818"/>
            </a:xfrm>
            <a:custGeom>
              <a:avLst/>
              <a:gdLst/>
              <a:ahLst/>
              <a:cxnLst/>
              <a:rect l="0" t="0" r="0" b="0"/>
              <a:pathLst>
                <a:path w="122710" h="232818">
                  <a:moveTo>
                    <a:pt x="18663" y="0"/>
                  </a:moveTo>
                  <a:lnTo>
                    <a:pt x="18663" y="0"/>
                  </a:lnTo>
                  <a:lnTo>
                    <a:pt x="22034" y="3371"/>
                  </a:lnTo>
                  <a:lnTo>
                    <a:pt x="25130" y="38295"/>
                  </a:lnTo>
                  <a:lnTo>
                    <a:pt x="28123" y="69231"/>
                  </a:lnTo>
                  <a:lnTo>
                    <a:pt x="31804" y="104147"/>
                  </a:lnTo>
                  <a:lnTo>
                    <a:pt x="34381" y="140127"/>
                  </a:lnTo>
                  <a:lnTo>
                    <a:pt x="33175" y="174932"/>
                  </a:lnTo>
                  <a:lnTo>
                    <a:pt x="27357" y="220873"/>
                  </a:lnTo>
                  <a:lnTo>
                    <a:pt x="26054" y="231751"/>
                  </a:lnTo>
                  <a:lnTo>
                    <a:pt x="24296" y="232817"/>
                  </a:lnTo>
                  <a:lnTo>
                    <a:pt x="21713" y="231412"/>
                  </a:lnTo>
                  <a:lnTo>
                    <a:pt x="18579" y="228358"/>
                  </a:lnTo>
                  <a:lnTo>
                    <a:pt x="8481" y="198109"/>
                  </a:lnTo>
                  <a:lnTo>
                    <a:pt x="920" y="154517"/>
                  </a:lnTo>
                  <a:lnTo>
                    <a:pt x="0" y="140719"/>
                  </a:lnTo>
                  <a:lnTo>
                    <a:pt x="1282" y="138263"/>
                  </a:lnTo>
                  <a:lnTo>
                    <a:pt x="3548" y="136625"/>
                  </a:lnTo>
                  <a:lnTo>
                    <a:pt x="48827" y="116872"/>
                  </a:lnTo>
                  <a:lnTo>
                    <a:pt x="85324" y="85031"/>
                  </a:lnTo>
                  <a:lnTo>
                    <a:pt x="103247" y="57493"/>
                  </a:lnTo>
                  <a:lnTo>
                    <a:pt x="122709" y="12530"/>
                  </a:lnTo>
                  <a:lnTo>
                    <a:pt x="122599" y="11881"/>
                  </a:lnTo>
                  <a:lnTo>
                    <a:pt x="121820" y="12154"/>
                  </a:lnTo>
                  <a:lnTo>
                    <a:pt x="113560" y="45902"/>
                  </a:lnTo>
                  <a:lnTo>
                    <a:pt x="109340" y="86743"/>
                  </a:lnTo>
                  <a:lnTo>
                    <a:pt x="108090" y="132711"/>
                  </a:lnTo>
                  <a:lnTo>
                    <a:pt x="107719" y="171966"/>
                  </a:lnTo>
                  <a:lnTo>
                    <a:pt x="10756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4" name="SMARTInkShape-Group744"/>
          <p:cNvGrpSpPr/>
          <p:nvPr/>
        </p:nvGrpSpPr>
        <p:grpSpPr>
          <a:xfrm>
            <a:off x="3924379" y="1638300"/>
            <a:ext cx="787322" cy="485025"/>
            <a:chOff x="3924379" y="1638300"/>
            <a:chExt cx="787322" cy="485025"/>
          </a:xfrm>
        </p:grpSpPr>
        <p:sp>
          <p:nvSpPr>
            <p:cNvPr id="666" name="SMARTInkShape-4006"/>
            <p:cNvSpPr/>
            <p:nvPr>
              <p:custDataLst>
                <p:tags r:id="rId81"/>
              </p:custDataLst>
            </p:nvPr>
          </p:nvSpPr>
          <p:spPr>
            <a:xfrm>
              <a:off x="4591933" y="1733550"/>
              <a:ext cx="113418" cy="38101"/>
            </a:xfrm>
            <a:custGeom>
              <a:avLst/>
              <a:gdLst/>
              <a:ahLst/>
              <a:cxnLst/>
              <a:rect l="0" t="0" r="0" b="0"/>
              <a:pathLst>
                <a:path w="1134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41290" y="25890"/>
                  </a:lnTo>
                  <a:lnTo>
                    <a:pt x="83266" y="10964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007"/>
            <p:cNvSpPr/>
            <p:nvPr>
              <p:custDataLst>
                <p:tags r:id="rId82"/>
              </p:custDataLst>
            </p:nvPr>
          </p:nvSpPr>
          <p:spPr>
            <a:xfrm>
              <a:off x="4649977" y="1638300"/>
              <a:ext cx="61724" cy="245550"/>
            </a:xfrm>
            <a:custGeom>
              <a:avLst/>
              <a:gdLst/>
              <a:ahLst/>
              <a:cxnLst/>
              <a:rect l="0" t="0" r="0" b="0"/>
              <a:pathLst>
                <a:path w="61724" h="245550">
                  <a:moveTo>
                    <a:pt x="42673" y="0"/>
                  </a:moveTo>
                  <a:lnTo>
                    <a:pt x="42673" y="0"/>
                  </a:lnTo>
                  <a:lnTo>
                    <a:pt x="35931" y="0"/>
                  </a:lnTo>
                  <a:lnTo>
                    <a:pt x="28858" y="5644"/>
                  </a:lnTo>
                  <a:lnTo>
                    <a:pt x="21010" y="16620"/>
                  </a:lnTo>
                  <a:lnTo>
                    <a:pt x="9365" y="44043"/>
                  </a:lnTo>
                  <a:lnTo>
                    <a:pt x="1838" y="83527"/>
                  </a:lnTo>
                  <a:lnTo>
                    <a:pt x="0" y="130660"/>
                  </a:lnTo>
                  <a:lnTo>
                    <a:pt x="2070" y="163670"/>
                  </a:lnTo>
                  <a:lnTo>
                    <a:pt x="7203" y="207245"/>
                  </a:lnTo>
                  <a:lnTo>
                    <a:pt x="13191" y="236854"/>
                  </a:lnTo>
                  <a:lnTo>
                    <a:pt x="15963" y="241864"/>
                  </a:lnTo>
                  <a:lnTo>
                    <a:pt x="19222" y="244498"/>
                  </a:lnTo>
                  <a:lnTo>
                    <a:pt x="22805" y="245549"/>
                  </a:lnTo>
                  <a:lnTo>
                    <a:pt x="32432" y="242953"/>
                  </a:lnTo>
                  <a:lnTo>
                    <a:pt x="37962" y="240285"/>
                  </a:lnTo>
                  <a:lnTo>
                    <a:pt x="47870" y="227914"/>
                  </a:lnTo>
                  <a:lnTo>
                    <a:pt x="6172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4008"/>
            <p:cNvSpPr/>
            <p:nvPr>
              <p:custDataLst>
                <p:tags r:id="rId83"/>
              </p:custDataLst>
            </p:nvPr>
          </p:nvSpPr>
          <p:spPr>
            <a:xfrm>
              <a:off x="4517542" y="1739345"/>
              <a:ext cx="82723" cy="276976"/>
            </a:xfrm>
            <a:custGeom>
              <a:avLst/>
              <a:gdLst/>
              <a:ahLst/>
              <a:cxnLst/>
              <a:rect l="0" t="0" r="0" b="0"/>
              <a:pathLst>
                <a:path w="82723" h="276976">
                  <a:moveTo>
                    <a:pt x="3658" y="108505"/>
                  </a:moveTo>
                  <a:lnTo>
                    <a:pt x="3658" y="108505"/>
                  </a:lnTo>
                  <a:lnTo>
                    <a:pt x="1776" y="121057"/>
                  </a:lnTo>
                  <a:lnTo>
                    <a:pt x="0" y="134545"/>
                  </a:lnTo>
                  <a:lnTo>
                    <a:pt x="3037" y="181227"/>
                  </a:lnTo>
                  <a:lnTo>
                    <a:pt x="6845" y="217306"/>
                  </a:lnTo>
                  <a:lnTo>
                    <a:pt x="9383" y="260237"/>
                  </a:lnTo>
                  <a:lnTo>
                    <a:pt x="9884" y="276975"/>
                  </a:lnTo>
                  <a:lnTo>
                    <a:pt x="6630" y="233803"/>
                  </a:lnTo>
                  <a:lnTo>
                    <a:pt x="4978" y="199941"/>
                  </a:lnTo>
                  <a:lnTo>
                    <a:pt x="4245" y="159727"/>
                  </a:lnTo>
                  <a:lnTo>
                    <a:pt x="3919" y="118335"/>
                  </a:lnTo>
                  <a:lnTo>
                    <a:pt x="7536" y="83946"/>
                  </a:lnTo>
                  <a:lnTo>
                    <a:pt x="19389" y="44549"/>
                  </a:lnTo>
                  <a:lnTo>
                    <a:pt x="30405" y="25752"/>
                  </a:lnTo>
                  <a:lnTo>
                    <a:pt x="52841" y="4069"/>
                  </a:lnTo>
                  <a:lnTo>
                    <a:pt x="57614" y="781"/>
                  </a:lnTo>
                  <a:lnTo>
                    <a:pt x="62912" y="0"/>
                  </a:lnTo>
                  <a:lnTo>
                    <a:pt x="74443" y="2895"/>
                  </a:lnTo>
                  <a:lnTo>
                    <a:pt x="78365" y="7054"/>
                  </a:lnTo>
                  <a:lnTo>
                    <a:pt x="82722" y="19201"/>
                  </a:lnTo>
                  <a:lnTo>
                    <a:pt x="81804" y="45277"/>
                  </a:lnTo>
                  <a:lnTo>
                    <a:pt x="73692" y="78717"/>
                  </a:lnTo>
                  <a:lnTo>
                    <a:pt x="55610" y="108695"/>
                  </a:lnTo>
                  <a:lnTo>
                    <a:pt x="22708" y="140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4009"/>
            <p:cNvSpPr/>
            <p:nvPr>
              <p:custDataLst>
                <p:tags r:id="rId84"/>
              </p:custDataLst>
            </p:nvPr>
          </p:nvSpPr>
          <p:spPr>
            <a:xfrm>
              <a:off x="4362450" y="1827552"/>
              <a:ext cx="139701" cy="140187"/>
            </a:xfrm>
            <a:custGeom>
              <a:avLst/>
              <a:gdLst/>
              <a:ahLst/>
              <a:cxnLst/>
              <a:rect l="0" t="0" r="0" b="0"/>
              <a:pathLst>
                <a:path w="139701" h="140187">
                  <a:moveTo>
                    <a:pt x="0" y="58398"/>
                  </a:moveTo>
                  <a:lnTo>
                    <a:pt x="0" y="58398"/>
                  </a:lnTo>
                  <a:lnTo>
                    <a:pt x="3371" y="61769"/>
                  </a:lnTo>
                  <a:lnTo>
                    <a:pt x="5775" y="62056"/>
                  </a:lnTo>
                  <a:lnTo>
                    <a:pt x="33613" y="53037"/>
                  </a:lnTo>
                  <a:lnTo>
                    <a:pt x="48335" y="46373"/>
                  </a:lnTo>
                  <a:lnTo>
                    <a:pt x="53390" y="41914"/>
                  </a:lnTo>
                  <a:lnTo>
                    <a:pt x="59007" y="31317"/>
                  </a:lnTo>
                  <a:lnTo>
                    <a:pt x="62169" y="13450"/>
                  </a:lnTo>
                  <a:lnTo>
                    <a:pt x="61201" y="8677"/>
                  </a:lnTo>
                  <a:lnTo>
                    <a:pt x="56363" y="1492"/>
                  </a:lnTo>
                  <a:lnTo>
                    <a:pt x="52392" y="0"/>
                  </a:lnTo>
                  <a:lnTo>
                    <a:pt x="42335" y="223"/>
                  </a:lnTo>
                  <a:lnTo>
                    <a:pt x="30810" y="6437"/>
                  </a:lnTo>
                  <a:lnTo>
                    <a:pt x="24773" y="11057"/>
                  </a:lnTo>
                  <a:lnTo>
                    <a:pt x="16184" y="25598"/>
                  </a:lnTo>
                  <a:lnTo>
                    <a:pt x="12906" y="34415"/>
                  </a:lnTo>
                  <a:lnTo>
                    <a:pt x="13027" y="55500"/>
                  </a:lnTo>
                  <a:lnTo>
                    <a:pt x="22909" y="89289"/>
                  </a:lnTo>
                  <a:lnTo>
                    <a:pt x="34171" y="109522"/>
                  </a:lnTo>
                  <a:lnTo>
                    <a:pt x="48583" y="125570"/>
                  </a:lnTo>
                  <a:lnTo>
                    <a:pt x="66277" y="135995"/>
                  </a:lnTo>
                  <a:lnTo>
                    <a:pt x="75935" y="139762"/>
                  </a:lnTo>
                  <a:lnTo>
                    <a:pt x="92309" y="140186"/>
                  </a:lnTo>
                  <a:lnTo>
                    <a:pt x="99640" y="138323"/>
                  </a:lnTo>
                  <a:lnTo>
                    <a:pt x="139700" y="10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010"/>
            <p:cNvSpPr/>
            <p:nvPr>
              <p:custDataLst>
                <p:tags r:id="rId85"/>
              </p:custDataLst>
            </p:nvPr>
          </p:nvSpPr>
          <p:spPr>
            <a:xfrm>
              <a:off x="4230350" y="1834463"/>
              <a:ext cx="100351" cy="135168"/>
            </a:xfrm>
            <a:custGeom>
              <a:avLst/>
              <a:gdLst/>
              <a:ahLst/>
              <a:cxnLst/>
              <a:rect l="0" t="0" r="0" b="0"/>
              <a:pathLst>
                <a:path w="100351" h="135168">
                  <a:moveTo>
                    <a:pt x="62250" y="38787"/>
                  </a:moveTo>
                  <a:lnTo>
                    <a:pt x="62250" y="38787"/>
                  </a:lnTo>
                  <a:lnTo>
                    <a:pt x="61544" y="24284"/>
                  </a:lnTo>
                  <a:lnTo>
                    <a:pt x="58879" y="15643"/>
                  </a:lnTo>
                  <a:lnTo>
                    <a:pt x="50040" y="2845"/>
                  </a:lnTo>
                  <a:lnTo>
                    <a:pt x="46349" y="715"/>
                  </a:lnTo>
                  <a:lnTo>
                    <a:pt x="42477" y="0"/>
                  </a:lnTo>
                  <a:lnTo>
                    <a:pt x="38485" y="229"/>
                  </a:lnTo>
                  <a:lnTo>
                    <a:pt x="28404" y="6128"/>
                  </a:lnTo>
                  <a:lnTo>
                    <a:pt x="17574" y="16511"/>
                  </a:lnTo>
                  <a:lnTo>
                    <a:pt x="8057" y="30532"/>
                  </a:lnTo>
                  <a:lnTo>
                    <a:pt x="1507" y="61036"/>
                  </a:lnTo>
                  <a:lnTo>
                    <a:pt x="0" y="102788"/>
                  </a:lnTo>
                  <a:lnTo>
                    <a:pt x="2363" y="118738"/>
                  </a:lnTo>
                  <a:lnTo>
                    <a:pt x="5392" y="124543"/>
                  </a:lnTo>
                  <a:lnTo>
                    <a:pt x="14403" y="132874"/>
                  </a:lnTo>
                  <a:lnTo>
                    <a:pt x="27343" y="135167"/>
                  </a:lnTo>
                  <a:lnTo>
                    <a:pt x="42503" y="133128"/>
                  </a:lnTo>
                  <a:lnTo>
                    <a:pt x="66904" y="123341"/>
                  </a:lnTo>
                  <a:lnTo>
                    <a:pt x="100350" y="10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011"/>
            <p:cNvSpPr/>
            <p:nvPr>
              <p:custDataLst>
                <p:tags r:id="rId86"/>
              </p:custDataLst>
            </p:nvPr>
          </p:nvSpPr>
          <p:spPr>
            <a:xfrm>
              <a:off x="4107354" y="1873642"/>
              <a:ext cx="64597" cy="139309"/>
            </a:xfrm>
            <a:custGeom>
              <a:avLst/>
              <a:gdLst/>
              <a:ahLst/>
              <a:cxnLst/>
              <a:rect l="0" t="0" r="0" b="0"/>
              <a:pathLst>
                <a:path w="64597" h="139309">
                  <a:moveTo>
                    <a:pt x="64596" y="5958"/>
                  </a:moveTo>
                  <a:lnTo>
                    <a:pt x="64596" y="5958"/>
                  </a:lnTo>
                  <a:lnTo>
                    <a:pt x="64596" y="2587"/>
                  </a:lnTo>
                  <a:lnTo>
                    <a:pt x="63890" y="1594"/>
                  </a:lnTo>
                  <a:lnTo>
                    <a:pt x="62714" y="932"/>
                  </a:lnTo>
                  <a:lnTo>
                    <a:pt x="55807" y="0"/>
                  </a:lnTo>
                  <a:lnTo>
                    <a:pt x="48695" y="488"/>
                  </a:lnTo>
                  <a:lnTo>
                    <a:pt x="40831" y="3056"/>
                  </a:lnTo>
                  <a:lnTo>
                    <a:pt x="28470" y="11840"/>
                  </a:lnTo>
                  <a:lnTo>
                    <a:pt x="12499" y="30122"/>
                  </a:lnTo>
                  <a:lnTo>
                    <a:pt x="1103" y="56784"/>
                  </a:lnTo>
                  <a:lnTo>
                    <a:pt x="0" y="90397"/>
                  </a:lnTo>
                  <a:lnTo>
                    <a:pt x="7513" y="117055"/>
                  </a:lnTo>
                  <a:lnTo>
                    <a:pt x="16648" y="127771"/>
                  </a:lnTo>
                  <a:lnTo>
                    <a:pt x="32846" y="139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012"/>
            <p:cNvSpPr/>
            <p:nvPr>
              <p:custDataLst>
                <p:tags r:id="rId87"/>
              </p:custDataLst>
            </p:nvPr>
          </p:nvSpPr>
          <p:spPr>
            <a:xfrm>
              <a:off x="3950583" y="1936750"/>
              <a:ext cx="113418" cy="57151"/>
            </a:xfrm>
            <a:custGeom>
              <a:avLst/>
              <a:gdLst/>
              <a:ahLst/>
              <a:cxnLst/>
              <a:rect l="0" t="0" r="0" b="0"/>
              <a:pathLst>
                <a:path w="1134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3779"/>
                  </a:lnTo>
                  <a:lnTo>
                    <a:pt x="441" y="50242"/>
                  </a:lnTo>
                  <a:lnTo>
                    <a:pt x="0" y="48311"/>
                  </a:lnTo>
                  <a:lnTo>
                    <a:pt x="3273" y="42403"/>
                  </a:lnTo>
                  <a:lnTo>
                    <a:pt x="10841" y="35074"/>
                  </a:lnTo>
                  <a:lnTo>
                    <a:pt x="38697" y="20752"/>
                  </a:lnTo>
                  <a:lnTo>
                    <a:pt x="79745" y="8691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013"/>
            <p:cNvSpPr/>
            <p:nvPr>
              <p:custDataLst>
                <p:tags r:id="rId88"/>
              </p:custDataLst>
            </p:nvPr>
          </p:nvSpPr>
          <p:spPr>
            <a:xfrm>
              <a:off x="3924379" y="1777448"/>
              <a:ext cx="120572" cy="345877"/>
            </a:xfrm>
            <a:custGeom>
              <a:avLst/>
              <a:gdLst/>
              <a:ahLst/>
              <a:cxnLst/>
              <a:rect l="0" t="0" r="0" b="0"/>
              <a:pathLst>
                <a:path w="120572" h="345877">
                  <a:moveTo>
                    <a:pt x="12621" y="133902"/>
                  </a:moveTo>
                  <a:lnTo>
                    <a:pt x="12621" y="133902"/>
                  </a:lnTo>
                  <a:lnTo>
                    <a:pt x="10739" y="146454"/>
                  </a:lnTo>
                  <a:lnTo>
                    <a:pt x="7154" y="182086"/>
                  </a:lnTo>
                  <a:lnTo>
                    <a:pt x="6532" y="224300"/>
                  </a:lnTo>
                  <a:lnTo>
                    <a:pt x="4506" y="256159"/>
                  </a:lnTo>
                  <a:lnTo>
                    <a:pt x="1279" y="300184"/>
                  </a:lnTo>
                  <a:lnTo>
                    <a:pt x="0" y="345876"/>
                  </a:lnTo>
                  <a:lnTo>
                    <a:pt x="3694" y="314129"/>
                  </a:lnTo>
                  <a:lnTo>
                    <a:pt x="9359" y="282442"/>
                  </a:lnTo>
                  <a:lnTo>
                    <a:pt x="14228" y="237784"/>
                  </a:lnTo>
                  <a:lnTo>
                    <a:pt x="16515" y="210213"/>
                  </a:lnTo>
                  <a:lnTo>
                    <a:pt x="18744" y="179837"/>
                  </a:lnTo>
                  <a:lnTo>
                    <a:pt x="20938" y="147592"/>
                  </a:lnTo>
                  <a:lnTo>
                    <a:pt x="23103" y="117629"/>
                  </a:lnTo>
                  <a:lnTo>
                    <a:pt x="25254" y="89186"/>
                  </a:lnTo>
                  <a:lnTo>
                    <a:pt x="29524" y="42062"/>
                  </a:lnTo>
                  <a:lnTo>
                    <a:pt x="36763" y="783"/>
                  </a:lnTo>
                  <a:lnTo>
                    <a:pt x="37888" y="0"/>
                  </a:lnTo>
                  <a:lnTo>
                    <a:pt x="39343" y="890"/>
                  </a:lnTo>
                  <a:lnTo>
                    <a:pt x="41019" y="2894"/>
                  </a:lnTo>
                  <a:lnTo>
                    <a:pt x="54554" y="39350"/>
                  </a:lnTo>
                  <a:lnTo>
                    <a:pt x="65124" y="73064"/>
                  </a:lnTo>
                  <a:lnTo>
                    <a:pt x="76878" y="111566"/>
                  </a:lnTo>
                  <a:lnTo>
                    <a:pt x="88452" y="150786"/>
                  </a:lnTo>
                  <a:lnTo>
                    <a:pt x="98299" y="187032"/>
                  </a:lnTo>
                  <a:lnTo>
                    <a:pt x="111777" y="232429"/>
                  </a:lnTo>
                  <a:lnTo>
                    <a:pt x="120571" y="27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9" name="SMARTInkShape-Group745"/>
          <p:cNvGrpSpPr/>
          <p:nvPr/>
        </p:nvGrpSpPr>
        <p:grpSpPr>
          <a:xfrm>
            <a:off x="2190750" y="1384300"/>
            <a:ext cx="1208835" cy="642117"/>
            <a:chOff x="2190750" y="1384300"/>
            <a:chExt cx="1208835" cy="642117"/>
          </a:xfrm>
        </p:grpSpPr>
        <p:sp>
          <p:nvSpPr>
            <p:cNvPr id="675" name="SMARTInkShape-4014"/>
            <p:cNvSpPr/>
            <p:nvPr>
              <p:custDataLst>
                <p:tags r:id="rId67"/>
              </p:custDataLst>
            </p:nvPr>
          </p:nvSpPr>
          <p:spPr>
            <a:xfrm>
              <a:off x="2604644" y="1479550"/>
              <a:ext cx="113157" cy="69851"/>
            </a:xfrm>
            <a:custGeom>
              <a:avLst/>
              <a:gdLst/>
              <a:ahLst/>
              <a:cxnLst/>
              <a:rect l="0" t="0" r="0" b="0"/>
              <a:pathLst>
                <a:path w="113157" h="69851">
                  <a:moveTo>
                    <a:pt x="11556" y="69850"/>
                  </a:moveTo>
                  <a:lnTo>
                    <a:pt x="11556" y="69850"/>
                  </a:lnTo>
                  <a:lnTo>
                    <a:pt x="8185" y="69850"/>
                  </a:lnTo>
                  <a:lnTo>
                    <a:pt x="4649" y="67968"/>
                  </a:lnTo>
                  <a:lnTo>
                    <a:pt x="0" y="64383"/>
                  </a:lnTo>
                  <a:lnTo>
                    <a:pt x="5937" y="57019"/>
                  </a:lnTo>
                  <a:lnTo>
                    <a:pt x="53158" y="30298"/>
                  </a:lnTo>
                  <a:lnTo>
                    <a:pt x="96914" y="8180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4015"/>
            <p:cNvSpPr/>
            <p:nvPr>
              <p:custDataLst>
                <p:tags r:id="rId68"/>
              </p:custDataLst>
            </p:nvPr>
          </p:nvSpPr>
          <p:spPr>
            <a:xfrm>
              <a:off x="2636549" y="1384300"/>
              <a:ext cx="81252" cy="266299"/>
            </a:xfrm>
            <a:custGeom>
              <a:avLst/>
              <a:gdLst/>
              <a:ahLst/>
              <a:cxnLst/>
              <a:rect l="0" t="0" r="0" b="0"/>
              <a:pathLst>
                <a:path w="81252" h="266299">
                  <a:moveTo>
                    <a:pt x="24101" y="0"/>
                  </a:moveTo>
                  <a:lnTo>
                    <a:pt x="24101" y="0"/>
                  </a:lnTo>
                  <a:lnTo>
                    <a:pt x="17359" y="3371"/>
                  </a:lnTo>
                  <a:lnTo>
                    <a:pt x="12167" y="10670"/>
                  </a:lnTo>
                  <a:lnTo>
                    <a:pt x="3086" y="39345"/>
                  </a:lnTo>
                  <a:lnTo>
                    <a:pt x="0" y="78842"/>
                  </a:lnTo>
                  <a:lnTo>
                    <a:pt x="1160" y="111946"/>
                  </a:lnTo>
                  <a:lnTo>
                    <a:pt x="4733" y="146415"/>
                  </a:lnTo>
                  <a:lnTo>
                    <a:pt x="14678" y="192882"/>
                  </a:lnTo>
                  <a:lnTo>
                    <a:pt x="25856" y="231658"/>
                  </a:lnTo>
                  <a:lnTo>
                    <a:pt x="34655" y="256082"/>
                  </a:lnTo>
                  <a:lnTo>
                    <a:pt x="41962" y="265038"/>
                  </a:lnTo>
                  <a:lnTo>
                    <a:pt x="46592" y="266298"/>
                  </a:lnTo>
                  <a:lnTo>
                    <a:pt x="57380" y="263934"/>
                  </a:lnTo>
                  <a:lnTo>
                    <a:pt x="61810" y="260623"/>
                  </a:lnTo>
                  <a:lnTo>
                    <a:pt x="68612" y="251299"/>
                  </a:lnTo>
                  <a:lnTo>
                    <a:pt x="8125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016"/>
            <p:cNvSpPr/>
            <p:nvPr>
              <p:custDataLst>
                <p:tags r:id="rId69"/>
              </p:custDataLst>
            </p:nvPr>
          </p:nvSpPr>
          <p:spPr>
            <a:xfrm>
              <a:off x="3155950" y="1428750"/>
              <a:ext cx="243635" cy="152401"/>
            </a:xfrm>
            <a:custGeom>
              <a:avLst/>
              <a:gdLst/>
              <a:ahLst/>
              <a:cxnLst/>
              <a:rect l="0" t="0" r="0" b="0"/>
              <a:pathLst>
                <a:path w="243635" h="152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484" y="12209"/>
                  </a:lnTo>
                  <a:lnTo>
                    <a:pt x="48837" y="23765"/>
                  </a:lnTo>
                  <a:lnTo>
                    <a:pt x="82853" y="30082"/>
                  </a:lnTo>
                  <a:lnTo>
                    <a:pt x="121491" y="35948"/>
                  </a:lnTo>
                  <a:lnTo>
                    <a:pt x="162181" y="43258"/>
                  </a:lnTo>
                  <a:lnTo>
                    <a:pt x="196258" y="49330"/>
                  </a:lnTo>
                  <a:lnTo>
                    <a:pt x="231717" y="58596"/>
                  </a:lnTo>
                  <a:lnTo>
                    <a:pt x="239145" y="62347"/>
                  </a:lnTo>
                  <a:lnTo>
                    <a:pt x="242685" y="67670"/>
                  </a:lnTo>
                  <a:lnTo>
                    <a:pt x="243634" y="74042"/>
                  </a:lnTo>
                  <a:lnTo>
                    <a:pt x="242856" y="81111"/>
                  </a:lnTo>
                  <a:lnTo>
                    <a:pt x="224906" y="107916"/>
                  </a:lnTo>
                  <a:lnTo>
                    <a:pt x="1778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017"/>
            <p:cNvSpPr/>
            <p:nvPr>
              <p:custDataLst>
                <p:tags r:id="rId70"/>
              </p:custDataLst>
            </p:nvPr>
          </p:nvSpPr>
          <p:spPr>
            <a:xfrm>
              <a:off x="3019229" y="1504950"/>
              <a:ext cx="257372" cy="25401"/>
            </a:xfrm>
            <a:custGeom>
              <a:avLst/>
              <a:gdLst/>
              <a:ahLst/>
              <a:cxnLst/>
              <a:rect l="0" t="0" r="0" b="0"/>
              <a:pathLst>
                <a:path w="257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5616" y="20330"/>
                  </a:lnTo>
                  <a:lnTo>
                    <a:pt x="77886" y="16562"/>
                  </a:lnTo>
                  <a:lnTo>
                    <a:pt x="115276" y="12535"/>
                  </a:lnTo>
                  <a:lnTo>
                    <a:pt x="154001" y="9099"/>
                  </a:lnTo>
                  <a:lnTo>
                    <a:pt x="190027" y="7572"/>
                  </a:lnTo>
                  <a:lnTo>
                    <a:pt x="231930" y="3341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018"/>
            <p:cNvSpPr/>
            <p:nvPr>
              <p:custDataLst>
                <p:tags r:id="rId71"/>
              </p:custDataLst>
            </p:nvPr>
          </p:nvSpPr>
          <p:spPr>
            <a:xfrm>
              <a:off x="2915173" y="1689100"/>
              <a:ext cx="50278" cy="12623"/>
            </a:xfrm>
            <a:custGeom>
              <a:avLst/>
              <a:gdLst/>
              <a:ahLst/>
              <a:cxnLst/>
              <a:rect l="0" t="0" r="0" b="0"/>
              <a:pathLst>
                <a:path w="50278" h="12623">
                  <a:moveTo>
                    <a:pt x="12177" y="6350"/>
                  </a:moveTo>
                  <a:lnTo>
                    <a:pt x="12177" y="6350"/>
                  </a:lnTo>
                  <a:lnTo>
                    <a:pt x="0" y="12439"/>
                  </a:lnTo>
                  <a:lnTo>
                    <a:pt x="6374" y="12622"/>
                  </a:lnTo>
                  <a:lnTo>
                    <a:pt x="50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019"/>
            <p:cNvSpPr/>
            <p:nvPr>
              <p:custDataLst>
                <p:tags r:id="rId72"/>
              </p:custDataLst>
            </p:nvPr>
          </p:nvSpPr>
          <p:spPr>
            <a:xfrm>
              <a:off x="2801572" y="1598330"/>
              <a:ext cx="189279" cy="251968"/>
            </a:xfrm>
            <a:custGeom>
              <a:avLst/>
              <a:gdLst/>
              <a:ahLst/>
              <a:cxnLst/>
              <a:rect l="0" t="0" r="0" b="0"/>
              <a:pathLst>
                <a:path w="189279" h="251968">
                  <a:moveTo>
                    <a:pt x="17828" y="154270"/>
                  </a:moveTo>
                  <a:lnTo>
                    <a:pt x="17828" y="154270"/>
                  </a:lnTo>
                  <a:lnTo>
                    <a:pt x="8990" y="154270"/>
                  </a:lnTo>
                  <a:lnTo>
                    <a:pt x="6997" y="155681"/>
                  </a:lnTo>
                  <a:lnTo>
                    <a:pt x="2901" y="161012"/>
                  </a:lnTo>
                  <a:lnTo>
                    <a:pt x="0" y="175318"/>
                  </a:lnTo>
                  <a:lnTo>
                    <a:pt x="2511" y="199704"/>
                  </a:lnTo>
                  <a:lnTo>
                    <a:pt x="9609" y="215385"/>
                  </a:lnTo>
                  <a:lnTo>
                    <a:pt x="32398" y="247089"/>
                  </a:lnTo>
                  <a:lnTo>
                    <a:pt x="41002" y="251967"/>
                  </a:lnTo>
                  <a:lnTo>
                    <a:pt x="44566" y="251857"/>
                  </a:lnTo>
                  <a:lnTo>
                    <a:pt x="47648" y="250372"/>
                  </a:lnTo>
                  <a:lnTo>
                    <a:pt x="50408" y="247972"/>
                  </a:lnTo>
                  <a:lnTo>
                    <a:pt x="53474" y="239660"/>
                  </a:lnTo>
                  <a:lnTo>
                    <a:pt x="55443" y="217076"/>
                  </a:lnTo>
                  <a:lnTo>
                    <a:pt x="52413" y="198514"/>
                  </a:lnTo>
                  <a:lnTo>
                    <a:pt x="44360" y="181650"/>
                  </a:lnTo>
                  <a:lnTo>
                    <a:pt x="78578" y="200737"/>
                  </a:lnTo>
                  <a:lnTo>
                    <a:pt x="87397" y="201262"/>
                  </a:lnTo>
                  <a:lnTo>
                    <a:pt x="91723" y="200415"/>
                  </a:lnTo>
                  <a:lnTo>
                    <a:pt x="98413" y="195710"/>
                  </a:lnTo>
                  <a:lnTo>
                    <a:pt x="111827" y="174450"/>
                  </a:lnTo>
                  <a:lnTo>
                    <a:pt x="117176" y="147863"/>
                  </a:lnTo>
                  <a:lnTo>
                    <a:pt x="115390" y="104159"/>
                  </a:lnTo>
                  <a:lnTo>
                    <a:pt x="112224" y="69204"/>
                  </a:lnTo>
                  <a:lnTo>
                    <a:pt x="106475" y="25113"/>
                  </a:lnTo>
                  <a:lnTo>
                    <a:pt x="101181" y="122"/>
                  </a:lnTo>
                  <a:lnTo>
                    <a:pt x="100913" y="0"/>
                  </a:lnTo>
                  <a:lnTo>
                    <a:pt x="100735" y="623"/>
                  </a:lnTo>
                  <a:lnTo>
                    <a:pt x="101859" y="24019"/>
                  </a:lnTo>
                  <a:lnTo>
                    <a:pt x="110538" y="61036"/>
                  </a:lnTo>
                  <a:lnTo>
                    <a:pt x="122046" y="106027"/>
                  </a:lnTo>
                  <a:lnTo>
                    <a:pt x="134393" y="144680"/>
                  </a:lnTo>
                  <a:lnTo>
                    <a:pt x="142778" y="162707"/>
                  </a:lnTo>
                  <a:lnTo>
                    <a:pt x="153089" y="174013"/>
                  </a:lnTo>
                  <a:lnTo>
                    <a:pt x="158802" y="178015"/>
                  </a:lnTo>
                  <a:lnTo>
                    <a:pt x="164022" y="179978"/>
                  </a:lnTo>
                  <a:lnTo>
                    <a:pt x="173584" y="180277"/>
                  </a:lnTo>
                  <a:lnTo>
                    <a:pt x="177404" y="178663"/>
                  </a:lnTo>
                  <a:lnTo>
                    <a:pt x="183531" y="173108"/>
                  </a:lnTo>
                  <a:lnTo>
                    <a:pt x="186724" y="164054"/>
                  </a:lnTo>
                  <a:lnTo>
                    <a:pt x="189278" y="14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020"/>
            <p:cNvSpPr/>
            <p:nvPr>
              <p:custDataLst>
                <p:tags r:id="rId73"/>
              </p:custDataLst>
            </p:nvPr>
          </p:nvSpPr>
          <p:spPr>
            <a:xfrm>
              <a:off x="2730500" y="1786316"/>
              <a:ext cx="38251" cy="195914"/>
            </a:xfrm>
            <a:custGeom>
              <a:avLst/>
              <a:gdLst/>
              <a:ahLst/>
              <a:cxnLst/>
              <a:rect l="0" t="0" r="0" b="0"/>
              <a:pathLst>
                <a:path w="38251" h="195914">
                  <a:moveTo>
                    <a:pt x="12700" y="23434"/>
                  </a:moveTo>
                  <a:lnTo>
                    <a:pt x="12700" y="23434"/>
                  </a:lnTo>
                  <a:lnTo>
                    <a:pt x="12700" y="66066"/>
                  </a:lnTo>
                  <a:lnTo>
                    <a:pt x="14581" y="106461"/>
                  </a:lnTo>
                  <a:lnTo>
                    <a:pt x="21538" y="151782"/>
                  </a:lnTo>
                  <a:lnTo>
                    <a:pt x="30936" y="195369"/>
                  </a:lnTo>
                  <a:lnTo>
                    <a:pt x="31207" y="195913"/>
                  </a:lnTo>
                  <a:lnTo>
                    <a:pt x="31388" y="195570"/>
                  </a:lnTo>
                  <a:lnTo>
                    <a:pt x="20898" y="150175"/>
                  </a:lnTo>
                  <a:lnTo>
                    <a:pt x="14737" y="107005"/>
                  </a:lnTo>
                  <a:lnTo>
                    <a:pt x="9854" y="61288"/>
                  </a:lnTo>
                  <a:lnTo>
                    <a:pt x="12186" y="16720"/>
                  </a:lnTo>
                  <a:lnTo>
                    <a:pt x="14353" y="7986"/>
                  </a:lnTo>
                  <a:lnTo>
                    <a:pt x="15919" y="4668"/>
                  </a:lnTo>
                  <a:lnTo>
                    <a:pt x="17668" y="2457"/>
                  </a:lnTo>
                  <a:lnTo>
                    <a:pt x="21493" y="0"/>
                  </a:lnTo>
                  <a:lnTo>
                    <a:pt x="23501" y="50"/>
                  </a:lnTo>
                  <a:lnTo>
                    <a:pt x="27613" y="1987"/>
                  </a:lnTo>
                  <a:lnTo>
                    <a:pt x="37266" y="10416"/>
                  </a:lnTo>
                  <a:lnTo>
                    <a:pt x="38250" y="15461"/>
                  </a:lnTo>
                  <a:lnTo>
                    <a:pt x="35580" y="28592"/>
                  </a:lnTo>
                  <a:lnTo>
                    <a:pt x="26143" y="51852"/>
                  </a:lnTo>
                  <a:lnTo>
                    <a:pt x="0" y="80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021"/>
            <p:cNvSpPr/>
            <p:nvPr>
              <p:custDataLst>
                <p:tags r:id="rId74"/>
              </p:custDataLst>
            </p:nvPr>
          </p:nvSpPr>
          <p:spPr>
            <a:xfrm>
              <a:off x="2578100" y="182245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44450"/>
                  </a:moveTo>
                  <a:lnTo>
                    <a:pt x="0" y="44450"/>
                  </a:lnTo>
                  <a:lnTo>
                    <a:pt x="15580" y="32240"/>
                  </a:lnTo>
                  <a:lnTo>
                    <a:pt x="55500" y="124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022"/>
            <p:cNvSpPr/>
            <p:nvPr>
              <p:custDataLst>
                <p:tags r:id="rId75"/>
              </p:custDataLst>
            </p:nvPr>
          </p:nvSpPr>
          <p:spPr>
            <a:xfrm>
              <a:off x="2513516" y="1762062"/>
              <a:ext cx="180908" cy="214130"/>
            </a:xfrm>
            <a:custGeom>
              <a:avLst/>
              <a:gdLst/>
              <a:ahLst/>
              <a:cxnLst/>
              <a:rect l="0" t="0" r="0" b="0"/>
              <a:pathLst>
                <a:path w="180908" h="214130">
                  <a:moveTo>
                    <a:pt x="13784" y="123888"/>
                  </a:moveTo>
                  <a:lnTo>
                    <a:pt x="13784" y="123888"/>
                  </a:lnTo>
                  <a:lnTo>
                    <a:pt x="1575" y="136097"/>
                  </a:lnTo>
                  <a:lnTo>
                    <a:pt x="0" y="141200"/>
                  </a:lnTo>
                  <a:lnTo>
                    <a:pt x="1155" y="161865"/>
                  </a:lnTo>
                  <a:lnTo>
                    <a:pt x="4173" y="177691"/>
                  </a:lnTo>
                  <a:lnTo>
                    <a:pt x="16581" y="199096"/>
                  </a:lnTo>
                  <a:lnTo>
                    <a:pt x="27727" y="208584"/>
                  </a:lnTo>
                  <a:lnTo>
                    <a:pt x="33663" y="212102"/>
                  </a:lnTo>
                  <a:lnTo>
                    <a:pt x="44021" y="214129"/>
                  </a:lnTo>
                  <a:lnTo>
                    <a:pt x="52623" y="212679"/>
                  </a:lnTo>
                  <a:lnTo>
                    <a:pt x="58797" y="209682"/>
                  </a:lnTo>
                  <a:lnTo>
                    <a:pt x="60726" y="206484"/>
                  </a:lnTo>
                  <a:lnTo>
                    <a:pt x="63441" y="191870"/>
                  </a:lnTo>
                  <a:lnTo>
                    <a:pt x="63540" y="174134"/>
                  </a:lnTo>
                  <a:lnTo>
                    <a:pt x="58793" y="148089"/>
                  </a:lnTo>
                  <a:lnTo>
                    <a:pt x="58606" y="147783"/>
                  </a:lnTo>
                  <a:lnTo>
                    <a:pt x="58482" y="148285"/>
                  </a:lnTo>
                  <a:lnTo>
                    <a:pt x="72082" y="167997"/>
                  </a:lnTo>
                  <a:lnTo>
                    <a:pt x="75933" y="172344"/>
                  </a:lnTo>
                  <a:lnTo>
                    <a:pt x="85855" y="177174"/>
                  </a:lnTo>
                  <a:lnTo>
                    <a:pt x="102731" y="180275"/>
                  </a:lnTo>
                  <a:lnTo>
                    <a:pt x="108114" y="178817"/>
                  </a:lnTo>
                  <a:lnTo>
                    <a:pt x="110537" y="177441"/>
                  </a:lnTo>
                  <a:lnTo>
                    <a:pt x="115111" y="170267"/>
                  </a:lnTo>
                  <a:lnTo>
                    <a:pt x="117319" y="165391"/>
                  </a:lnTo>
                  <a:lnTo>
                    <a:pt x="117055" y="141673"/>
                  </a:lnTo>
                  <a:lnTo>
                    <a:pt x="111350" y="95573"/>
                  </a:lnTo>
                  <a:lnTo>
                    <a:pt x="109015" y="52625"/>
                  </a:lnTo>
                  <a:lnTo>
                    <a:pt x="102627" y="5010"/>
                  </a:lnTo>
                  <a:lnTo>
                    <a:pt x="101235" y="2303"/>
                  </a:lnTo>
                  <a:lnTo>
                    <a:pt x="99601" y="498"/>
                  </a:lnTo>
                  <a:lnTo>
                    <a:pt x="98512" y="0"/>
                  </a:lnTo>
                  <a:lnTo>
                    <a:pt x="97786" y="374"/>
                  </a:lnTo>
                  <a:lnTo>
                    <a:pt x="97302" y="1329"/>
                  </a:lnTo>
                  <a:lnTo>
                    <a:pt x="98343" y="32498"/>
                  </a:lnTo>
                  <a:lnTo>
                    <a:pt x="108568" y="75105"/>
                  </a:lnTo>
                  <a:lnTo>
                    <a:pt x="124882" y="122170"/>
                  </a:lnTo>
                  <a:lnTo>
                    <a:pt x="147157" y="154183"/>
                  </a:lnTo>
                  <a:lnTo>
                    <a:pt x="150677" y="156079"/>
                  </a:lnTo>
                  <a:lnTo>
                    <a:pt x="154435" y="156638"/>
                  </a:lnTo>
                  <a:lnTo>
                    <a:pt x="162373" y="155377"/>
                  </a:lnTo>
                  <a:lnTo>
                    <a:pt x="174070" y="150700"/>
                  </a:lnTo>
                  <a:lnTo>
                    <a:pt x="179802" y="146858"/>
                  </a:lnTo>
                  <a:lnTo>
                    <a:pt x="180907" y="143435"/>
                  </a:lnTo>
                  <a:lnTo>
                    <a:pt x="178884" y="12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023"/>
            <p:cNvSpPr/>
            <p:nvPr>
              <p:custDataLst>
                <p:tags r:id="rId76"/>
              </p:custDataLst>
            </p:nvPr>
          </p:nvSpPr>
          <p:spPr>
            <a:xfrm>
              <a:off x="2426877" y="1924933"/>
              <a:ext cx="66078" cy="101484"/>
            </a:xfrm>
            <a:custGeom>
              <a:avLst/>
              <a:gdLst/>
              <a:ahLst/>
              <a:cxnLst/>
              <a:rect l="0" t="0" r="0" b="0"/>
              <a:pathLst>
                <a:path w="66078" h="101484">
                  <a:moveTo>
                    <a:pt x="36923" y="5467"/>
                  </a:moveTo>
                  <a:lnTo>
                    <a:pt x="36923" y="5467"/>
                  </a:lnTo>
                  <a:lnTo>
                    <a:pt x="33552" y="5467"/>
                  </a:lnTo>
                  <a:lnTo>
                    <a:pt x="30015" y="3585"/>
                  </a:lnTo>
                  <a:lnTo>
                    <a:pt x="28084" y="2096"/>
                  </a:lnTo>
                  <a:lnTo>
                    <a:pt x="22176" y="441"/>
                  </a:lnTo>
                  <a:lnTo>
                    <a:pt x="18625" y="0"/>
                  </a:lnTo>
                  <a:lnTo>
                    <a:pt x="10917" y="3272"/>
                  </a:lnTo>
                  <a:lnTo>
                    <a:pt x="6885" y="6120"/>
                  </a:lnTo>
                  <a:lnTo>
                    <a:pt x="4198" y="10136"/>
                  </a:lnTo>
                  <a:lnTo>
                    <a:pt x="1212" y="20242"/>
                  </a:lnTo>
                  <a:lnTo>
                    <a:pt x="0" y="53410"/>
                  </a:lnTo>
                  <a:lnTo>
                    <a:pt x="2404" y="70755"/>
                  </a:lnTo>
                  <a:lnTo>
                    <a:pt x="9586" y="84108"/>
                  </a:lnTo>
                  <a:lnTo>
                    <a:pt x="19835" y="94041"/>
                  </a:lnTo>
                  <a:lnTo>
                    <a:pt x="31445" y="100807"/>
                  </a:lnTo>
                  <a:lnTo>
                    <a:pt x="36798" y="101483"/>
                  </a:lnTo>
                  <a:lnTo>
                    <a:pt x="46510" y="98470"/>
                  </a:lnTo>
                  <a:lnTo>
                    <a:pt x="59911" y="85470"/>
                  </a:lnTo>
                  <a:lnTo>
                    <a:pt x="64779" y="74185"/>
                  </a:lnTo>
                  <a:lnTo>
                    <a:pt x="66077" y="68212"/>
                  </a:lnTo>
                  <a:lnTo>
                    <a:pt x="63756" y="54050"/>
                  </a:lnTo>
                  <a:lnTo>
                    <a:pt x="54516" y="33973"/>
                  </a:lnTo>
                  <a:lnTo>
                    <a:pt x="46859" y="25192"/>
                  </a:lnTo>
                  <a:lnTo>
                    <a:pt x="38752" y="21289"/>
                  </a:lnTo>
                  <a:lnTo>
                    <a:pt x="2422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024"/>
            <p:cNvSpPr/>
            <p:nvPr>
              <p:custDataLst>
                <p:tags r:id="rId77"/>
              </p:custDataLst>
            </p:nvPr>
          </p:nvSpPr>
          <p:spPr>
            <a:xfrm>
              <a:off x="2511808" y="1600200"/>
              <a:ext cx="58251" cy="114301"/>
            </a:xfrm>
            <a:custGeom>
              <a:avLst/>
              <a:gdLst/>
              <a:ahLst/>
              <a:cxnLst/>
              <a:rect l="0" t="0" r="0" b="0"/>
              <a:pathLst>
                <a:path w="58251" h="114301">
                  <a:moveTo>
                    <a:pt x="28192" y="0"/>
                  </a:moveTo>
                  <a:lnTo>
                    <a:pt x="28192" y="0"/>
                  </a:lnTo>
                  <a:lnTo>
                    <a:pt x="21450" y="0"/>
                  </a:lnTo>
                  <a:lnTo>
                    <a:pt x="16259" y="1882"/>
                  </a:lnTo>
                  <a:lnTo>
                    <a:pt x="7177" y="8838"/>
                  </a:lnTo>
                  <a:lnTo>
                    <a:pt x="720" y="18298"/>
                  </a:lnTo>
                  <a:lnTo>
                    <a:pt x="0" y="22076"/>
                  </a:lnTo>
                  <a:lnTo>
                    <a:pt x="1081" y="30037"/>
                  </a:lnTo>
                  <a:lnTo>
                    <a:pt x="5656" y="42453"/>
                  </a:lnTo>
                  <a:lnTo>
                    <a:pt x="14851" y="55069"/>
                  </a:lnTo>
                  <a:lnTo>
                    <a:pt x="48151" y="78907"/>
                  </a:lnTo>
                  <a:lnTo>
                    <a:pt x="56135" y="90486"/>
                  </a:lnTo>
                  <a:lnTo>
                    <a:pt x="58250" y="96190"/>
                  </a:lnTo>
                  <a:lnTo>
                    <a:pt x="57308" y="102958"/>
                  </a:lnTo>
                  <a:lnTo>
                    <a:pt x="56070" y="106739"/>
                  </a:lnTo>
                  <a:lnTo>
                    <a:pt x="53127" y="109259"/>
                  </a:lnTo>
                  <a:lnTo>
                    <a:pt x="3454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025"/>
            <p:cNvSpPr/>
            <p:nvPr>
              <p:custDataLst>
                <p:tags r:id="rId78"/>
              </p:custDataLst>
            </p:nvPr>
          </p:nvSpPr>
          <p:spPr>
            <a:xfrm>
              <a:off x="2393950" y="1668103"/>
              <a:ext cx="101601" cy="113190"/>
            </a:xfrm>
            <a:custGeom>
              <a:avLst/>
              <a:gdLst/>
              <a:ahLst/>
              <a:cxnLst/>
              <a:rect l="0" t="0" r="0" b="0"/>
              <a:pathLst>
                <a:path w="101601" h="113190">
                  <a:moveTo>
                    <a:pt x="0" y="59097"/>
                  </a:moveTo>
                  <a:lnTo>
                    <a:pt x="0" y="59097"/>
                  </a:lnTo>
                  <a:lnTo>
                    <a:pt x="3371" y="59097"/>
                  </a:lnTo>
                  <a:lnTo>
                    <a:pt x="6908" y="55334"/>
                  </a:lnTo>
                  <a:lnTo>
                    <a:pt x="34517" y="14941"/>
                  </a:lnTo>
                  <a:lnTo>
                    <a:pt x="35711" y="10610"/>
                  </a:lnTo>
                  <a:lnTo>
                    <a:pt x="35802" y="7017"/>
                  </a:lnTo>
                  <a:lnTo>
                    <a:pt x="34021" y="1143"/>
                  </a:lnTo>
                  <a:lnTo>
                    <a:pt x="31853" y="0"/>
                  </a:lnTo>
                  <a:lnTo>
                    <a:pt x="25681" y="611"/>
                  </a:lnTo>
                  <a:lnTo>
                    <a:pt x="18234" y="8879"/>
                  </a:lnTo>
                  <a:lnTo>
                    <a:pt x="7990" y="29401"/>
                  </a:lnTo>
                  <a:lnTo>
                    <a:pt x="4257" y="45899"/>
                  </a:lnTo>
                  <a:lnTo>
                    <a:pt x="6827" y="73609"/>
                  </a:lnTo>
                  <a:lnTo>
                    <a:pt x="16212" y="95147"/>
                  </a:lnTo>
                  <a:lnTo>
                    <a:pt x="23904" y="105928"/>
                  </a:lnTo>
                  <a:lnTo>
                    <a:pt x="35788" y="111661"/>
                  </a:lnTo>
                  <a:lnTo>
                    <a:pt x="42909" y="113189"/>
                  </a:lnTo>
                  <a:lnTo>
                    <a:pt x="49773" y="112092"/>
                  </a:lnTo>
                  <a:lnTo>
                    <a:pt x="63043" y="105228"/>
                  </a:lnTo>
                  <a:lnTo>
                    <a:pt x="101600" y="71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026"/>
            <p:cNvSpPr/>
            <p:nvPr>
              <p:custDataLst>
                <p:tags r:id="rId79"/>
              </p:custDataLst>
            </p:nvPr>
          </p:nvSpPr>
          <p:spPr>
            <a:xfrm>
              <a:off x="2190750" y="158115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0" y="139700"/>
                  </a:moveTo>
                  <a:lnTo>
                    <a:pt x="0" y="139700"/>
                  </a:lnTo>
                  <a:lnTo>
                    <a:pt x="43338" y="106487"/>
                  </a:lnTo>
                  <a:lnTo>
                    <a:pt x="89935" y="61957"/>
                  </a:lnTo>
                  <a:lnTo>
                    <a:pt x="136533" y="2250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4027"/>
            <p:cNvSpPr/>
            <p:nvPr>
              <p:custDataLst>
                <p:tags r:id="rId80"/>
              </p:custDataLst>
            </p:nvPr>
          </p:nvSpPr>
          <p:spPr>
            <a:xfrm>
              <a:off x="2286023" y="1663723"/>
              <a:ext cx="50778" cy="184128"/>
            </a:xfrm>
            <a:custGeom>
              <a:avLst/>
              <a:gdLst/>
              <a:ahLst/>
              <a:cxnLst/>
              <a:rect l="0" t="0" r="0" b="0"/>
              <a:pathLst>
                <a:path w="50778" h="184128">
                  <a:moveTo>
                    <a:pt x="6327" y="6327"/>
                  </a:moveTo>
                  <a:lnTo>
                    <a:pt x="6327" y="6327"/>
                  </a:lnTo>
                  <a:lnTo>
                    <a:pt x="0" y="0"/>
                  </a:lnTo>
                  <a:lnTo>
                    <a:pt x="8817" y="36607"/>
                  </a:lnTo>
                  <a:lnTo>
                    <a:pt x="18275" y="78015"/>
                  </a:lnTo>
                  <a:lnTo>
                    <a:pt x="33386" y="122661"/>
                  </a:lnTo>
                  <a:lnTo>
                    <a:pt x="46610" y="164668"/>
                  </a:lnTo>
                  <a:lnTo>
                    <a:pt x="50777" y="18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0" name="SMARTInkShape-4028"/>
          <p:cNvSpPr/>
          <p:nvPr>
            <p:custDataLst>
              <p:tags r:id="rId4"/>
            </p:custDataLst>
          </p:nvPr>
        </p:nvSpPr>
        <p:spPr>
          <a:xfrm>
            <a:off x="5354349" y="1579182"/>
            <a:ext cx="165884" cy="2961069"/>
          </a:xfrm>
          <a:custGeom>
            <a:avLst/>
            <a:gdLst/>
            <a:ahLst/>
            <a:cxnLst/>
            <a:rect l="0" t="0" r="0" b="0"/>
            <a:pathLst>
              <a:path w="165884" h="2961069">
                <a:moveTo>
                  <a:pt x="24101" y="21018"/>
                </a:moveTo>
                <a:lnTo>
                  <a:pt x="24101" y="21018"/>
                </a:lnTo>
                <a:lnTo>
                  <a:pt x="9796" y="1245"/>
                </a:lnTo>
                <a:lnTo>
                  <a:pt x="7509" y="75"/>
                </a:lnTo>
                <a:lnTo>
                  <a:pt x="5279" y="0"/>
                </a:lnTo>
                <a:lnTo>
                  <a:pt x="3086" y="656"/>
                </a:lnTo>
                <a:lnTo>
                  <a:pt x="1624" y="3210"/>
                </a:lnTo>
                <a:lnTo>
                  <a:pt x="0" y="11692"/>
                </a:lnTo>
                <a:lnTo>
                  <a:pt x="4733" y="57485"/>
                </a:lnTo>
                <a:lnTo>
                  <a:pt x="11025" y="95552"/>
                </a:lnTo>
                <a:lnTo>
                  <a:pt x="14678" y="118685"/>
                </a:lnTo>
                <a:lnTo>
                  <a:pt x="18525" y="143985"/>
                </a:lnTo>
                <a:lnTo>
                  <a:pt x="22500" y="170729"/>
                </a:lnTo>
                <a:lnTo>
                  <a:pt x="27267" y="201259"/>
                </a:lnTo>
                <a:lnTo>
                  <a:pt x="32562" y="234312"/>
                </a:lnTo>
                <a:lnTo>
                  <a:pt x="38208" y="269047"/>
                </a:lnTo>
                <a:lnTo>
                  <a:pt x="44795" y="306315"/>
                </a:lnTo>
                <a:lnTo>
                  <a:pt x="52007" y="345272"/>
                </a:lnTo>
                <a:lnTo>
                  <a:pt x="59639" y="385354"/>
                </a:lnTo>
                <a:lnTo>
                  <a:pt x="68255" y="428303"/>
                </a:lnTo>
                <a:lnTo>
                  <a:pt x="77526" y="473163"/>
                </a:lnTo>
                <a:lnTo>
                  <a:pt x="87234" y="519298"/>
                </a:lnTo>
                <a:lnTo>
                  <a:pt x="96529" y="567694"/>
                </a:lnTo>
                <a:lnTo>
                  <a:pt x="105547" y="617596"/>
                </a:lnTo>
                <a:lnTo>
                  <a:pt x="114382" y="668503"/>
                </a:lnTo>
                <a:lnTo>
                  <a:pt x="123095" y="722903"/>
                </a:lnTo>
                <a:lnTo>
                  <a:pt x="131724" y="779630"/>
                </a:lnTo>
                <a:lnTo>
                  <a:pt x="140299" y="837909"/>
                </a:lnTo>
                <a:lnTo>
                  <a:pt x="146723" y="897929"/>
                </a:lnTo>
                <a:lnTo>
                  <a:pt x="151709" y="959108"/>
                </a:lnTo>
                <a:lnTo>
                  <a:pt x="155740" y="1021062"/>
                </a:lnTo>
                <a:lnTo>
                  <a:pt x="159132" y="1084236"/>
                </a:lnTo>
                <a:lnTo>
                  <a:pt x="162100" y="1148224"/>
                </a:lnTo>
                <a:lnTo>
                  <a:pt x="164783" y="1212756"/>
                </a:lnTo>
                <a:lnTo>
                  <a:pt x="165867" y="1279060"/>
                </a:lnTo>
                <a:lnTo>
                  <a:pt x="165883" y="1346546"/>
                </a:lnTo>
                <a:lnTo>
                  <a:pt x="165190" y="1414820"/>
                </a:lnTo>
                <a:lnTo>
                  <a:pt x="164022" y="1482208"/>
                </a:lnTo>
                <a:lnTo>
                  <a:pt x="162537" y="1549006"/>
                </a:lnTo>
                <a:lnTo>
                  <a:pt x="160841" y="1615410"/>
                </a:lnTo>
                <a:lnTo>
                  <a:pt x="158301" y="1684373"/>
                </a:lnTo>
                <a:lnTo>
                  <a:pt x="155195" y="1755044"/>
                </a:lnTo>
                <a:lnTo>
                  <a:pt x="151714" y="1826852"/>
                </a:lnTo>
                <a:lnTo>
                  <a:pt x="148687" y="1899418"/>
                </a:lnTo>
                <a:lnTo>
                  <a:pt x="145964" y="1972490"/>
                </a:lnTo>
                <a:lnTo>
                  <a:pt x="143443" y="2045899"/>
                </a:lnTo>
                <a:lnTo>
                  <a:pt x="141762" y="2116711"/>
                </a:lnTo>
                <a:lnTo>
                  <a:pt x="140642" y="2185791"/>
                </a:lnTo>
                <a:lnTo>
                  <a:pt x="139895" y="2253717"/>
                </a:lnTo>
                <a:lnTo>
                  <a:pt x="138691" y="2318050"/>
                </a:lnTo>
                <a:lnTo>
                  <a:pt x="137183" y="2379990"/>
                </a:lnTo>
                <a:lnTo>
                  <a:pt x="135473" y="2440332"/>
                </a:lnTo>
                <a:lnTo>
                  <a:pt x="133626" y="2496789"/>
                </a:lnTo>
                <a:lnTo>
                  <a:pt x="131691" y="2550654"/>
                </a:lnTo>
                <a:lnTo>
                  <a:pt x="129693" y="2602792"/>
                </a:lnTo>
                <a:lnTo>
                  <a:pt x="127657" y="2650251"/>
                </a:lnTo>
                <a:lnTo>
                  <a:pt x="125594" y="2694590"/>
                </a:lnTo>
                <a:lnTo>
                  <a:pt x="123513" y="2736849"/>
                </a:lnTo>
                <a:lnTo>
                  <a:pt x="121420" y="2774194"/>
                </a:lnTo>
                <a:lnTo>
                  <a:pt x="119319" y="2808263"/>
                </a:lnTo>
                <a:lnTo>
                  <a:pt x="117213" y="2840148"/>
                </a:lnTo>
                <a:lnTo>
                  <a:pt x="115102" y="2866343"/>
                </a:lnTo>
                <a:lnTo>
                  <a:pt x="110878" y="2908620"/>
                </a:lnTo>
                <a:lnTo>
                  <a:pt x="106651" y="29610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" name="SMARTInkShape-Group747"/>
          <p:cNvGrpSpPr/>
          <p:nvPr/>
        </p:nvGrpSpPr>
        <p:grpSpPr>
          <a:xfrm>
            <a:off x="2724673" y="3741911"/>
            <a:ext cx="596378" cy="303040"/>
            <a:chOff x="2724673" y="3741911"/>
            <a:chExt cx="596378" cy="303040"/>
          </a:xfrm>
        </p:grpSpPr>
        <p:sp>
          <p:nvSpPr>
            <p:cNvPr id="691" name="SMARTInkShape-4029"/>
            <p:cNvSpPr/>
            <p:nvPr>
              <p:custDataLst>
                <p:tags r:id="rId62"/>
              </p:custDataLst>
            </p:nvPr>
          </p:nvSpPr>
          <p:spPr>
            <a:xfrm>
              <a:off x="3141765" y="3799413"/>
              <a:ext cx="179286" cy="122758"/>
            </a:xfrm>
            <a:custGeom>
              <a:avLst/>
              <a:gdLst/>
              <a:ahLst/>
              <a:cxnLst/>
              <a:rect l="0" t="0" r="0" b="0"/>
              <a:pathLst>
                <a:path w="179286" h="122758">
                  <a:moveTo>
                    <a:pt x="26885" y="42337"/>
                  </a:moveTo>
                  <a:lnTo>
                    <a:pt x="26885" y="42337"/>
                  </a:lnTo>
                  <a:lnTo>
                    <a:pt x="26885" y="45708"/>
                  </a:lnTo>
                  <a:lnTo>
                    <a:pt x="25003" y="49244"/>
                  </a:lnTo>
                  <a:lnTo>
                    <a:pt x="23514" y="51175"/>
                  </a:lnTo>
                  <a:lnTo>
                    <a:pt x="19978" y="53320"/>
                  </a:lnTo>
                  <a:lnTo>
                    <a:pt x="18047" y="53892"/>
                  </a:lnTo>
                  <a:lnTo>
                    <a:pt x="17465" y="54273"/>
                  </a:lnTo>
                  <a:lnTo>
                    <a:pt x="17783" y="54528"/>
                  </a:lnTo>
                  <a:lnTo>
                    <a:pt x="18700" y="54698"/>
                  </a:lnTo>
                  <a:lnTo>
                    <a:pt x="21601" y="53005"/>
                  </a:lnTo>
                  <a:lnTo>
                    <a:pt x="38354" y="40277"/>
                  </a:lnTo>
                  <a:lnTo>
                    <a:pt x="40881" y="36730"/>
                  </a:lnTo>
                  <a:lnTo>
                    <a:pt x="41807" y="25264"/>
                  </a:lnTo>
                  <a:lnTo>
                    <a:pt x="39867" y="12876"/>
                  </a:lnTo>
                  <a:lnTo>
                    <a:pt x="36653" y="5019"/>
                  </a:lnTo>
                  <a:lnTo>
                    <a:pt x="34102" y="2642"/>
                  </a:lnTo>
                  <a:lnTo>
                    <a:pt x="27506" y="0"/>
                  </a:lnTo>
                  <a:lnTo>
                    <a:pt x="17989" y="2589"/>
                  </a:lnTo>
                  <a:lnTo>
                    <a:pt x="12487" y="5255"/>
                  </a:lnTo>
                  <a:lnTo>
                    <a:pt x="4493" y="17625"/>
                  </a:lnTo>
                  <a:lnTo>
                    <a:pt x="0" y="34881"/>
                  </a:lnTo>
                  <a:lnTo>
                    <a:pt x="1150" y="81711"/>
                  </a:lnTo>
                  <a:lnTo>
                    <a:pt x="8128" y="104333"/>
                  </a:lnTo>
                  <a:lnTo>
                    <a:pt x="13674" y="109774"/>
                  </a:lnTo>
                  <a:lnTo>
                    <a:pt x="29245" y="117699"/>
                  </a:lnTo>
                  <a:lnTo>
                    <a:pt x="64587" y="122757"/>
                  </a:lnTo>
                  <a:lnTo>
                    <a:pt x="109709" y="117514"/>
                  </a:lnTo>
                  <a:lnTo>
                    <a:pt x="152084" y="110394"/>
                  </a:lnTo>
                  <a:lnTo>
                    <a:pt x="179285" y="105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4030"/>
            <p:cNvSpPr/>
            <p:nvPr>
              <p:custDataLst>
                <p:tags r:id="rId63"/>
              </p:custDataLst>
            </p:nvPr>
          </p:nvSpPr>
          <p:spPr>
            <a:xfrm>
              <a:off x="3054890" y="3829651"/>
              <a:ext cx="66799" cy="130762"/>
            </a:xfrm>
            <a:custGeom>
              <a:avLst/>
              <a:gdLst/>
              <a:ahLst/>
              <a:cxnLst/>
              <a:rect l="0" t="0" r="0" b="0"/>
              <a:pathLst>
                <a:path w="66799" h="130762">
                  <a:moveTo>
                    <a:pt x="37560" y="18449"/>
                  </a:moveTo>
                  <a:lnTo>
                    <a:pt x="37560" y="18449"/>
                  </a:lnTo>
                  <a:lnTo>
                    <a:pt x="37560" y="15078"/>
                  </a:lnTo>
                  <a:lnTo>
                    <a:pt x="30818" y="6239"/>
                  </a:lnTo>
                  <a:lnTo>
                    <a:pt x="21863" y="2440"/>
                  </a:lnTo>
                  <a:lnTo>
                    <a:pt x="5610" y="0"/>
                  </a:lnTo>
                  <a:lnTo>
                    <a:pt x="3560" y="1211"/>
                  </a:lnTo>
                  <a:lnTo>
                    <a:pt x="2193" y="3429"/>
                  </a:lnTo>
                  <a:lnTo>
                    <a:pt x="0" y="13757"/>
                  </a:lnTo>
                  <a:lnTo>
                    <a:pt x="3463" y="20127"/>
                  </a:lnTo>
                  <a:lnTo>
                    <a:pt x="15227" y="31646"/>
                  </a:lnTo>
                  <a:lnTo>
                    <a:pt x="28356" y="43996"/>
                  </a:lnTo>
                  <a:lnTo>
                    <a:pt x="35586" y="52381"/>
                  </a:lnTo>
                  <a:lnTo>
                    <a:pt x="60165" y="76862"/>
                  </a:lnTo>
                  <a:lnTo>
                    <a:pt x="65246" y="88860"/>
                  </a:lnTo>
                  <a:lnTo>
                    <a:pt x="66798" y="101248"/>
                  </a:lnTo>
                  <a:lnTo>
                    <a:pt x="65136" y="113810"/>
                  </a:lnTo>
                  <a:lnTo>
                    <a:pt x="60164" y="122685"/>
                  </a:lnTo>
                  <a:lnTo>
                    <a:pt x="56863" y="126040"/>
                  </a:lnTo>
                  <a:lnTo>
                    <a:pt x="49431" y="129767"/>
                  </a:lnTo>
                  <a:lnTo>
                    <a:pt x="45474" y="130761"/>
                  </a:lnTo>
                  <a:lnTo>
                    <a:pt x="35433" y="128102"/>
                  </a:lnTo>
                  <a:lnTo>
                    <a:pt x="29792" y="125418"/>
                  </a:lnTo>
                  <a:lnTo>
                    <a:pt x="26031" y="120806"/>
                  </a:lnTo>
                  <a:lnTo>
                    <a:pt x="18510" y="9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4031"/>
            <p:cNvSpPr/>
            <p:nvPr>
              <p:custDataLst>
                <p:tags r:id="rId64"/>
              </p:custDataLst>
            </p:nvPr>
          </p:nvSpPr>
          <p:spPr>
            <a:xfrm>
              <a:off x="2848733" y="3741911"/>
              <a:ext cx="161168" cy="209385"/>
            </a:xfrm>
            <a:custGeom>
              <a:avLst/>
              <a:gdLst/>
              <a:ahLst/>
              <a:cxnLst/>
              <a:rect l="0" t="0" r="0" b="0"/>
              <a:pathLst>
                <a:path w="161168" h="209385">
                  <a:moveTo>
                    <a:pt x="59567" y="137939"/>
                  </a:moveTo>
                  <a:lnTo>
                    <a:pt x="59567" y="137939"/>
                  </a:lnTo>
                  <a:lnTo>
                    <a:pt x="39302" y="137233"/>
                  </a:lnTo>
                  <a:lnTo>
                    <a:pt x="25968" y="134281"/>
                  </a:lnTo>
                  <a:lnTo>
                    <a:pt x="17353" y="135843"/>
                  </a:lnTo>
                  <a:lnTo>
                    <a:pt x="10701" y="140770"/>
                  </a:lnTo>
                  <a:lnTo>
                    <a:pt x="5393" y="148370"/>
                  </a:lnTo>
                  <a:lnTo>
                    <a:pt x="683" y="158802"/>
                  </a:lnTo>
                  <a:lnTo>
                    <a:pt x="0" y="172376"/>
                  </a:lnTo>
                  <a:lnTo>
                    <a:pt x="5310" y="197344"/>
                  </a:lnTo>
                  <a:lnTo>
                    <a:pt x="8579" y="201532"/>
                  </a:lnTo>
                  <a:lnTo>
                    <a:pt x="17856" y="208065"/>
                  </a:lnTo>
                  <a:lnTo>
                    <a:pt x="22587" y="209384"/>
                  </a:lnTo>
                  <a:lnTo>
                    <a:pt x="31607" y="208968"/>
                  </a:lnTo>
                  <a:lnTo>
                    <a:pt x="44619" y="204767"/>
                  </a:lnTo>
                  <a:lnTo>
                    <a:pt x="51277" y="197274"/>
                  </a:lnTo>
                  <a:lnTo>
                    <a:pt x="57111" y="184918"/>
                  </a:lnTo>
                  <a:lnTo>
                    <a:pt x="59082" y="174422"/>
                  </a:lnTo>
                  <a:lnTo>
                    <a:pt x="59949" y="173550"/>
                  </a:lnTo>
                  <a:lnTo>
                    <a:pt x="61233" y="173674"/>
                  </a:lnTo>
                  <a:lnTo>
                    <a:pt x="66411" y="177220"/>
                  </a:lnTo>
                  <a:lnTo>
                    <a:pt x="68363" y="178943"/>
                  </a:lnTo>
                  <a:lnTo>
                    <a:pt x="81223" y="181368"/>
                  </a:lnTo>
                  <a:lnTo>
                    <a:pt x="100168" y="181482"/>
                  </a:lnTo>
                  <a:lnTo>
                    <a:pt x="111478" y="178928"/>
                  </a:lnTo>
                  <a:lnTo>
                    <a:pt x="121679" y="171679"/>
                  </a:lnTo>
                  <a:lnTo>
                    <a:pt x="130917" y="159990"/>
                  </a:lnTo>
                  <a:lnTo>
                    <a:pt x="139726" y="143036"/>
                  </a:lnTo>
                  <a:lnTo>
                    <a:pt x="145877" y="106915"/>
                  </a:lnTo>
                  <a:lnTo>
                    <a:pt x="147316" y="73586"/>
                  </a:lnTo>
                  <a:lnTo>
                    <a:pt x="146244" y="28325"/>
                  </a:lnTo>
                  <a:lnTo>
                    <a:pt x="142932" y="4182"/>
                  </a:lnTo>
                  <a:lnTo>
                    <a:pt x="141955" y="2201"/>
                  </a:lnTo>
                  <a:lnTo>
                    <a:pt x="140598" y="880"/>
                  </a:lnTo>
                  <a:lnTo>
                    <a:pt x="138988" y="0"/>
                  </a:lnTo>
                  <a:lnTo>
                    <a:pt x="137914" y="1529"/>
                  </a:lnTo>
                  <a:lnTo>
                    <a:pt x="136721" y="8874"/>
                  </a:lnTo>
                  <a:lnTo>
                    <a:pt x="141025" y="51819"/>
                  </a:lnTo>
                  <a:lnTo>
                    <a:pt x="146654" y="96978"/>
                  </a:lnTo>
                  <a:lnTo>
                    <a:pt x="152790" y="141246"/>
                  </a:lnTo>
                  <a:lnTo>
                    <a:pt x="159303" y="186962"/>
                  </a:lnTo>
                  <a:lnTo>
                    <a:pt x="161167" y="207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4032"/>
            <p:cNvSpPr/>
            <p:nvPr>
              <p:custDataLst>
                <p:tags r:id="rId65"/>
              </p:custDataLst>
            </p:nvPr>
          </p:nvSpPr>
          <p:spPr>
            <a:xfrm>
              <a:off x="2724673" y="3905250"/>
              <a:ext cx="120128" cy="82551"/>
            </a:xfrm>
            <a:custGeom>
              <a:avLst/>
              <a:gdLst/>
              <a:ahLst/>
              <a:cxnLst/>
              <a:rect l="0" t="0" r="0" b="0"/>
              <a:pathLst>
                <a:path w="120128" h="82551">
                  <a:moveTo>
                    <a:pt x="12177" y="82550"/>
                  </a:moveTo>
                  <a:lnTo>
                    <a:pt x="12177" y="82550"/>
                  </a:lnTo>
                  <a:lnTo>
                    <a:pt x="5435" y="79179"/>
                  </a:lnTo>
                  <a:lnTo>
                    <a:pt x="3449" y="77481"/>
                  </a:lnTo>
                  <a:lnTo>
                    <a:pt x="1242" y="73712"/>
                  </a:lnTo>
                  <a:lnTo>
                    <a:pt x="0" y="64252"/>
                  </a:lnTo>
                  <a:lnTo>
                    <a:pt x="1237" y="61179"/>
                  </a:lnTo>
                  <a:lnTo>
                    <a:pt x="11131" y="52072"/>
                  </a:lnTo>
                  <a:lnTo>
                    <a:pt x="50392" y="28102"/>
                  </a:lnTo>
                  <a:lnTo>
                    <a:pt x="94463" y="8308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033"/>
            <p:cNvSpPr/>
            <p:nvPr>
              <p:custDataLst>
                <p:tags r:id="rId66"/>
              </p:custDataLst>
            </p:nvPr>
          </p:nvSpPr>
          <p:spPr>
            <a:xfrm>
              <a:off x="2739314" y="3748905"/>
              <a:ext cx="61037" cy="296046"/>
            </a:xfrm>
            <a:custGeom>
              <a:avLst/>
              <a:gdLst/>
              <a:ahLst/>
              <a:cxnLst/>
              <a:rect l="0" t="0" r="0" b="0"/>
              <a:pathLst>
                <a:path w="61037" h="296046">
                  <a:moveTo>
                    <a:pt x="35636" y="29345"/>
                  </a:moveTo>
                  <a:lnTo>
                    <a:pt x="35636" y="29345"/>
                  </a:lnTo>
                  <a:lnTo>
                    <a:pt x="41103" y="6201"/>
                  </a:lnTo>
                  <a:lnTo>
                    <a:pt x="40692" y="3332"/>
                  </a:lnTo>
                  <a:lnTo>
                    <a:pt x="39712" y="1420"/>
                  </a:lnTo>
                  <a:lnTo>
                    <a:pt x="38353" y="145"/>
                  </a:lnTo>
                  <a:lnTo>
                    <a:pt x="36037" y="0"/>
                  </a:lnTo>
                  <a:lnTo>
                    <a:pt x="29699" y="1721"/>
                  </a:lnTo>
                  <a:lnTo>
                    <a:pt x="18198" y="13399"/>
                  </a:lnTo>
                  <a:lnTo>
                    <a:pt x="5853" y="37007"/>
                  </a:lnTo>
                  <a:lnTo>
                    <a:pt x="0" y="73086"/>
                  </a:lnTo>
                  <a:lnTo>
                    <a:pt x="5008" y="118427"/>
                  </a:lnTo>
                  <a:lnTo>
                    <a:pt x="13557" y="151016"/>
                  </a:lnTo>
                  <a:lnTo>
                    <a:pt x="23706" y="184315"/>
                  </a:lnTo>
                  <a:lnTo>
                    <a:pt x="32921" y="217930"/>
                  </a:lnTo>
                  <a:lnTo>
                    <a:pt x="46042" y="258475"/>
                  </a:lnTo>
                  <a:lnTo>
                    <a:pt x="61036" y="296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SMARTInkShape-Group748"/>
          <p:cNvGrpSpPr/>
          <p:nvPr/>
        </p:nvGrpSpPr>
        <p:grpSpPr>
          <a:xfrm>
            <a:off x="2063750" y="3822818"/>
            <a:ext cx="341175" cy="295874"/>
            <a:chOff x="2063750" y="3822818"/>
            <a:chExt cx="341175" cy="295874"/>
          </a:xfrm>
        </p:grpSpPr>
        <p:sp>
          <p:nvSpPr>
            <p:cNvPr id="697" name="SMARTInkShape-4034"/>
            <p:cNvSpPr/>
            <p:nvPr>
              <p:custDataLst>
                <p:tags r:id="rId60"/>
              </p:custDataLst>
            </p:nvPr>
          </p:nvSpPr>
          <p:spPr>
            <a:xfrm>
              <a:off x="2331933" y="3987800"/>
              <a:ext cx="72992" cy="64526"/>
            </a:xfrm>
            <a:custGeom>
              <a:avLst/>
              <a:gdLst/>
              <a:ahLst/>
              <a:cxnLst/>
              <a:rect l="0" t="0" r="0" b="0"/>
              <a:pathLst>
                <a:path w="72992" h="64526">
                  <a:moveTo>
                    <a:pt x="23917" y="19050"/>
                  </a:moveTo>
                  <a:lnTo>
                    <a:pt x="23917" y="19050"/>
                  </a:lnTo>
                  <a:lnTo>
                    <a:pt x="20546" y="15679"/>
                  </a:lnTo>
                  <a:lnTo>
                    <a:pt x="18142" y="15392"/>
                  </a:lnTo>
                  <a:lnTo>
                    <a:pt x="11708" y="16954"/>
                  </a:lnTo>
                  <a:lnTo>
                    <a:pt x="3523" y="21799"/>
                  </a:lnTo>
                  <a:lnTo>
                    <a:pt x="741" y="25681"/>
                  </a:lnTo>
                  <a:lnTo>
                    <a:pt x="0" y="27704"/>
                  </a:lnTo>
                  <a:lnTo>
                    <a:pt x="9069" y="47406"/>
                  </a:lnTo>
                  <a:lnTo>
                    <a:pt x="19435" y="58229"/>
                  </a:lnTo>
                  <a:lnTo>
                    <a:pt x="25162" y="62102"/>
                  </a:lnTo>
                  <a:lnTo>
                    <a:pt x="37170" y="64525"/>
                  </a:lnTo>
                  <a:lnTo>
                    <a:pt x="53949" y="61922"/>
                  </a:lnTo>
                  <a:lnTo>
                    <a:pt x="58755" y="60332"/>
                  </a:lnTo>
                  <a:lnTo>
                    <a:pt x="62665" y="57154"/>
                  </a:lnTo>
                  <a:lnTo>
                    <a:pt x="68890" y="47980"/>
                  </a:lnTo>
                  <a:lnTo>
                    <a:pt x="72991" y="30914"/>
                  </a:lnTo>
                  <a:lnTo>
                    <a:pt x="70186" y="20560"/>
                  </a:lnTo>
                  <a:lnTo>
                    <a:pt x="64237" y="11960"/>
                  </a:lnTo>
                  <a:lnTo>
                    <a:pt x="56889" y="5785"/>
                  </a:lnTo>
                  <a:lnTo>
                    <a:pt x="48919" y="2572"/>
                  </a:lnTo>
                  <a:lnTo>
                    <a:pt x="36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035"/>
            <p:cNvSpPr/>
            <p:nvPr>
              <p:custDataLst>
                <p:tags r:id="rId61"/>
              </p:custDataLst>
            </p:nvPr>
          </p:nvSpPr>
          <p:spPr>
            <a:xfrm>
              <a:off x="2063750" y="3822818"/>
              <a:ext cx="209551" cy="295874"/>
            </a:xfrm>
            <a:custGeom>
              <a:avLst/>
              <a:gdLst/>
              <a:ahLst/>
              <a:cxnLst/>
              <a:rect l="0" t="0" r="0" b="0"/>
              <a:pathLst>
                <a:path w="209551" h="295874">
                  <a:moveTo>
                    <a:pt x="0" y="25282"/>
                  </a:moveTo>
                  <a:lnTo>
                    <a:pt x="0" y="25282"/>
                  </a:lnTo>
                  <a:lnTo>
                    <a:pt x="3371" y="49701"/>
                  </a:lnTo>
                  <a:lnTo>
                    <a:pt x="12209" y="86296"/>
                  </a:lnTo>
                  <a:lnTo>
                    <a:pt x="23536" y="124366"/>
                  </a:lnTo>
                  <a:lnTo>
                    <a:pt x="36566" y="166686"/>
                  </a:lnTo>
                  <a:lnTo>
                    <a:pt x="47061" y="204309"/>
                  </a:lnTo>
                  <a:lnTo>
                    <a:pt x="54547" y="237964"/>
                  </a:lnTo>
                  <a:lnTo>
                    <a:pt x="58966" y="277153"/>
                  </a:lnTo>
                  <a:lnTo>
                    <a:pt x="57509" y="295873"/>
                  </a:lnTo>
                  <a:lnTo>
                    <a:pt x="53546" y="291595"/>
                  </a:lnTo>
                  <a:lnTo>
                    <a:pt x="47082" y="280521"/>
                  </a:lnTo>
                  <a:lnTo>
                    <a:pt x="27306" y="237085"/>
                  </a:lnTo>
                  <a:lnTo>
                    <a:pt x="24601" y="225015"/>
                  </a:lnTo>
                  <a:lnTo>
                    <a:pt x="25750" y="216358"/>
                  </a:lnTo>
                  <a:lnTo>
                    <a:pt x="27044" y="214049"/>
                  </a:lnTo>
                  <a:lnTo>
                    <a:pt x="31070" y="210779"/>
                  </a:lnTo>
                  <a:lnTo>
                    <a:pt x="42681" y="204971"/>
                  </a:lnTo>
                  <a:lnTo>
                    <a:pt x="75828" y="191214"/>
                  </a:lnTo>
                  <a:lnTo>
                    <a:pt x="123105" y="158148"/>
                  </a:lnTo>
                  <a:lnTo>
                    <a:pt x="148267" y="132696"/>
                  </a:lnTo>
                  <a:lnTo>
                    <a:pt x="166854" y="99441"/>
                  </a:lnTo>
                  <a:lnTo>
                    <a:pt x="177928" y="62777"/>
                  </a:lnTo>
                  <a:lnTo>
                    <a:pt x="182921" y="15990"/>
                  </a:lnTo>
                  <a:lnTo>
                    <a:pt x="183604" y="3983"/>
                  </a:lnTo>
                  <a:lnTo>
                    <a:pt x="183080" y="1205"/>
                  </a:lnTo>
                  <a:lnTo>
                    <a:pt x="182026" y="59"/>
                  </a:lnTo>
                  <a:lnTo>
                    <a:pt x="180617" y="0"/>
                  </a:lnTo>
                  <a:lnTo>
                    <a:pt x="178635" y="16772"/>
                  </a:lnTo>
                  <a:lnTo>
                    <a:pt x="181418" y="57568"/>
                  </a:lnTo>
                  <a:lnTo>
                    <a:pt x="184817" y="91842"/>
                  </a:lnTo>
                  <a:lnTo>
                    <a:pt x="188680" y="128242"/>
                  </a:lnTo>
                  <a:lnTo>
                    <a:pt x="192749" y="165586"/>
                  </a:lnTo>
                  <a:lnTo>
                    <a:pt x="202377" y="212198"/>
                  </a:lnTo>
                  <a:lnTo>
                    <a:pt x="209550" y="253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749"/>
          <p:cNvGrpSpPr/>
          <p:nvPr/>
        </p:nvGrpSpPr>
        <p:grpSpPr>
          <a:xfrm>
            <a:off x="2559050" y="2762250"/>
            <a:ext cx="590551" cy="276157"/>
            <a:chOff x="2559050" y="2762250"/>
            <a:chExt cx="590551" cy="276157"/>
          </a:xfrm>
        </p:grpSpPr>
        <p:sp>
          <p:nvSpPr>
            <p:cNvPr id="700" name="SMARTInkShape-4036"/>
            <p:cNvSpPr/>
            <p:nvPr>
              <p:custDataLst>
                <p:tags r:id="rId56"/>
              </p:custDataLst>
            </p:nvPr>
          </p:nvSpPr>
          <p:spPr>
            <a:xfrm>
              <a:off x="2870461" y="2802735"/>
              <a:ext cx="279140" cy="143568"/>
            </a:xfrm>
            <a:custGeom>
              <a:avLst/>
              <a:gdLst/>
              <a:ahLst/>
              <a:cxnLst/>
              <a:rect l="0" t="0" r="0" b="0"/>
              <a:pathLst>
                <a:path w="279140" h="143568">
                  <a:moveTo>
                    <a:pt x="6089" y="23015"/>
                  </a:moveTo>
                  <a:lnTo>
                    <a:pt x="6089" y="23015"/>
                  </a:lnTo>
                  <a:lnTo>
                    <a:pt x="0" y="23015"/>
                  </a:lnTo>
                  <a:lnTo>
                    <a:pt x="1631" y="59415"/>
                  </a:lnTo>
                  <a:lnTo>
                    <a:pt x="10571" y="106883"/>
                  </a:lnTo>
                  <a:lnTo>
                    <a:pt x="20938" y="139632"/>
                  </a:lnTo>
                  <a:lnTo>
                    <a:pt x="23044" y="142387"/>
                  </a:lnTo>
                  <a:lnTo>
                    <a:pt x="25154" y="143518"/>
                  </a:lnTo>
                  <a:lnTo>
                    <a:pt x="27265" y="143567"/>
                  </a:lnTo>
                  <a:lnTo>
                    <a:pt x="29379" y="142189"/>
                  </a:lnTo>
                  <a:lnTo>
                    <a:pt x="33608" y="136894"/>
                  </a:lnTo>
                  <a:lnTo>
                    <a:pt x="47717" y="90105"/>
                  </a:lnTo>
                  <a:lnTo>
                    <a:pt x="49285" y="81525"/>
                  </a:lnTo>
                  <a:lnTo>
                    <a:pt x="50408" y="79661"/>
                  </a:lnTo>
                  <a:lnTo>
                    <a:pt x="51863" y="79123"/>
                  </a:lnTo>
                  <a:lnTo>
                    <a:pt x="53538" y="79470"/>
                  </a:lnTo>
                  <a:lnTo>
                    <a:pt x="57281" y="83619"/>
                  </a:lnTo>
                  <a:lnTo>
                    <a:pt x="80567" y="115468"/>
                  </a:lnTo>
                  <a:lnTo>
                    <a:pt x="99732" y="125276"/>
                  </a:lnTo>
                  <a:lnTo>
                    <a:pt x="111443" y="126555"/>
                  </a:lnTo>
                  <a:lnTo>
                    <a:pt x="122057" y="124066"/>
                  </a:lnTo>
                  <a:lnTo>
                    <a:pt x="133830" y="118256"/>
                  </a:lnTo>
                  <a:lnTo>
                    <a:pt x="152359" y="100310"/>
                  </a:lnTo>
                  <a:lnTo>
                    <a:pt x="164512" y="73748"/>
                  </a:lnTo>
                  <a:lnTo>
                    <a:pt x="169210" y="46906"/>
                  </a:lnTo>
                  <a:lnTo>
                    <a:pt x="167232" y="21078"/>
                  </a:lnTo>
                  <a:lnTo>
                    <a:pt x="162139" y="9689"/>
                  </a:lnTo>
                  <a:lnTo>
                    <a:pt x="158806" y="5665"/>
                  </a:lnTo>
                  <a:lnTo>
                    <a:pt x="149458" y="1193"/>
                  </a:lnTo>
                  <a:lnTo>
                    <a:pt x="144002" y="0"/>
                  </a:lnTo>
                  <a:lnTo>
                    <a:pt x="132294" y="2438"/>
                  </a:lnTo>
                  <a:lnTo>
                    <a:pt x="120036" y="8931"/>
                  </a:lnTo>
                  <a:lnTo>
                    <a:pt x="107532" y="18872"/>
                  </a:lnTo>
                  <a:lnTo>
                    <a:pt x="98682" y="35990"/>
                  </a:lnTo>
                  <a:lnTo>
                    <a:pt x="95334" y="46482"/>
                  </a:lnTo>
                  <a:lnTo>
                    <a:pt x="95378" y="65665"/>
                  </a:lnTo>
                  <a:lnTo>
                    <a:pt x="97365" y="74731"/>
                  </a:lnTo>
                  <a:lnTo>
                    <a:pt x="107099" y="90450"/>
                  </a:lnTo>
                  <a:lnTo>
                    <a:pt x="113646" y="97605"/>
                  </a:lnTo>
                  <a:lnTo>
                    <a:pt x="134090" y="105555"/>
                  </a:lnTo>
                  <a:lnTo>
                    <a:pt x="159640" y="107677"/>
                  </a:lnTo>
                  <a:lnTo>
                    <a:pt x="201790" y="100938"/>
                  </a:lnTo>
                  <a:lnTo>
                    <a:pt x="242737" y="90005"/>
                  </a:lnTo>
                  <a:lnTo>
                    <a:pt x="279139" y="7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037"/>
            <p:cNvSpPr/>
            <p:nvPr>
              <p:custDataLst>
                <p:tags r:id="rId57"/>
              </p:custDataLst>
            </p:nvPr>
          </p:nvSpPr>
          <p:spPr>
            <a:xfrm>
              <a:off x="2718683" y="2857500"/>
              <a:ext cx="91580" cy="123688"/>
            </a:xfrm>
            <a:custGeom>
              <a:avLst/>
              <a:gdLst/>
              <a:ahLst/>
              <a:cxnLst/>
              <a:rect l="0" t="0" r="0" b="0"/>
              <a:pathLst>
                <a:path w="91580" h="123688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7172" y="7056"/>
                  </a:lnTo>
                  <a:lnTo>
                    <a:pt x="26897" y="9721"/>
                  </a:lnTo>
                  <a:lnTo>
                    <a:pt x="51093" y="28026"/>
                  </a:lnTo>
                  <a:lnTo>
                    <a:pt x="72765" y="50794"/>
                  </a:lnTo>
                  <a:lnTo>
                    <a:pt x="87339" y="78864"/>
                  </a:lnTo>
                  <a:lnTo>
                    <a:pt x="91579" y="103957"/>
                  </a:lnTo>
                  <a:lnTo>
                    <a:pt x="90071" y="115818"/>
                  </a:lnTo>
                  <a:lnTo>
                    <a:pt x="88681" y="119545"/>
                  </a:lnTo>
                  <a:lnTo>
                    <a:pt x="87048" y="122031"/>
                  </a:lnTo>
                  <a:lnTo>
                    <a:pt x="85254" y="123687"/>
                  </a:lnTo>
                  <a:lnTo>
                    <a:pt x="81942" y="123380"/>
                  </a:lnTo>
                  <a:lnTo>
                    <a:pt x="72617" y="119276"/>
                  </a:lnTo>
                  <a:lnTo>
                    <a:pt x="55467" y="105661"/>
                  </a:lnTo>
                  <a:lnTo>
                    <a:pt x="46975" y="88588"/>
                  </a:lnTo>
                  <a:lnTo>
                    <a:pt x="39144" y="49876"/>
                  </a:lnTo>
                  <a:lnTo>
                    <a:pt x="41836" y="36043"/>
                  </a:lnTo>
                  <a:lnTo>
                    <a:pt x="44530" y="30379"/>
                  </a:lnTo>
                  <a:lnTo>
                    <a:pt x="55049" y="20322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4038"/>
            <p:cNvSpPr/>
            <p:nvPr>
              <p:custDataLst>
                <p:tags r:id="rId58"/>
              </p:custDataLst>
            </p:nvPr>
          </p:nvSpPr>
          <p:spPr>
            <a:xfrm>
              <a:off x="2559050" y="288290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21669" y="26152"/>
                  </a:lnTo>
                  <a:lnTo>
                    <a:pt x="50037" y="11725"/>
                  </a:lnTo>
                  <a:lnTo>
                    <a:pt x="96780" y="245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4039"/>
            <p:cNvSpPr/>
            <p:nvPr>
              <p:custDataLst>
                <p:tags r:id="rId59"/>
              </p:custDataLst>
            </p:nvPr>
          </p:nvSpPr>
          <p:spPr>
            <a:xfrm>
              <a:off x="2597805" y="2762250"/>
              <a:ext cx="100946" cy="276157"/>
            </a:xfrm>
            <a:custGeom>
              <a:avLst/>
              <a:gdLst/>
              <a:ahLst/>
              <a:cxnLst/>
              <a:rect l="0" t="0" r="0" b="0"/>
              <a:pathLst>
                <a:path w="100946" h="276157">
                  <a:moveTo>
                    <a:pt x="18395" y="0"/>
                  </a:moveTo>
                  <a:lnTo>
                    <a:pt x="18395" y="0"/>
                  </a:lnTo>
                  <a:lnTo>
                    <a:pt x="18395" y="3371"/>
                  </a:lnTo>
                  <a:lnTo>
                    <a:pt x="16513" y="6907"/>
                  </a:lnTo>
                  <a:lnTo>
                    <a:pt x="15024" y="8838"/>
                  </a:lnTo>
                  <a:lnTo>
                    <a:pt x="9557" y="25040"/>
                  </a:lnTo>
                  <a:lnTo>
                    <a:pt x="5752" y="62985"/>
                  </a:lnTo>
                  <a:lnTo>
                    <a:pt x="1557" y="105994"/>
                  </a:lnTo>
                  <a:lnTo>
                    <a:pt x="0" y="150331"/>
                  </a:lnTo>
                  <a:lnTo>
                    <a:pt x="245" y="194042"/>
                  </a:lnTo>
                  <a:lnTo>
                    <a:pt x="5178" y="232002"/>
                  </a:lnTo>
                  <a:lnTo>
                    <a:pt x="15263" y="256889"/>
                  </a:lnTo>
                  <a:lnTo>
                    <a:pt x="23118" y="268454"/>
                  </a:lnTo>
                  <a:lnTo>
                    <a:pt x="33194" y="274535"/>
                  </a:lnTo>
                  <a:lnTo>
                    <a:pt x="38844" y="276156"/>
                  </a:lnTo>
                  <a:lnTo>
                    <a:pt x="50767" y="274196"/>
                  </a:lnTo>
                  <a:lnTo>
                    <a:pt x="67498" y="265158"/>
                  </a:lnTo>
                  <a:lnTo>
                    <a:pt x="81392" y="251661"/>
                  </a:lnTo>
                  <a:lnTo>
                    <a:pt x="95358" y="231509"/>
                  </a:lnTo>
                  <a:lnTo>
                    <a:pt x="10094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7" name="SMARTInkShape-Group750"/>
          <p:cNvGrpSpPr/>
          <p:nvPr/>
        </p:nvGrpSpPr>
        <p:grpSpPr>
          <a:xfrm>
            <a:off x="1860550" y="2884044"/>
            <a:ext cx="309170" cy="288357"/>
            <a:chOff x="1860550" y="2884044"/>
            <a:chExt cx="309170" cy="288357"/>
          </a:xfrm>
        </p:grpSpPr>
        <p:sp>
          <p:nvSpPr>
            <p:cNvPr id="705" name="SMARTInkShape-4040"/>
            <p:cNvSpPr/>
            <p:nvPr>
              <p:custDataLst>
                <p:tags r:id="rId54"/>
              </p:custDataLst>
            </p:nvPr>
          </p:nvSpPr>
          <p:spPr>
            <a:xfrm>
              <a:off x="2097029" y="3016250"/>
              <a:ext cx="72691" cy="109167"/>
            </a:xfrm>
            <a:custGeom>
              <a:avLst/>
              <a:gdLst/>
              <a:ahLst/>
              <a:cxnLst/>
              <a:rect l="0" t="0" r="0" b="0"/>
              <a:pathLst>
                <a:path w="72691" h="109167">
                  <a:moveTo>
                    <a:pt x="36571" y="12700"/>
                  </a:moveTo>
                  <a:lnTo>
                    <a:pt x="36571" y="12700"/>
                  </a:lnTo>
                  <a:lnTo>
                    <a:pt x="29829" y="9329"/>
                  </a:lnTo>
                  <a:lnTo>
                    <a:pt x="27137" y="9042"/>
                  </a:lnTo>
                  <a:lnTo>
                    <a:pt x="22265" y="10604"/>
                  </a:lnTo>
                  <a:lnTo>
                    <a:pt x="12185" y="22192"/>
                  </a:lnTo>
                  <a:lnTo>
                    <a:pt x="3632" y="42402"/>
                  </a:lnTo>
                  <a:lnTo>
                    <a:pt x="0" y="69635"/>
                  </a:lnTo>
                  <a:lnTo>
                    <a:pt x="2913" y="85982"/>
                  </a:lnTo>
                  <a:lnTo>
                    <a:pt x="5666" y="93305"/>
                  </a:lnTo>
                  <a:lnTo>
                    <a:pt x="14369" y="103323"/>
                  </a:lnTo>
                  <a:lnTo>
                    <a:pt x="19653" y="106982"/>
                  </a:lnTo>
                  <a:lnTo>
                    <a:pt x="31168" y="109166"/>
                  </a:lnTo>
                  <a:lnTo>
                    <a:pt x="43342" y="107080"/>
                  </a:lnTo>
                  <a:lnTo>
                    <a:pt x="55808" y="101448"/>
                  </a:lnTo>
                  <a:lnTo>
                    <a:pt x="64641" y="92361"/>
                  </a:lnTo>
                  <a:lnTo>
                    <a:pt x="70214" y="81266"/>
                  </a:lnTo>
                  <a:lnTo>
                    <a:pt x="72690" y="69279"/>
                  </a:lnTo>
                  <a:lnTo>
                    <a:pt x="66265" y="53134"/>
                  </a:lnTo>
                  <a:lnTo>
                    <a:pt x="39144" y="17394"/>
                  </a:lnTo>
                  <a:lnTo>
                    <a:pt x="26896" y="7731"/>
                  </a:lnTo>
                  <a:lnTo>
                    <a:pt x="1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4041"/>
            <p:cNvSpPr/>
            <p:nvPr>
              <p:custDataLst>
                <p:tags r:id="rId55"/>
              </p:custDataLst>
            </p:nvPr>
          </p:nvSpPr>
          <p:spPr>
            <a:xfrm>
              <a:off x="1860550" y="2884044"/>
              <a:ext cx="184151" cy="288357"/>
            </a:xfrm>
            <a:custGeom>
              <a:avLst/>
              <a:gdLst/>
              <a:ahLst/>
              <a:cxnLst/>
              <a:rect l="0" t="0" r="0" b="0"/>
              <a:pathLst>
                <a:path w="184151" h="2883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371" y="26746"/>
                  </a:lnTo>
                  <a:lnTo>
                    <a:pt x="15580" y="68738"/>
                  </a:lnTo>
                  <a:lnTo>
                    <a:pt x="26680" y="107055"/>
                  </a:lnTo>
                  <a:lnTo>
                    <a:pt x="37963" y="149250"/>
                  </a:lnTo>
                  <a:lnTo>
                    <a:pt x="47682" y="191522"/>
                  </a:lnTo>
                  <a:lnTo>
                    <a:pt x="54823" y="228184"/>
                  </a:lnTo>
                  <a:lnTo>
                    <a:pt x="60929" y="269064"/>
                  </a:lnTo>
                  <a:lnTo>
                    <a:pt x="61652" y="284048"/>
                  </a:lnTo>
                  <a:lnTo>
                    <a:pt x="60857" y="287056"/>
                  </a:lnTo>
                  <a:lnTo>
                    <a:pt x="59621" y="288356"/>
                  </a:lnTo>
                  <a:lnTo>
                    <a:pt x="57386" y="287106"/>
                  </a:lnTo>
                  <a:lnTo>
                    <a:pt x="51140" y="280073"/>
                  </a:lnTo>
                  <a:lnTo>
                    <a:pt x="35632" y="239444"/>
                  </a:lnTo>
                  <a:lnTo>
                    <a:pt x="18142" y="195420"/>
                  </a:lnTo>
                  <a:lnTo>
                    <a:pt x="17000" y="186642"/>
                  </a:lnTo>
                  <a:lnTo>
                    <a:pt x="17683" y="183313"/>
                  </a:lnTo>
                  <a:lnTo>
                    <a:pt x="22205" y="177733"/>
                  </a:lnTo>
                  <a:lnTo>
                    <a:pt x="29625" y="172902"/>
                  </a:lnTo>
                  <a:lnTo>
                    <a:pt x="61077" y="155161"/>
                  </a:lnTo>
                  <a:lnTo>
                    <a:pt x="104758" y="112549"/>
                  </a:lnTo>
                  <a:lnTo>
                    <a:pt x="130603" y="68743"/>
                  </a:lnTo>
                  <a:lnTo>
                    <a:pt x="138901" y="21234"/>
                  </a:lnTo>
                  <a:lnTo>
                    <a:pt x="139463" y="15129"/>
                  </a:lnTo>
                  <a:lnTo>
                    <a:pt x="139542" y="15349"/>
                  </a:lnTo>
                  <a:lnTo>
                    <a:pt x="148475" y="59745"/>
                  </a:lnTo>
                  <a:lnTo>
                    <a:pt x="154889" y="92240"/>
                  </a:lnTo>
                  <a:lnTo>
                    <a:pt x="160091" y="127849"/>
                  </a:lnTo>
                  <a:lnTo>
                    <a:pt x="166637" y="161078"/>
                  </a:lnTo>
                  <a:lnTo>
                    <a:pt x="176374" y="201909"/>
                  </a:lnTo>
                  <a:lnTo>
                    <a:pt x="18415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8" name="SMARTInkShape-4042"/>
          <p:cNvSpPr/>
          <p:nvPr>
            <p:custDataLst>
              <p:tags r:id="rId5"/>
            </p:custDataLst>
          </p:nvPr>
        </p:nvSpPr>
        <p:spPr>
          <a:xfrm>
            <a:off x="2584450" y="3206750"/>
            <a:ext cx="5588001" cy="393701"/>
          </a:xfrm>
          <a:custGeom>
            <a:avLst/>
            <a:gdLst/>
            <a:ahLst/>
            <a:cxnLst/>
            <a:rect l="0" t="0" r="0" b="0"/>
            <a:pathLst>
              <a:path w="5588001" h="393701">
                <a:moveTo>
                  <a:pt x="0" y="393700"/>
                </a:moveTo>
                <a:lnTo>
                  <a:pt x="0" y="393700"/>
                </a:lnTo>
                <a:lnTo>
                  <a:pt x="16620" y="389336"/>
                </a:lnTo>
                <a:lnTo>
                  <a:pt x="59936" y="385861"/>
                </a:lnTo>
                <a:lnTo>
                  <a:pt x="95783" y="382455"/>
                </a:lnTo>
                <a:lnTo>
                  <a:pt x="142288" y="378589"/>
                </a:lnTo>
                <a:lnTo>
                  <a:pt x="172470" y="375865"/>
                </a:lnTo>
                <a:lnTo>
                  <a:pt x="206702" y="372637"/>
                </a:lnTo>
                <a:lnTo>
                  <a:pt x="243635" y="369075"/>
                </a:lnTo>
                <a:lnTo>
                  <a:pt x="285190" y="364583"/>
                </a:lnTo>
                <a:lnTo>
                  <a:pt x="329827" y="359472"/>
                </a:lnTo>
                <a:lnTo>
                  <a:pt x="376518" y="353948"/>
                </a:lnTo>
                <a:lnTo>
                  <a:pt x="429517" y="347444"/>
                </a:lnTo>
                <a:lnTo>
                  <a:pt x="486723" y="340284"/>
                </a:lnTo>
                <a:lnTo>
                  <a:pt x="546732" y="332689"/>
                </a:lnTo>
                <a:lnTo>
                  <a:pt x="611432" y="324098"/>
                </a:lnTo>
                <a:lnTo>
                  <a:pt x="679260" y="314843"/>
                </a:lnTo>
                <a:lnTo>
                  <a:pt x="749173" y="305146"/>
                </a:lnTo>
                <a:lnTo>
                  <a:pt x="824005" y="295153"/>
                </a:lnTo>
                <a:lnTo>
                  <a:pt x="902114" y="284963"/>
                </a:lnTo>
                <a:lnTo>
                  <a:pt x="982409" y="274642"/>
                </a:lnTo>
                <a:lnTo>
                  <a:pt x="1069100" y="264233"/>
                </a:lnTo>
                <a:lnTo>
                  <a:pt x="1160056" y="253767"/>
                </a:lnTo>
                <a:lnTo>
                  <a:pt x="1253854" y="243261"/>
                </a:lnTo>
                <a:lnTo>
                  <a:pt x="1350252" y="232730"/>
                </a:lnTo>
                <a:lnTo>
                  <a:pt x="1448385" y="222181"/>
                </a:lnTo>
                <a:lnTo>
                  <a:pt x="1547673" y="211620"/>
                </a:lnTo>
                <a:lnTo>
                  <a:pt x="1649143" y="201052"/>
                </a:lnTo>
                <a:lnTo>
                  <a:pt x="1752068" y="190479"/>
                </a:lnTo>
                <a:lnTo>
                  <a:pt x="1855962" y="179903"/>
                </a:lnTo>
                <a:lnTo>
                  <a:pt x="1964030" y="170735"/>
                </a:lnTo>
                <a:lnTo>
                  <a:pt x="2074881" y="162507"/>
                </a:lnTo>
                <a:lnTo>
                  <a:pt x="2187587" y="154904"/>
                </a:lnTo>
                <a:lnTo>
                  <a:pt x="2302236" y="147014"/>
                </a:lnTo>
                <a:lnTo>
                  <a:pt x="2418180" y="138931"/>
                </a:lnTo>
                <a:lnTo>
                  <a:pt x="2534986" y="130721"/>
                </a:lnTo>
                <a:lnTo>
                  <a:pt x="2649547" y="123836"/>
                </a:lnTo>
                <a:lnTo>
                  <a:pt x="2762609" y="117835"/>
                </a:lnTo>
                <a:lnTo>
                  <a:pt x="2874673" y="112423"/>
                </a:lnTo>
                <a:lnTo>
                  <a:pt x="2986777" y="106699"/>
                </a:lnTo>
                <a:lnTo>
                  <a:pt x="3098907" y="100766"/>
                </a:lnTo>
                <a:lnTo>
                  <a:pt x="3211054" y="94694"/>
                </a:lnTo>
                <a:lnTo>
                  <a:pt x="3321097" y="89235"/>
                </a:lnTo>
                <a:lnTo>
                  <a:pt x="3429737" y="84184"/>
                </a:lnTo>
                <a:lnTo>
                  <a:pt x="3537442" y="79406"/>
                </a:lnTo>
                <a:lnTo>
                  <a:pt x="3644523" y="75515"/>
                </a:lnTo>
                <a:lnTo>
                  <a:pt x="3751187" y="72216"/>
                </a:lnTo>
                <a:lnTo>
                  <a:pt x="3857575" y="69310"/>
                </a:lnTo>
                <a:lnTo>
                  <a:pt x="3963777" y="66668"/>
                </a:lnTo>
                <a:lnTo>
                  <a:pt x="4069858" y="64202"/>
                </a:lnTo>
                <a:lnTo>
                  <a:pt x="4175855" y="61850"/>
                </a:lnTo>
                <a:lnTo>
                  <a:pt x="4276859" y="58872"/>
                </a:lnTo>
                <a:lnTo>
                  <a:pt x="4374534" y="55476"/>
                </a:lnTo>
                <a:lnTo>
                  <a:pt x="4469989" y="51801"/>
                </a:lnTo>
                <a:lnTo>
                  <a:pt x="4560437" y="47939"/>
                </a:lnTo>
                <a:lnTo>
                  <a:pt x="4647547" y="43954"/>
                </a:lnTo>
                <a:lnTo>
                  <a:pt x="4732431" y="39886"/>
                </a:lnTo>
                <a:lnTo>
                  <a:pt x="4812304" y="35057"/>
                </a:lnTo>
                <a:lnTo>
                  <a:pt x="4888836" y="29721"/>
                </a:lnTo>
                <a:lnTo>
                  <a:pt x="4963140" y="24047"/>
                </a:lnTo>
                <a:lnTo>
                  <a:pt x="5031022" y="18854"/>
                </a:lnTo>
                <a:lnTo>
                  <a:pt x="5094620" y="13980"/>
                </a:lnTo>
                <a:lnTo>
                  <a:pt x="5155364" y="9320"/>
                </a:lnTo>
                <a:lnTo>
                  <a:pt x="5210676" y="6213"/>
                </a:lnTo>
                <a:lnTo>
                  <a:pt x="5262366" y="4142"/>
                </a:lnTo>
                <a:lnTo>
                  <a:pt x="5311645" y="2762"/>
                </a:lnTo>
                <a:lnTo>
                  <a:pt x="5355785" y="1841"/>
                </a:lnTo>
                <a:lnTo>
                  <a:pt x="5396502" y="1227"/>
                </a:lnTo>
                <a:lnTo>
                  <a:pt x="5434934" y="818"/>
                </a:lnTo>
                <a:lnTo>
                  <a:pt x="5466200" y="545"/>
                </a:lnTo>
                <a:lnTo>
                  <a:pt x="5492690" y="364"/>
                </a:lnTo>
                <a:lnTo>
                  <a:pt x="5534351" y="162"/>
                </a:lnTo>
                <a:lnTo>
                  <a:pt x="5588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1" name="SMARTInkShape-Group752"/>
          <p:cNvGrpSpPr/>
          <p:nvPr/>
        </p:nvGrpSpPr>
        <p:grpSpPr>
          <a:xfrm>
            <a:off x="742950" y="1808312"/>
            <a:ext cx="947471" cy="890439"/>
            <a:chOff x="742950" y="1808312"/>
            <a:chExt cx="947471" cy="890439"/>
          </a:xfrm>
        </p:grpSpPr>
        <p:sp>
          <p:nvSpPr>
            <p:cNvPr id="709" name="SMARTInkShape-4043"/>
            <p:cNvSpPr/>
            <p:nvPr>
              <p:custDataLst>
                <p:tags r:id="rId42"/>
              </p:custDataLst>
            </p:nvPr>
          </p:nvSpPr>
          <p:spPr>
            <a:xfrm>
              <a:off x="1212850" y="25717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26117" y="4482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4044"/>
            <p:cNvSpPr/>
            <p:nvPr>
              <p:custDataLst>
                <p:tags r:id="rId43"/>
              </p:custDataLst>
            </p:nvPr>
          </p:nvSpPr>
          <p:spPr>
            <a:xfrm>
              <a:off x="1139629" y="2169462"/>
              <a:ext cx="358972" cy="226121"/>
            </a:xfrm>
            <a:custGeom>
              <a:avLst/>
              <a:gdLst/>
              <a:ahLst/>
              <a:cxnLst/>
              <a:rect l="0" t="0" r="0" b="0"/>
              <a:pathLst>
                <a:path w="358972" h="226121">
                  <a:moveTo>
                    <a:pt x="3371" y="129238"/>
                  </a:moveTo>
                  <a:lnTo>
                    <a:pt x="3371" y="129238"/>
                  </a:lnTo>
                  <a:lnTo>
                    <a:pt x="0" y="132609"/>
                  </a:lnTo>
                  <a:lnTo>
                    <a:pt x="226" y="141790"/>
                  </a:lnTo>
                  <a:lnTo>
                    <a:pt x="11884" y="183788"/>
                  </a:lnTo>
                  <a:lnTo>
                    <a:pt x="23062" y="207255"/>
                  </a:lnTo>
                  <a:lnTo>
                    <a:pt x="31172" y="217534"/>
                  </a:lnTo>
                  <a:lnTo>
                    <a:pt x="39481" y="224455"/>
                  </a:lnTo>
                  <a:lnTo>
                    <a:pt x="42967" y="225877"/>
                  </a:lnTo>
                  <a:lnTo>
                    <a:pt x="45996" y="226120"/>
                  </a:lnTo>
                  <a:lnTo>
                    <a:pt x="48721" y="225576"/>
                  </a:lnTo>
                  <a:lnTo>
                    <a:pt x="50538" y="223097"/>
                  </a:lnTo>
                  <a:lnTo>
                    <a:pt x="53094" y="208789"/>
                  </a:lnTo>
                  <a:lnTo>
                    <a:pt x="53146" y="188400"/>
                  </a:lnTo>
                  <a:lnTo>
                    <a:pt x="48662" y="170390"/>
                  </a:lnTo>
                  <a:lnTo>
                    <a:pt x="48381" y="170078"/>
                  </a:lnTo>
                  <a:lnTo>
                    <a:pt x="48195" y="170576"/>
                  </a:lnTo>
                  <a:lnTo>
                    <a:pt x="48070" y="171613"/>
                  </a:lnTo>
                  <a:lnTo>
                    <a:pt x="54637" y="183186"/>
                  </a:lnTo>
                  <a:lnTo>
                    <a:pt x="63550" y="190374"/>
                  </a:lnTo>
                  <a:lnTo>
                    <a:pt x="74567" y="195215"/>
                  </a:lnTo>
                  <a:lnTo>
                    <a:pt x="86519" y="197367"/>
                  </a:lnTo>
                  <a:lnTo>
                    <a:pt x="105148" y="195207"/>
                  </a:lnTo>
                  <a:lnTo>
                    <a:pt x="124074" y="183357"/>
                  </a:lnTo>
                  <a:lnTo>
                    <a:pt x="132981" y="170459"/>
                  </a:lnTo>
                  <a:lnTo>
                    <a:pt x="144449" y="132441"/>
                  </a:lnTo>
                  <a:lnTo>
                    <a:pt x="154690" y="93185"/>
                  </a:lnTo>
                  <a:lnTo>
                    <a:pt x="156289" y="52293"/>
                  </a:lnTo>
                  <a:lnTo>
                    <a:pt x="156001" y="39536"/>
                  </a:lnTo>
                  <a:lnTo>
                    <a:pt x="154513" y="35570"/>
                  </a:lnTo>
                  <a:lnTo>
                    <a:pt x="152110" y="32926"/>
                  </a:lnTo>
                  <a:lnTo>
                    <a:pt x="149097" y="31163"/>
                  </a:lnTo>
                  <a:lnTo>
                    <a:pt x="146383" y="31399"/>
                  </a:lnTo>
                  <a:lnTo>
                    <a:pt x="143868" y="32968"/>
                  </a:lnTo>
                  <a:lnTo>
                    <a:pt x="141486" y="35425"/>
                  </a:lnTo>
                  <a:lnTo>
                    <a:pt x="138839" y="41917"/>
                  </a:lnTo>
                  <a:lnTo>
                    <a:pt x="133341" y="77627"/>
                  </a:lnTo>
                  <a:lnTo>
                    <a:pt x="139607" y="122101"/>
                  </a:lnTo>
                  <a:lnTo>
                    <a:pt x="152158" y="152523"/>
                  </a:lnTo>
                  <a:lnTo>
                    <a:pt x="163337" y="168515"/>
                  </a:lnTo>
                  <a:lnTo>
                    <a:pt x="180120" y="180779"/>
                  </a:lnTo>
                  <a:lnTo>
                    <a:pt x="187289" y="183895"/>
                  </a:lnTo>
                  <a:lnTo>
                    <a:pt x="189483" y="183315"/>
                  </a:lnTo>
                  <a:lnTo>
                    <a:pt x="190946" y="181517"/>
                  </a:lnTo>
                  <a:lnTo>
                    <a:pt x="191921" y="178907"/>
                  </a:lnTo>
                  <a:lnTo>
                    <a:pt x="187360" y="170363"/>
                  </a:lnTo>
                  <a:lnTo>
                    <a:pt x="156194" y="141500"/>
                  </a:lnTo>
                  <a:lnTo>
                    <a:pt x="117783" y="114644"/>
                  </a:lnTo>
                  <a:lnTo>
                    <a:pt x="106798" y="110775"/>
                  </a:lnTo>
                  <a:lnTo>
                    <a:pt x="135468" y="104447"/>
                  </a:lnTo>
                  <a:lnTo>
                    <a:pt x="158868" y="86659"/>
                  </a:lnTo>
                  <a:lnTo>
                    <a:pt x="186879" y="56386"/>
                  </a:lnTo>
                  <a:lnTo>
                    <a:pt x="207888" y="9765"/>
                  </a:lnTo>
                  <a:lnTo>
                    <a:pt x="211430" y="0"/>
                  </a:lnTo>
                  <a:lnTo>
                    <a:pt x="212632" y="40"/>
                  </a:lnTo>
                  <a:lnTo>
                    <a:pt x="215850" y="3848"/>
                  </a:lnTo>
                  <a:lnTo>
                    <a:pt x="232635" y="44383"/>
                  </a:lnTo>
                  <a:lnTo>
                    <a:pt x="249036" y="88566"/>
                  </a:lnTo>
                  <a:lnTo>
                    <a:pt x="262645" y="131263"/>
                  </a:lnTo>
                  <a:lnTo>
                    <a:pt x="263003" y="131293"/>
                  </a:lnTo>
                  <a:lnTo>
                    <a:pt x="263243" y="130608"/>
                  </a:lnTo>
                  <a:lnTo>
                    <a:pt x="268762" y="87405"/>
                  </a:lnTo>
                  <a:lnTo>
                    <a:pt x="276581" y="68554"/>
                  </a:lnTo>
                  <a:lnTo>
                    <a:pt x="278644" y="65499"/>
                  </a:lnTo>
                  <a:lnTo>
                    <a:pt x="282136" y="64873"/>
                  </a:lnTo>
                  <a:lnTo>
                    <a:pt x="291661" y="67941"/>
                  </a:lnTo>
                  <a:lnTo>
                    <a:pt x="308924" y="87714"/>
                  </a:lnTo>
                  <a:lnTo>
                    <a:pt x="333719" y="126001"/>
                  </a:lnTo>
                  <a:lnTo>
                    <a:pt x="358971" y="16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045"/>
            <p:cNvSpPr/>
            <p:nvPr>
              <p:custDataLst>
                <p:tags r:id="rId44"/>
              </p:custDataLst>
            </p:nvPr>
          </p:nvSpPr>
          <p:spPr>
            <a:xfrm>
              <a:off x="1056792" y="2045039"/>
              <a:ext cx="92559" cy="165253"/>
            </a:xfrm>
            <a:custGeom>
              <a:avLst/>
              <a:gdLst/>
              <a:ahLst/>
              <a:cxnLst/>
              <a:rect l="0" t="0" r="0" b="0"/>
              <a:pathLst>
                <a:path w="92559" h="165253">
                  <a:moveTo>
                    <a:pt x="3658" y="12361"/>
                  </a:moveTo>
                  <a:lnTo>
                    <a:pt x="3658" y="12361"/>
                  </a:lnTo>
                  <a:lnTo>
                    <a:pt x="287" y="8990"/>
                  </a:lnTo>
                  <a:lnTo>
                    <a:pt x="0" y="7291"/>
                  </a:lnTo>
                  <a:lnTo>
                    <a:pt x="514" y="5453"/>
                  </a:lnTo>
                  <a:lnTo>
                    <a:pt x="1562" y="3523"/>
                  </a:lnTo>
                  <a:lnTo>
                    <a:pt x="2966" y="2235"/>
                  </a:lnTo>
                  <a:lnTo>
                    <a:pt x="6408" y="805"/>
                  </a:lnTo>
                  <a:lnTo>
                    <a:pt x="15683" y="0"/>
                  </a:lnTo>
                  <a:lnTo>
                    <a:pt x="19436" y="2003"/>
                  </a:lnTo>
                  <a:lnTo>
                    <a:pt x="32165" y="16348"/>
                  </a:lnTo>
                  <a:lnTo>
                    <a:pt x="64588" y="62127"/>
                  </a:lnTo>
                  <a:lnTo>
                    <a:pt x="78705" y="96486"/>
                  </a:lnTo>
                  <a:lnTo>
                    <a:pt x="83985" y="130107"/>
                  </a:lnTo>
                  <a:lnTo>
                    <a:pt x="81457" y="146066"/>
                  </a:lnTo>
                  <a:lnTo>
                    <a:pt x="78807" y="152298"/>
                  </a:lnTo>
                  <a:lnTo>
                    <a:pt x="70219" y="161103"/>
                  </a:lnTo>
                  <a:lnTo>
                    <a:pt x="64965" y="164439"/>
                  </a:lnTo>
                  <a:lnTo>
                    <a:pt x="59346" y="165252"/>
                  </a:lnTo>
                  <a:lnTo>
                    <a:pt x="47458" y="162392"/>
                  </a:lnTo>
                  <a:lnTo>
                    <a:pt x="37001" y="150773"/>
                  </a:lnTo>
                  <a:lnTo>
                    <a:pt x="29060" y="133144"/>
                  </a:lnTo>
                  <a:lnTo>
                    <a:pt x="25296" y="100830"/>
                  </a:lnTo>
                  <a:lnTo>
                    <a:pt x="26915" y="81784"/>
                  </a:lnTo>
                  <a:lnTo>
                    <a:pt x="38536" y="55195"/>
                  </a:lnTo>
                  <a:lnTo>
                    <a:pt x="55385" y="32814"/>
                  </a:lnTo>
                  <a:lnTo>
                    <a:pt x="69451" y="23097"/>
                  </a:lnTo>
                  <a:lnTo>
                    <a:pt x="92558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4046"/>
            <p:cNvSpPr/>
            <p:nvPr>
              <p:custDataLst>
                <p:tags r:id="rId45"/>
              </p:custDataLst>
            </p:nvPr>
          </p:nvSpPr>
          <p:spPr>
            <a:xfrm>
              <a:off x="793057" y="1823594"/>
              <a:ext cx="210244" cy="413149"/>
            </a:xfrm>
            <a:custGeom>
              <a:avLst/>
              <a:gdLst/>
              <a:ahLst/>
              <a:cxnLst/>
              <a:rect l="0" t="0" r="0" b="0"/>
              <a:pathLst>
                <a:path w="210244" h="413149">
                  <a:moveTo>
                    <a:pt x="210243" y="11556"/>
                  </a:moveTo>
                  <a:lnTo>
                    <a:pt x="210243" y="11556"/>
                  </a:lnTo>
                  <a:lnTo>
                    <a:pt x="201405" y="2718"/>
                  </a:lnTo>
                  <a:lnTo>
                    <a:pt x="193615" y="572"/>
                  </a:lnTo>
                  <a:lnTo>
                    <a:pt x="188574" y="0"/>
                  </a:lnTo>
                  <a:lnTo>
                    <a:pt x="164625" y="5937"/>
                  </a:lnTo>
                  <a:lnTo>
                    <a:pt x="131815" y="20004"/>
                  </a:lnTo>
                  <a:lnTo>
                    <a:pt x="95283" y="51062"/>
                  </a:lnTo>
                  <a:lnTo>
                    <a:pt x="61018" y="94914"/>
                  </a:lnTo>
                  <a:lnTo>
                    <a:pt x="41145" y="132801"/>
                  </a:lnTo>
                  <a:lnTo>
                    <a:pt x="24316" y="175509"/>
                  </a:lnTo>
                  <a:lnTo>
                    <a:pt x="12133" y="220361"/>
                  </a:lnTo>
                  <a:lnTo>
                    <a:pt x="3896" y="262403"/>
                  </a:lnTo>
                  <a:lnTo>
                    <a:pt x="0" y="300843"/>
                  </a:lnTo>
                  <a:lnTo>
                    <a:pt x="2972" y="334391"/>
                  </a:lnTo>
                  <a:lnTo>
                    <a:pt x="15950" y="374303"/>
                  </a:lnTo>
                  <a:lnTo>
                    <a:pt x="30992" y="393615"/>
                  </a:lnTo>
                  <a:lnTo>
                    <a:pt x="49437" y="407138"/>
                  </a:lnTo>
                  <a:lnTo>
                    <a:pt x="69394" y="413148"/>
                  </a:lnTo>
                  <a:lnTo>
                    <a:pt x="88142" y="412056"/>
                  </a:lnTo>
                  <a:lnTo>
                    <a:pt x="105881" y="405456"/>
                  </a:lnTo>
                  <a:lnTo>
                    <a:pt x="131030" y="385168"/>
                  </a:lnTo>
                  <a:lnTo>
                    <a:pt x="150083" y="358539"/>
                  </a:lnTo>
                  <a:lnTo>
                    <a:pt x="165803" y="312126"/>
                  </a:lnTo>
                  <a:lnTo>
                    <a:pt x="174262" y="293492"/>
                  </a:lnTo>
                  <a:lnTo>
                    <a:pt x="180375" y="286674"/>
                  </a:lnTo>
                  <a:lnTo>
                    <a:pt x="187091" y="281997"/>
                  </a:lnTo>
                  <a:lnTo>
                    <a:pt x="197151" y="277113"/>
                  </a:lnTo>
                  <a:lnTo>
                    <a:pt x="202561" y="272935"/>
                  </a:lnTo>
                  <a:lnTo>
                    <a:pt x="207288" y="272109"/>
                  </a:lnTo>
                  <a:lnTo>
                    <a:pt x="205872" y="271996"/>
                  </a:lnTo>
                  <a:lnTo>
                    <a:pt x="185115" y="263076"/>
                  </a:lnTo>
                  <a:lnTo>
                    <a:pt x="162503" y="260352"/>
                  </a:lnTo>
                  <a:lnTo>
                    <a:pt x="144671" y="262917"/>
                  </a:lnTo>
                  <a:lnTo>
                    <a:pt x="121343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047"/>
            <p:cNvSpPr/>
            <p:nvPr>
              <p:custDataLst>
                <p:tags r:id="rId46"/>
              </p:custDataLst>
            </p:nvPr>
          </p:nvSpPr>
          <p:spPr>
            <a:xfrm>
              <a:off x="1009650" y="2330450"/>
              <a:ext cx="82551" cy="125304"/>
            </a:xfrm>
            <a:custGeom>
              <a:avLst/>
              <a:gdLst/>
              <a:ahLst/>
              <a:cxnLst/>
              <a:rect l="0" t="0" r="0" b="0"/>
              <a:pathLst>
                <a:path w="82551" h="125304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2"/>
                  </a:lnTo>
                  <a:lnTo>
                    <a:pt x="3371" y="41962"/>
                  </a:lnTo>
                  <a:lnTo>
                    <a:pt x="6907" y="39816"/>
                  </a:lnTo>
                  <a:lnTo>
                    <a:pt x="14927" y="38439"/>
                  </a:lnTo>
                  <a:lnTo>
                    <a:pt x="24570" y="38200"/>
                  </a:lnTo>
                  <a:lnTo>
                    <a:pt x="28375" y="40284"/>
                  </a:lnTo>
                  <a:lnTo>
                    <a:pt x="48796" y="64624"/>
                  </a:lnTo>
                  <a:lnTo>
                    <a:pt x="58046" y="86254"/>
                  </a:lnTo>
                  <a:lnTo>
                    <a:pt x="59194" y="100424"/>
                  </a:lnTo>
                  <a:lnTo>
                    <a:pt x="57554" y="123397"/>
                  </a:lnTo>
                  <a:lnTo>
                    <a:pt x="56008" y="125303"/>
                  </a:lnTo>
                  <a:lnTo>
                    <a:pt x="53566" y="125163"/>
                  </a:lnTo>
                  <a:lnTo>
                    <a:pt x="50528" y="123659"/>
                  </a:lnTo>
                  <a:lnTo>
                    <a:pt x="45270" y="116343"/>
                  </a:lnTo>
                  <a:lnTo>
                    <a:pt x="41286" y="105330"/>
                  </a:lnTo>
                  <a:lnTo>
                    <a:pt x="38520" y="63739"/>
                  </a:lnTo>
                  <a:lnTo>
                    <a:pt x="42049" y="47378"/>
                  </a:lnTo>
                  <a:lnTo>
                    <a:pt x="51970" y="28149"/>
                  </a:lnTo>
                  <a:lnTo>
                    <a:pt x="65728" y="1351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048"/>
            <p:cNvSpPr/>
            <p:nvPr>
              <p:custDataLst>
                <p:tags r:id="rId47"/>
              </p:custDataLst>
            </p:nvPr>
          </p:nvSpPr>
          <p:spPr>
            <a:xfrm>
              <a:off x="742950" y="2254250"/>
              <a:ext cx="254001" cy="139701"/>
            </a:xfrm>
            <a:custGeom>
              <a:avLst/>
              <a:gdLst/>
              <a:ahLst/>
              <a:cxnLst/>
              <a:rect l="0" t="0" r="0" b="0"/>
              <a:pathLst>
                <a:path w="254001" h="139701">
                  <a:moveTo>
                    <a:pt x="0" y="139700"/>
                  </a:moveTo>
                  <a:lnTo>
                    <a:pt x="0" y="139700"/>
                  </a:lnTo>
                  <a:lnTo>
                    <a:pt x="38987" y="112955"/>
                  </a:lnTo>
                  <a:lnTo>
                    <a:pt x="83127" y="83719"/>
                  </a:lnTo>
                  <a:lnTo>
                    <a:pt x="120436" y="58140"/>
                  </a:lnTo>
                  <a:lnTo>
                    <a:pt x="156773" y="37834"/>
                  </a:lnTo>
                  <a:lnTo>
                    <a:pt x="203320" y="18266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049"/>
            <p:cNvSpPr/>
            <p:nvPr>
              <p:custDataLst>
                <p:tags r:id="rId48"/>
              </p:custDataLst>
            </p:nvPr>
          </p:nvSpPr>
          <p:spPr>
            <a:xfrm>
              <a:off x="1123950" y="2486719"/>
              <a:ext cx="63501" cy="212032"/>
            </a:xfrm>
            <a:custGeom>
              <a:avLst/>
              <a:gdLst/>
              <a:ahLst/>
              <a:cxnLst/>
              <a:rect l="0" t="0" r="0" b="0"/>
              <a:pathLst>
                <a:path w="63501" h="212032">
                  <a:moveTo>
                    <a:pt x="0" y="15181"/>
                  </a:moveTo>
                  <a:lnTo>
                    <a:pt x="0" y="15181"/>
                  </a:lnTo>
                  <a:lnTo>
                    <a:pt x="5026" y="3248"/>
                  </a:lnTo>
                  <a:lnTo>
                    <a:pt x="5762" y="0"/>
                  </a:lnTo>
                  <a:lnTo>
                    <a:pt x="5958" y="121"/>
                  </a:lnTo>
                  <a:lnTo>
                    <a:pt x="6088" y="908"/>
                  </a:lnTo>
                  <a:lnTo>
                    <a:pt x="20633" y="44438"/>
                  </a:lnTo>
                  <a:lnTo>
                    <a:pt x="30729" y="83195"/>
                  </a:lnTo>
                  <a:lnTo>
                    <a:pt x="42658" y="125958"/>
                  </a:lnTo>
                  <a:lnTo>
                    <a:pt x="55130" y="163166"/>
                  </a:lnTo>
                  <a:lnTo>
                    <a:pt x="63500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050"/>
            <p:cNvSpPr/>
            <p:nvPr>
              <p:custDataLst>
                <p:tags r:id="rId49"/>
              </p:custDataLst>
            </p:nvPr>
          </p:nvSpPr>
          <p:spPr>
            <a:xfrm>
              <a:off x="1073150" y="2616200"/>
              <a:ext cx="120651" cy="77832"/>
            </a:xfrm>
            <a:custGeom>
              <a:avLst/>
              <a:gdLst/>
              <a:ahLst/>
              <a:cxnLst/>
              <a:rect l="0" t="0" r="0" b="0"/>
              <a:pathLst>
                <a:path w="120651" h="77832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0113" y="21048"/>
                  </a:lnTo>
                  <a:lnTo>
                    <a:pt x="56990" y="57325"/>
                  </a:lnTo>
                  <a:lnTo>
                    <a:pt x="101028" y="77589"/>
                  </a:lnTo>
                  <a:lnTo>
                    <a:pt x="106158" y="77831"/>
                  </a:lnTo>
                  <a:lnTo>
                    <a:pt x="110283" y="76582"/>
                  </a:lnTo>
                  <a:lnTo>
                    <a:pt x="1206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051"/>
            <p:cNvSpPr/>
            <p:nvPr>
              <p:custDataLst>
                <p:tags r:id="rId50"/>
              </p:custDataLst>
            </p:nvPr>
          </p:nvSpPr>
          <p:spPr>
            <a:xfrm>
              <a:off x="857250" y="2343150"/>
              <a:ext cx="76201" cy="184151"/>
            </a:xfrm>
            <a:custGeom>
              <a:avLst/>
              <a:gdLst/>
              <a:ahLst/>
              <a:cxnLst/>
              <a:rect l="0" t="0" r="0" b="0"/>
              <a:pathLst>
                <a:path w="76201" h="184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5696" y="46140"/>
                  </a:lnTo>
                  <a:lnTo>
                    <a:pt x="30756" y="87519"/>
                  </a:lnTo>
                  <a:lnTo>
                    <a:pt x="46037" y="126591"/>
                  </a:lnTo>
                  <a:lnTo>
                    <a:pt x="69928" y="173120"/>
                  </a:lnTo>
                  <a:lnTo>
                    <a:pt x="762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4052"/>
            <p:cNvSpPr/>
            <p:nvPr>
              <p:custDataLst>
                <p:tags r:id="rId51"/>
              </p:custDataLst>
            </p:nvPr>
          </p:nvSpPr>
          <p:spPr>
            <a:xfrm>
              <a:off x="1202711" y="2033144"/>
              <a:ext cx="86824" cy="146028"/>
            </a:xfrm>
            <a:custGeom>
              <a:avLst/>
              <a:gdLst/>
              <a:ahLst/>
              <a:cxnLst/>
              <a:rect l="0" t="0" r="0" b="0"/>
              <a:pathLst>
                <a:path w="86824" h="146028">
                  <a:moveTo>
                    <a:pt x="79989" y="11556"/>
                  </a:moveTo>
                  <a:lnTo>
                    <a:pt x="79989" y="11556"/>
                  </a:lnTo>
                  <a:lnTo>
                    <a:pt x="57621" y="1430"/>
                  </a:lnTo>
                  <a:lnTo>
                    <a:pt x="46764" y="0"/>
                  </a:lnTo>
                  <a:lnTo>
                    <a:pt x="34884" y="3127"/>
                  </a:lnTo>
                  <a:lnTo>
                    <a:pt x="18176" y="12822"/>
                  </a:lnTo>
                  <a:lnTo>
                    <a:pt x="13380" y="16633"/>
                  </a:lnTo>
                  <a:lnTo>
                    <a:pt x="6170" y="30275"/>
                  </a:lnTo>
                  <a:lnTo>
                    <a:pt x="26" y="59671"/>
                  </a:lnTo>
                  <a:lnTo>
                    <a:pt x="0" y="82329"/>
                  </a:lnTo>
                  <a:lnTo>
                    <a:pt x="4692" y="104159"/>
                  </a:lnTo>
                  <a:lnTo>
                    <a:pt x="15244" y="121857"/>
                  </a:lnTo>
                  <a:lnTo>
                    <a:pt x="28636" y="135368"/>
                  </a:lnTo>
                  <a:lnTo>
                    <a:pt x="41643" y="143724"/>
                  </a:lnTo>
                  <a:lnTo>
                    <a:pt x="54480" y="146027"/>
                  </a:lnTo>
                  <a:lnTo>
                    <a:pt x="60866" y="145653"/>
                  </a:lnTo>
                  <a:lnTo>
                    <a:pt x="66535" y="142582"/>
                  </a:lnTo>
                  <a:lnTo>
                    <a:pt x="76596" y="131644"/>
                  </a:lnTo>
                  <a:lnTo>
                    <a:pt x="86823" y="109618"/>
                  </a:lnTo>
                  <a:lnTo>
                    <a:pt x="86319" y="89712"/>
                  </a:lnTo>
                  <a:lnTo>
                    <a:pt x="74497" y="49180"/>
                  </a:lnTo>
                  <a:lnTo>
                    <a:pt x="64848" y="36980"/>
                  </a:lnTo>
                  <a:lnTo>
                    <a:pt x="54210" y="29911"/>
                  </a:lnTo>
                  <a:lnTo>
                    <a:pt x="35539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4053"/>
            <p:cNvSpPr/>
            <p:nvPr>
              <p:custDataLst>
                <p:tags r:id="rId52"/>
              </p:custDataLst>
            </p:nvPr>
          </p:nvSpPr>
          <p:spPr>
            <a:xfrm>
              <a:off x="1344235" y="2005967"/>
              <a:ext cx="205166" cy="146500"/>
            </a:xfrm>
            <a:custGeom>
              <a:avLst/>
              <a:gdLst/>
              <a:ahLst/>
              <a:cxnLst/>
              <a:rect l="0" t="0" r="0" b="0"/>
              <a:pathLst>
                <a:path w="205166" h="146500">
                  <a:moveTo>
                    <a:pt x="21015" y="6983"/>
                  </a:moveTo>
                  <a:lnTo>
                    <a:pt x="21015" y="6983"/>
                  </a:lnTo>
                  <a:lnTo>
                    <a:pt x="14273" y="6983"/>
                  </a:lnTo>
                  <a:lnTo>
                    <a:pt x="11581" y="9100"/>
                  </a:lnTo>
                  <a:lnTo>
                    <a:pt x="6709" y="17096"/>
                  </a:lnTo>
                  <a:lnTo>
                    <a:pt x="0" y="36869"/>
                  </a:lnTo>
                  <a:lnTo>
                    <a:pt x="1551" y="74609"/>
                  </a:lnTo>
                  <a:lnTo>
                    <a:pt x="10533" y="116453"/>
                  </a:lnTo>
                  <a:lnTo>
                    <a:pt x="21672" y="137020"/>
                  </a:lnTo>
                  <a:lnTo>
                    <a:pt x="25686" y="142358"/>
                  </a:lnTo>
                  <a:lnTo>
                    <a:pt x="29068" y="145211"/>
                  </a:lnTo>
                  <a:lnTo>
                    <a:pt x="32028" y="146407"/>
                  </a:lnTo>
                  <a:lnTo>
                    <a:pt x="34707" y="146499"/>
                  </a:lnTo>
                  <a:lnTo>
                    <a:pt x="41447" y="140957"/>
                  </a:lnTo>
                  <a:lnTo>
                    <a:pt x="48440" y="130732"/>
                  </a:lnTo>
                  <a:lnTo>
                    <a:pt x="60941" y="86317"/>
                  </a:lnTo>
                  <a:lnTo>
                    <a:pt x="66751" y="45069"/>
                  </a:lnTo>
                  <a:lnTo>
                    <a:pt x="70815" y="34889"/>
                  </a:lnTo>
                  <a:lnTo>
                    <a:pt x="71854" y="36170"/>
                  </a:lnTo>
                  <a:lnTo>
                    <a:pt x="89667" y="83010"/>
                  </a:lnTo>
                  <a:lnTo>
                    <a:pt x="95271" y="98628"/>
                  </a:lnTo>
                  <a:lnTo>
                    <a:pt x="106360" y="114649"/>
                  </a:lnTo>
                  <a:lnTo>
                    <a:pt x="114450" y="121392"/>
                  </a:lnTo>
                  <a:lnTo>
                    <a:pt x="117877" y="122767"/>
                  </a:lnTo>
                  <a:lnTo>
                    <a:pt x="120867" y="122978"/>
                  </a:lnTo>
                  <a:lnTo>
                    <a:pt x="123566" y="122413"/>
                  </a:lnTo>
                  <a:lnTo>
                    <a:pt x="125366" y="119920"/>
                  </a:lnTo>
                  <a:lnTo>
                    <a:pt x="127899" y="105592"/>
                  </a:lnTo>
                  <a:lnTo>
                    <a:pt x="128937" y="63215"/>
                  </a:lnTo>
                  <a:lnTo>
                    <a:pt x="128965" y="107034"/>
                  </a:lnTo>
                  <a:lnTo>
                    <a:pt x="128965" y="118701"/>
                  </a:lnTo>
                  <a:lnTo>
                    <a:pt x="132336" y="81864"/>
                  </a:lnTo>
                  <a:lnTo>
                    <a:pt x="141207" y="34971"/>
                  </a:lnTo>
                  <a:lnTo>
                    <a:pt x="155405" y="11042"/>
                  </a:lnTo>
                  <a:lnTo>
                    <a:pt x="164470" y="2202"/>
                  </a:lnTo>
                  <a:lnTo>
                    <a:pt x="168863" y="268"/>
                  </a:lnTo>
                  <a:lnTo>
                    <a:pt x="177507" y="0"/>
                  </a:lnTo>
                  <a:lnTo>
                    <a:pt x="181082" y="3033"/>
                  </a:lnTo>
                  <a:lnTo>
                    <a:pt x="189484" y="20786"/>
                  </a:lnTo>
                  <a:lnTo>
                    <a:pt x="202267" y="67943"/>
                  </a:lnTo>
                  <a:lnTo>
                    <a:pt x="205165" y="95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054"/>
            <p:cNvSpPr/>
            <p:nvPr>
              <p:custDataLst>
                <p:tags r:id="rId53"/>
              </p:custDataLst>
            </p:nvPr>
          </p:nvSpPr>
          <p:spPr>
            <a:xfrm>
              <a:off x="1587686" y="1808312"/>
              <a:ext cx="102735" cy="302958"/>
            </a:xfrm>
            <a:custGeom>
              <a:avLst/>
              <a:gdLst/>
              <a:ahLst/>
              <a:cxnLst/>
              <a:rect l="0" t="0" r="0" b="0"/>
              <a:pathLst>
                <a:path w="102735" h="302958">
                  <a:moveTo>
                    <a:pt x="82364" y="217338"/>
                  </a:moveTo>
                  <a:lnTo>
                    <a:pt x="82364" y="217338"/>
                  </a:lnTo>
                  <a:lnTo>
                    <a:pt x="78993" y="213967"/>
                  </a:lnTo>
                  <a:lnTo>
                    <a:pt x="66784" y="208500"/>
                  </a:lnTo>
                  <a:lnTo>
                    <a:pt x="46390" y="205782"/>
                  </a:lnTo>
                  <a:lnTo>
                    <a:pt x="34390" y="208909"/>
                  </a:lnTo>
                  <a:lnTo>
                    <a:pt x="17820" y="220485"/>
                  </a:lnTo>
                  <a:lnTo>
                    <a:pt x="11818" y="225786"/>
                  </a:lnTo>
                  <a:lnTo>
                    <a:pt x="3268" y="241083"/>
                  </a:lnTo>
                  <a:lnTo>
                    <a:pt x="0" y="250102"/>
                  </a:lnTo>
                  <a:lnTo>
                    <a:pt x="132" y="267648"/>
                  </a:lnTo>
                  <a:lnTo>
                    <a:pt x="2143" y="276278"/>
                  </a:lnTo>
                  <a:lnTo>
                    <a:pt x="11903" y="289630"/>
                  </a:lnTo>
                  <a:lnTo>
                    <a:pt x="18456" y="295166"/>
                  </a:lnTo>
                  <a:lnTo>
                    <a:pt x="33264" y="301317"/>
                  </a:lnTo>
                  <a:lnTo>
                    <a:pt x="41164" y="302957"/>
                  </a:lnTo>
                  <a:lnTo>
                    <a:pt x="57468" y="299136"/>
                  </a:lnTo>
                  <a:lnTo>
                    <a:pt x="65767" y="295153"/>
                  </a:lnTo>
                  <a:lnTo>
                    <a:pt x="87559" y="272693"/>
                  </a:lnTo>
                  <a:lnTo>
                    <a:pt x="100680" y="233583"/>
                  </a:lnTo>
                  <a:lnTo>
                    <a:pt x="102734" y="196806"/>
                  </a:lnTo>
                  <a:lnTo>
                    <a:pt x="99884" y="152474"/>
                  </a:lnTo>
                  <a:lnTo>
                    <a:pt x="96161" y="126823"/>
                  </a:lnTo>
                  <a:lnTo>
                    <a:pt x="91562" y="99845"/>
                  </a:lnTo>
                  <a:lnTo>
                    <a:pt x="84570" y="56698"/>
                  </a:lnTo>
                  <a:lnTo>
                    <a:pt x="76668" y="14048"/>
                  </a:lnTo>
                  <a:lnTo>
                    <a:pt x="74333" y="5612"/>
                  </a:lnTo>
                  <a:lnTo>
                    <a:pt x="71366" y="1398"/>
                  </a:lnTo>
                  <a:lnTo>
                    <a:pt x="67976" y="0"/>
                  </a:lnTo>
                  <a:lnTo>
                    <a:pt x="64305" y="480"/>
                  </a:lnTo>
                  <a:lnTo>
                    <a:pt x="61858" y="5738"/>
                  </a:lnTo>
                  <a:lnTo>
                    <a:pt x="58414" y="38852"/>
                  </a:lnTo>
                  <a:lnTo>
                    <a:pt x="57609" y="73335"/>
                  </a:lnTo>
                  <a:lnTo>
                    <a:pt x="62895" y="117824"/>
                  </a:lnTo>
                  <a:lnTo>
                    <a:pt x="72300" y="165348"/>
                  </a:lnTo>
                  <a:lnTo>
                    <a:pt x="83535" y="207637"/>
                  </a:lnTo>
                  <a:lnTo>
                    <a:pt x="95064" y="249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4" name="SMARTInkShape-Group753"/>
          <p:cNvGrpSpPr/>
          <p:nvPr/>
        </p:nvGrpSpPr>
        <p:grpSpPr>
          <a:xfrm>
            <a:off x="2540000" y="1731582"/>
            <a:ext cx="5302251" cy="2491169"/>
            <a:chOff x="2540000" y="1731582"/>
            <a:chExt cx="5302251" cy="2491169"/>
          </a:xfrm>
        </p:grpSpPr>
        <p:sp>
          <p:nvSpPr>
            <p:cNvPr id="722" name="SMARTInkShape-4055"/>
            <p:cNvSpPr/>
            <p:nvPr>
              <p:custDataLst>
                <p:tags r:id="rId40"/>
              </p:custDataLst>
            </p:nvPr>
          </p:nvSpPr>
          <p:spPr>
            <a:xfrm>
              <a:off x="2540000" y="2051050"/>
              <a:ext cx="5302251" cy="253978"/>
            </a:xfrm>
            <a:custGeom>
              <a:avLst/>
              <a:gdLst/>
              <a:ahLst/>
              <a:cxnLst/>
              <a:rect l="0" t="0" r="0" b="0"/>
              <a:pathLst>
                <a:path w="5302251" h="253978">
                  <a:moveTo>
                    <a:pt x="0" y="247650"/>
                  </a:moveTo>
                  <a:lnTo>
                    <a:pt x="0" y="247650"/>
                  </a:lnTo>
                  <a:lnTo>
                    <a:pt x="39345" y="251021"/>
                  </a:lnTo>
                  <a:lnTo>
                    <a:pt x="78842" y="253117"/>
                  </a:lnTo>
                  <a:lnTo>
                    <a:pt x="115709" y="253608"/>
                  </a:lnTo>
                  <a:lnTo>
                    <a:pt x="160082" y="253826"/>
                  </a:lnTo>
                  <a:lnTo>
                    <a:pt x="185744" y="253884"/>
                  </a:lnTo>
                  <a:lnTo>
                    <a:pt x="212729" y="253922"/>
                  </a:lnTo>
                  <a:lnTo>
                    <a:pt x="244125" y="253948"/>
                  </a:lnTo>
                  <a:lnTo>
                    <a:pt x="278461" y="253966"/>
                  </a:lnTo>
                  <a:lnTo>
                    <a:pt x="314757" y="253977"/>
                  </a:lnTo>
                  <a:lnTo>
                    <a:pt x="355182" y="253279"/>
                  </a:lnTo>
                  <a:lnTo>
                    <a:pt x="398361" y="252108"/>
                  </a:lnTo>
                  <a:lnTo>
                    <a:pt x="443374" y="250622"/>
                  </a:lnTo>
                  <a:lnTo>
                    <a:pt x="493138" y="248221"/>
                  </a:lnTo>
                  <a:lnTo>
                    <a:pt x="546070" y="245208"/>
                  </a:lnTo>
                  <a:lnTo>
                    <a:pt x="601113" y="241789"/>
                  </a:lnTo>
                  <a:lnTo>
                    <a:pt x="661798" y="237392"/>
                  </a:lnTo>
                  <a:lnTo>
                    <a:pt x="726243" y="232345"/>
                  </a:lnTo>
                  <a:lnTo>
                    <a:pt x="793195" y="226863"/>
                  </a:lnTo>
                  <a:lnTo>
                    <a:pt x="864641" y="220387"/>
                  </a:lnTo>
                  <a:lnTo>
                    <a:pt x="939083" y="213247"/>
                  </a:lnTo>
                  <a:lnTo>
                    <a:pt x="1015522" y="205664"/>
                  </a:lnTo>
                  <a:lnTo>
                    <a:pt x="1094703" y="197788"/>
                  </a:lnTo>
                  <a:lnTo>
                    <a:pt x="1175714" y="189714"/>
                  </a:lnTo>
                  <a:lnTo>
                    <a:pt x="1257942" y="181509"/>
                  </a:lnTo>
                  <a:lnTo>
                    <a:pt x="1343100" y="173217"/>
                  </a:lnTo>
                  <a:lnTo>
                    <a:pt x="1430211" y="164867"/>
                  </a:lnTo>
                  <a:lnTo>
                    <a:pt x="1518624" y="156478"/>
                  </a:lnTo>
                  <a:lnTo>
                    <a:pt x="1610727" y="148063"/>
                  </a:lnTo>
                  <a:lnTo>
                    <a:pt x="1705290" y="139631"/>
                  </a:lnTo>
                  <a:lnTo>
                    <a:pt x="1801493" y="131187"/>
                  </a:lnTo>
                  <a:lnTo>
                    <a:pt x="1900201" y="122736"/>
                  </a:lnTo>
                  <a:lnTo>
                    <a:pt x="2000579" y="114279"/>
                  </a:lnTo>
                  <a:lnTo>
                    <a:pt x="2102069" y="105820"/>
                  </a:lnTo>
                  <a:lnTo>
                    <a:pt x="2204301" y="98063"/>
                  </a:lnTo>
                  <a:lnTo>
                    <a:pt x="2307029" y="90775"/>
                  </a:lnTo>
                  <a:lnTo>
                    <a:pt x="2410085" y="83800"/>
                  </a:lnTo>
                  <a:lnTo>
                    <a:pt x="2515479" y="77739"/>
                  </a:lnTo>
                  <a:lnTo>
                    <a:pt x="2622431" y="72287"/>
                  </a:lnTo>
                  <a:lnTo>
                    <a:pt x="2730421" y="67241"/>
                  </a:lnTo>
                  <a:lnTo>
                    <a:pt x="2840513" y="62466"/>
                  </a:lnTo>
                  <a:lnTo>
                    <a:pt x="2952009" y="57872"/>
                  </a:lnTo>
                  <a:lnTo>
                    <a:pt x="3064439" y="53398"/>
                  </a:lnTo>
                  <a:lnTo>
                    <a:pt x="3176082" y="50415"/>
                  </a:lnTo>
                  <a:lnTo>
                    <a:pt x="3287199" y="48427"/>
                  </a:lnTo>
                  <a:lnTo>
                    <a:pt x="3397967" y="47101"/>
                  </a:lnTo>
                  <a:lnTo>
                    <a:pt x="3507089" y="45512"/>
                  </a:lnTo>
                  <a:lnTo>
                    <a:pt x="3615115" y="43747"/>
                  </a:lnTo>
                  <a:lnTo>
                    <a:pt x="3722410" y="41865"/>
                  </a:lnTo>
                  <a:lnTo>
                    <a:pt x="3827101" y="39904"/>
                  </a:lnTo>
                  <a:lnTo>
                    <a:pt x="3930055" y="37892"/>
                  </a:lnTo>
                  <a:lnTo>
                    <a:pt x="4031855" y="35845"/>
                  </a:lnTo>
                  <a:lnTo>
                    <a:pt x="4132880" y="33774"/>
                  </a:lnTo>
                  <a:lnTo>
                    <a:pt x="4233393" y="31688"/>
                  </a:lnTo>
                  <a:lnTo>
                    <a:pt x="4333561" y="29592"/>
                  </a:lnTo>
                  <a:lnTo>
                    <a:pt x="4429268" y="27489"/>
                  </a:lnTo>
                  <a:lnTo>
                    <a:pt x="4522001" y="25382"/>
                  </a:lnTo>
                  <a:lnTo>
                    <a:pt x="4612750" y="23271"/>
                  </a:lnTo>
                  <a:lnTo>
                    <a:pt x="4697944" y="21158"/>
                  </a:lnTo>
                  <a:lnTo>
                    <a:pt x="4779435" y="19044"/>
                  </a:lnTo>
                  <a:lnTo>
                    <a:pt x="4858457" y="16930"/>
                  </a:lnTo>
                  <a:lnTo>
                    <a:pt x="4929482" y="14814"/>
                  </a:lnTo>
                  <a:lnTo>
                    <a:pt x="4995177" y="12698"/>
                  </a:lnTo>
                  <a:lnTo>
                    <a:pt x="5057318" y="10582"/>
                  </a:lnTo>
                  <a:lnTo>
                    <a:pt x="5112151" y="8466"/>
                  </a:lnTo>
                  <a:lnTo>
                    <a:pt x="5162111" y="6349"/>
                  </a:lnTo>
                  <a:lnTo>
                    <a:pt x="5208825" y="4233"/>
                  </a:lnTo>
                  <a:lnTo>
                    <a:pt x="5239967" y="2822"/>
                  </a:lnTo>
                  <a:lnTo>
                    <a:pt x="530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056"/>
            <p:cNvSpPr/>
            <p:nvPr>
              <p:custDataLst>
                <p:tags r:id="rId41"/>
              </p:custDataLst>
            </p:nvPr>
          </p:nvSpPr>
          <p:spPr>
            <a:xfrm>
              <a:off x="3257550" y="1731582"/>
              <a:ext cx="119746" cy="2491169"/>
            </a:xfrm>
            <a:custGeom>
              <a:avLst/>
              <a:gdLst/>
              <a:ahLst/>
              <a:cxnLst/>
              <a:rect l="0" t="0" r="0" b="0"/>
              <a:pathLst>
                <a:path w="119746" h="2491169">
                  <a:moveTo>
                    <a:pt x="0" y="21018"/>
                  </a:moveTo>
                  <a:lnTo>
                    <a:pt x="0" y="21018"/>
                  </a:lnTo>
                  <a:lnTo>
                    <a:pt x="19773" y="1245"/>
                  </a:lnTo>
                  <a:lnTo>
                    <a:pt x="21648" y="75"/>
                  </a:lnTo>
                  <a:lnTo>
                    <a:pt x="22899" y="0"/>
                  </a:lnTo>
                  <a:lnTo>
                    <a:pt x="23732" y="656"/>
                  </a:lnTo>
                  <a:lnTo>
                    <a:pt x="25253" y="41852"/>
                  </a:lnTo>
                  <a:lnTo>
                    <a:pt x="21986" y="88809"/>
                  </a:lnTo>
                  <a:lnTo>
                    <a:pt x="20355" y="128288"/>
                  </a:lnTo>
                  <a:lnTo>
                    <a:pt x="20335" y="173821"/>
                  </a:lnTo>
                  <a:lnTo>
                    <a:pt x="21318" y="199793"/>
                  </a:lnTo>
                  <a:lnTo>
                    <a:pt x="22678" y="226984"/>
                  </a:lnTo>
                  <a:lnTo>
                    <a:pt x="23585" y="257812"/>
                  </a:lnTo>
                  <a:lnTo>
                    <a:pt x="24190" y="291064"/>
                  </a:lnTo>
                  <a:lnTo>
                    <a:pt x="24594" y="325932"/>
                  </a:lnTo>
                  <a:lnTo>
                    <a:pt x="26274" y="365405"/>
                  </a:lnTo>
                  <a:lnTo>
                    <a:pt x="28804" y="407948"/>
                  </a:lnTo>
                  <a:lnTo>
                    <a:pt x="31903" y="452538"/>
                  </a:lnTo>
                  <a:lnTo>
                    <a:pt x="35380" y="499904"/>
                  </a:lnTo>
                  <a:lnTo>
                    <a:pt x="39108" y="549119"/>
                  </a:lnTo>
                  <a:lnTo>
                    <a:pt x="43006" y="599569"/>
                  </a:lnTo>
                  <a:lnTo>
                    <a:pt x="47720" y="652958"/>
                  </a:lnTo>
                  <a:lnTo>
                    <a:pt x="52980" y="708305"/>
                  </a:lnTo>
                  <a:lnTo>
                    <a:pt x="58603" y="764960"/>
                  </a:lnTo>
                  <a:lnTo>
                    <a:pt x="63764" y="822484"/>
                  </a:lnTo>
                  <a:lnTo>
                    <a:pt x="68614" y="880590"/>
                  </a:lnTo>
                  <a:lnTo>
                    <a:pt x="73260" y="939083"/>
                  </a:lnTo>
                  <a:lnTo>
                    <a:pt x="79179" y="1001361"/>
                  </a:lnTo>
                  <a:lnTo>
                    <a:pt x="85947" y="1066164"/>
                  </a:lnTo>
                  <a:lnTo>
                    <a:pt x="93282" y="1132648"/>
                  </a:lnTo>
                  <a:lnTo>
                    <a:pt x="99582" y="1198844"/>
                  </a:lnTo>
                  <a:lnTo>
                    <a:pt x="105194" y="1264846"/>
                  </a:lnTo>
                  <a:lnTo>
                    <a:pt x="110346" y="1330720"/>
                  </a:lnTo>
                  <a:lnTo>
                    <a:pt x="113780" y="1396508"/>
                  </a:lnTo>
                  <a:lnTo>
                    <a:pt x="116070" y="1462239"/>
                  </a:lnTo>
                  <a:lnTo>
                    <a:pt x="117597" y="1527932"/>
                  </a:lnTo>
                  <a:lnTo>
                    <a:pt x="118614" y="1593600"/>
                  </a:lnTo>
                  <a:lnTo>
                    <a:pt x="119293" y="1659251"/>
                  </a:lnTo>
                  <a:lnTo>
                    <a:pt x="119745" y="1724890"/>
                  </a:lnTo>
                  <a:lnTo>
                    <a:pt x="119341" y="1788404"/>
                  </a:lnTo>
                  <a:lnTo>
                    <a:pt x="118366" y="1850503"/>
                  </a:lnTo>
                  <a:lnTo>
                    <a:pt x="117011" y="1911658"/>
                  </a:lnTo>
                  <a:lnTo>
                    <a:pt x="114696" y="1969361"/>
                  </a:lnTo>
                  <a:lnTo>
                    <a:pt x="111742" y="2024764"/>
                  </a:lnTo>
                  <a:lnTo>
                    <a:pt x="108361" y="2078632"/>
                  </a:lnTo>
                  <a:lnTo>
                    <a:pt x="104696" y="2128654"/>
                  </a:lnTo>
                  <a:lnTo>
                    <a:pt x="100842" y="2176115"/>
                  </a:lnTo>
                  <a:lnTo>
                    <a:pt x="96862" y="2221866"/>
                  </a:lnTo>
                  <a:lnTo>
                    <a:pt x="92797" y="2262244"/>
                  </a:lnTo>
                  <a:lnTo>
                    <a:pt x="88675" y="2299041"/>
                  </a:lnTo>
                  <a:lnTo>
                    <a:pt x="84517" y="2333450"/>
                  </a:lnTo>
                  <a:lnTo>
                    <a:pt x="80333" y="2362739"/>
                  </a:lnTo>
                  <a:lnTo>
                    <a:pt x="76134" y="2388615"/>
                  </a:lnTo>
                  <a:lnTo>
                    <a:pt x="67704" y="2431478"/>
                  </a:lnTo>
                  <a:lnTo>
                    <a:pt x="54557" y="2478332"/>
                  </a:lnTo>
                  <a:lnTo>
                    <a:pt x="50800" y="249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5" name="SMARTInkShape-4057"/>
          <p:cNvSpPr/>
          <p:nvPr>
            <p:custDataLst>
              <p:tags r:id="rId6"/>
            </p:custDataLst>
          </p:nvPr>
        </p:nvSpPr>
        <p:spPr>
          <a:xfrm>
            <a:off x="10096500" y="78740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2" name="SMARTInkShape-Group755"/>
          <p:cNvGrpSpPr/>
          <p:nvPr/>
        </p:nvGrpSpPr>
        <p:grpSpPr>
          <a:xfrm>
            <a:off x="8873092" y="412750"/>
            <a:ext cx="994042" cy="368301"/>
            <a:chOff x="8873092" y="412750"/>
            <a:chExt cx="994042" cy="368301"/>
          </a:xfrm>
        </p:grpSpPr>
        <p:sp>
          <p:nvSpPr>
            <p:cNvPr id="726" name="SMARTInkShape-4058"/>
            <p:cNvSpPr/>
            <p:nvPr>
              <p:custDataLst>
                <p:tags r:id="rId34"/>
              </p:custDataLst>
            </p:nvPr>
          </p:nvSpPr>
          <p:spPr>
            <a:xfrm>
              <a:off x="9251948" y="533400"/>
              <a:ext cx="222253" cy="8839"/>
            </a:xfrm>
            <a:custGeom>
              <a:avLst/>
              <a:gdLst/>
              <a:ahLst/>
              <a:cxnLst/>
              <a:rect l="0" t="0" r="0" b="0"/>
              <a:pathLst>
                <a:path w="222253" h="8839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528" y="6907"/>
                  </a:lnTo>
                  <a:lnTo>
                    <a:pt x="13486" y="8838"/>
                  </a:lnTo>
                  <a:lnTo>
                    <a:pt x="48839" y="8185"/>
                  </a:lnTo>
                  <a:lnTo>
                    <a:pt x="84737" y="5284"/>
                  </a:lnTo>
                  <a:lnTo>
                    <a:pt x="127266" y="2348"/>
                  </a:lnTo>
                  <a:lnTo>
                    <a:pt x="174393" y="1044"/>
                  </a:lnTo>
                  <a:lnTo>
                    <a:pt x="222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4059"/>
            <p:cNvSpPr/>
            <p:nvPr>
              <p:custDataLst>
                <p:tags r:id="rId35"/>
              </p:custDataLst>
            </p:nvPr>
          </p:nvSpPr>
          <p:spPr>
            <a:xfrm>
              <a:off x="8873092" y="424831"/>
              <a:ext cx="239159" cy="241883"/>
            </a:xfrm>
            <a:custGeom>
              <a:avLst/>
              <a:gdLst/>
              <a:ahLst/>
              <a:cxnLst/>
              <a:rect l="0" t="0" r="0" b="0"/>
              <a:pathLst>
                <a:path w="239159" h="241883">
                  <a:moveTo>
                    <a:pt x="156608" y="19669"/>
                  </a:moveTo>
                  <a:lnTo>
                    <a:pt x="156608" y="19669"/>
                  </a:lnTo>
                  <a:lnTo>
                    <a:pt x="149865" y="12927"/>
                  </a:lnTo>
                  <a:lnTo>
                    <a:pt x="137149" y="9617"/>
                  </a:lnTo>
                  <a:lnTo>
                    <a:pt x="119738" y="9557"/>
                  </a:lnTo>
                  <a:lnTo>
                    <a:pt x="100239" y="14234"/>
                  </a:lnTo>
                  <a:lnTo>
                    <a:pt x="62687" y="38285"/>
                  </a:lnTo>
                  <a:lnTo>
                    <a:pt x="23651" y="82335"/>
                  </a:lnTo>
                  <a:lnTo>
                    <a:pt x="7441" y="119252"/>
                  </a:lnTo>
                  <a:lnTo>
                    <a:pt x="0" y="157061"/>
                  </a:lnTo>
                  <a:lnTo>
                    <a:pt x="1397" y="190329"/>
                  </a:lnTo>
                  <a:lnTo>
                    <a:pt x="14247" y="215933"/>
                  </a:lnTo>
                  <a:lnTo>
                    <a:pt x="23601" y="226711"/>
                  </a:lnTo>
                  <a:lnTo>
                    <a:pt x="47164" y="238688"/>
                  </a:lnTo>
                  <a:lnTo>
                    <a:pt x="60362" y="241882"/>
                  </a:lnTo>
                  <a:lnTo>
                    <a:pt x="88197" y="239786"/>
                  </a:lnTo>
                  <a:lnTo>
                    <a:pt x="115621" y="230387"/>
                  </a:lnTo>
                  <a:lnTo>
                    <a:pt x="139567" y="214451"/>
                  </a:lnTo>
                  <a:lnTo>
                    <a:pt x="156325" y="188083"/>
                  </a:lnTo>
                  <a:lnTo>
                    <a:pt x="167066" y="152375"/>
                  </a:lnTo>
                  <a:lnTo>
                    <a:pt x="171840" y="105931"/>
                  </a:lnTo>
                  <a:lnTo>
                    <a:pt x="166435" y="66004"/>
                  </a:lnTo>
                  <a:lnTo>
                    <a:pt x="153214" y="34618"/>
                  </a:lnTo>
                  <a:lnTo>
                    <a:pt x="133227" y="13613"/>
                  </a:lnTo>
                  <a:lnTo>
                    <a:pt x="110233" y="2866"/>
                  </a:lnTo>
                  <a:lnTo>
                    <a:pt x="98174" y="0"/>
                  </a:lnTo>
                  <a:lnTo>
                    <a:pt x="75369" y="2461"/>
                  </a:lnTo>
                  <a:lnTo>
                    <a:pt x="55589" y="10610"/>
                  </a:lnTo>
                  <a:lnTo>
                    <a:pt x="42096" y="21287"/>
                  </a:lnTo>
                  <a:lnTo>
                    <a:pt x="39344" y="28509"/>
                  </a:lnTo>
                  <a:lnTo>
                    <a:pt x="40049" y="45940"/>
                  </a:lnTo>
                  <a:lnTo>
                    <a:pt x="50713" y="61684"/>
                  </a:lnTo>
                  <a:lnTo>
                    <a:pt x="80311" y="82447"/>
                  </a:lnTo>
                  <a:lnTo>
                    <a:pt x="108588" y="94137"/>
                  </a:lnTo>
                  <a:lnTo>
                    <a:pt x="144673" y="101684"/>
                  </a:lnTo>
                  <a:lnTo>
                    <a:pt x="182348" y="103628"/>
                  </a:lnTo>
                  <a:lnTo>
                    <a:pt x="239158" y="102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4060"/>
            <p:cNvSpPr/>
            <p:nvPr>
              <p:custDataLst>
                <p:tags r:id="rId36"/>
              </p:custDataLst>
            </p:nvPr>
          </p:nvSpPr>
          <p:spPr>
            <a:xfrm>
              <a:off x="9775500" y="666750"/>
              <a:ext cx="91634" cy="108119"/>
            </a:xfrm>
            <a:custGeom>
              <a:avLst/>
              <a:gdLst/>
              <a:ahLst/>
              <a:cxnLst/>
              <a:rect l="0" t="0" r="0" b="0"/>
              <a:pathLst>
                <a:path w="91634" h="108119">
                  <a:moveTo>
                    <a:pt x="67000" y="19050"/>
                  </a:moveTo>
                  <a:lnTo>
                    <a:pt x="67000" y="19050"/>
                  </a:lnTo>
                  <a:lnTo>
                    <a:pt x="46278" y="14024"/>
                  </a:lnTo>
                  <a:lnTo>
                    <a:pt x="40486" y="13583"/>
                  </a:lnTo>
                  <a:lnTo>
                    <a:pt x="28405" y="16855"/>
                  </a:lnTo>
                  <a:lnTo>
                    <a:pt x="16684" y="23719"/>
                  </a:lnTo>
                  <a:lnTo>
                    <a:pt x="6772" y="33825"/>
                  </a:lnTo>
                  <a:lnTo>
                    <a:pt x="1426" y="47254"/>
                  </a:lnTo>
                  <a:lnTo>
                    <a:pt x="0" y="54786"/>
                  </a:lnTo>
                  <a:lnTo>
                    <a:pt x="2180" y="70681"/>
                  </a:lnTo>
                  <a:lnTo>
                    <a:pt x="4736" y="78870"/>
                  </a:lnTo>
                  <a:lnTo>
                    <a:pt x="15103" y="91733"/>
                  </a:lnTo>
                  <a:lnTo>
                    <a:pt x="30529" y="101448"/>
                  </a:lnTo>
                  <a:lnTo>
                    <a:pt x="51496" y="108118"/>
                  </a:lnTo>
                  <a:lnTo>
                    <a:pt x="69280" y="107789"/>
                  </a:lnTo>
                  <a:lnTo>
                    <a:pt x="76988" y="105726"/>
                  </a:lnTo>
                  <a:lnTo>
                    <a:pt x="82831" y="102234"/>
                  </a:lnTo>
                  <a:lnTo>
                    <a:pt x="91205" y="92710"/>
                  </a:lnTo>
                  <a:lnTo>
                    <a:pt x="91633" y="75777"/>
                  </a:lnTo>
                  <a:lnTo>
                    <a:pt x="86414" y="55551"/>
                  </a:lnTo>
                  <a:lnTo>
                    <a:pt x="77039" y="37154"/>
                  </a:lnTo>
                  <a:lnTo>
                    <a:pt x="62054" y="23333"/>
                  </a:lnTo>
                  <a:lnTo>
                    <a:pt x="33784" y="9501"/>
                  </a:lnTo>
                  <a:lnTo>
                    <a:pt x="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061"/>
            <p:cNvSpPr/>
            <p:nvPr>
              <p:custDataLst>
                <p:tags r:id="rId37"/>
              </p:custDataLst>
            </p:nvPr>
          </p:nvSpPr>
          <p:spPr>
            <a:xfrm>
              <a:off x="9579772" y="436796"/>
              <a:ext cx="224629" cy="260722"/>
            </a:xfrm>
            <a:custGeom>
              <a:avLst/>
              <a:gdLst/>
              <a:ahLst/>
              <a:cxnLst/>
              <a:rect l="0" t="0" r="0" b="0"/>
              <a:pathLst>
                <a:path w="224629" h="260722">
                  <a:moveTo>
                    <a:pt x="224628" y="71204"/>
                  </a:moveTo>
                  <a:lnTo>
                    <a:pt x="224628" y="71204"/>
                  </a:lnTo>
                  <a:lnTo>
                    <a:pt x="179847" y="39254"/>
                  </a:lnTo>
                  <a:lnTo>
                    <a:pt x="167331" y="37719"/>
                  </a:lnTo>
                  <a:lnTo>
                    <a:pt x="161031" y="38297"/>
                  </a:lnTo>
                  <a:lnTo>
                    <a:pt x="135308" y="52595"/>
                  </a:lnTo>
                  <a:lnTo>
                    <a:pt x="105340" y="88190"/>
                  </a:lnTo>
                  <a:lnTo>
                    <a:pt x="88355" y="120381"/>
                  </a:lnTo>
                  <a:lnTo>
                    <a:pt x="75162" y="155149"/>
                  </a:lnTo>
                  <a:lnTo>
                    <a:pt x="66947" y="189417"/>
                  </a:lnTo>
                  <a:lnTo>
                    <a:pt x="65097" y="230329"/>
                  </a:lnTo>
                  <a:lnTo>
                    <a:pt x="68181" y="240082"/>
                  </a:lnTo>
                  <a:lnTo>
                    <a:pt x="79131" y="254681"/>
                  </a:lnTo>
                  <a:lnTo>
                    <a:pt x="87412" y="258433"/>
                  </a:lnTo>
                  <a:lnTo>
                    <a:pt x="107904" y="260721"/>
                  </a:lnTo>
                  <a:lnTo>
                    <a:pt x="129243" y="253741"/>
                  </a:lnTo>
                  <a:lnTo>
                    <a:pt x="150484" y="239115"/>
                  </a:lnTo>
                  <a:lnTo>
                    <a:pt x="171685" y="216151"/>
                  </a:lnTo>
                  <a:lnTo>
                    <a:pt x="189102" y="181957"/>
                  </a:lnTo>
                  <a:lnTo>
                    <a:pt x="201783" y="140889"/>
                  </a:lnTo>
                  <a:lnTo>
                    <a:pt x="207420" y="96766"/>
                  </a:lnTo>
                  <a:lnTo>
                    <a:pt x="202399" y="60692"/>
                  </a:lnTo>
                  <a:lnTo>
                    <a:pt x="197109" y="45146"/>
                  </a:lnTo>
                  <a:lnTo>
                    <a:pt x="178060" y="22228"/>
                  </a:lnTo>
                  <a:lnTo>
                    <a:pt x="166066" y="13154"/>
                  </a:lnTo>
                  <a:lnTo>
                    <a:pt x="135806" y="3070"/>
                  </a:lnTo>
                  <a:lnTo>
                    <a:pt x="101897" y="0"/>
                  </a:lnTo>
                  <a:lnTo>
                    <a:pt x="68009" y="3339"/>
                  </a:lnTo>
                  <a:lnTo>
                    <a:pt x="23942" y="23266"/>
                  </a:lnTo>
                  <a:lnTo>
                    <a:pt x="6552" y="45430"/>
                  </a:lnTo>
                  <a:lnTo>
                    <a:pt x="927" y="58254"/>
                  </a:lnTo>
                  <a:lnTo>
                    <a:pt x="0" y="70332"/>
                  </a:lnTo>
                  <a:lnTo>
                    <a:pt x="6497" y="93159"/>
                  </a:lnTo>
                  <a:lnTo>
                    <a:pt x="28197" y="115064"/>
                  </a:lnTo>
                  <a:lnTo>
                    <a:pt x="60419" y="133736"/>
                  </a:lnTo>
                  <a:lnTo>
                    <a:pt x="100611" y="144387"/>
                  </a:lnTo>
                  <a:lnTo>
                    <a:pt x="144344" y="149591"/>
                  </a:lnTo>
                  <a:lnTo>
                    <a:pt x="211928" y="153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062"/>
            <p:cNvSpPr/>
            <p:nvPr>
              <p:custDataLst>
                <p:tags r:id="rId38"/>
              </p:custDataLst>
            </p:nvPr>
          </p:nvSpPr>
          <p:spPr>
            <a:xfrm>
              <a:off x="9283700" y="412750"/>
              <a:ext cx="127001" cy="368301"/>
            </a:xfrm>
            <a:custGeom>
              <a:avLst/>
              <a:gdLst/>
              <a:ahLst/>
              <a:cxnLst/>
              <a:rect l="0" t="0" r="0" b="0"/>
              <a:pathLst>
                <a:path w="127001" h="368301">
                  <a:moveTo>
                    <a:pt x="127000" y="0"/>
                  </a:moveTo>
                  <a:lnTo>
                    <a:pt x="127000" y="0"/>
                  </a:lnTo>
                  <a:lnTo>
                    <a:pt x="111792" y="17325"/>
                  </a:lnTo>
                  <a:lnTo>
                    <a:pt x="93095" y="51230"/>
                  </a:lnTo>
                  <a:lnTo>
                    <a:pt x="75478" y="88150"/>
                  </a:lnTo>
                  <a:lnTo>
                    <a:pt x="59651" y="132311"/>
                  </a:lnTo>
                  <a:lnTo>
                    <a:pt x="45561" y="179455"/>
                  </a:lnTo>
                  <a:lnTo>
                    <a:pt x="32244" y="226278"/>
                  </a:lnTo>
                  <a:lnTo>
                    <a:pt x="21150" y="271077"/>
                  </a:lnTo>
                  <a:lnTo>
                    <a:pt x="12222" y="310979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063"/>
            <p:cNvSpPr/>
            <p:nvPr>
              <p:custDataLst>
                <p:tags r:id="rId39"/>
              </p:custDataLst>
            </p:nvPr>
          </p:nvSpPr>
          <p:spPr>
            <a:xfrm>
              <a:off x="9271000" y="6159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42995" y="19817"/>
                  </a:lnTo>
                  <a:lnTo>
                    <a:pt x="75553" y="14452"/>
                  </a:lnTo>
                  <a:lnTo>
                    <a:pt x="113541" y="73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756"/>
          <p:cNvGrpSpPr/>
          <p:nvPr/>
        </p:nvGrpSpPr>
        <p:grpSpPr>
          <a:xfrm>
            <a:off x="8127208" y="409431"/>
            <a:ext cx="451643" cy="333520"/>
            <a:chOff x="8127208" y="409431"/>
            <a:chExt cx="451643" cy="333520"/>
          </a:xfrm>
        </p:grpSpPr>
        <p:sp>
          <p:nvSpPr>
            <p:cNvPr id="733" name="SMARTInkShape-4064"/>
            <p:cNvSpPr/>
            <p:nvPr>
              <p:custDataLst>
                <p:tags r:id="rId30"/>
              </p:custDataLst>
            </p:nvPr>
          </p:nvSpPr>
          <p:spPr>
            <a:xfrm>
              <a:off x="8572500" y="628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4065"/>
            <p:cNvSpPr/>
            <p:nvPr>
              <p:custDataLst>
                <p:tags r:id="rId31"/>
              </p:custDataLst>
            </p:nvPr>
          </p:nvSpPr>
          <p:spPr>
            <a:xfrm>
              <a:off x="8553450" y="495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066"/>
            <p:cNvSpPr/>
            <p:nvPr>
              <p:custDataLst>
                <p:tags r:id="rId32"/>
              </p:custDataLst>
            </p:nvPr>
          </p:nvSpPr>
          <p:spPr>
            <a:xfrm>
              <a:off x="8384979" y="622300"/>
              <a:ext cx="16072" cy="120651"/>
            </a:xfrm>
            <a:custGeom>
              <a:avLst/>
              <a:gdLst/>
              <a:ahLst/>
              <a:cxnLst/>
              <a:rect l="0" t="0" r="0" b="0"/>
              <a:pathLst>
                <a:path w="16072" h="1206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749" y="50901"/>
                  </a:lnTo>
                  <a:lnTo>
                    <a:pt x="10196" y="94985"/>
                  </a:lnTo>
                  <a:lnTo>
                    <a:pt x="1607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067"/>
            <p:cNvSpPr/>
            <p:nvPr>
              <p:custDataLst>
                <p:tags r:id="rId33"/>
              </p:custDataLst>
            </p:nvPr>
          </p:nvSpPr>
          <p:spPr>
            <a:xfrm>
              <a:off x="8127208" y="409431"/>
              <a:ext cx="159543" cy="270012"/>
            </a:xfrm>
            <a:custGeom>
              <a:avLst/>
              <a:gdLst/>
              <a:ahLst/>
              <a:cxnLst/>
              <a:rect l="0" t="0" r="0" b="0"/>
              <a:pathLst>
                <a:path w="159543" h="270012">
                  <a:moveTo>
                    <a:pt x="26192" y="3319"/>
                  </a:moveTo>
                  <a:lnTo>
                    <a:pt x="26192" y="3319"/>
                  </a:lnTo>
                  <a:lnTo>
                    <a:pt x="29849" y="27125"/>
                  </a:lnTo>
                  <a:lnTo>
                    <a:pt x="28294" y="72697"/>
                  </a:lnTo>
                  <a:lnTo>
                    <a:pt x="30184" y="110589"/>
                  </a:lnTo>
                  <a:lnTo>
                    <a:pt x="33375" y="149067"/>
                  </a:lnTo>
                  <a:lnTo>
                    <a:pt x="36440" y="185924"/>
                  </a:lnTo>
                  <a:lnTo>
                    <a:pt x="37460" y="232323"/>
                  </a:lnTo>
                  <a:lnTo>
                    <a:pt x="35198" y="254912"/>
                  </a:lnTo>
                  <a:lnTo>
                    <a:pt x="32902" y="262064"/>
                  </a:lnTo>
                  <a:lnTo>
                    <a:pt x="29959" y="266832"/>
                  </a:lnTo>
                  <a:lnTo>
                    <a:pt x="26587" y="270011"/>
                  </a:lnTo>
                  <a:lnTo>
                    <a:pt x="23633" y="269308"/>
                  </a:lnTo>
                  <a:lnTo>
                    <a:pt x="18469" y="261001"/>
                  </a:lnTo>
                  <a:lnTo>
                    <a:pt x="5358" y="215871"/>
                  </a:lnTo>
                  <a:lnTo>
                    <a:pt x="0" y="195859"/>
                  </a:lnTo>
                  <a:lnTo>
                    <a:pt x="548" y="170944"/>
                  </a:lnTo>
                  <a:lnTo>
                    <a:pt x="4447" y="162250"/>
                  </a:lnTo>
                  <a:lnTo>
                    <a:pt x="7461" y="157957"/>
                  </a:lnTo>
                  <a:lnTo>
                    <a:pt x="48315" y="125704"/>
                  </a:lnTo>
                  <a:lnTo>
                    <a:pt x="92962" y="87422"/>
                  </a:lnTo>
                  <a:lnTo>
                    <a:pt x="120833" y="57405"/>
                  </a:lnTo>
                  <a:lnTo>
                    <a:pt x="133569" y="29301"/>
                  </a:lnTo>
                  <a:lnTo>
                    <a:pt x="138441" y="8744"/>
                  </a:lnTo>
                  <a:lnTo>
                    <a:pt x="138419" y="4819"/>
                  </a:lnTo>
                  <a:lnTo>
                    <a:pt x="137699" y="2202"/>
                  </a:lnTo>
                  <a:lnTo>
                    <a:pt x="136513" y="458"/>
                  </a:lnTo>
                  <a:lnTo>
                    <a:pt x="135723" y="0"/>
                  </a:lnTo>
                  <a:lnTo>
                    <a:pt x="135196" y="401"/>
                  </a:lnTo>
                  <a:lnTo>
                    <a:pt x="130978" y="19598"/>
                  </a:lnTo>
                  <a:lnTo>
                    <a:pt x="128736" y="64195"/>
                  </a:lnTo>
                  <a:lnTo>
                    <a:pt x="131974" y="102106"/>
                  </a:lnTo>
                  <a:lnTo>
                    <a:pt x="138118" y="141063"/>
                  </a:lnTo>
                  <a:lnTo>
                    <a:pt x="145552" y="177192"/>
                  </a:lnTo>
                  <a:lnTo>
                    <a:pt x="154299" y="219153"/>
                  </a:lnTo>
                  <a:lnTo>
                    <a:pt x="159542" y="244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757"/>
          <p:cNvGrpSpPr/>
          <p:nvPr/>
        </p:nvGrpSpPr>
        <p:grpSpPr>
          <a:xfrm>
            <a:off x="7143750" y="481489"/>
            <a:ext cx="266041" cy="207382"/>
            <a:chOff x="7143750" y="481489"/>
            <a:chExt cx="266041" cy="207382"/>
          </a:xfrm>
        </p:grpSpPr>
        <p:sp>
          <p:nvSpPr>
            <p:cNvPr id="738" name="SMARTInkShape-4068"/>
            <p:cNvSpPr/>
            <p:nvPr>
              <p:custDataLst>
                <p:tags r:id="rId28"/>
              </p:custDataLst>
            </p:nvPr>
          </p:nvSpPr>
          <p:spPr>
            <a:xfrm>
              <a:off x="7302449" y="481489"/>
              <a:ext cx="107342" cy="207382"/>
            </a:xfrm>
            <a:custGeom>
              <a:avLst/>
              <a:gdLst/>
              <a:ahLst/>
              <a:cxnLst/>
              <a:rect l="0" t="0" r="0" b="0"/>
              <a:pathLst>
                <a:path w="107342" h="207382">
                  <a:moveTo>
                    <a:pt x="88951" y="45561"/>
                  </a:moveTo>
                  <a:lnTo>
                    <a:pt x="88951" y="45561"/>
                  </a:lnTo>
                  <a:lnTo>
                    <a:pt x="95692" y="38819"/>
                  </a:lnTo>
                  <a:lnTo>
                    <a:pt x="99002" y="31746"/>
                  </a:lnTo>
                  <a:lnTo>
                    <a:pt x="99885" y="27884"/>
                  </a:lnTo>
                  <a:lnTo>
                    <a:pt x="97652" y="23193"/>
                  </a:lnTo>
                  <a:lnTo>
                    <a:pt x="87644" y="12336"/>
                  </a:lnTo>
                  <a:lnTo>
                    <a:pt x="66143" y="1066"/>
                  </a:lnTo>
                  <a:lnTo>
                    <a:pt x="38527" y="0"/>
                  </a:lnTo>
                  <a:lnTo>
                    <a:pt x="14744" y="7524"/>
                  </a:lnTo>
                  <a:lnTo>
                    <a:pt x="4700" y="18543"/>
                  </a:lnTo>
                  <a:lnTo>
                    <a:pt x="1033" y="25432"/>
                  </a:lnTo>
                  <a:lnTo>
                    <a:pt x="0" y="32847"/>
                  </a:lnTo>
                  <a:lnTo>
                    <a:pt x="2615" y="48612"/>
                  </a:lnTo>
                  <a:lnTo>
                    <a:pt x="12244" y="63145"/>
                  </a:lnTo>
                  <a:lnTo>
                    <a:pt x="58937" y="106307"/>
                  </a:lnTo>
                  <a:lnTo>
                    <a:pt x="95931" y="145572"/>
                  </a:lnTo>
                  <a:lnTo>
                    <a:pt x="102071" y="154568"/>
                  </a:lnTo>
                  <a:lnTo>
                    <a:pt x="107012" y="172090"/>
                  </a:lnTo>
                  <a:lnTo>
                    <a:pt x="107341" y="180714"/>
                  </a:lnTo>
                  <a:lnTo>
                    <a:pt x="104738" y="187874"/>
                  </a:lnTo>
                  <a:lnTo>
                    <a:pt x="94323" y="199593"/>
                  </a:lnTo>
                  <a:lnTo>
                    <a:pt x="80284" y="205742"/>
                  </a:lnTo>
                  <a:lnTo>
                    <a:pt x="72590" y="207381"/>
                  </a:lnTo>
                  <a:lnTo>
                    <a:pt x="58396" y="205440"/>
                  </a:lnTo>
                  <a:lnTo>
                    <a:pt x="38151" y="197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4069"/>
            <p:cNvSpPr/>
            <p:nvPr>
              <p:custDataLst>
                <p:tags r:id="rId29"/>
              </p:custDataLst>
            </p:nvPr>
          </p:nvSpPr>
          <p:spPr>
            <a:xfrm>
              <a:off x="7143750" y="482600"/>
              <a:ext cx="95251" cy="187325"/>
            </a:xfrm>
            <a:custGeom>
              <a:avLst/>
              <a:gdLst/>
              <a:ahLst/>
              <a:cxnLst/>
              <a:rect l="0" t="0" r="0" b="0"/>
              <a:pathLst>
                <a:path w="95251" h="187325">
                  <a:moveTo>
                    <a:pt x="0" y="25400"/>
                  </a:moveTo>
                  <a:lnTo>
                    <a:pt x="0" y="25400"/>
                  </a:lnTo>
                  <a:lnTo>
                    <a:pt x="5774" y="69443"/>
                  </a:lnTo>
                  <a:lnTo>
                    <a:pt x="15901" y="108221"/>
                  </a:lnTo>
                  <a:lnTo>
                    <a:pt x="27838" y="148169"/>
                  </a:lnTo>
                  <a:lnTo>
                    <a:pt x="44514" y="180178"/>
                  </a:lnTo>
                  <a:lnTo>
                    <a:pt x="48726" y="185736"/>
                  </a:lnTo>
                  <a:lnTo>
                    <a:pt x="53650" y="187324"/>
                  </a:lnTo>
                  <a:lnTo>
                    <a:pt x="59050" y="186266"/>
                  </a:lnTo>
                  <a:lnTo>
                    <a:pt x="64767" y="183444"/>
                  </a:lnTo>
                  <a:lnTo>
                    <a:pt x="73000" y="170901"/>
                  </a:lnTo>
                  <a:lnTo>
                    <a:pt x="83483" y="136480"/>
                  </a:lnTo>
                  <a:lnTo>
                    <a:pt x="90020" y="104402"/>
                  </a:lnTo>
                  <a:lnTo>
                    <a:pt x="93700" y="57432"/>
                  </a:lnTo>
                  <a:lnTo>
                    <a:pt x="95045" y="1240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6" name="SMARTInkShape-Group758"/>
          <p:cNvGrpSpPr/>
          <p:nvPr/>
        </p:nvGrpSpPr>
        <p:grpSpPr>
          <a:xfrm>
            <a:off x="5442995" y="388614"/>
            <a:ext cx="977182" cy="349374"/>
            <a:chOff x="5442995" y="388614"/>
            <a:chExt cx="977182" cy="349374"/>
          </a:xfrm>
        </p:grpSpPr>
        <p:sp>
          <p:nvSpPr>
            <p:cNvPr id="741" name="SMARTInkShape-4070"/>
            <p:cNvSpPr/>
            <p:nvPr>
              <p:custDataLst>
                <p:tags r:id="rId23"/>
              </p:custDataLst>
            </p:nvPr>
          </p:nvSpPr>
          <p:spPr>
            <a:xfrm>
              <a:off x="6332274" y="663998"/>
              <a:ext cx="87903" cy="73990"/>
            </a:xfrm>
            <a:custGeom>
              <a:avLst/>
              <a:gdLst/>
              <a:ahLst/>
              <a:cxnLst/>
              <a:rect l="0" t="0" r="0" b="0"/>
              <a:pathLst>
                <a:path w="87903" h="73990">
                  <a:moveTo>
                    <a:pt x="55826" y="9102"/>
                  </a:moveTo>
                  <a:lnTo>
                    <a:pt x="55826" y="9102"/>
                  </a:lnTo>
                  <a:lnTo>
                    <a:pt x="55826" y="5731"/>
                  </a:lnTo>
                  <a:lnTo>
                    <a:pt x="52063" y="2194"/>
                  </a:lnTo>
                  <a:lnTo>
                    <a:pt x="49085" y="264"/>
                  </a:lnTo>
                  <a:lnTo>
                    <a:pt x="40130" y="0"/>
                  </a:lnTo>
                  <a:lnTo>
                    <a:pt x="13762" y="5579"/>
                  </a:lnTo>
                  <a:lnTo>
                    <a:pt x="8734" y="8870"/>
                  </a:lnTo>
                  <a:lnTo>
                    <a:pt x="5381" y="13181"/>
                  </a:lnTo>
                  <a:lnTo>
                    <a:pt x="1656" y="24320"/>
                  </a:lnTo>
                  <a:lnTo>
                    <a:pt x="0" y="38679"/>
                  </a:lnTo>
                  <a:lnTo>
                    <a:pt x="3028" y="52586"/>
                  </a:lnTo>
                  <a:lnTo>
                    <a:pt x="5810" y="59258"/>
                  </a:lnTo>
                  <a:lnTo>
                    <a:pt x="11898" y="64412"/>
                  </a:lnTo>
                  <a:lnTo>
                    <a:pt x="29953" y="72019"/>
                  </a:lnTo>
                  <a:lnTo>
                    <a:pt x="46443" y="73989"/>
                  </a:lnTo>
                  <a:lnTo>
                    <a:pt x="53804" y="73527"/>
                  </a:lnTo>
                  <a:lnTo>
                    <a:pt x="67628" y="67369"/>
                  </a:lnTo>
                  <a:lnTo>
                    <a:pt x="79414" y="57576"/>
                  </a:lnTo>
                  <a:lnTo>
                    <a:pt x="87007" y="46168"/>
                  </a:lnTo>
                  <a:lnTo>
                    <a:pt x="87902" y="40163"/>
                  </a:lnTo>
                  <a:lnTo>
                    <a:pt x="85134" y="27846"/>
                  </a:lnTo>
                  <a:lnTo>
                    <a:pt x="77318" y="17197"/>
                  </a:lnTo>
                  <a:lnTo>
                    <a:pt x="62176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071"/>
            <p:cNvSpPr/>
            <p:nvPr>
              <p:custDataLst>
                <p:tags r:id="rId24"/>
              </p:custDataLst>
            </p:nvPr>
          </p:nvSpPr>
          <p:spPr>
            <a:xfrm>
              <a:off x="6129063" y="442179"/>
              <a:ext cx="176488" cy="218542"/>
            </a:xfrm>
            <a:custGeom>
              <a:avLst/>
              <a:gdLst/>
              <a:ahLst/>
              <a:cxnLst/>
              <a:rect l="0" t="0" r="0" b="0"/>
              <a:pathLst>
                <a:path w="176488" h="218542">
                  <a:moveTo>
                    <a:pt x="157437" y="59471"/>
                  </a:moveTo>
                  <a:lnTo>
                    <a:pt x="157437" y="59471"/>
                  </a:lnTo>
                  <a:lnTo>
                    <a:pt x="152367" y="53696"/>
                  </a:lnTo>
                  <a:lnTo>
                    <a:pt x="127400" y="23345"/>
                  </a:lnTo>
                  <a:lnTo>
                    <a:pt x="114985" y="14116"/>
                  </a:lnTo>
                  <a:lnTo>
                    <a:pt x="100940" y="14854"/>
                  </a:lnTo>
                  <a:lnTo>
                    <a:pt x="82232" y="22002"/>
                  </a:lnTo>
                  <a:lnTo>
                    <a:pt x="49311" y="47272"/>
                  </a:lnTo>
                  <a:lnTo>
                    <a:pt x="21762" y="86822"/>
                  </a:lnTo>
                  <a:lnTo>
                    <a:pt x="6826" y="120311"/>
                  </a:lnTo>
                  <a:lnTo>
                    <a:pt x="0" y="164751"/>
                  </a:lnTo>
                  <a:lnTo>
                    <a:pt x="6797" y="187871"/>
                  </a:lnTo>
                  <a:lnTo>
                    <a:pt x="12561" y="197988"/>
                  </a:lnTo>
                  <a:lnTo>
                    <a:pt x="30253" y="211110"/>
                  </a:lnTo>
                  <a:lnTo>
                    <a:pt x="51523" y="217883"/>
                  </a:lnTo>
                  <a:lnTo>
                    <a:pt x="72734" y="218541"/>
                  </a:lnTo>
                  <a:lnTo>
                    <a:pt x="93921" y="210837"/>
                  </a:lnTo>
                  <a:lnTo>
                    <a:pt x="115097" y="196595"/>
                  </a:lnTo>
                  <a:lnTo>
                    <a:pt x="136268" y="176154"/>
                  </a:lnTo>
                  <a:lnTo>
                    <a:pt x="157907" y="130733"/>
                  </a:lnTo>
                  <a:lnTo>
                    <a:pt x="164701" y="97258"/>
                  </a:lnTo>
                  <a:lnTo>
                    <a:pt x="165604" y="65682"/>
                  </a:lnTo>
                  <a:lnTo>
                    <a:pt x="158950" y="39889"/>
                  </a:lnTo>
                  <a:lnTo>
                    <a:pt x="143293" y="20429"/>
                  </a:lnTo>
                  <a:lnTo>
                    <a:pt x="133190" y="12276"/>
                  </a:lnTo>
                  <a:lnTo>
                    <a:pt x="108797" y="3218"/>
                  </a:lnTo>
                  <a:lnTo>
                    <a:pt x="69176" y="0"/>
                  </a:lnTo>
                  <a:lnTo>
                    <a:pt x="56263" y="773"/>
                  </a:lnTo>
                  <a:lnTo>
                    <a:pt x="34389" y="9159"/>
                  </a:lnTo>
                  <a:lnTo>
                    <a:pt x="17377" y="22293"/>
                  </a:lnTo>
                  <a:lnTo>
                    <a:pt x="7464" y="37538"/>
                  </a:lnTo>
                  <a:lnTo>
                    <a:pt x="5949" y="45555"/>
                  </a:lnTo>
                  <a:lnTo>
                    <a:pt x="8029" y="61988"/>
                  </a:lnTo>
                  <a:lnTo>
                    <a:pt x="14088" y="68910"/>
                  </a:lnTo>
                  <a:lnTo>
                    <a:pt x="33989" y="80364"/>
                  </a:lnTo>
                  <a:lnTo>
                    <a:pt x="76330" y="91375"/>
                  </a:lnTo>
                  <a:lnTo>
                    <a:pt x="113864" y="92936"/>
                  </a:lnTo>
                  <a:lnTo>
                    <a:pt x="176487" y="9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4072"/>
            <p:cNvSpPr/>
            <p:nvPr>
              <p:custDataLst>
                <p:tags r:id="rId25"/>
              </p:custDataLst>
            </p:nvPr>
          </p:nvSpPr>
          <p:spPr>
            <a:xfrm>
              <a:off x="5854700" y="5905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9707" y="11289"/>
                  </a:lnTo>
                  <a:lnTo>
                    <a:pt x="75972" y="59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4073"/>
            <p:cNvSpPr/>
            <p:nvPr>
              <p:custDataLst>
                <p:tags r:id="rId26"/>
              </p:custDataLst>
            </p:nvPr>
          </p:nvSpPr>
          <p:spPr>
            <a:xfrm>
              <a:off x="5886450" y="508000"/>
              <a:ext cx="101601" cy="9722"/>
            </a:xfrm>
            <a:custGeom>
              <a:avLst/>
              <a:gdLst/>
              <a:ahLst/>
              <a:cxnLst/>
              <a:rect l="0" t="0" r="0" b="0"/>
              <a:pathLst>
                <a:path w="101601" h="9722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50668" y="704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4074"/>
            <p:cNvSpPr/>
            <p:nvPr>
              <p:custDataLst>
                <p:tags r:id="rId27"/>
              </p:custDataLst>
            </p:nvPr>
          </p:nvSpPr>
          <p:spPr>
            <a:xfrm>
              <a:off x="5442995" y="388614"/>
              <a:ext cx="265656" cy="262970"/>
            </a:xfrm>
            <a:custGeom>
              <a:avLst/>
              <a:gdLst/>
              <a:ahLst/>
              <a:cxnLst/>
              <a:rect l="0" t="0" r="0" b="0"/>
              <a:pathLst>
                <a:path w="265656" h="262970">
                  <a:moveTo>
                    <a:pt x="132305" y="36836"/>
                  </a:moveTo>
                  <a:lnTo>
                    <a:pt x="132305" y="36836"/>
                  </a:lnTo>
                  <a:lnTo>
                    <a:pt x="131600" y="23038"/>
                  </a:lnTo>
                  <a:lnTo>
                    <a:pt x="128934" y="17063"/>
                  </a:lnTo>
                  <a:lnTo>
                    <a:pt x="125824" y="15893"/>
                  </a:lnTo>
                  <a:lnTo>
                    <a:pt x="116725" y="16474"/>
                  </a:lnTo>
                  <a:lnTo>
                    <a:pt x="92959" y="30881"/>
                  </a:lnTo>
                  <a:lnTo>
                    <a:pt x="60204" y="66508"/>
                  </a:lnTo>
                  <a:lnTo>
                    <a:pt x="37936" y="98707"/>
                  </a:lnTo>
                  <a:lnTo>
                    <a:pt x="18396" y="134184"/>
                  </a:lnTo>
                  <a:lnTo>
                    <a:pt x="5009" y="171119"/>
                  </a:lnTo>
                  <a:lnTo>
                    <a:pt x="0" y="204937"/>
                  </a:lnTo>
                  <a:lnTo>
                    <a:pt x="2240" y="233609"/>
                  </a:lnTo>
                  <a:lnTo>
                    <a:pt x="12645" y="253407"/>
                  </a:lnTo>
                  <a:lnTo>
                    <a:pt x="20782" y="258828"/>
                  </a:lnTo>
                  <a:lnTo>
                    <a:pt x="41111" y="262969"/>
                  </a:lnTo>
                  <a:lnTo>
                    <a:pt x="83099" y="251221"/>
                  </a:lnTo>
                  <a:lnTo>
                    <a:pt x="127917" y="223124"/>
                  </a:lnTo>
                  <a:lnTo>
                    <a:pt x="151992" y="192538"/>
                  </a:lnTo>
                  <a:lnTo>
                    <a:pt x="170688" y="154015"/>
                  </a:lnTo>
                  <a:lnTo>
                    <a:pt x="183701" y="108671"/>
                  </a:lnTo>
                  <a:lnTo>
                    <a:pt x="186663" y="69703"/>
                  </a:lnTo>
                  <a:lnTo>
                    <a:pt x="181864" y="38744"/>
                  </a:lnTo>
                  <a:lnTo>
                    <a:pt x="170323" y="17928"/>
                  </a:lnTo>
                  <a:lnTo>
                    <a:pt x="150143" y="5384"/>
                  </a:lnTo>
                  <a:lnTo>
                    <a:pt x="137847" y="1052"/>
                  </a:lnTo>
                  <a:lnTo>
                    <a:pt x="111015" y="0"/>
                  </a:lnTo>
                  <a:lnTo>
                    <a:pt x="83332" y="5648"/>
                  </a:lnTo>
                  <a:lnTo>
                    <a:pt x="46063" y="24694"/>
                  </a:lnTo>
                  <a:lnTo>
                    <a:pt x="28359" y="40142"/>
                  </a:lnTo>
                  <a:lnTo>
                    <a:pt x="23496" y="48212"/>
                  </a:lnTo>
                  <a:lnTo>
                    <a:pt x="19975" y="64705"/>
                  </a:lnTo>
                  <a:lnTo>
                    <a:pt x="22141" y="72349"/>
                  </a:lnTo>
                  <a:lnTo>
                    <a:pt x="32072" y="86486"/>
                  </a:lnTo>
                  <a:lnTo>
                    <a:pt x="49657" y="96062"/>
                  </a:lnTo>
                  <a:lnTo>
                    <a:pt x="89001" y="103538"/>
                  </a:lnTo>
                  <a:lnTo>
                    <a:pt x="124348" y="103876"/>
                  </a:lnTo>
                  <a:lnTo>
                    <a:pt x="165929" y="99322"/>
                  </a:lnTo>
                  <a:lnTo>
                    <a:pt x="206515" y="94476"/>
                  </a:lnTo>
                  <a:lnTo>
                    <a:pt x="265655" y="87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759"/>
          <p:cNvGrpSpPr/>
          <p:nvPr/>
        </p:nvGrpSpPr>
        <p:grpSpPr>
          <a:xfrm>
            <a:off x="4782672" y="374571"/>
            <a:ext cx="376704" cy="337620"/>
            <a:chOff x="4782672" y="374571"/>
            <a:chExt cx="376704" cy="337620"/>
          </a:xfrm>
        </p:grpSpPr>
        <p:sp>
          <p:nvSpPr>
            <p:cNvPr id="747" name="SMARTInkShape-4075"/>
            <p:cNvSpPr/>
            <p:nvPr>
              <p:custDataLst>
                <p:tags r:id="rId19"/>
              </p:custDataLst>
            </p:nvPr>
          </p:nvSpPr>
          <p:spPr>
            <a:xfrm>
              <a:off x="5149850" y="596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4076"/>
            <p:cNvSpPr/>
            <p:nvPr>
              <p:custDataLst>
                <p:tags r:id="rId20"/>
              </p:custDataLst>
            </p:nvPr>
          </p:nvSpPr>
          <p:spPr>
            <a:xfrm>
              <a:off x="5105400" y="476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4077"/>
            <p:cNvSpPr/>
            <p:nvPr>
              <p:custDataLst>
                <p:tags r:id="rId21"/>
              </p:custDataLst>
            </p:nvPr>
          </p:nvSpPr>
          <p:spPr>
            <a:xfrm>
              <a:off x="4970046" y="596900"/>
              <a:ext cx="67391" cy="115291"/>
            </a:xfrm>
            <a:custGeom>
              <a:avLst/>
              <a:gdLst/>
              <a:ahLst/>
              <a:cxnLst/>
              <a:rect l="0" t="0" r="0" b="0"/>
              <a:pathLst>
                <a:path w="67391" h="115291">
                  <a:moveTo>
                    <a:pt x="59154" y="19050"/>
                  </a:moveTo>
                  <a:lnTo>
                    <a:pt x="59154" y="19050"/>
                  </a:lnTo>
                  <a:lnTo>
                    <a:pt x="48309" y="19756"/>
                  </a:lnTo>
                  <a:lnTo>
                    <a:pt x="33128" y="24825"/>
                  </a:lnTo>
                  <a:lnTo>
                    <a:pt x="19379" y="35656"/>
                  </a:lnTo>
                  <a:lnTo>
                    <a:pt x="7073" y="52663"/>
                  </a:lnTo>
                  <a:lnTo>
                    <a:pt x="1199" y="67385"/>
                  </a:lnTo>
                  <a:lnTo>
                    <a:pt x="0" y="81455"/>
                  </a:lnTo>
                  <a:lnTo>
                    <a:pt x="2524" y="94058"/>
                  </a:lnTo>
                  <a:lnTo>
                    <a:pt x="8350" y="104363"/>
                  </a:lnTo>
                  <a:lnTo>
                    <a:pt x="17524" y="111765"/>
                  </a:lnTo>
                  <a:lnTo>
                    <a:pt x="22934" y="114727"/>
                  </a:lnTo>
                  <a:lnTo>
                    <a:pt x="28657" y="115290"/>
                  </a:lnTo>
                  <a:lnTo>
                    <a:pt x="40661" y="112153"/>
                  </a:lnTo>
                  <a:lnTo>
                    <a:pt x="51170" y="104174"/>
                  </a:lnTo>
                  <a:lnTo>
                    <a:pt x="59839" y="92866"/>
                  </a:lnTo>
                  <a:lnTo>
                    <a:pt x="66044" y="78433"/>
                  </a:lnTo>
                  <a:lnTo>
                    <a:pt x="67390" y="62611"/>
                  </a:lnTo>
                  <a:lnTo>
                    <a:pt x="64932" y="47583"/>
                  </a:lnTo>
                  <a:lnTo>
                    <a:pt x="51308" y="21858"/>
                  </a:lnTo>
                  <a:lnTo>
                    <a:pt x="274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4078"/>
            <p:cNvSpPr/>
            <p:nvPr>
              <p:custDataLst>
                <p:tags r:id="rId22"/>
              </p:custDataLst>
            </p:nvPr>
          </p:nvSpPr>
          <p:spPr>
            <a:xfrm>
              <a:off x="4782672" y="374571"/>
              <a:ext cx="144929" cy="333585"/>
            </a:xfrm>
            <a:custGeom>
              <a:avLst/>
              <a:gdLst/>
              <a:ahLst/>
              <a:cxnLst/>
              <a:rect l="0" t="0" r="0" b="0"/>
              <a:pathLst>
                <a:path w="144929" h="333585">
                  <a:moveTo>
                    <a:pt x="17928" y="25479"/>
                  </a:moveTo>
                  <a:lnTo>
                    <a:pt x="17928" y="25479"/>
                  </a:lnTo>
                  <a:lnTo>
                    <a:pt x="24836" y="69424"/>
                  </a:lnTo>
                  <a:lnTo>
                    <a:pt x="28054" y="106393"/>
                  </a:lnTo>
                  <a:lnTo>
                    <a:pt x="29484" y="151046"/>
                  </a:lnTo>
                  <a:lnTo>
                    <a:pt x="29864" y="174807"/>
                  </a:lnTo>
                  <a:lnTo>
                    <a:pt x="30119" y="199115"/>
                  </a:lnTo>
                  <a:lnTo>
                    <a:pt x="29696" y="245878"/>
                  </a:lnTo>
                  <a:lnTo>
                    <a:pt x="27157" y="285477"/>
                  </a:lnTo>
                  <a:lnTo>
                    <a:pt x="24141" y="328720"/>
                  </a:lnTo>
                  <a:lnTo>
                    <a:pt x="22775" y="332062"/>
                  </a:lnTo>
                  <a:lnTo>
                    <a:pt x="21160" y="333584"/>
                  </a:lnTo>
                  <a:lnTo>
                    <a:pt x="19377" y="331777"/>
                  </a:lnTo>
                  <a:lnTo>
                    <a:pt x="6002" y="290896"/>
                  </a:lnTo>
                  <a:lnTo>
                    <a:pt x="285" y="248312"/>
                  </a:lnTo>
                  <a:lnTo>
                    <a:pt x="0" y="229949"/>
                  </a:lnTo>
                  <a:lnTo>
                    <a:pt x="2434" y="222658"/>
                  </a:lnTo>
                  <a:lnTo>
                    <a:pt x="9631" y="217066"/>
                  </a:lnTo>
                  <a:lnTo>
                    <a:pt x="53306" y="194484"/>
                  </a:lnTo>
                  <a:lnTo>
                    <a:pt x="93889" y="155243"/>
                  </a:lnTo>
                  <a:lnTo>
                    <a:pt x="109736" y="124135"/>
                  </a:lnTo>
                  <a:lnTo>
                    <a:pt x="119998" y="84736"/>
                  </a:lnTo>
                  <a:lnTo>
                    <a:pt x="127507" y="41782"/>
                  </a:lnTo>
                  <a:lnTo>
                    <a:pt x="131951" y="0"/>
                  </a:lnTo>
                  <a:lnTo>
                    <a:pt x="136568" y="42577"/>
                  </a:lnTo>
                  <a:lnTo>
                    <a:pt x="137685" y="74706"/>
                  </a:lnTo>
                  <a:lnTo>
                    <a:pt x="138181" y="115796"/>
                  </a:lnTo>
                  <a:lnTo>
                    <a:pt x="138401" y="160870"/>
                  </a:lnTo>
                  <a:lnTo>
                    <a:pt x="138500" y="204421"/>
                  </a:lnTo>
                  <a:lnTo>
                    <a:pt x="138543" y="239770"/>
                  </a:lnTo>
                  <a:lnTo>
                    <a:pt x="141942" y="286844"/>
                  </a:lnTo>
                  <a:lnTo>
                    <a:pt x="144928" y="30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760"/>
          <p:cNvGrpSpPr/>
          <p:nvPr/>
        </p:nvGrpSpPr>
        <p:grpSpPr>
          <a:xfrm>
            <a:off x="1587500" y="234950"/>
            <a:ext cx="2000251" cy="736601"/>
            <a:chOff x="1587500" y="234950"/>
            <a:chExt cx="2000251" cy="736601"/>
          </a:xfrm>
        </p:grpSpPr>
        <p:sp>
          <p:nvSpPr>
            <p:cNvPr id="752" name="SMARTInkShape-4079"/>
            <p:cNvSpPr/>
            <p:nvPr>
              <p:custDataLst>
                <p:tags r:id="rId11"/>
              </p:custDataLst>
            </p:nvPr>
          </p:nvSpPr>
          <p:spPr>
            <a:xfrm>
              <a:off x="3568700" y="431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4080"/>
            <p:cNvSpPr/>
            <p:nvPr>
              <p:custDataLst>
                <p:tags r:id="rId12"/>
              </p:custDataLst>
            </p:nvPr>
          </p:nvSpPr>
          <p:spPr>
            <a:xfrm>
              <a:off x="3517900" y="342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4081"/>
            <p:cNvSpPr/>
            <p:nvPr>
              <p:custDataLst>
                <p:tags r:id="rId13"/>
              </p:custDataLst>
            </p:nvPr>
          </p:nvSpPr>
          <p:spPr>
            <a:xfrm>
              <a:off x="1612900" y="615950"/>
              <a:ext cx="1873251" cy="355601"/>
            </a:xfrm>
            <a:custGeom>
              <a:avLst/>
              <a:gdLst/>
              <a:ahLst/>
              <a:cxnLst/>
              <a:rect l="0" t="0" r="0" b="0"/>
              <a:pathLst>
                <a:path w="1873251" h="355601">
                  <a:moveTo>
                    <a:pt x="0" y="355600"/>
                  </a:moveTo>
                  <a:lnTo>
                    <a:pt x="0" y="355600"/>
                  </a:lnTo>
                  <a:lnTo>
                    <a:pt x="26968" y="348858"/>
                  </a:lnTo>
                  <a:lnTo>
                    <a:pt x="51140" y="342639"/>
                  </a:lnTo>
                  <a:lnTo>
                    <a:pt x="83482" y="334259"/>
                  </a:lnTo>
                  <a:lnTo>
                    <a:pt x="121271" y="324439"/>
                  </a:lnTo>
                  <a:lnTo>
                    <a:pt x="172570" y="312248"/>
                  </a:lnTo>
                  <a:lnTo>
                    <a:pt x="232874" y="298477"/>
                  </a:lnTo>
                  <a:lnTo>
                    <a:pt x="299183" y="283651"/>
                  </a:lnTo>
                  <a:lnTo>
                    <a:pt x="373022" y="268123"/>
                  </a:lnTo>
                  <a:lnTo>
                    <a:pt x="451881" y="252126"/>
                  </a:lnTo>
                  <a:lnTo>
                    <a:pt x="534088" y="235818"/>
                  </a:lnTo>
                  <a:lnTo>
                    <a:pt x="622758" y="218595"/>
                  </a:lnTo>
                  <a:lnTo>
                    <a:pt x="715739" y="200763"/>
                  </a:lnTo>
                  <a:lnTo>
                    <a:pt x="811593" y="182526"/>
                  </a:lnTo>
                  <a:lnTo>
                    <a:pt x="907245" y="166134"/>
                  </a:lnTo>
                  <a:lnTo>
                    <a:pt x="1002764" y="150973"/>
                  </a:lnTo>
                  <a:lnTo>
                    <a:pt x="1098192" y="136632"/>
                  </a:lnTo>
                  <a:lnTo>
                    <a:pt x="1188623" y="122838"/>
                  </a:lnTo>
                  <a:lnTo>
                    <a:pt x="1275720" y="109408"/>
                  </a:lnTo>
                  <a:lnTo>
                    <a:pt x="1360597" y="96222"/>
                  </a:lnTo>
                  <a:lnTo>
                    <a:pt x="1440465" y="83904"/>
                  </a:lnTo>
                  <a:lnTo>
                    <a:pt x="1516993" y="72164"/>
                  </a:lnTo>
                  <a:lnTo>
                    <a:pt x="1591296" y="60809"/>
                  </a:lnTo>
                  <a:lnTo>
                    <a:pt x="1655647" y="49006"/>
                  </a:lnTo>
                  <a:lnTo>
                    <a:pt x="1713364" y="36904"/>
                  </a:lnTo>
                  <a:lnTo>
                    <a:pt x="1766659" y="24603"/>
                  </a:lnTo>
                  <a:lnTo>
                    <a:pt x="1802189" y="16402"/>
                  </a:lnTo>
                  <a:lnTo>
                    <a:pt x="1873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4082"/>
            <p:cNvSpPr/>
            <p:nvPr>
              <p:custDataLst>
                <p:tags r:id="rId14"/>
              </p:custDataLst>
            </p:nvPr>
          </p:nvSpPr>
          <p:spPr>
            <a:xfrm>
              <a:off x="1587500" y="641350"/>
              <a:ext cx="1816101" cy="241301"/>
            </a:xfrm>
            <a:custGeom>
              <a:avLst/>
              <a:gdLst/>
              <a:ahLst/>
              <a:cxnLst/>
              <a:rect l="0" t="0" r="0" b="0"/>
              <a:pathLst>
                <a:path w="1816101" h="241301">
                  <a:moveTo>
                    <a:pt x="0" y="241300"/>
                  </a:moveTo>
                  <a:lnTo>
                    <a:pt x="0" y="241300"/>
                  </a:lnTo>
                  <a:lnTo>
                    <a:pt x="37081" y="237929"/>
                  </a:lnTo>
                  <a:lnTo>
                    <a:pt x="62115" y="236230"/>
                  </a:lnTo>
                  <a:lnTo>
                    <a:pt x="92915" y="234392"/>
                  </a:lnTo>
                  <a:lnTo>
                    <a:pt x="127560" y="232462"/>
                  </a:lnTo>
                  <a:lnTo>
                    <a:pt x="169707" y="227647"/>
                  </a:lnTo>
                  <a:lnTo>
                    <a:pt x="216855" y="220909"/>
                  </a:lnTo>
                  <a:lnTo>
                    <a:pt x="267336" y="212889"/>
                  </a:lnTo>
                  <a:lnTo>
                    <a:pt x="328507" y="204015"/>
                  </a:lnTo>
                  <a:lnTo>
                    <a:pt x="396805" y="194571"/>
                  </a:lnTo>
                  <a:lnTo>
                    <a:pt x="469853" y="184747"/>
                  </a:lnTo>
                  <a:lnTo>
                    <a:pt x="548891" y="172554"/>
                  </a:lnTo>
                  <a:lnTo>
                    <a:pt x="631922" y="158780"/>
                  </a:lnTo>
                  <a:lnTo>
                    <a:pt x="717615" y="143953"/>
                  </a:lnTo>
                  <a:lnTo>
                    <a:pt x="807199" y="129836"/>
                  </a:lnTo>
                  <a:lnTo>
                    <a:pt x="899377" y="116190"/>
                  </a:lnTo>
                  <a:lnTo>
                    <a:pt x="993285" y="102860"/>
                  </a:lnTo>
                  <a:lnTo>
                    <a:pt x="1084112" y="89740"/>
                  </a:lnTo>
                  <a:lnTo>
                    <a:pt x="1172886" y="76760"/>
                  </a:lnTo>
                  <a:lnTo>
                    <a:pt x="1260290" y="63873"/>
                  </a:lnTo>
                  <a:lnTo>
                    <a:pt x="1341138" y="52460"/>
                  </a:lnTo>
                  <a:lnTo>
                    <a:pt x="1417614" y="42029"/>
                  </a:lnTo>
                  <a:lnTo>
                    <a:pt x="1491176" y="32253"/>
                  </a:lnTo>
                  <a:lnTo>
                    <a:pt x="1554329" y="24324"/>
                  </a:lnTo>
                  <a:lnTo>
                    <a:pt x="1610541" y="17627"/>
                  </a:lnTo>
                  <a:lnTo>
                    <a:pt x="1662127" y="11751"/>
                  </a:lnTo>
                  <a:lnTo>
                    <a:pt x="1702163" y="7834"/>
                  </a:lnTo>
                  <a:lnTo>
                    <a:pt x="1734497" y="5223"/>
                  </a:lnTo>
                  <a:lnTo>
                    <a:pt x="1779832" y="2321"/>
                  </a:lnTo>
                  <a:lnTo>
                    <a:pt x="181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4083"/>
            <p:cNvSpPr/>
            <p:nvPr>
              <p:custDataLst>
                <p:tags r:id="rId15"/>
              </p:custDataLst>
            </p:nvPr>
          </p:nvSpPr>
          <p:spPr>
            <a:xfrm>
              <a:off x="3245733" y="234950"/>
              <a:ext cx="246768" cy="279978"/>
            </a:xfrm>
            <a:custGeom>
              <a:avLst/>
              <a:gdLst/>
              <a:ahLst/>
              <a:cxnLst/>
              <a:rect l="0" t="0" r="0" b="0"/>
              <a:pathLst>
                <a:path w="246768" h="279978">
                  <a:moveTo>
                    <a:pt x="5467" y="0"/>
                  </a:moveTo>
                  <a:lnTo>
                    <a:pt x="5467" y="0"/>
                  </a:lnTo>
                  <a:lnTo>
                    <a:pt x="2096" y="42095"/>
                  </a:lnTo>
                  <a:lnTo>
                    <a:pt x="0" y="87497"/>
                  </a:lnTo>
                  <a:lnTo>
                    <a:pt x="1391" y="124730"/>
                  </a:lnTo>
                  <a:lnTo>
                    <a:pt x="5066" y="162680"/>
                  </a:lnTo>
                  <a:lnTo>
                    <a:pt x="11403" y="196010"/>
                  </a:lnTo>
                  <a:lnTo>
                    <a:pt x="19534" y="235798"/>
                  </a:lnTo>
                  <a:lnTo>
                    <a:pt x="29783" y="259817"/>
                  </a:lnTo>
                  <a:lnTo>
                    <a:pt x="34377" y="263523"/>
                  </a:lnTo>
                  <a:lnTo>
                    <a:pt x="39557" y="265287"/>
                  </a:lnTo>
                  <a:lnTo>
                    <a:pt x="45127" y="265758"/>
                  </a:lnTo>
                  <a:lnTo>
                    <a:pt x="50957" y="263250"/>
                  </a:lnTo>
                  <a:lnTo>
                    <a:pt x="63079" y="252937"/>
                  </a:lnTo>
                  <a:lnTo>
                    <a:pt x="78433" y="227893"/>
                  </a:lnTo>
                  <a:lnTo>
                    <a:pt x="88548" y="191388"/>
                  </a:lnTo>
                  <a:lnTo>
                    <a:pt x="92512" y="152837"/>
                  </a:lnTo>
                  <a:lnTo>
                    <a:pt x="90485" y="145539"/>
                  </a:lnTo>
                  <a:lnTo>
                    <a:pt x="88251" y="145003"/>
                  </a:lnTo>
                  <a:lnTo>
                    <a:pt x="82006" y="148172"/>
                  </a:lnTo>
                  <a:lnTo>
                    <a:pt x="63815" y="168002"/>
                  </a:lnTo>
                  <a:lnTo>
                    <a:pt x="47293" y="202962"/>
                  </a:lnTo>
                  <a:lnTo>
                    <a:pt x="43572" y="237859"/>
                  </a:lnTo>
                  <a:lnTo>
                    <a:pt x="51096" y="255998"/>
                  </a:lnTo>
                  <a:lnTo>
                    <a:pt x="57053" y="263799"/>
                  </a:lnTo>
                  <a:lnTo>
                    <a:pt x="76842" y="274348"/>
                  </a:lnTo>
                  <a:lnTo>
                    <a:pt x="102806" y="279977"/>
                  </a:lnTo>
                  <a:lnTo>
                    <a:pt x="148451" y="277768"/>
                  </a:lnTo>
                  <a:lnTo>
                    <a:pt x="192864" y="265040"/>
                  </a:lnTo>
                  <a:lnTo>
                    <a:pt x="24676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4084"/>
            <p:cNvSpPr/>
            <p:nvPr>
              <p:custDataLst>
                <p:tags r:id="rId16"/>
              </p:custDataLst>
            </p:nvPr>
          </p:nvSpPr>
          <p:spPr>
            <a:xfrm>
              <a:off x="2941842" y="260809"/>
              <a:ext cx="245087" cy="304175"/>
            </a:xfrm>
            <a:custGeom>
              <a:avLst/>
              <a:gdLst/>
              <a:ahLst/>
              <a:cxnLst/>
              <a:rect l="0" t="0" r="0" b="0"/>
              <a:pathLst>
                <a:path w="245087" h="304175">
                  <a:moveTo>
                    <a:pt x="74408" y="247191"/>
                  </a:moveTo>
                  <a:lnTo>
                    <a:pt x="74408" y="247191"/>
                  </a:lnTo>
                  <a:lnTo>
                    <a:pt x="74408" y="220676"/>
                  </a:lnTo>
                  <a:lnTo>
                    <a:pt x="70645" y="210477"/>
                  </a:lnTo>
                  <a:lnTo>
                    <a:pt x="64269" y="201946"/>
                  </a:lnTo>
                  <a:lnTo>
                    <a:pt x="56731" y="195802"/>
                  </a:lnTo>
                  <a:lnTo>
                    <a:pt x="51334" y="195999"/>
                  </a:lnTo>
                  <a:lnTo>
                    <a:pt x="37813" y="201861"/>
                  </a:lnTo>
                  <a:lnTo>
                    <a:pt x="17704" y="223804"/>
                  </a:lnTo>
                  <a:lnTo>
                    <a:pt x="1711" y="256019"/>
                  </a:lnTo>
                  <a:lnTo>
                    <a:pt x="0" y="274398"/>
                  </a:lnTo>
                  <a:lnTo>
                    <a:pt x="7029" y="300073"/>
                  </a:lnTo>
                  <a:lnTo>
                    <a:pt x="10438" y="302906"/>
                  </a:lnTo>
                  <a:lnTo>
                    <a:pt x="14828" y="304090"/>
                  </a:lnTo>
                  <a:lnTo>
                    <a:pt x="19871" y="304174"/>
                  </a:lnTo>
                  <a:lnTo>
                    <a:pt x="43825" y="294178"/>
                  </a:lnTo>
                  <a:lnTo>
                    <a:pt x="90817" y="251755"/>
                  </a:lnTo>
                  <a:lnTo>
                    <a:pt x="93814" y="250234"/>
                  </a:lnTo>
                  <a:lnTo>
                    <a:pt x="96518" y="249925"/>
                  </a:lnTo>
                  <a:lnTo>
                    <a:pt x="101403" y="251464"/>
                  </a:lnTo>
                  <a:lnTo>
                    <a:pt x="102988" y="253567"/>
                  </a:lnTo>
                  <a:lnTo>
                    <a:pt x="107413" y="265201"/>
                  </a:lnTo>
                  <a:lnTo>
                    <a:pt x="109112" y="267664"/>
                  </a:lnTo>
                  <a:lnTo>
                    <a:pt x="111655" y="269306"/>
                  </a:lnTo>
                  <a:lnTo>
                    <a:pt x="118243" y="271131"/>
                  </a:lnTo>
                  <a:lnTo>
                    <a:pt x="121976" y="270207"/>
                  </a:lnTo>
                  <a:lnTo>
                    <a:pt x="129886" y="265416"/>
                  </a:lnTo>
                  <a:lnTo>
                    <a:pt x="136224" y="252939"/>
                  </a:lnTo>
                  <a:lnTo>
                    <a:pt x="149413" y="206072"/>
                  </a:lnTo>
                  <a:lnTo>
                    <a:pt x="155486" y="169414"/>
                  </a:lnTo>
                  <a:lnTo>
                    <a:pt x="160537" y="126546"/>
                  </a:lnTo>
                  <a:lnTo>
                    <a:pt x="165133" y="79271"/>
                  </a:lnTo>
                  <a:lnTo>
                    <a:pt x="169529" y="43208"/>
                  </a:lnTo>
                  <a:lnTo>
                    <a:pt x="174728" y="4796"/>
                  </a:lnTo>
                  <a:lnTo>
                    <a:pt x="174449" y="1633"/>
                  </a:lnTo>
                  <a:lnTo>
                    <a:pt x="173558" y="230"/>
                  </a:lnTo>
                  <a:lnTo>
                    <a:pt x="172258" y="0"/>
                  </a:lnTo>
                  <a:lnTo>
                    <a:pt x="163686" y="19903"/>
                  </a:lnTo>
                  <a:lnTo>
                    <a:pt x="155581" y="66095"/>
                  </a:lnTo>
                  <a:lnTo>
                    <a:pt x="150937" y="108143"/>
                  </a:lnTo>
                  <a:lnTo>
                    <a:pt x="146521" y="153642"/>
                  </a:lnTo>
                  <a:lnTo>
                    <a:pt x="142206" y="197382"/>
                  </a:lnTo>
                  <a:lnTo>
                    <a:pt x="141700" y="236578"/>
                  </a:lnTo>
                  <a:lnTo>
                    <a:pt x="143500" y="279089"/>
                  </a:lnTo>
                  <a:lnTo>
                    <a:pt x="144108" y="299353"/>
                  </a:lnTo>
                  <a:lnTo>
                    <a:pt x="144864" y="298193"/>
                  </a:lnTo>
                  <a:lnTo>
                    <a:pt x="156454" y="261808"/>
                  </a:lnTo>
                  <a:lnTo>
                    <a:pt x="164648" y="220085"/>
                  </a:lnTo>
                  <a:lnTo>
                    <a:pt x="174916" y="185459"/>
                  </a:lnTo>
                  <a:lnTo>
                    <a:pt x="184694" y="170131"/>
                  </a:lnTo>
                  <a:lnTo>
                    <a:pt x="196097" y="160025"/>
                  </a:lnTo>
                  <a:lnTo>
                    <a:pt x="208219" y="155534"/>
                  </a:lnTo>
                  <a:lnTo>
                    <a:pt x="213710" y="156453"/>
                  </a:lnTo>
                  <a:lnTo>
                    <a:pt x="223574" y="163119"/>
                  </a:lnTo>
                  <a:lnTo>
                    <a:pt x="237060" y="182142"/>
                  </a:lnTo>
                  <a:lnTo>
                    <a:pt x="243251" y="209024"/>
                  </a:lnTo>
                  <a:lnTo>
                    <a:pt x="245086" y="239332"/>
                  </a:lnTo>
                  <a:lnTo>
                    <a:pt x="239870" y="258279"/>
                  </a:lnTo>
                  <a:lnTo>
                    <a:pt x="229791" y="274697"/>
                  </a:lnTo>
                  <a:lnTo>
                    <a:pt x="215904" y="286697"/>
                  </a:lnTo>
                  <a:lnTo>
                    <a:pt x="176008" y="291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4085"/>
            <p:cNvSpPr/>
            <p:nvPr>
              <p:custDataLst>
                <p:tags r:id="rId17"/>
              </p:custDataLst>
            </p:nvPr>
          </p:nvSpPr>
          <p:spPr>
            <a:xfrm>
              <a:off x="2669979" y="292100"/>
              <a:ext cx="244672" cy="114301"/>
            </a:xfrm>
            <a:custGeom>
              <a:avLst/>
              <a:gdLst/>
              <a:ahLst/>
              <a:cxnLst/>
              <a:rect l="0" t="0" r="0" b="0"/>
              <a:pathLst>
                <a:path w="244672" h="114301">
                  <a:moveTo>
                    <a:pt x="3371" y="114300"/>
                  </a:moveTo>
                  <a:lnTo>
                    <a:pt x="3371" y="114300"/>
                  </a:lnTo>
                  <a:lnTo>
                    <a:pt x="0" y="107558"/>
                  </a:lnTo>
                  <a:lnTo>
                    <a:pt x="418" y="103455"/>
                  </a:lnTo>
                  <a:lnTo>
                    <a:pt x="4646" y="93252"/>
                  </a:lnTo>
                  <a:lnTo>
                    <a:pt x="25072" y="72237"/>
                  </a:lnTo>
                  <a:lnTo>
                    <a:pt x="66951" y="48136"/>
                  </a:lnTo>
                  <a:lnTo>
                    <a:pt x="105242" y="31507"/>
                  </a:lnTo>
                  <a:lnTo>
                    <a:pt x="146014" y="16825"/>
                  </a:lnTo>
                  <a:lnTo>
                    <a:pt x="182949" y="7948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4086"/>
            <p:cNvSpPr/>
            <p:nvPr>
              <p:custDataLst>
                <p:tags r:id="rId18"/>
              </p:custDataLst>
            </p:nvPr>
          </p:nvSpPr>
          <p:spPr>
            <a:xfrm>
              <a:off x="2806700" y="368300"/>
              <a:ext cx="44451" cy="234951"/>
            </a:xfrm>
            <a:custGeom>
              <a:avLst/>
              <a:gdLst/>
              <a:ahLst/>
              <a:cxnLst/>
              <a:rect l="0" t="0" r="0" b="0"/>
              <a:pathLst>
                <a:path w="44451" h="234951">
                  <a:moveTo>
                    <a:pt x="0" y="0"/>
                  </a:moveTo>
                  <a:lnTo>
                    <a:pt x="0" y="0"/>
                  </a:lnTo>
                  <a:lnTo>
                    <a:pt x="8789" y="35156"/>
                  </a:lnTo>
                  <a:lnTo>
                    <a:pt x="15901" y="65014"/>
                  </a:lnTo>
                  <a:lnTo>
                    <a:pt x="23765" y="101802"/>
                  </a:lnTo>
                  <a:lnTo>
                    <a:pt x="30083" y="137908"/>
                  </a:lnTo>
                  <a:lnTo>
                    <a:pt x="35242" y="172065"/>
                  </a:lnTo>
                  <a:lnTo>
                    <a:pt x="41408" y="214122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SMARTInkShape-Group761"/>
          <p:cNvGrpSpPr/>
          <p:nvPr/>
        </p:nvGrpSpPr>
        <p:grpSpPr>
          <a:xfrm>
            <a:off x="1317142" y="273050"/>
            <a:ext cx="1038709" cy="482601"/>
            <a:chOff x="1317142" y="273050"/>
            <a:chExt cx="1038709" cy="482601"/>
          </a:xfrm>
        </p:grpSpPr>
        <p:sp>
          <p:nvSpPr>
            <p:cNvPr id="761" name="SMARTInkShape-4087"/>
            <p:cNvSpPr/>
            <p:nvPr>
              <p:custDataLst>
                <p:tags r:id="rId7"/>
              </p:custDataLst>
            </p:nvPr>
          </p:nvSpPr>
          <p:spPr>
            <a:xfrm>
              <a:off x="1899688" y="315732"/>
              <a:ext cx="456163" cy="359828"/>
            </a:xfrm>
            <a:custGeom>
              <a:avLst/>
              <a:gdLst/>
              <a:ahLst/>
              <a:cxnLst/>
              <a:rect l="0" t="0" r="0" b="0"/>
              <a:pathLst>
                <a:path w="456163" h="359828">
                  <a:moveTo>
                    <a:pt x="18012" y="204968"/>
                  </a:moveTo>
                  <a:lnTo>
                    <a:pt x="18012" y="204968"/>
                  </a:lnTo>
                  <a:lnTo>
                    <a:pt x="18012" y="194855"/>
                  </a:lnTo>
                  <a:lnTo>
                    <a:pt x="16601" y="191170"/>
                  </a:lnTo>
                  <a:lnTo>
                    <a:pt x="7077" y="181235"/>
                  </a:lnTo>
                  <a:lnTo>
                    <a:pt x="5783" y="182091"/>
                  </a:lnTo>
                  <a:lnTo>
                    <a:pt x="2464" y="186804"/>
                  </a:lnTo>
                  <a:lnTo>
                    <a:pt x="0" y="207504"/>
                  </a:lnTo>
                  <a:lnTo>
                    <a:pt x="2640" y="242722"/>
                  </a:lnTo>
                  <a:lnTo>
                    <a:pt x="7891" y="287807"/>
                  </a:lnTo>
                  <a:lnTo>
                    <a:pt x="17287" y="326801"/>
                  </a:lnTo>
                  <a:lnTo>
                    <a:pt x="29008" y="350585"/>
                  </a:lnTo>
                  <a:lnTo>
                    <a:pt x="35364" y="357881"/>
                  </a:lnTo>
                  <a:lnTo>
                    <a:pt x="38047" y="359827"/>
                  </a:lnTo>
                  <a:lnTo>
                    <a:pt x="40541" y="359007"/>
                  </a:lnTo>
                  <a:lnTo>
                    <a:pt x="45193" y="352452"/>
                  </a:lnTo>
                  <a:lnTo>
                    <a:pt x="49160" y="307393"/>
                  </a:lnTo>
                  <a:lnTo>
                    <a:pt x="49727" y="259812"/>
                  </a:lnTo>
                  <a:lnTo>
                    <a:pt x="51855" y="259875"/>
                  </a:lnTo>
                  <a:lnTo>
                    <a:pt x="59864" y="263708"/>
                  </a:lnTo>
                  <a:lnTo>
                    <a:pt x="101487" y="294202"/>
                  </a:lnTo>
                  <a:lnTo>
                    <a:pt x="116730" y="297544"/>
                  </a:lnTo>
                  <a:lnTo>
                    <a:pt x="131031" y="295267"/>
                  </a:lnTo>
                  <a:lnTo>
                    <a:pt x="145148" y="288140"/>
                  </a:lnTo>
                  <a:lnTo>
                    <a:pt x="168963" y="266849"/>
                  </a:lnTo>
                  <a:lnTo>
                    <a:pt x="193188" y="231535"/>
                  </a:lnTo>
                  <a:lnTo>
                    <a:pt x="207345" y="196785"/>
                  </a:lnTo>
                  <a:lnTo>
                    <a:pt x="212673" y="173407"/>
                  </a:lnTo>
                  <a:lnTo>
                    <a:pt x="216930" y="146533"/>
                  </a:lnTo>
                  <a:lnTo>
                    <a:pt x="220474" y="117328"/>
                  </a:lnTo>
                  <a:lnTo>
                    <a:pt x="223542" y="91508"/>
                  </a:lnTo>
                  <a:lnTo>
                    <a:pt x="228833" y="45886"/>
                  </a:lnTo>
                  <a:lnTo>
                    <a:pt x="232203" y="6119"/>
                  </a:lnTo>
                  <a:lnTo>
                    <a:pt x="231362" y="2552"/>
                  </a:lnTo>
                  <a:lnTo>
                    <a:pt x="230095" y="174"/>
                  </a:lnTo>
                  <a:lnTo>
                    <a:pt x="228545" y="0"/>
                  </a:lnTo>
                  <a:lnTo>
                    <a:pt x="226806" y="1295"/>
                  </a:lnTo>
                  <a:lnTo>
                    <a:pt x="224942" y="3569"/>
                  </a:lnTo>
                  <a:lnTo>
                    <a:pt x="212515" y="44117"/>
                  </a:lnTo>
                  <a:lnTo>
                    <a:pt x="207234" y="76329"/>
                  </a:lnTo>
                  <a:lnTo>
                    <a:pt x="202535" y="119338"/>
                  </a:lnTo>
                  <a:lnTo>
                    <a:pt x="199505" y="166910"/>
                  </a:lnTo>
                  <a:lnTo>
                    <a:pt x="200511" y="211572"/>
                  </a:lnTo>
                  <a:lnTo>
                    <a:pt x="205191" y="249296"/>
                  </a:lnTo>
                  <a:lnTo>
                    <a:pt x="213386" y="278997"/>
                  </a:lnTo>
                  <a:lnTo>
                    <a:pt x="226436" y="296901"/>
                  </a:lnTo>
                  <a:lnTo>
                    <a:pt x="241643" y="305799"/>
                  </a:lnTo>
                  <a:lnTo>
                    <a:pt x="249649" y="308172"/>
                  </a:lnTo>
                  <a:lnTo>
                    <a:pt x="256398" y="306226"/>
                  </a:lnTo>
                  <a:lnTo>
                    <a:pt x="267659" y="294657"/>
                  </a:lnTo>
                  <a:lnTo>
                    <a:pt x="278562" y="264939"/>
                  </a:lnTo>
                  <a:lnTo>
                    <a:pt x="272777" y="219209"/>
                  </a:lnTo>
                  <a:lnTo>
                    <a:pt x="257535" y="185662"/>
                  </a:lnTo>
                  <a:lnTo>
                    <a:pt x="236650" y="156171"/>
                  </a:lnTo>
                  <a:lnTo>
                    <a:pt x="213257" y="138360"/>
                  </a:lnTo>
                  <a:lnTo>
                    <a:pt x="188748" y="129503"/>
                  </a:lnTo>
                  <a:lnTo>
                    <a:pt x="156795" y="126399"/>
                  </a:lnTo>
                  <a:lnTo>
                    <a:pt x="130406" y="131671"/>
                  </a:lnTo>
                  <a:lnTo>
                    <a:pt x="127514" y="133526"/>
                  </a:lnTo>
                  <a:lnTo>
                    <a:pt x="126291" y="135467"/>
                  </a:lnTo>
                  <a:lnTo>
                    <a:pt x="126181" y="137468"/>
                  </a:lnTo>
                  <a:lnTo>
                    <a:pt x="128225" y="137390"/>
                  </a:lnTo>
                  <a:lnTo>
                    <a:pt x="162609" y="116698"/>
                  </a:lnTo>
                  <a:lnTo>
                    <a:pt x="200634" y="87092"/>
                  </a:lnTo>
                  <a:lnTo>
                    <a:pt x="243180" y="51508"/>
                  </a:lnTo>
                  <a:lnTo>
                    <a:pt x="287056" y="15295"/>
                  </a:lnTo>
                  <a:lnTo>
                    <a:pt x="292625" y="12903"/>
                  </a:lnTo>
                  <a:lnTo>
                    <a:pt x="297748" y="14130"/>
                  </a:lnTo>
                  <a:lnTo>
                    <a:pt x="307204" y="23020"/>
                  </a:lnTo>
                  <a:lnTo>
                    <a:pt x="313719" y="57375"/>
                  </a:lnTo>
                  <a:lnTo>
                    <a:pt x="315243" y="91158"/>
                  </a:lnTo>
                  <a:lnTo>
                    <a:pt x="315920" y="131103"/>
                  </a:lnTo>
                  <a:lnTo>
                    <a:pt x="316221" y="177078"/>
                  </a:lnTo>
                  <a:lnTo>
                    <a:pt x="314473" y="218208"/>
                  </a:lnTo>
                  <a:lnTo>
                    <a:pt x="312050" y="253186"/>
                  </a:lnTo>
                  <a:lnTo>
                    <a:pt x="310367" y="298841"/>
                  </a:lnTo>
                  <a:lnTo>
                    <a:pt x="310282" y="298595"/>
                  </a:lnTo>
                  <a:lnTo>
                    <a:pt x="313505" y="260423"/>
                  </a:lnTo>
                  <a:lnTo>
                    <a:pt x="322328" y="213403"/>
                  </a:lnTo>
                  <a:lnTo>
                    <a:pt x="333879" y="176109"/>
                  </a:lnTo>
                  <a:lnTo>
                    <a:pt x="347721" y="160157"/>
                  </a:lnTo>
                  <a:lnTo>
                    <a:pt x="356352" y="153927"/>
                  </a:lnTo>
                  <a:lnTo>
                    <a:pt x="364927" y="151185"/>
                  </a:lnTo>
                  <a:lnTo>
                    <a:pt x="381982" y="151902"/>
                  </a:lnTo>
                  <a:lnTo>
                    <a:pt x="398969" y="160687"/>
                  </a:lnTo>
                  <a:lnTo>
                    <a:pt x="415221" y="174704"/>
                  </a:lnTo>
                  <a:lnTo>
                    <a:pt x="441019" y="212448"/>
                  </a:lnTo>
                  <a:lnTo>
                    <a:pt x="456162" y="24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4088"/>
            <p:cNvSpPr/>
            <p:nvPr>
              <p:custDataLst>
                <p:tags r:id="rId8"/>
              </p:custDataLst>
            </p:nvPr>
          </p:nvSpPr>
          <p:spPr>
            <a:xfrm>
              <a:off x="1670050" y="520700"/>
              <a:ext cx="139701" cy="193697"/>
            </a:xfrm>
            <a:custGeom>
              <a:avLst/>
              <a:gdLst/>
              <a:ahLst/>
              <a:cxnLst/>
              <a:rect l="0" t="0" r="0" b="0"/>
              <a:pathLst>
                <a:path w="139701" h="193697">
                  <a:moveTo>
                    <a:pt x="0" y="38100"/>
                  </a:moveTo>
                  <a:lnTo>
                    <a:pt x="0" y="38100"/>
                  </a:lnTo>
                  <a:lnTo>
                    <a:pt x="5467" y="32633"/>
                  </a:lnTo>
                  <a:lnTo>
                    <a:pt x="12830" y="32012"/>
                  </a:lnTo>
                  <a:lnTo>
                    <a:pt x="18167" y="33748"/>
                  </a:lnTo>
                  <a:lnTo>
                    <a:pt x="34587" y="44008"/>
                  </a:lnTo>
                  <a:lnTo>
                    <a:pt x="52824" y="70311"/>
                  </a:lnTo>
                  <a:lnTo>
                    <a:pt x="73229" y="108903"/>
                  </a:lnTo>
                  <a:lnTo>
                    <a:pt x="85073" y="151726"/>
                  </a:lnTo>
                  <a:lnTo>
                    <a:pt x="87060" y="175013"/>
                  </a:lnTo>
                  <a:lnTo>
                    <a:pt x="85025" y="186204"/>
                  </a:lnTo>
                  <a:lnTo>
                    <a:pt x="82789" y="189753"/>
                  </a:lnTo>
                  <a:lnTo>
                    <a:pt x="79887" y="192118"/>
                  </a:lnTo>
                  <a:lnTo>
                    <a:pt x="76541" y="193696"/>
                  </a:lnTo>
                  <a:lnTo>
                    <a:pt x="73605" y="192630"/>
                  </a:lnTo>
                  <a:lnTo>
                    <a:pt x="68462" y="185802"/>
                  </a:lnTo>
                  <a:lnTo>
                    <a:pt x="55097" y="139778"/>
                  </a:lnTo>
                  <a:lnTo>
                    <a:pt x="56473" y="119744"/>
                  </a:lnTo>
                  <a:lnTo>
                    <a:pt x="63199" y="99081"/>
                  </a:lnTo>
                  <a:lnTo>
                    <a:pt x="90513" y="57070"/>
                  </a:lnTo>
                  <a:lnTo>
                    <a:pt x="129171" y="1122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4089"/>
            <p:cNvSpPr/>
            <p:nvPr>
              <p:custDataLst>
                <p:tags r:id="rId9"/>
              </p:custDataLst>
            </p:nvPr>
          </p:nvSpPr>
          <p:spPr>
            <a:xfrm>
              <a:off x="1317142" y="273050"/>
              <a:ext cx="416409" cy="260351"/>
            </a:xfrm>
            <a:custGeom>
              <a:avLst/>
              <a:gdLst/>
              <a:ahLst/>
              <a:cxnLst/>
              <a:rect l="0" t="0" r="0" b="0"/>
              <a:pathLst>
                <a:path w="416409" h="260351">
                  <a:moveTo>
                    <a:pt x="3658" y="260350"/>
                  </a:moveTo>
                  <a:lnTo>
                    <a:pt x="3658" y="260350"/>
                  </a:lnTo>
                  <a:lnTo>
                    <a:pt x="287" y="256979"/>
                  </a:lnTo>
                  <a:lnTo>
                    <a:pt x="0" y="254575"/>
                  </a:lnTo>
                  <a:lnTo>
                    <a:pt x="1562" y="248141"/>
                  </a:lnTo>
                  <a:lnTo>
                    <a:pt x="37189" y="220256"/>
                  </a:lnTo>
                  <a:lnTo>
                    <a:pt x="73359" y="196434"/>
                  </a:lnTo>
                  <a:lnTo>
                    <a:pt x="96692" y="182462"/>
                  </a:lnTo>
                  <a:lnTo>
                    <a:pt x="122831" y="167502"/>
                  </a:lnTo>
                  <a:lnTo>
                    <a:pt x="150840" y="151885"/>
                  </a:lnTo>
                  <a:lnTo>
                    <a:pt x="180096" y="135123"/>
                  </a:lnTo>
                  <a:lnTo>
                    <a:pt x="210183" y="117599"/>
                  </a:lnTo>
                  <a:lnTo>
                    <a:pt x="240825" y="99566"/>
                  </a:lnTo>
                  <a:lnTo>
                    <a:pt x="269719" y="83311"/>
                  </a:lnTo>
                  <a:lnTo>
                    <a:pt x="297449" y="68240"/>
                  </a:lnTo>
                  <a:lnTo>
                    <a:pt x="324402" y="53960"/>
                  </a:lnTo>
                  <a:lnTo>
                    <a:pt x="363757" y="30568"/>
                  </a:lnTo>
                  <a:lnTo>
                    <a:pt x="416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4090"/>
            <p:cNvSpPr/>
            <p:nvPr>
              <p:custDataLst>
                <p:tags r:id="rId10"/>
              </p:custDataLst>
            </p:nvPr>
          </p:nvSpPr>
          <p:spPr>
            <a:xfrm>
              <a:off x="1524000" y="415442"/>
              <a:ext cx="22309" cy="340209"/>
            </a:xfrm>
            <a:custGeom>
              <a:avLst/>
              <a:gdLst/>
              <a:ahLst/>
              <a:cxnLst/>
              <a:rect l="0" t="0" r="0" b="0"/>
              <a:pathLst>
                <a:path w="22309" h="340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706" y="38600"/>
                  </a:lnTo>
                  <a:lnTo>
                    <a:pt x="3371" y="80101"/>
                  </a:lnTo>
                  <a:lnTo>
                    <a:pt x="5775" y="104714"/>
                  </a:lnTo>
                  <a:lnTo>
                    <a:pt x="8789" y="131001"/>
                  </a:lnTo>
                  <a:lnTo>
                    <a:pt x="12209" y="158403"/>
                  </a:lnTo>
                  <a:lnTo>
                    <a:pt x="14490" y="184433"/>
                  </a:lnTo>
                  <a:lnTo>
                    <a:pt x="16010" y="209547"/>
                  </a:lnTo>
                  <a:lnTo>
                    <a:pt x="18404" y="254620"/>
                  </a:lnTo>
                  <a:lnTo>
                    <a:pt x="22308" y="301678"/>
                  </a:lnTo>
                  <a:lnTo>
                    <a:pt x="1905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130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762"/>
          <p:cNvGrpSpPr/>
          <p:nvPr/>
        </p:nvGrpSpPr>
        <p:grpSpPr>
          <a:xfrm>
            <a:off x="2609850" y="2062895"/>
            <a:ext cx="351471" cy="377515"/>
            <a:chOff x="2609850" y="2062895"/>
            <a:chExt cx="351471" cy="377515"/>
          </a:xfrm>
        </p:grpSpPr>
        <p:sp>
          <p:nvSpPr>
            <p:cNvPr id="17" name="SMARTInkShape-4091"/>
            <p:cNvSpPr/>
            <p:nvPr>
              <p:custDataLst>
                <p:tags r:id="rId160"/>
              </p:custDataLst>
            </p:nvPr>
          </p:nvSpPr>
          <p:spPr>
            <a:xfrm>
              <a:off x="2609850" y="2062895"/>
              <a:ext cx="196851" cy="369339"/>
            </a:xfrm>
            <a:custGeom>
              <a:avLst/>
              <a:gdLst/>
              <a:ahLst/>
              <a:cxnLst/>
              <a:rect l="0" t="0" r="0" b="0"/>
              <a:pathLst>
                <a:path w="196851" h="369339">
                  <a:moveTo>
                    <a:pt x="0" y="7205"/>
                  </a:moveTo>
                  <a:lnTo>
                    <a:pt x="0" y="7205"/>
                  </a:lnTo>
                  <a:lnTo>
                    <a:pt x="0" y="45108"/>
                  </a:lnTo>
                  <a:lnTo>
                    <a:pt x="1881" y="83788"/>
                  </a:lnTo>
                  <a:lnTo>
                    <a:pt x="3371" y="106943"/>
                  </a:lnTo>
                  <a:lnTo>
                    <a:pt x="5775" y="132258"/>
                  </a:lnTo>
                  <a:lnTo>
                    <a:pt x="8789" y="159013"/>
                  </a:lnTo>
                  <a:lnTo>
                    <a:pt x="12209" y="186727"/>
                  </a:lnTo>
                  <a:lnTo>
                    <a:pt x="15195" y="213670"/>
                  </a:lnTo>
                  <a:lnTo>
                    <a:pt x="17891" y="240098"/>
                  </a:lnTo>
                  <a:lnTo>
                    <a:pt x="20394" y="266184"/>
                  </a:lnTo>
                  <a:lnTo>
                    <a:pt x="25057" y="308338"/>
                  </a:lnTo>
                  <a:lnTo>
                    <a:pt x="29767" y="352311"/>
                  </a:lnTo>
                  <a:lnTo>
                    <a:pt x="31162" y="369338"/>
                  </a:lnTo>
                  <a:lnTo>
                    <a:pt x="31358" y="369277"/>
                  </a:lnTo>
                  <a:lnTo>
                    <a:pt x="27936" y="327108"/>
                  </a:lnTo>
                  <a:lnTo>
                    <a:pt x="19801" y="282848"/>
                  </a:lnTo>
                  <a:lnTo>
                    <a:pt x="14103" y="246822"/>
                  </a:lnTo>
                  <a:lnTo>
                    <a:pt x="15046" y="243150"/>
                  </a:lnTo>
                  <a:lnTo>
                    <a:pt x="17086" y="240702"/>
                  </a:lnTo>
                  <a:lnTo>
                    <a:pt x="19858" y="239069"/>
                  </a:lnTo>
                  <a:lnTo>
                    <a:pt x="23116" y="238687"/>
                  </a:lnTo>
                  <a:lnTo>
                    <a:pt x="35855" y="240108"/>
                  </a:lnTo>
                  <a:lnTo>
                    <a:pt x="49332" y="238188"/>
                  </a:lnTo>
                  <a:lnTo>
                    <a:pt x="72786" y="226398"/>
                  </a:lnTo>
                  <a:lnTo>
                    <a:pt x="97609" y="206128"/>
                  </a:lnTo>
                  <a:lnTo>
                    <a:pt x="122838" y="172135"/>
                  </a:lnTo>
                  <a:lnTo>
                    <a:pt x="135969" y="135541"/>
                  </a:lnTo>
                  <a:lnTo>
                    <a:pt x="145097" y="93171"/>
                  </a:lnTo>
                  <a:lnTo>
                    <a:pt x="149154" y="53173"/>
                  </a:lnTo>
                  <a:lnTo>
                    <a:pt x="155417" y="8289"/>
                  </a:lnTo>
                  <a:lnTo>
                    <a:pt x="154212" y="631"/>
                  </a:lnTo>
                  <a:lnTo>
                    <a:pt x="153607" y="0"/>
                  </a:lnTo>
                  <a:lnTo>
                    <a:pt x="153205" y="991"/>
                  </a:lnTo>
                  <a:lnTo>
                    <a:pt x="152559" y="36316"/>
                  </a:lnTo>
                  <a:lnTo>
                    <a:pt x="154352" y="72590"/>
                  </a:lnTo>
                  <a:lnTo>
                    <a:pt x="158207" y="115287"/>
                  </a:lnTo>
                  <a:lnTo>
                    <a:pt x="164623" y="162486"/>
                  </a:lnTo>
                  <a:lnTo>
                    <a:pt x="172179" y="207922"/>
                  </a:lnTo>
                  <a:lnTo>
                    <a:pt x="180240" y="248813"/>
                  </a:lnTo>
                  <a:lnTo>
                    <a:pt x="191302" y="291400"/>
                  </a:lnTo>
                  <a:lnTo>
                    <a:pt x="196850" y="31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092"/>
            <p:cNvSpPr/>
            <p:nvPr>
              <p:custDataLst>
                <p:tags r:id="rId161"/>
              </p:custDataLst>
            </p:nvPr>
          </p:nvSpPr>
          <p:spPr>
            <a:xfrm>
              <a:off x="2873242" y="2343150"/>
              <a:ext cx="88079" cy="97260"/>
            </a:xfrm>
            <a:custGeom>
              <a:avLst/>
              <a:gdLst/>
              <a:ahLst/>
              <a:cxnLst/>
              <a:rect l="0" t="0" r="0" b="0"/>
              <a:pathLst>
                <a:path w="88079" h="97260">
                  <a:moveTo>
                    <a:pt x="60458" y="0"/>
                  </a:moveTo>
                  <a:lnTo>
                    <a:pt x="60458" y="0"/>
                  </a:lnTo>
                  <a:lnTo>
                    <a:pt x="30633" y="1881"/>
                  </a:lnTo>
                  <a:lnTo>
                    <a:pt x="25758" y="3371"/>
                  </a:lnTo>
                  <a:lnTo>
                    <a:pt x="8784" y="15580"/>
                  </a:lnTo>
                  <a:lnTo>
                    <a:pt x="2214" y="28562"/>
                  </a:lnTo>
                  <a:lnTo>
                    <a:pt x="0" y="44444"/>
                  </a:lnTo>
                  <a:lnTo>
                    <a:pt x="1367" y="63262"/>
                  </a:lnTo>
                  <a:lnTo>
                    <a:pt x="8090" y="79622"/>
                  </a:lnTo>
                  <a:lnTo>
                    <a:pt x="12846" y="86948"/>
                  </a:lnTo>
                  <a:lnTo>
                    <a:pt x="18839" y="91832"/>
                  </a:lnTo>
                  <a:lnTo>
                    <a:pt x="33024" y="97259"/>
                  </a:lnTo>
                  <a:lnTo>
                    <a:pt x="40758" y="96589"/>
                  </a:lnTo>
                  <a:lnTo>
                    <a:pt x="56876" y="90201"/>
                  </a:lnTo>
                  <a:lnTo>
                    <a:pt x="78447" y="71333"/>
                  </a:lnTo>
                  <a:lnTo>
                    <a:pt x="86092" y="54046"/>
                  </a:lnTo>
                  <a:lnTo>
                    <a:pt x="88078" y="35309"/>
                  </a:lnTo>
                  <a:lnTo>
                    <a:pt x="79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63"/>
          <p:cNvGrpSpPr/>
          <p:nvPr/>
        </p:nvGrpSpPr>
        <p:grpSpPr>
          <a:xfrm>
            <a:off x="1082714" y="1039336"/>
            <a:ext cx="1000087" cy="1322865"/>
            <a:chOff x="1082714" y="1039336"/>
            <a:chExt cx="1000087" cy="1322865"/>
          </a:xfrm>
        </p:grpSpPr>
        <p:sp>
          <p:nvSpPr>
            <p:cNvPr id="20" name="SMARTInkShape-4093"/>
            <p:cNvSpPr/>
            <p:nvPr>
              <p:custDataLst>
                <p:tags r:id="rId149"/>
              </p:custDataLst>
            </p:nvPr>
          </p:nvSpPr>
          <p:spPr>
            <a:xfrm>
              <a:off x="1082714" y="1077674"/>
              <a:ext cx="301587" cy="408276"/>
            </a:xfrm>
            <a:custGeom>
              <a:avLst/>
              <a:gdLst/>
              <a:ahLst/>
              <a:cxnLst/>
              <a:rect l="0" t="0" r="0" b="0"/>
              <a:pathLst>
                <a:path w="301587" h="408276">
                  <a:moveTo>
                    <a:pt x="301586" y="58976"/>
                  </a:moveTo>
                  <a:lnTo>
                    <a:pt x="301586" y="58976"/>
                  </a:lnTo>
                  <a:lnTo>
                    <a:pt x="255191" y="19488"/>
                  </a:lnTo>
                  <a:lnTo>
                    <a:pt x="242160" y="12498"/>
                  </a:lnTo>
                  <a:lnTo>
                    <a:pt x="203169" y="2262"/>
                  </a:lnTo>
                  <a:lnTo>
                    <a:pt x="191525" y="0"/>
                  </a:lnTo>
                  <a:lnTo>
                    <a:pt x="151539" y="6929"/>
                  </a:lnTo>
                  <a:lnTo>
                    <a:pt x="108412" y="29130"/>
                  </a:lnTo>
                  <a:lnTo>
                    <a:pt x="67725" y="71535"/>
                  </a:lnTo>
                  <a:lnTo>
                    <a:pt x="43602" y="106185"/>
                  </a:lnTo>
                  <a:lnTo>
                    <a:pt x="23237" y="144164"/>
                  </a:lnTo>
                  <a:lnTo>
                    <a:pt x="9483" y="186913"/>
                  </a:lnTo>
                  <a:lnTo>
                    <a:pt x="2429" y="228020"/>
                  </a:lnTo>
                  <a:lnTo>
                    <a:pt x="0" y="266751"/>
                  </a:lnTo>
                  <a:lnTo>
                    <a:pt x="1272" y="302780"/>
                  </a:lnTo>
                  <a:lnTo>
                    <a:pt x="16068" y="348055"/>
                  </a:lnTo>
                  <a:lnTo>
                    <a:pt x="41697" y="384910"/>
                  </a:lnTo>
                  <a:lnTo>
                    <a:pt x="65194" y="399745"/>
                  </a:lnTo>
                  <a:lnTo>
                    <a:pt x="91395" y="407279"/>
                  </a:lnTo>
                  <a:lnTo>
                    <a:pt x="117151" y="408275"/>
                  </a:lnTo>
                  <a:lnTo>
                    <a:pt x="155452" y="394757"/>
                  </a:lnTo>
                  <a:lnTo>
                    <a:pt x="193611" y="372877"/>
                  </a:lnTo>
                  <a:lnTo>
                    <a:pt x="224987" y="348520"/>
                  </a:lnTo>
                  <a:lnTo>
                    <a:pt x="248786" y="309945"/>
                  </a:lnTo>
                  <a:lnTo>
                    <a:pt x="255071" y="290227"/>
                  </a:lnTo>
                  <a:lnTo>
                    <a:pt x="254643" y="267430"/>
                  </a:lnTo>
                  <a:lnTo>
                    <a:pt x="251794" y="253928"/>
                  </a:lnTo>
                  <a:lnTo>
                    <a:pt x="244469" y="239710"/>
                  </a:lnTo>
                  <a:lnTo>
                    <a:pt x="243047" y="238732"/>
                  </a:lnTo>
                  <a:lnTo>
                    <a:pt x="238880" y="237645"/>
                  </a:lnTo>
                  <a:lnTo>
                    <a:pt x="227895" y="237739"/>
                  </a:lnTo>
                  <a:lnTo>
                    <a:pt x="194004" y="243971"/>
                  </a:lnTo>
                  <a:lnTo>
                    <a:pt x="184157" y="249616"/>
                  </a:lnTo>
                  <a:lnTo>
                    <a:pt x="178840" y="254948"/>
                  </a:lnTo>
                  <a:lnTo>
                    <a:pt x="174586" y="262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94"/>
            <p:cNvSpPr/>
            <p:nvPr>
              <p:custDataLst>
                <p:tags r:id="rId150"/>
              </p:custDataLst>
            </p:nvPr>
          </p:nvSpPr>
          <p:spPr>
            <a:xfrm>
              <a:off x="1428750" y="1278377"/>
              <a:ext cx="76201" cy="147946"/>
            </a:xfrm>
            <a:custGeom>
              <a:avLst/>
              <a:gdLst/>
              <a:ahLst/>
              <a:cxnLst/>
              <a:rect l="0" t="0" r="0" b="0"/>
              <a:pathLst>
                <a:path w="76201" h="147946">
                  <a:moveTo>
                    <a:pt x="0" y="17023"/>
                  </a:moveTo>
                  <a:lnTo>
                    <a:pt x="0" y="17023"/>
                  </a:lnTo>
                  <a:lnTo>
                    <a:pt x="0" y="4814"/>
                  </a:lnTo>
                  <a:lnTo>
                    <a:pt x="1411" y="2533"/>
                  </a:lnTo>
                  <a:lnTo>
                    <a:pt x="3763" y="1013"/>
                  </a:lnTo>
                  <a:lnTo>
                    <a:pt x="6742" y="0"/>
                  </a:lnTo>
                  <a:lnTo>
                    <a:pt x="10139" y="735"/>
                  </a:lnTo>
                  <a:lnTo>
                    <a:pt x="17677" y="5316"/>
                  </a:lnTo>
                  <a:lnTo>
                    <a:pt x="42741" y="44396"/>
                  </a:lnTo>
                  <a:lnTo>
                    <a:pt x="60863" y="89850"/>
                  </a:lnTo>
                  <a:lnTo>
                    <a:pt x="68075" y="126423"/>
                  </a:lnTo>
                  <a:lnTo>
                    <a:pt x="67179" y="138082"/>
                  </a:lnTo>
                  <a:lnTo>
                    <a:pt x="65953" y="142179"/>
                  </a:lnTo>
                  <a:lnTo>
                    <a:pt x="63724" y="144910"/>
                  </a:lnTo>
                  <a:lnTo>
                    <a:pt x="57485" y="147945"/>
                  </a:lnTo>
                  <a:lnTo>
                    <a:pt x="54551" y="147343"/>
                  </a:lnTo>
                  <a:lnTo>
                    <a:pt x="49410" y="142912"/>
                  </a:lnTo>
                  <a:lnTo>
                    <a:pt x="42548" y="125741"/>
                  </a:lnTo>
                  <a:lnTo>
                    <a:pt x="39684" y="89586"/>
                  </a:lnTo>
                  <a:lnTo>
                    <a:pt x="47063" y="50354"/>
                  </a:lnTo>
                  <a:lnTo>
                    <a:pt x="54783" y="34659"/>
                  </a:lnTo>
                  <a:lnTo>
                    <a:pt x="76200" y="1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095"/>
            <p:cNvSpPr/>
            <p:nvPr>
              <p:custDataLst>
                <p:tags r:id="rId151"/>
              </p:custDataLst>
            </p:nvPr>
          </p:nvSpPr>
          <p:spPr>
            <a:xfrm>
              <a:off x="1561755" y="1270883"/>
              <a:ext cx="95126" cy="138119"/>
            </a:xfrm>
            <a:custGeom>
              <a:avLst/>
              <a:gdLst/>
              <a:ahLst/>
              <a:cxnLst/>
              <a:rect l="0" t="0" r="0" b="0"/>
              <a:pathLst>
                <a:path w="95126" h="138119">
                  <a:moveTo>
                    <a:pt x="76545" y="5467"/>
                  </a:moveTo>
                  <a:lnTo>
                    <a:pt x="76545" y="5467"/>
                  </a:lnTo>
                  <a:lnTo>
                    <a:pt x="66406" y="1103"/>
                  </a:lnTo>
                  <a:lnTo>
                    <a:pt x="58868" y="0"/>
                  </a:lnTo>
                  <a:lnTo>
                    <a:pt x="46691" y="2750"/>
                  </a:lnTo>
                  <a:lnTo>
                    <a:pt x="21207" y="20139"/>
                  </a:lnTo>
                  <a:lnTo>
                    <a:pt x="10558" y="31743"/>
                  </a:lnTo>
                  <a:lnTo>
                    <a:pt x="0" y="73774"/>
                  </a:lnTo>
                  <a:lnTo>
                    <a:pt x="427" y="99796"/>
                  </a:lnTo>
                  <a:lnTo>
                    <a:pt x="6026" y="119358"/>
                  </a:lnTo>
                  <a:lnTo>
                    <a:pt x="15570" y="132755"/>
                  </a:lnTo>
                  <a:lnTo>
                    <a:pt x="22489" y="136187"/>
                  </a:lnTo>
                  <a:lnTo>
                    <a:pt x="39585" y="138118"/>
                  </a:lnTo>
                  <a:lnTo>
                    <a:pt x="55179" y="134743"/>
                  </a:lnTo>
                  <a:lnTo>
                    <a:pt x="69166" y="127129"/>
                  </a:lnTo>
                  <a:lnTo>
                    <a:pt x="82437" y="114337"/>
                  </a:lnTo>
                  <a:lnTo>
                    <a:pt x="95068" y="87898"/>
                  </a:lnTo>
                  <a:lnTo>
                    <a:pt x="95125" y="67973"/>
                  </a:lnTo>
                  <a:lnTo>
                    <a:pt x="89742" y="48770"/>
                  </a:lnTo>
                  <a:lnTo>
                    <a:pt x="75516" y="27470"/>
                  </a:lnTo>
                  <a:lnTo>
                    <a:pt x="66445" y="19244"/>
                  </a:lnTo>
                  <a:lnTo>
                    <a:pt x="53947" y="15118"/>
                  </a:lnTo>
                  <a:lnTo>
                    <a:pt x="3209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96"/>
            <p:cNvSpPr/>
            <p:nvPr>
              <p:custDataLst>
                <p:tags r:id="rId152"/>
              </p:custDataLst>
            </p:nvPr>
          </p:nvSpPr>
          <p:spPr>
            <a:xfrm>
              <a:off x="1678882" y="1245509"/>
              <a:ext cx="251519" cy="170334"/>
            </a:xfrm>
            <a:custGeom>
              <a:avLst/>
              <a:gdLst/>
              <a:ahLst/>
              <a:cxnLst/>
              <a:rect l="0" t="0" r="0" b="0"/>
              <a:pathLst>
                <a:path w="251519" h="170334">
                  <a:moveTo>
                    <a:pt x="41968" y="24491"/>
                  </a:moveTo>
                  <a:lnTo>
                    <a:pt x="41968" y="24491"/>
                  </a:lnTo>
                  <a:lnTo>
                    <a:pt x="31829" y="23785"/>
                  </a:lnTo>
                  <a:lnTo>
                    <a:pt x="24291" y="21120"/>
                  </a:lnTo>
                  <a:lnTo>
                    <a:pt x="20306" y="21538"/>
                  </a:lnTo>
                  <a:lnTo>
                    <a:pt x="12114" y="25766"/>
                  </a:lnTo>
                  <a:lnTo>
                    <a:pt x="5651" y="36111"/>
                  </a:lnTo>
                  <a:lnTo>
                    <a:pt x="1133" y="50822"/>
                  </a:lnTo>
                  <a:lnTo>
                    <a:pt x="0" y="79643"/>
                  </a:lnTo>
                  <a:lnTo>
                    <a:pt x="8680" y="113975"/>
                  </a:lnTo>
                  <a:lnTo>
                    <a:pt x="28337" y="151894"/>
                  </a:lnTo>
                  <a:lnTo>
                    <a:pt x="38026" y="162959"/>
                  </a:lnTo>
                  <a:lnTo>
                    <a:pt x="49388" y="170229"/>
                  </a:lnTo>
                  <a:lnTo>
                    <a:pt x="54676" y="170333"/>
                  </a:lnTo>
                  <a:lnTo>
                    <a:pt x="59612" y="168286"/>
                  </a:lnTo>
                  <a:lnTo>
                    <a:pt x="64314" y="164804"/>
                  </a:lnTo>
                  <a:lnTo>
                    <a:pt x="71420" y="153410"/>
                  </a:lnTo>
                  <a:lnTo>
                    <a:pt x="76224" y="137527"/>
                  </a:lnTo>
                  <a:lnTo>
                    <a:pt x="77427" y="94719"/>
                  </a:lnTo>
                  <a:lnTo>
                    <a:pt x="74451" y="65566"/>
                  </a:lnTo>
                  <a:lnTo>
                    <a:pt x="73501" y="63163"/>
                  </a:lnTo>
                  <a:lnTo>
                    <a:pt x="72162" y="62267"/>
                  </a:lnTo>
                  <a:lnTo>
                    <a:pt x="70564" y="62375"/>
                  </a:lnTo>
                  <a:lnTo>
                    <a:pt x="69498" y="64564"/>
                  </a:lnTo>
                  <a:lnTo>
                    <a:pt x="67649" y="92458"/>
                  </a:lnTo>
                  <a:lnTo>
                    <a:pt x="75019" y="109967"/>
                  </a:lnTo>
                  <a:lnTo>
                    <a:pt x="80935" y="119575"/>
                  </a:lnTo>
                  <a:lnTo>
                    <a:pt x="87701" y="125275"/>
                  </a:lnTo>
                  <a:lnTo>
                    <a:pt x="95035" y="128369"/>
                  </a:lnTo>
                  <a:lnTo>
                    <a:pt x="102746" y="129726"/>
                  </a:lnTo>
                  <a:lnTo>
                    <a:pt x="115077" y="127472"/>
                  </a:lnTo>
                  <a:lnTo>
                    <a:pt x="125966" y="120355"/>
                  </a:lnTo>
                  <a:lnTo>
                    <a:pt x="153088" y="88211"/>
                  </a:lnTo>
                  <a:lnTo>
                    <a:pt x="158382" y="75389"/>
                  </a:lnTo>
                  <a:lnTo>
                    <a:pt x="163245" y="60033"/>
                  </a:lnTo>
                  <a:lnTo>
                    <a:pt x="166424" y="55104"/>
                  </a:lnTo>
                  <a:lnTo>
                    <a:pt x="167272" y="54777"/>
                  </a:lnTo>
                  <a:lnTo>
                    <a:pt x="167837" y="55265"/>
                  </a:lnTo>
                  <a:lnTo>
                    <a:pt x="163401" y="94880"/>
                  </a:lnTo>
                  <a:lnTo>
                    <a:pt x="162721" y="136702"/>
                  </a:lnTo>
                  <a:lnTo>
                    <a:pt x="162627" y="159130"/>
                  </a:lnTo>
                  <a:lnTo>
                    <a:pt x="162618" y="121288"/>
                  </a:lnTo>
                  <a:lnTo>
                    <a:pt x="162618" y="79826"/>
                  </a:lnTo>
                  <a:lnTo>
                    <a:pt x="165989" y="41906"/>
                  </a:lnTo>
                  <a:lnTo>
                    <a:pt x="174827" y="15069"/>
                  </a:lnTo>
                  <a:lnTo>
                    <a:pt x="184272" y="4311"/>
                  </a:lnTo>
                  <a:lnTo>
                    <a:pt x="189754" y="454"/>
                  </a:lnTo>
                  <a:lnTo>
                    <a:pt x="194820" y="0"/>
                  </a:lnTo>
                  <a:lnTo>
                    <a:pt x="199608" y="1814"/>
                  </a:lnTo>
                  <a:lnTo>
                    <a:pt x="208691" y="10179"/>
                  </a:lnTo>
                  <a:lnTo>
                    <a:pt x="230286" y="49931"/>
                  </a:lnTo>
                  <a:lnTo>
                    <a:pt x="242202" y="89828"/>
                  </a:lnTo>
                  <a:lnTo>
                    <a:pt x="251518" y="12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97"/>
            <p:cNvSpPr/>
            <p:nvPr>
              <p:custDataLst>
                <p:tags r:id="rId153"/>
              </p:custDataLst>
            </p:nvPr>
          </p:nvSpPr>
          <p:spPr>
            <a:xfrm>
              <a:off x="1993610" y="1039336"/>
              <a:ext cx="89191" cy="345452"/>
            </a:xfrm>
            <a:custGeom>
              <a:avLst/>
              <a:gdLst/>
              <a:ahLst/>
              <a:cxnLst/>
              <a:rect l="0" t="0" r="0" b="0"/>
              <a:pathLst>
                <a:path w="89191" h="345452">
                  <a:moveTo>
                    <a:pt x="82840" y="237014"/>
                  </a:moveTo>
                  <a:lnTo>
                    <a:pt x="82840" y="237014"/>
                  </a:lnTo>
                  <a:lnTo>
                    <a:pt x="86211" y="226901"/>
                  </a:lnTo>
                  <a:lnTo>
                    <a:pt x="85985" y="218173"/>
                  </a:lnTo>
                  <a:lnTo>
                    <a:pt x="84936" y="213870"/>
                  </a:lnTo>
                  <a:lnTo>
                    <a:pt x="82121" y="210296"/>
                  </a:lnTo>
                  <a:lnTo>
                    <a:pt x="73348" y="204443"/>
                  </a:lnTo>
                  <a:lnTo>
                    <a:pt x="62394" y="203253"/>
                  </a:lnTo>
                  <a:lnTo>
                    <a:pt x="49764" y="205781"/>
                  </a:lnTo>
                  <a:lnTo>
                    <a:pt x="34743" y="211609"/>
                  </a:lnTo>
                  <a:lnTo>
                    <a:pt x="22423" y="224547"/>
                  </a:lnTo>
                  <a:lnTo>
                    <a:pt x="3016" y="264968"/>
                  </a:lnTo>
                  <a:lnTo>
                    <a:pt x="0" y="297900"/>
                  </a:lnTo>
                  <a:lnTo>
                    <a:pt x="6946" y="326629"/>
                  </a:lnTo>
                  <a:lnTo>
                    <a:pt x="15948" y="338697"/>
                  </a:lnTo>
                  <a:lnTo>
                    <a:pt x="21312" y="342902"/>
                  </a:lnTo>
                  <a:lnTo>
                    <a:pt x="27004" y="345001"/>
                  </a:lnTo>
                  <a:lnTo>
                    <a:pt x="38974" y="345451"/>
                  </a:lnTo>
                  <a:lnTo>
                    <a:pt x="51349" y="337654"/>
                  </a:lnTo>
                  <a:lnTo>
                    <a:pt x="63200" y="323371"/>
                  </a:lnTo>
                  <a:lnTo>
                    <a:pt x="77099" y="290118"/>
                  </a:lnTo>
                  <a:lnTo>
                    <a:pt x="83346" y="260851"/>
                  </a:lnTo>
                  <a:lnTo>
                    <a:pt x="82830" y="219621"/>
                  </a:lnTo>
                  <a:lnTo>
                    <a:pt x="80716" y="195785"/>
                  </a:lnTo>
                  <a:lnTo>
                    <a:pt x="77191" y="168606"/>
                  </a:lnTo>
                  <a:lnTo>
                    <a:pt x="72724" y="139198"/>
                  </a:lnTo>
                  <a:lnTo>
                    <a:pt x="67629" y="108303"/>
                  </a:lnTo>
                  <a:lnTo>
                    <a:pt x="62822" y="82062"/>
                  </a:lnTo>
                  <a:lnTo>
                    <a:pt x="53717" y="37854"/>
                  </a:lnTo>
                  <a:lnTo>
                    <a:pt x="43085" y="12561"/>
                  </a:lnTo>
                  <a:lnTo>
                    <a:pt x="37287" y="4829"/>
                  </a:lnTo>
                  <a:lnTo>
                    <a:pt x="32010" y="1085"/>
                  </a:lnTo>
                  <a:lnTo>
                    <a:pt x="27081" y="0"/>
                  </a:lnTo>
                  <a:lnTo>
                    <a:pt x="22384" y="688"/>
                  </a:lnTo>
                  <a:lnTo>
                    <a:pt x="18547" y="4674"/>
                  </a:lnTo>
                  <a:lnTo>
                    <a:pt x="12402" y="18511"/>
                  </a:lnTo>
                  <a:lnTo>
                    <a:pt x="8347" y="62990"/>
                  </a:lnTo>
                  <a:lnTo>
                    <a:pt x="13043" y="104637"/>
                  </a:lnTo>
                  <a:lnTo>
                    <a:pt x="22891" y="149252"/>
                  </a:lnTo>
                  <a:lnTo>
                    <a:pt x="36676" y="190247"/>
                  </a:lnTo>
                  <a:lnTo>
                    <a:pt x="55972" y="225871"/>
                  </a:lnTo>
                  <a:lnTo>
                    <a:pt x="89190" y="275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98"/>
            <p:cNvSpPr/>
            <p:nvPr>
              <p:custDataLst>
                <p:tags r:id="rId154"/>
              </p:custDataLst>
            </p:nvPr>
          </p:nvSpPr>
          <p:spPr>
            <a:xfrm>
              <a:off x="1210770" y="1634421"/>
              <a:ext cx="116381" cy="293977"/>
            </a:xfrm>
            <a:custGeom>
              <a:avLst/>
              <a:gdLst/>
              <a:ahLst/>
              <a:cxnLst/>
              <a:rect l="0" t="0" r="0" b="0"/>
              <a:pathLst>
                <a:path w="116381" h="293977">
                  <a:moveTo>
                    <a:pt x="46530" y="16579"/>
                  </a:moveTo>
                  <a:lnTo>
                    <a:pt x="46530" y="16579"/>
                  </a:lnTo>
                  <a:lnTo>
                    <a:pt x="41460" y="3487"/>
                  </a:lnTo>
                  <a:lnTo>
                    <a:pt x="37692" y="177"/>
                  </a:lnTo>
                  <a:lnTo>
                    <a:pt x="35699" y="0"/>
                  </a:lnTo>
                  <a:lnTo>
                    <a:pt x="31603" y="1684"/>
                  </a:lnTo>
                  <a:lnTo>
                    <a:pt x="21960" y="16713"/>
                  </a:lnTo>
                  <a:lnTo>
                    <a:pt x="6765" y="59331"/>
                  </a:lnTo>
                  <a:lnTo>
                    <a:pt x="1105" y="91318"/>
                  </a:lnTo>
                  <a:lnTo>
                    <a:pt x="0" y="130465"/>
                  </a:lnTo>
                  <a:lnTo>
                    <a:pt x="3272" y="172323"/>
                  </a:lnTo>
                  <a:lnTo>
                    <a:pt x="11782" y="212093"/>
                  </a:lnTo>
                  <a:lnTo>
                    <a:pt x="28473" y="256699"/>
                  </a:lnTo>
                  <a:lnTo>
                    <a:pt x="46824" y="285516"/>
                  </a:lnTo>
                  <a:lnTo>
                    <a:pt x="53782" y="290415"/>
                  </a:lnTo>
                  <a:lnTo>
                    <a:pt x="69038" y="293976"/>
                  </a:lnTo>
                  <a:lnTo>
                    <a:pt x="85226" y="289445"/>
                  </a:lnTo>
                  <a:lnTo>
                    <a:pt x="93494" y="285273"/>
                  </a:lnTo>
                  <a:lnTo>
                    <a:pt x="104562" y="271230"/>
                  </a:lnTo>
                  <a:lnTo>
                    <a:pt x="116380" y="245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99"/>
            <p:cNvSpPr/>
            <p:nvPr>
              <p:custDataLst>
                <p:tags r:id="rId155"/>
              </p:custDataLst>
            </p:nvPr>
          </p:nvSpPr>
          <p:spPr>
            <a:xfrm>
              <a:off x="1187450" y="1750159"/>
              <a:ext cx="189036" cy="139602"/>
            </a:xfrm>
            <a:custGeom>
              <a:avLst/>
              <a:gdLst/>
              <a:ahLst/>
              <a:cxnLst/>
              <a:rect l="0" t="0" r="0" b="0"/>
              <a:pathLst>
                <a:path w="189036" h="139602">
                  <a:moveTo>
                    <a:pt x="0" y="40541"/>
                  </a:moveTo>
                  <a:lnTo>
                    <a:pt x="0" y="40541"/>
                  </a:lnTo>
                  <a:lnTo>
                    <a:pt x="10845" y="39835"/>
                  </a:lnTo>
                  <a:lnTo>
                    <a:pt x="57970" y="20768"/>
                  </a:lnTo>
                  <a:lnTo>
                    <a:pt x="104255" y="654"/>
                  </a:lnTo>
                  <a:lnTo>
                    <a:pt x="113599" y="0"/>
                  </a:lnTo>
                  <a:lnTo>
                    <a:pt x="118066" y="814"/>
                  </a:lnTo>
                  <a:lnTo>
                    <a:pt x="131095" y="8701"/>
                  </a:lnTo>
                  <a:lnTo>
                    <a:pt x="165459" y="53300"/>
                  </a:lnTo>
                  <a:lnTo>
                    <a:pt x="180432" y="97546"/>
                  </a:lnTo>
                  <a:lnTo>
                    <a:pt x="189035" y="133568"/>
                  </a:lnTo>
                  <a:lnTo>
                    <a:pt x="188818" y="136426"/>
                  </a:lnTo>
                  <a:lnTo>
                    <a:pt x="187967" y="138331"/>
                  </a:lnTo>
                  <a:lnTo>
                    <a:pt x="186695" y="139601"/>
                  </a:lnTo>
                  <a:lnTo>
                    <a:pt x="185141" y="139036"/>
                  </a:lnTo>
                  <a:lnTo>
                    <a:pt x="181533" y="134646"/>
                  </a:lnTo>
                  <a:lnTo>
                    <a:pt x="172164" y="117499"/>
                  </a:lnTo>
                  <a:lnTo>
                    <a:pt x="167193" y="84432"/>
                  </a:lnTo>
                  <a:lnTo>
                    <a:pt x="169091" y="53467"/>
                  </a:lnTo>
                  <a:lnTo>
                    <a:pt x="184150" y="15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00"/>
            <p:cNvSpPr/>
            <p:nvPr>
              <p:custDataLst>
                <p:tags r:id="rId156"/>
              </p:custDataLst>
            </p:nvPr>
          </p:nvSpPr>
          <p:spPr>
            <a:xfrm>
              <a:off x="1448062" y="1547663"/>
              <a:ext cx="406139" cy="340569"/>
            </a:xfrm>
            <a:custGeom>
              <a:avLst/>
              <a:gdLst/>
              <a:ahLst/>
              <a:cxnLst/>
              <a:rect l="0" t="0" r="0" b="0"/>
              <a:pathLst>
                <a:path w="406139" h="340569">
                  <a:moveTo>
                    <a:pt x="6088" y="185887"/>
                  </a:moveTo>
                  <a:lnTo>
                    <a:pt x="6088" y="185887"/>
                  </a:lnTo>
                  <a:lnTo>
                    <a:pt x="0" y="185887"/>
                  </a:lnTo>
                  <a:lnTo>
                    <a:pt x="459" y="224861"/>
                  </a:lnTo>
                  <a:lnTo>
                    <a:pt x="6649" y="269864"/>
                  </a:lnTo>
                  <a:lnTo>
                    <a:pt x="16745" y="316916"/>
                  </a:lnTo>
                  <a:lnTo>
                    <a:pt x="23043" y="335483"/>
                  </a:lnTo>
                  <a:lnTo>
                    <a:pt x="27265" y="340568"/>
                  </a:lnTo>
                  <a:lnTo>
                    <a:pt x="30083" y="340513"/>
                  </a:lnTo>
                  <a:lnTo>
                    <a:pt x="36978" y="336689"/>
                  </a:lnTo>
                  <a:lnTo>
                    <a:pt x="48794" y="316490"/>
                  </a:lnTo>
                  <a:lnTo>
                    <a:pt x="54490" y="281421"/>
                  </a:lnTo>
                  <a:lnTo>
                    <a:pt x="59548" y="236379"/>
                  </a:lnTo>
                  <a:lnTo>
                    <a:pt x="63022" y="192301"/>
                  </a:lnTo>
                  <a:lnTo>
                    <a:pt x="66601" y="234887"/>
                  </a:lnTo>
                  <a:lnTo>
                    <a:pt x="76102" y="278740"/>
                  </a:lnTo>
                  <a:lnTo>
                    <a:pt x="82337" y="295714"/>
                  </a:lnTo>
                  <a:lnTo>
                    <a:pt x="84437" y="299322"/>
                  </a:lnTo>
                  <a:lnTo>
                    <a:pt x="87248" y="301021"/>
                  </a:lnTo>
                  <a:lnTo>
                    <a:pt x="90534" y="301449"/>
                  </a:lnTo>
                  <a:lnTo>
                    <a:pt x="94135" y="301028"/>
                  </a:lnTo>
                  <a:lnTo>
                    <a:pt x="109317" y="290323"/>
                  </a:lnTo>
                  <a:lnTo>
                    <a:pt x="123850" y="273746"/>
                  </a:lnTo>
                  <a:lnTo>
                    <a:pt x="141402" y="236926"/>
                  </a:lnTo>
                  <a:lnTo>
                    <a:pt x="154209" y="191288"/>
                  </a:lnTo>
                  <a:lnTo>
                    <a:pt x="162701" y="151128"/>
                  </a:lnTo>
                  <a:lnTo>
                    <a:pt x="169298" y="111172"/>
                  </a:lnTo>
                  <a:lnTo>
                    <a:pt x="173876" y="73658"/>
                  </a:lnTo>
                  <a:lnTo>
                    <a:pt x="175747" y="28299"/>
                  </a:lnTo>
                  <a:lnTo>
                    <a:pt x="171928" y="0"/>
                  </a:lnTo>
                  <a:lnTo>
                    <a:pt x="170975" y="1285"/>
                  </a:lnTo>
                  <a:lnTo>
                    <a:pt x="162415" y="48000"/>
                  </a:lnTo>
                  <a:lnTo>
                    <a:pt x="160233" y="85328"/>
                  </a:lnTo>
                  <a:lnTo>
                    <a:pt x="159969" y="127083"/>
                  </a:lnTo>
                  <a:lnTo>
                    <a:pt x="162204" y="169159"/>
                  </a:lnTo>
                  <a:lnTo>
                    <a:pt x="167430" y="207615"/>
                  </a:lnTo>
                  <a:lnTo>
                    <a:pt x="178306" y="253473"/>
                  </a:lnTo>
                  <a:lnTo>
                    <a:pt x="186346" y="273075"/>
                  </a:lnTo>
                  <a:lnTo>
                    <a:pt x="194623" y="284139"/>
                  </a:lnTo>
                  <a:lnTo>
                    <a:pt x="198100" y="286666"/>
                  </a:lnTo>
                  <a:lnTo>
                    <a:pt x="201124" y="287645"/>
                  </a:lnTo>
                  <a:lnTo>
                    <a:pt x="203845" y="287592"/>
                  </a:lnTo>
                  <a:lnTo>
                    <a:pt x="197562" y="253808"/>
                  </a:lnTo>
                  <a:lnTo>
                    <a:pt x="178924" y="209226"/>
                  </a:lnTo>
                  <a:lnTo>
                    <a:pt x="163573" y="188969"/>
                  </a:lnTo>
                  <a:lnTo>
                    <a:pt x="148048" y="176674"/>
                  </a:lnTo>
                  <a:lnTo>
                    <a:pt x="107286" y="161753"/>
                  </a:lnTo>
                  <a:lnTo>
                    <a:pt x="106009" y="159920"/>
                  </a:lnTo>
                  <a:lnTo>
                    <a:pt x="105863" y="157287"/>
                  </a:lnTo>
                  <a:lnTo>
                    <a:pt x="108288" y="149892"/>
                  </a:lnTo>
                  <a:lnTo>
                    <a:pt x="118998" y="133829"/>
                  </a:lnTo>
                  <a:lnTo>
                    <a:pt x="155186" y="93058"/>
                  </a:lnTo>
                  <a:lnTo>
                    <a:pt x="183941" y="51186"/>
                  </a:lnTo>
                  <a:lnTo>
                    <a:pt x="221019" y="13092"/>
                  </a:lnTo>
                  <a:lnTo>
                    <a:pt x="234009" y="5102"/>
                  </a:lnTo>
                  <a:lnTo>
                    <a:pt x="237763" y="6097"/>
                  </a:lnTo>
                  <a:lnTo>
                    <a:pt x="245697" y="12847"/>
                  </a:lnTo>
                  <a:lnTo>
                    <a:pt x="254726" y="35289"/>
                  </a:lnTo>
                  <a:lnTo>
                    <a:pt x="261870" y="77765"/>
                  </a:lnTo>
                  <a:lnTo>
                    <a:pt x="264408" y="112433"/>
                  </a:lnTo>
                  <a:lnTo>
                    <a:pt x="264830" y="146891"/>
                  </a:lnTo>
                  <a:lnTo>
                    <a:pt x="261806" y="187268"/>
                  </a:lnTo>
                  <a:lnTo>
                    <a:pt x="260314" y="213359"/>
                  </a:lnTo>
                  <a:lnTo>
                    <a:pt x="260944" y="213374"/>
                  </a:lnTo>
                  <a:lnTo>
                    <a:pt x="263526" y="209627"/>
                  </a:lnTo>
                  <a:lnTo>
                    <a:pt x="276725" y="167254"/>
                  </a:lnTo>
                  <a:lnTo>
                    <a:pt x="287943" y="144445"/>
                  </a:lnTo>
                  <a:lnTo>
                    <a:pt x="302336" y="129603"/>
                  </a:lnTo>
                  <a:lnTo>
                    <a:pt x="310126" y="125787"/>
                  </a:lnTo>
                  <a:lnTo>
                    <a:pt x="326307" y="123428"/>
                  </a:lnTo>
                  <a:lnTo>
                    <a:pt x="341024" y="128494"/>
                  </a:lnTo>
                  <a:lnTo>
                    <a:pt x="355326" y="139918"/>
                  </a:lnTo>
                  <a:lnTo>
                    <a:pt x="385622" y="179864"/>
                  </a:lnTo>
                  <a:lnTo>
                    <a:pt x="406138" y="211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01"/>
            <p:cNvSpPr/>
            <p:nvPr>
              <p:custDataLst>
                <p:tags r:id="rId157"/>
              </p:custDataLst>
            </p:nvPr>
          </p:nvSpPr>
          <p:spPr>
            <a:xfrm>
              <a:off x="1575683" y="1945290"/>
              <a:ext cx="81668" cy="404211"/>
            </a:xfrm>
            <a:custGeom>
              <a:avLst/>
              <a:gdLst/>
              <a:ahLst/>
              <a:cxnLst/>
              <a:rect l="0" t="0" r="0" b="0"/>
              <a:pathLst>
                <a:path w="81668" h="404211">
                  <a:moveTo>
                    <a:pt x="5467" y="35910"/>
                  </a:moveTo>
                  <a:lnTo>
                    <a:pt x="5467" y="35910"/>
                  </a:lnTo>
                  <a:lnTo>
                    <a:pt x="4761" y="13385"/>
                  </a:lnTo>
                  <a:lnTo>
                    <a:pt x="0" y="0"/>
                  </a:lnTo>
                  <a:lnTo>
                    <a:pt x="6141" y="35136"/>
                  </a:lnTo>
                  <a:lnTo>
                    <a:pt x="10705" y="68727"/>
                  </a:lnTo>
                  <a:lnTo>
                    <a:pt x="17438" y="111879"/>
                  </a:lnTo>
                  <a:lnTo>
                    <a:pt x="27015" y="159279"/>
                  </a:lnTo>
                  <a:lnTo>
                    <a:pt x="32532" y="183773"/>
                  </a:lnTo>
                  <a:lnTo>
                    <a:pt x="38327" y="207863"/>
                  </a:lnTo>
                  <a:lnTo>
                    <a:pt x="50410" y="255326"/>
                  </a:lnTo>
                  <a:lnTo>
                    <a:pt x="60955" y="296647"/>
                  </a:lnTo>
                  <a:lnTo>
                    <a:pt x="69639" y="332415"/>
                  </a:lnTo>
                  <a:lnTo>
                    <a:pt x="77790" y="373530"/>
                  </a:lnTo>
                  <a:lnTo>
                    <a:pt x="81667" y="404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02"/>
            <p:cNvSpPr/>
            <p:nvPr>
              <p:custDataLst>
                <p:tags r:id="rId158"/>
              </p:custDataLst>
            </p:nvPr>
          </p:nvSpPr>
          <p:spPr>
            <a:xfrm>
              <a:off x="1555253" y="2241550"/>
              <a:ext cx="95748" cy="50801"/>
            </a:xfrm>
            <a:custGeom>
              <a:avLst/>
              <a:gdLst/>
              <a:ahLst/>
              <a:cxnLst/>
              <a:rect l="0" t="0" r="0" b="0"/>
              <a:pathLst>
                <a:path w="95748" h="50801">
                  <a:moveTo>
                    <a:pt x="13197" y="0"/>
                  </a:moveTo>
                  <a:lnTo>
                    <a:pt x="13197" y="0"/>
                  </a:lnTo>
                  <a:lnTo>
                    <a:pt x="3084" y="3371"/>
                  </a:lnTo>
                  <a:lnTo>
                    <a:pt x="811" y="5069"/>
                  </a:lnTo>
                  <a:lnTo>
                    <a:pt x="0" y="6908"/>
                  </a:lnTo>
                  <a:lnTo>
                    <a:pt x="166" y="8838"/>
                  </a:lnTo>
                  <a:lnTo>
                    <a:pt x="46306" y="34177"/>
                  </a:lnTo>
                  <a:lnTo>
                    <a:pt x="9574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03"/>
            <p:cNvSpPr/>
            <p:nvPr>
              <p:custDataLst>
                <p:tags r:id="rId159"/>
              </p:custDataLst>
            </p:nvPr>
          </p:nvSpPr>
          <p:spPr>
            <a:xfrm>
              <a:off x="1612900" y="2261483"/>
              <a:ext cx="114301" cy="100718"/>
            </a:xfrm>
            <a:custGeom>
              <a:avLst/>
              <a:gdLst/>
              <a:ahLst/>
              <a:cxnLst/>
              <a:rect l="0" t="0" r="0" b="0"/>
              <a:pathLst>
                <a:path w="114301" h="10071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2096"/>
                  </a:lnTo>
                  <a:lnTo>
                    <a:pt x="112889" y="1103"/>
                  </a:lnTo>
                  <a:lnTo>
                    <a:pt x="107558" y="0"/>
                  </a:lnTo>
                  <a:lnTo>
                    <a:pt x="96623" y="2750"/>
                  </a:lnTo>
                  <a:lnTo>
                    <a:pt x="65783" y="16480"/>
                  </a:lnTo>
                  <a:lnTo>
                    <a:pt x="23305" y="56297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764"/>
          <p:cNvGrpSpPr/>
          <p:nvPr/>
        </p:nvGrpSpPr>
        <p:grpSpPr>
          <a:xfrm>
            <a:off x="3449717" y="2014356"/>
            <a:ext cx="652384" cy="360851"/>
            <a:chOff x="3449717" y="2014356"/>
            <a:chExt cx="652384" cy="360851"/>
          </a:xfrm>
        </p:grpSpPr>
        <p:sp>
          <p:nvSpPr>
            <p:cNvPr id="32" name="SMARTInkShape-4104"/>
            <p:cNvSpPr/>
            <p:nvPr>
              <p:custDataLst>
                <p:tags r:id="rId145"/>
              </p:custDataLst>
            </p:nvPr>
          </p:nvSpPr>
          <p:spPr>
            <a:xfrm>
              <a:off x="3771900" y="2178757"/>
              <a:ext cx="330201" cy="163944"/>
            </a:xfrm>
            <a:custGeom>
              <a:avLst/>
              <a:gdLst/>
              <a:ahLst/>
              <a:cxnLst/>
              <a:rect l="0" t="0" r="0" b="0"/>
              <a:pathLst>
                <a:path w="330201" h="163944">
                  <a:moveTo>
                    <a:pt x="0" y="5643"/>
                  </a:moveTo>
                  <a:lnTo>
                    <a:pt x="0" y="5643"/>
                  </a:lnTo>
                  <a:lnTo>
                    <a:pt x="0" y="176"/>
                  </a:lnTo>
                  <a:lnTo>
                    <a:pt x="0" y="42032"/>
                  </a:lnTo>
                  <a:lnTo>
                    <a:pt x="0" y="76868"/>
                  </a:lnTo>
                  <a:lnTo>
                    <a:pt x="6742" y="117371"/>
                  </a:lnTo>
                  <a:lnTo>
                    <a:pt x="18823" y="158619"/>
                  </a:lnTo>
                  <a:lnTo>
                    <a:pt x="21015" y="162660"/>
                  </a:lnTo>
                  <a:lnTo>
                    <a:pt x="23888" y="163943"/>
                  </a:lnTo>
                  <a:lnTo>
                    <a:pt x="27214" y="163388"/>
                  </a:lnTo>
                  <a:lnTo>
                    <a:pt x="30842" y="161606"/>
                  </a:lnTo>
                  <a:lnTo>
                    <a:pt x="36756" y="153982"/>
                  </a:lnTo>
                  <a:lnTo>
                    <a:pt x="41736" y="141422"/>
                  </a:lnTo>
                  <a:lnTo>
                    <a:pt x="48801" y="98864"/>
                  </a:lnTo>
                  <a:lnTo>
                    <a:pt x="50683" y="59437"/>
                  </a:lnTo>
                  <a:lnTo>
                    <a:pt x="50766" y="64072"/>
                  </a:lnTo>
                  <a:lnTo>
                    <a:pt x="57531" y="77753"/>
                  </a:lnTo>
                  <a:lnTo>
                    <a:pt x="77530" y="100634"/>
                  </a:lnTo>
                  <a:lnTo>
                    <a:pt x="89491" y="110420"/>
                  </a:lnTo>
                  <a:lnTo>
                    <a:pt x="103744" y="115711"/>
                  </a:lnTo>
                  <a:lnTo>
                    <a:pt x="111496" y="117121"/>
                  </a:lnTo>
                  <a:lnTo>
                    <a:pt x="125754" y="114926"/>
                  </a:lnTo>
                  <a:lnTo>
                    <a:pt x="138440" y="108541"/>
                  </a:lnTo>
                  <a:lnTo>
                    <a:pt x="153516" y="92340"/>
                  </a:lnTo>
                  <a:lnTo>
                    <a:pt x="162539" y="77807"/>
                  </a:lnTo>
                  <a:lnTo>
                    <a:pt x="168809" y="47016"/>
                  </a:lnTo>
                  <a:lnTo>
                    <a:pt x="167296" y="17823"/>
                  </a:lnTo>
                  <a:lnTo>
                    <a:pt x="164448" y="10941"/>
                  </a:lnTo>
                  <a:lnTo>
                    <a:pt x="155637" y="1412"/>
                  </a:lnTo>
                  <a:lnTo>
                    <a:pt x="150325" y="0"/>
                  </a:lnTo>
                  <a:lnTo>
                    <a:pt x="138778" y="2194"/>
                  </a:lnTo>
                  <a:lnTo>
                    <a:pt x="120376" y="11363"/>
                  </a:lnTo>
                  <a:lnTo>
                    <a:pt x="109710" y="26530"/>
                  </a:lnTo>
                  <a:lnTo>
                    <a:pt x="104890" y="36501"/>
                  </a:lnTo>
                  <a:lnTo>
                    <a:pt x="103297" y="58869"/>
                  </a:lnTo>
                  <a:lnTo>
                    <a:pt x="104848" y="70760"/>
                  </a:lnTo>
                  <a:lnTo>
                    <a:pt x="115979" y="91499"/>
                  </a:lnTo>
                  <a:lnTo>
                    <a:pt x="123885" y="100980"/>
                  </a:lnTo>
                  <a:lnTo>
                    <a:pt x="147723" y="115278"/>
                  </a:lnTo>
                  <a:lnTo>
                    <a:pt x="179249" y="124925"/>
                  </a:lnTo>
                  <a:lnTo>
                    <a:pt x="219131" y="129213"/>
                  </a:lnTo>
                  <a:lnTo>
                    <a:pt x="257082" y="129237"/>
                  </a:lnTo>
                  <a:lnTo>
                    <a:pt x="300774" y="125284"/>
                  </a:lnTo>
                  <a:lnTo>
                    <a:pt x="330200" y="119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05"/>
            <p:cNvSpPr/>
            <p:nvPr>
              <p:custDataLst>
                <p:tags r:id="rId146"/>
              </p:custDataLst>
            </p:nvPr>
          </p:nvSpPr>
          <p:spPr>
            <a:xfrm>
              <a:off x="3645783" y="2190750"/>
              <a:ext cx="113418" cy="159420"/>
            </a:xfrm>
            <a:custGeom>
              <a:avLst/>
              <a:gdLst/>
              <a:ahLst/>
              <a:cxnLst/>
              <a:rect l="0" t="0" r="0" b="0"/>
              <a:pathLst>
                <a:path w="113418" h="159420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3371"/>
                  </a:lnTo>
                  <a:lnTo>
                    <a:pt x="11167" y="10670"/>
                  </a:lnTo>
                  <a:lnTo>
                    <a:pt x="38275" y="53618"/>
                  </a:lnTo>
                  <a:lnTo>
                    <a:pt x="59455" y="97061"/>
                  </a:lnTo>
                  <a:lnTo>
                    <a:pt x="70746" y="134857"/>
                  </a:lnTo>
                  <a:lnTo>
                    <a:pt x="70228" y="147190"/>
                  </a:lnTo>
                  <a:lnTo>
                    <a:pt x="67646" y="155494"/>
                  </a:lnTo>
                  <a:lnTo>
                    <a:pt x="65970" y="158696"/>
                  </a:lnTo>
                  <a:lnTo>
                    <a:pt x="63441" y="159419"/>
                  </a:lnTo>
                  <a:lnTo>
                    <a:pt x="60344" y="158491"/>
                  </a:lnTo>
                  <a:lnTo>
                    <a:pt x="56869" y="156460"/>
                  </a:lnTo>
                  <a:lnTo>
                    <a:pt x="45235" y="136748"/>
                  </a:lnTo>
                  <a:lnTo>
                    <a:pt x="30073" y="90460"/>
                  </a:lnTo>
                  <a:lnTo>
                    <a:pt x="26986" y="70308"/>
                  </a:lnTo>
                  <a:lnTo>
                    <a:pt x="29378" y="53826"/>
                  </a:lnTo>
                  <a:lnTo>
                    <a:pt x="38657" y="34528"/>
                  </a:lnTo>
                  <a:lnTo>
                    <a:pt x="42410" y="29369"/>
                  </a:lnTo>
                  <a:lnTo>
                    <a:pt x="47029" y="25929"/>
                  </a:lnTo>
                  <a:lnTo>
                    <a:pt x="88220" y="9401"/>
                  </a:lnTo>
                  <a:lnTo>
                    <a:pt x="1134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06"/>
            <p:cNvSpPr/>
            <p:nvPr>
              <p:custDataLst>
                <p:tags r:id="rId147"/>
              </p:custDataLst>
            </p:nvPr>
          </p:nvSpPr>
          <p:spPr>
            <a:xfrm>
              <a:off x="3449717" y="2197100"/>
              <a:ext cx="138034" cy="44451"/>
            </a:xfrm>
            <a:custGeom>
              <a:avLst/>
              <a:gdLst/>
              <a:ahLst/>
              <a:cxnLst/>
              <a:rect l="0" t="0" r="0" b="0"/>
              <a:pathLst>
                <a:path w="138034" h="44451">
                  <a:moveTo>
                    <a:pt x="23733" y="44450"/>
                  </a:moveTo>
                  <a:lnTo>
                    <a:pt x="23733" y="44450"/>
                  </a:lnTo>
                  <a:lnTo>
                    <a:pt x="0" y="38361"/>
                  </a:lnTo>
                  <a:lnTo>
                    <a:pt x="41782" y="27976"/>
                  </a:lnTo>
                  <a:lnTo>
                    <a:pt x="84428" y="16442"/>
                  </a:lnTo>
                  <a:lnTo>
                    <a:pt x="138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07"/>
            <p:cNvSpPr/>
            <p:nvPr>
              <p:custDataLst>
                <p:tags r:id="rId148"/>
              </p:custDataLst>
            </p:nvPr>
          </p:nvSpPr>
          <p:spPr>
            <a:xfrm>
              <a:off x="3499900" y="2014356"/>
              <a:ext cx="100551" cy="360851"/>
            </a:xfrm>
            <a:custGeom>
              <a:avLst/>
              <a:gdLst/>
              <a:ahLst/>
              <a:cxnLst/>
              <a:rect l="0" t="0" r="0" b="0"/>
              <a:pathLst>
                <a:path w="100551" h="360851">
                  <a:moveTo>
                    <a:pt x="24350" y="17644"/>
                  </a:moveTo>
                  <a:lnTo>
                    <a:pt x="24350" y="17644"/>
                  </a:lnTo>
                  <a:lnTo>
                    <a:pt x="29376" y="5710"/>
                  </a:lnTo>
                  <a:lnTo>
                    <a:pt x="30438" y="0"/>
                  </a:lnTo>
                  <a:lnTo>
                    <a:pt x="18468" y="35345"/>
                  </a:lnTo>
                  <a:lnTo>
                    <a:pt x="10917" y="65493"/>
                  </a:lnTo>
                  <a:lnTo>
                    <a:pt x="4269" y="102410"/>
                  </a:lnTo>
                  <a:lnTo>
                    <a:pt x="1314" y="142336"/>
                  </a:lnTo>
                  <a:lnTo>
                    <a:pt x="0" y="183600"/>
                  </a:lnTo>
                  <a:lnTo>
                    <a:pt x="122" y="224047"/>
                  </a:lnTo>
                  <a:lnTo>
                    <a:pt x="2528" y="260838"/>
                  </a:lnTo>
                  <a:lnTo>
                    <a:pt x="7850" y="306542"/>
                  </a:lnTo>
                  <a:lnTo>
                    <a:pt x="17266" y="340153"/>
                  </a:lnTo>
                  <a:lnTo>
                    <a:pt x="24965" y="353363"/>
                  </a:lnTo>
                  <a:lnTo>
                    <a:pt x="28993" y="357873"/>
                  </a:lnTo>
                  <a:lnTo>
                    <a:pt x="34501" y="360175"/>
                  </a:lnTo>
                  <a:lnTo>
                    <a:pt x="48146" y="360850"/>
                  </a:lnTo>
                  <a:lnTo>
                    <a:pt x="61737" y="355035"/>
                  </a:lnTo>
                  <a:lnTo>
                    <a:pt x="81288" y="337980"/>
                  </a:lnTo>
                  <a:lnTo>
                    <a:pt x="91989" y="322999"/>
                  </a:lnTo>
                  <a:lnTo>
                    <a:pt x="100550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765"/>
          <p:cNvGrpSpPr/>
          <p:nvPr/>
        </p:nvGrpSpPr>
        <p:grpSpPr>
          <a:xfrm>
            <a:off x="2667000" y="3175000"/>
            <a:ext cx="350523" cy="366660"/>
            <a:chOff x="2667000" y="3175000"/>
            <a:chExt cx="350523" cy="366660"/>
          </a:xfrm>
        </p:grpSpPr>
        <p:sp>
          <p:nvSpPr>
            <p:cNvPr id="37" name="SMARTInkShape-4108"/>
            <p:cNvSpPr/>
            <p:nvPr>
              <p:custDataLst>
                <p:tags r:id="rId143"/>
              </p:custDataLst>
            </p:nvPr>
          </p:nvSpPr>
          <p:spPr>
            <a:xfrm>
              <a:off x="2941372" y="3448050"/>
              <a:ext cx="76151" cy="78840"/>
            </a:xfrm>
            <a:custGeom>
              <a:avLst/>
              <a:gdLst/>
              <a:ahLst/>
              <a:cxnLst/>
              <a:rect l="0" t="0" r="0" b="0"/>
              <a:pathLst>
                <a:path w="76151" h="78840">
                  <a:moveTo>
                    <a:pt x="43128" y="19050"/>
                  </a:moveTo>
                  <a:lnTo>
                    <a:pt x="43128" y="19050"/>
                  </a:lnTo>
                  <a:lnTo>
                    <a:pt x="33015" y="19050"/>
                  </a:lnTo>
                  <a:lnTo>
                    <a:pt x="16613" y="25792"/>
                  </a:lnTo>
                  <a:lnTo>
                    <a:pt x="1719" y="40098"/>
                  </a:lnTo>
                  <a:lnTo>
                    <a:pt x="0" y="45076"/>
                  </a:lnTo>
                  <a:lnTo>
                    <a:pt x="265" y="49806"/>
                  </a:lnTo>
                  <a:lnTo>
                    <a:pt x="5027" y="59530"/>
                  </a:lnTo>
                  <a:lnTo>
                    <a:pt x="14200" y="70908"/>
                  </a:lnTo>
                  <a:lnTo>
                    <a:pt x="29095" y="77376"/>
                  </a:lnTo>
                  <a:lnTo>
                    <a:pt x="46063" y="78839"/>
                  </a:lnTo>
                  <a:lnTo>
                    <a:pt x="60660" y="74786"/>
                  </a:lnTo>
                  <a:lnTo>
                    <a:pt x="70440" y="66399"/>
                  </a:lnTo>
                  <a:lnTo>
                    <a:pt x="74036" y="61199"/>
                  </a:lnTo>
                  <a:lnTo>
                    <a:pt x="76150" y="49777"/>
                  </a:lnTo>
                  <a:lnTo>
                    <a:pt x="75726" y="43768"/>
                  </a:lnTo>
                  <a:lnTo>
                    <a:pt x="69610" y="31447"/>
                  </a:lnTo>
                  <a:lnTo>
                    <a:pt x="59131" y="19621"/>
                  </a:lnTo>
                  <a:lnTo>
                    <a:pt x="30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109"/>
            <p:cNvSpPr/>
            <p:nvPr>
              <p:custDataLst>
                <p:tags r:id="rId144"/>
              </p:custDataLst>
            </p:nvPr>
          </p:nvSpPr>
          <p:spPr>
            <a:xfrm>
              <a:off x="2667000" y="3175000"/>
              <a:ext cx="215901" cy="366660"/>
            </a:xfrm>
            <a:custGeom>
              <a:avLst/>
              <a:gdLst/>
              <a:ahLst/>
              <a:cxnLst/>
              <a:rect l="0" t="0" r="0" b="0"/>
              <a:pathLst>
                <a:path w="215901" h="366660">
                  <a:moveTo>
                    <a:pt x="0" y="0"/>
                  </a:moveTo>
                  <a:lnTo>
                    <a:pt x="0" y="0"/>
                  </a:lnTo>
                  <a:lnTo>
                    <a:pt x="8789" y="38919"/>
                  </a:lnTo>
                  <a:lnTo>
                    <a:pt x="17312" y="77269"/>
                  </a:lnTo>
                  <a:lnTo>
                    <a:pt x="23536" y="102313"/>
                  </a:lnTo>
                  <a:lnTo>
                    <a:pt x="30507" y="129592"/>
                  </a:lnTo>
                  <a:lnTo>
                    <a:pt x="37271" y="158361"/>
                  </a:lnTo>
                  <a:lnTo>
                    <a:pt x="43898" y="188124"/>
                  </a:lnTo>
                  <a:lnTo>
                    <a:pt x="50432" y="218549"/>
                  </a:lnTo>
                  <a:lnTo>
                    <a:pt x="56904" y="246594"/>
                  </a:lnTo>
                  <a:lnTo>
                    <a:pt x="63336" y="273051"/>
                  </a:lnTo>
                  <a:lnTo>
                    <a:pt x="74011" y="318206"/>
                  </a:lnTo>
                  <a:lnTo>
                    <a:pt x="80863" y="362664"/>
                  </a:lnTo>
                  <a:lnTo>
                    <a:pt x="81425" y="366659"/>
                  </a:lnTo>
                  <a:lnTo>
                    <a:pt x="80389" y="365795"/>
                  </a:lnTo>
                  <a:lnTo>
                    <a:pt x="61404" y="323015"/>
                  </a:lnTo>
                  <a:lnTo>
                    <a:pt x="49868" y="290552"/>
                  </a:lnTo>
                  <a:lnTo>
                    <a:pt x="37118" y="245780"/>
                  </a:lnTo>
                  <a:lnTo>
                    <a:pt x="32810" y="221802"/>
                  </a:lnTo>
                  <a:lnTo>
                    <a:pt x="33868" y="219835"/>
                  </a:lnTo>
                  <a:lnTo>
                    <a:pt x="35984" y="218523"/>
                  </a:lnTo>
                  <a:lnTo>
                    <a:pt x="47586" y="216677"/>
                  </a:lnTo>
                  <a:lnTo>
                    <a:pt x="73840" y="212682"/>
                  </a:lnTo>
                  <a:lnTo>
                    <a:pt x="101293" y="203736"/>
                  </a:lnTo>
                  <a:lnTo>
                    <a:pt x="128399" y="185407"/>
                  </a:lnTo>
                  <a:lnTo>
                    <a:pt x="162136" y="147448"/>
                  </a:lnTo>
                  <a:lnTo>
                    <a:pt x="181861" y="107972"/>
                  </a:lnTo>
                  <a:lnTo>
                    <a:pt x="192095" y="67818"/>
                  </a:lnTo>
                  <a:lnTo>
                    <a:pt x="196224" y="36918"/>
                  </a:lnTo>
                  <a:lnTo>
                    <a:pt x="193293" y="46765"/>
                  </a:lnTo>
                  <a:lnTo>
                    <a:pt x="191327" y="81041"/>
                  </a:lnTo>
                  <a:lnTo>
                    <a:pt x="190868" y="120450"/>
                  </a:lnTo>
                  <a:lnTo>
                    <a:pt x="190664" y="167127"/>
                  </a:lnTo>
                  <a:lnTo>
                    <a:pt x="190573" y="213744"/>
                  </a:lnTo>
                  <a:lnTo>
                    <a:pt x="192414" y="256569"/>
                  </a:lnTo>
                  <a:lnTo>
                    <a:pt x="196995" y="293948"/>
                  </a:lnTo>
                  <a:lnTo>
                    <a:pt x="2159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66"/>
          <p:cNvGrpSpPr/>
          <p:nvPr/>
        </p:nvGrpSpPr>
        <p:grpSpPr>
          <a:xfrm>
            <a:off x="2025650" y="749300"/>
            <a:ext cx="7562851" cy="3302385"/>
            <a:chOff x="2025650" y="749300"/>
            <a:chExt cx="7562851" cy="3302385"/>
          </a:xfrm>
        </p:grpSpPr>
        <p:sp>
          <p:nvSpPr>
            <p:cNvPr id="40" name="SMARTInkShape-4110"/>
            <p:cNvSpPr/>
            <p:nvPr>
              <p:custDataLst>
                <p:tags r:id="rId136"/>
              </p:custDataLst>
            </p:nvPr>
          </p:nvSpPr>
          <p:spPr>
            <a:xfrm>
              <a:off x="4298950" y="749300"/>
              <a:ext cx="311151" cy="3302385"/>
            </a:xfrm>
            <a:custGeom>
              <a:avLst/>
              <a:gdLst/>
              <a:ahLst/>
              <a:cxnLst/>
              <a:rect l="0" t="0" r="0" b="0"/>
              <a:pathLst>
                <a:path w="311151" h="3302385">
                  <a:moveTo>
                    <a:pt x="0" y="0"/>
                  </a:moveTo>
                  <a:lnTo>
                    <a:pt x="0" y="0"/>
                  </a:lnTo>
                  <a:lnTo>
                    <a:pt x="5026" y="40182"/>
                  </a:lnTo>
                  <a:lnTo>
                    <a:pt x="7172" y="71481"/>
                  </a:lnTo>
                  <a:lnTo>
                    <a:pt x="12830" y="111262"/>
                  </a:lnTo>
                  <a:lnTo>
                    <a:pt x="16315" y="136263"/>
                  </a:lnTo>
                  <a:lnTo>
                    <a:pt x="20048" y="164220"/>
                  </a:lnTo>
                  <a:lnTo>
                    <a:pt x="23949" y="194147"/>
                  </a:lnTo>
                  <a:lnTo>
                    <a:pt x="27255" y="228209"/>
                  </a:lnTo>
                  <a:lnTo>
                    <a:pt x="30164" y="265028"/>
                  </a:lnTo>
                  <a:lnTo>
                    <a:pt x="32810" y="303685"/>
                  </a:lnTo>
                  <a:lnTo>
                    <a:pt x="35984" y="347801"/>
                  </a:lnTo>
                  <a:lnTo>
                    <a:pt x="39512" y="395556"/>
                  </a:lnTo>
                  <a:lnTo>
                    <a:pt x="43274" y="445738"/>
                  </a:lnTo>
                  <a:lnTo>
                    <a:pt x="47900" y="499653"/>
                  </a:lnTo>
                  <a:lnTo>
                    <a:pt x="53099" y="556057"/>
                  </a:lnTo>
                  <a:lnTo>
                    <a:pt x="58683" y="614122"/>
                  </a:lnTo>
                  <a:lnTo>
                    <a:pt x="63816" y="674703"/>
                  </a:lnTo>
                  <a:lnTo>
                    <a:pt x="68650" y="736963"/>
                  </a:lnTo>
                  <a:lnTo>
                    <a:pt x="73283" y="800342"/>
                  </a:lnTo>
                  <a:lnTo>
                    <a:pt x="79194" y="865878"/>
                  </a:lnTo>
                  <a:lnTo>
                    <a:pt x="85958" y="932852"/>
                  </a:lnTo>
                  <a:lnTo>
                    <a:pt x="93288" y="1000785"/>
                  </a:lnTo>
                  <a:lnTo>
                    <a:pt x="100998" y="1070767"/>
                  </a:lnTo>
                  <a:lnTo>
                    <a:pt x="108960" y="1142117"/>
                  </a:lnTo>
                  <a:lnTo>
                    <a:pt x="117090" y="1214378"/>
                  </a:lnTo>
                  <a:lnTo>
                    <a:pt x="126038" y="1287247"/>
                  </a:lnTo>
                  <a:lnTo>
                    <a:pt x="135530" y="1360520"/>
                  </a:lnTo>
                  <a:lnTo>
                    <a:pt x="145387" y="1434063"/>
                  </a:lnTo>
                  <a:lnTo>
                    <a:pt x="155486" y="1509198"/>
                  </a:lnTo>
                  <a:lnTo>
                    <a:pt x="165746" y="1585393"/>
                  </a:lnTo>
                  <a:lnTo>
                    <a:pt x="176114" y="1662295"/>
                  </a:lnTo>
                  <a:lnTo>
                    <a:pt x="186554" y="1738963"/>
                  </a:lnTo>
                  <a:lnTo>
                    <a:pt x="197041" y="1815475"/>
                  </a:lnTo>
                  <a:lnTo>
                    <a:pt x="207561" y="1891884"/>
                  </a:lnTo>
                  <a:lnTo>
                    <a:pt x="218101" y="1966106"/>
                  </a:lnTo>
                  <a:lnTo>
                    <a:pt x="228657" y="2038871"/>
                  </a:lnTo>
                  <a:lnTo>
                    <a:pt x="239221" y="2110664"/>
                  </a:lnTo>
                  <a:lnTo>
                    <a:pt x="248381" y="2182515"/>
                  </a:lnTo>
                  <a:lnTo>
                    <a:pt x="256604" y="2254404"/>
                  </a:lnTo>
                  <a:lnTo>
                    <a:pt x="264202" y="2326319"/>
                  </a:lnTo>
                  <a:lnTo>
                    <a:pt x="269974" y="2394018"/>
                  </a:lnTo>
                  <a:lnTo>
                    <a:pt x="274527" y="2458907"/>
                  </a:lnTo>
                  <a:lnTo>
                    <a:pt x="278268" y="2521921"/>
                  </a:lnTo>
                  <a:lnTo>
                    <a:pt x="281468" y="2582981"/>
                  </a:lnTo>
                  <a:lnTo>
                    <a:pt x="284306" y="2642737"/>
                  </a:lnTo>
                  <a:lnTo>
                    <a:pt x="286904" y="2701625"/>
                  </a:lnTo>
                  <a:lnTo>
                    <a:pt x="287931" y="2757111"/>
                  </a:lnTo>
                  <a:lnTo>
                    <a:pt x="287910" y="2810329"/>
                  </a:lnTo>
                  <a:lnTo>
                    <a:pt x="287190" y="2862037"/>
                  </a:lnTo>
                  <a:lnTo>
                    <a:pt x="286710" y="2909913"/>
                  </a:lnTo>
                  <a:lnTo>
                    <a:pt x="286390" y="2955237"/>
                  </a:lnTo>
                  <a:lnTo>
                    <a:pt x="286177" y="2998858"/>
                  </a:lnTo>
                  <a:lnTo>
                    <a:pt x="285329" y="3037816"/>
                  </a:lnTo>
                  <a:lnTo>
                    <a:pt x="284059" y="3073666"/>
                  </a:lnTo>
                  <a:lnTo>
                    <a:pt x="282506" y="3107444"/>
                  </a:lnTo>
                  <a:lnTo>
                    <a:pt x="281470" y="3137724"/>
                  </a:lnTo>
                  <a:lnTo>
                    <a:pt x="280780" y="3165671"/>
                  </a:lnTo>
                  <a:lnTo>
                    <a:pt x="280014" y="3213187"/>
                  </a:lnTo>
                  <a:lnTo>
                    <a:pt x="279582" y="3259065"/>
                  </a:lnTo>
                  <a:lnTo>
                    <a:pt x="281318" y="3294564"/>
                  </a:lnTo>
                  <a:lnTo>
                    <a:pt x="282795" y="3299160"/>
                  </a:lnTo>
                  <a:lnTo>
                    <a:pt x="285191" y="3301517"/>
                  </a:lnTo>
                  <a:lnTo>
                    <a:pt x="288200" y="3302384"/>
                  </a:lnTo>
                  <a:lnTo>
                    <a:pt x="291616" y="3302256"/>
                  </a:lnTo>
                  <a:lnTo>
                    <a:pt x="299175" y="3296469"/>
                  </a:lnTo>
                  <a:lnTo>
                    <a:pt x="303167" y="3291963"/>
                  </a:lnTo>
                  <a:lnTo>
                    <a:pt x="307602" y="3275667"/>
                  </a:lnTo>
                  <a:lnTo>
                    <a:pt x="311150" y="324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11"/>
            <p:cNvSpPr/>
            <p:nvPr>
              <p:custDataLst>
                <p:tags r:id="rId137"/>
              </p:custDataLst>
            </p:nvPr>
          </p:nvSpPr>
          <p:spPr>
            <a:xfrm>
              <a:off x="2025650" y="2624377"/>
              <a:ext cx="7562851" cy="349905"/>
            </a:xfrm>
            <a:custGeom>
              <a:avLst/>
              <a:gdLst/>
              <a:ahLst/>
              <a:cxnLst/>
              <a:rect l="0" t="0" r="0" b="0"/>
              <a:pathLst>
                <a:path w="7562851" h="349905">
                  <a:moveTo>
                    <a:pt x="0" y="334723"/>
                  </a:moveTo>
                  <a:lnTo>
                    <a:pt x="0" y="334723"/>
                  </a:lnTo>
                  <a:lnTo>
                    <a:pt x="3371" y="334723"/>
                  </a:lnTo>
                  <a:lnTo>
                    <a:pt x="44877" y="346656"/>
                  </a:lnTo>
                  <a:lnTo>
                    <a:pt x="82034" y="349904"/>
                  </a:lnTo>
                  <a:lnTo>
                    <a:pt x="129123" y="348996"/>
                  </a:lnTo>
                  <a:lnTo>
                    <a:pt x="158754" y="346355"/>
                  </a:lnTo>
                  <a:lnTo>
                    <a:pt x="191913" y="342478"/>
                  </a:lnTo>
                  <a:lnTo>
                    <a:pt x="227426" y="337776"/>
                  </a:lnTo>
                  <a:lnTo>
                    <a:pt x="267328" y="333231"/>
                  </a:lnTo>
                  <a:lnTo>
                    <a:pt x="310158" y="328789"/>
                  </a:lnTo>
                  <a:lnTo>
                    <a:pt x="354938" y="324417"/>
                  </a:lnTo>
                  <a:lnTo>
                    <a:pt x="405959" y="318680"/>
                  </a:lnTo>
                  <a:lnTo>
                    <a:pt x="461139" y="312033"/>
                  </a:lnTo>
                  <a:lnTo>
                    <a:pt x="519093" y="304780"/>
                  </a:lnTo>
                  <a:lnTo>
                    <a:pt x="583129" y="296416"/>
                  </a:lnTo>
                  <a:lnTo>
                    <a:pt x="651219" y="287313"/>
                  </a:lnTo>
                  <a:lnTo>
                    <a:pt x="722013" y="277716"/>
                  </a:lnTo>
                  <a:lnTo>
                    <a:pt x="798136" y="267791"/>
                  </a:lnTo>
                  <a:lnTo>
                    <a:pt x="877813" y="257646"/>
                  </a:lnTo>
                  <a:lnTo>
                    <a:pt x="959859" y="247355"/>
                  </a:lnTo>
                  <a:lnTo>
                    <a:pt x="1047011" y="236967"/>
                  </a:lnTo>
                  <a:lnTo>
                    <a:pt x="1137569" y="226513"/>
                  </a:lnTo>
                  <a:lnTo>
                    <a:pt x="1230395" y="216016"/>
                  </a:lnTo>
                  <a:lnTo>
                    <a:pt x="1328264" y="204785"/>
                  </a:lnTo>
                  <a:lnTo>
                    <a:pt x="1429493" y="193065"/>
                  </a:lnTo>
                  <a:lnTo>
                    <a:pt x="1532962" y="181017"/>
                  </a:lnTo>
                  <a:lnTo>
                    <a:pt x="1639336" y="168753"/>
                  </a:lnTo>
                  <a:lnTo>
                    <a:pt x="1747646" y="156343"/>
                  </a:lnTo>
                  <a:lnTo>
                    <a:pt x="1857247" y="143836"/>
                  </a:lnTo>
                  <a:lnTo>
                    <a:pt x="1971942" y="131971"/>
                  </a:lnTo>
                  <a:lnTo>
                    <a:pt x="2090034" y="120532"/>
                  </a:lnTo>
                  <a:lnTo>
                    <a:pt x="2210389" y="109379"/>
                  </a:lnTo>
                  <a:lnTo>
                    <a:pt x="2333665" y="99121"/>
                  </a:lnTo>
                  <a:lnTo>
                    <a:pt x="2458888" y="89461"/>
                  </a:lnTo>
                  <a:lnTo>
                    <a:pt x="2585408" y="80198"/>
                  </a:lnTo>
                  <a:lnTo>
                    <a:pt x="2714206" y="71907"/>
                  </a:lnTo>
                  <a:lnTo>
                    <a:pt x="2844520" y="64262"/>
                  </a:lnTo>
                  <a:lnTo>
                    <a:pt x="2975847" y="57049"/>
                  </a:lnTo>
                  <a:lnTo>
                    <a:pt x="3109965" y="49418"/>
                  </a:lnTo>
                  <a:lnTo>
                    <a:pt x="3245943" y="41509"/>
                  </a:lnTo>
                  <a:lnTo>
                    <a:pt x="3383162" y="33413"/>
                  </a:lnTo>
                  <a:lnTo>
                    <a:pt x="3525441" y="26606"/>
                  </a:lnTo>
                  <a:lnTo>
                    <a:pt x="3671094" y="20656"/>
                  </a:lnTo>
                  <a:lnTo>
                    <a:pt x="3818996" y="15278"/>
                  </a:lnTo>
                  <a:lnTo>
                    <a:pt x="3966986" y="10988"/>
                  </a:lnTo>
                  <a:lnTo>
                    <a:pt x="4115035" y="7422"/>
                  </a:lnTo>
                  <a:lnTo>
                    <a:pt x="4263124" y="4339"/>
                  </a:lnTo>
                  <a:lnTo>
                    <a:pt x="4408416" y="2284"/>
                  </a:lnTo>
                  <a:lnTo>
                    <a:pt x="4551844" y="913"/>
                  </a:lnTo>
                  <a:lnTo>
                    <a:pt x="4694029" y="0"/>
                  </a:lnTo>
                  <a:lnTo>
                    <a:pt x="4838208" y="97"/>
                  </a:lnTo>
                  <a:lnTo>
                    <a:pt x="4983717" y="866"/>
                  </a:lnTo>
                  <a:lnTo>
                    <a:pt x="5130111" y="2085"/>
                  </a:lnTo>
                  <a:lnTo>
                    <a:pt x="5273568" y="3603"/>
                  </a:lnTo>
                  <a:lnTo>
                    <a:pt x="5415068" y="5321"/>
                  </a:lnTo>
                  <a:lnTo>
                    <a:pt x="5555262" y="7172"/>
                  </a:lnTo>
                  <a:lnTo>
                    <a:pt x="5690352" y="9111"/>
                  </a:lnTo>
                  <a:lnTo>
                    <a:pt x="5822041" y="11109"/>
                  </a:lnTo>
                  <a:lnTo>
                    <a:pt x="5951460" y="13147"/>
                  </a:lnTo>
                  <a:lnTo>
                    <a:pt x="6077957" y="15917"/>
                  </a:lnTo>
                  <a:lnTo>
                    <a:pt x="6202504" y="19174"/>
                  </a:lnTo>
                  <a:lnTo>
                    <a:pt x="6325753" y="22757"/>
                  </a:lnTo>
                  <a:lnTo>
                    <a:pt x="6441080" y="26557"/>
                  </a:lnTo>
                  <a:lnTo>
                    <a:pt x="6551126" y="30501"/>
                  </a:lnTo>
                  <a:lnTo>
                    <a:pt x="6657650" y="34542"/>
                  </a:lnTo>
                  <a:lnTo>
                    <a:pt x="6756183" y="37941"/>
                  </a:lnTo>
                  <a:lnTo>
                    <a:pt x="6849388" y="40913"/>
                  </a:lnTo>
                  <a:lnTo>
                    <a:pt x="6939042" y="43600"/>
                  </a:lnTo>
                  <a:lnTo>
                    <a:pt x="7022095" y="46096"/>
                  </a:lnTo>
                  <a:lnTo>
                    <a:pt x="7100746" y="48466"/>
                  </a:lnTo>
                  <a:lnTo>
                    <a:pt x="7176464" y="50752"/>
                  </a:lnTo>
                  <a:lnTo>
                    <a:pt x="7241054" y="51570"/>
                  </a:lnTo>
                  <a:lnTo>
                    <a:pt x="7298225" y="51410"/>
                  </a:lnTo>
                  <a:lnTo>
                    <a:pt x="7350450" y="50598"/>
                  </a:lnTo>
                  <a:lnTo>
                    <a:pt x="7393733" y="49350"/>
                  </a:lnTo>
                  <a:lnTo>
                    <a:pt x="7431055" y="47814"/>
                  </a:lnTo>
                  <a:lnTo>
                    <a:pt x="7464403" y="46083"/>
                  </a:lnTo>
                  <a:lnTo>
                    <a:pt x="7510864" y="40398"/>
                  </a:lnTo>
                  <a:lnTo>
                    <a:pt x="7562850" y="2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12"/>
            <p:cNvSpPr/>
            <p:nvPr>
              <p:custDataLst>
                <p:tags r:id="rId138"/>
              </p:custDataLst>
            </p:nvPr>
          </p:nvSpPr>
          <p:spPr>
            <a:xfrm>
              <a:off x="3905250" y="3210130"/>
              <a:ext cx="241301" cy="167886"/>
            </a:xfrm>
            <a:custGeom>
              <a:avLst/>
              <a:gdLst/>
              <a:ahLst/>
              <a:cxnLst/>
              <a:rect l="0" t="0" r="0" b="0"/>
              <a:pathLst>
                <a:path w="241301" h="167886">
                  <a:moveTo>
                    <a:pt x="0" y="85520"/>
                  </a:moveTo>
                  <a:lnTo>
                    <a:pt x="0" y="85520"/>
                  </a:lnTo>
                  <a:lnTo>
                    <a:pt x="3371" y="82149"/>
                  </a:lnTo>
                  <a:lnTo>
                    <a:pt x="6907" y="80494"/>
                  </a:lnTo>
                  <a:lnTo>
                    <a:pt x="8838" y="80053"/>
                  </a:lnTo>
                  <a:lnTo>
                    <a:pt x="10831" y="80464"/>
                  </a:lnTo>
                  <a:lnTo>
                    <a:pt x="17712" y="83708"/>
                  </a:lnTo>
                  <a:lnTo>
                    <a:pt x="24570" y="84715"/>
                  </a:lnTo>
                  <a:lnTo>
                    <a:pt x="36364" y="81911"/>
                  </a:lnTo>
                  <a:lnTo>
                    <a:pt x="44619" y="74744"/>
                  </a:lnTo>
                  <a:lnTo>
                    <a:pt x="69297" y="45426"/>
                  </a:lnTo>
                  <a:lnTo>
                    <a:pt x="76190" y="27719"/>
                  </a:lnTo>
                  <a:lnTo>
                    <a:pt x="76899" y="20175"/>
                  </a:lnTo>
                  <a:lnTo>
                    <a:pt x="73923" y="8029"/>
                  </a:lnTo>
                  <a:lnTo>
                    <a:pt x="70449" y="4227"/>
                  </a:lnTo>
                  <a:lnTo>
                    <a:pt x="60944" y="0"/>
                  </a:lnTo>
                  <a:lnTo>
                    <a:pt x="54740" y="1696"/>
                  </a:lnTo>
                  <a:lnTo>
                    <a:pt x="40321" y="11106"/>
                  </a:lnTo>
                  <a:lnTo>
                    <a:pt x="16337" y="45754"/>
                  </a:lnTo>
                  <a:lnTo>
                    <a:pt x="4840" y="88397"/>
                  </a:lnTo>
                  <a:lnTo>
                    <a:pt x="4805" y="125570"/>
                  </a:lnTo>
                  <a:lnTo>
                    <a:pt x="8848" y="135503"/>
                  </a:lnTo>
                  <a:lnTo>
                    <a:pt x="22747" y="152185"/>
                  </a:lnTo>
                  <a:lnTo>
                    <a:pt x="44447" y="162891"/>
                  </a:lnTo>
                  <a:lnTo>
                    <a:pt x="71965" y="167885"/>
                  </a:lnTo>
                  <a:lnTo>
                    <a:pt x="105362" y="165401"/>
                  </a:lnTo>
                  <a:lnTo>
                    <a:pt x="141372" y="159593"/>
                  </a:lnTo>
                  <a:lnTo>
                    <a:pt x="177132" y="152308"/>
                  </a:lnTo>
                  <a:lnTo>
                    <a:pt x="220092" y="141684"/>
                  </a:lnTo>
                  <a:lnTo>
                    <a:pt x="241300" y="136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13"/>
            <p:cNvSpPr/>
            <p:nvPr>
              <p:custDataLst>
                <p:tags r:id="rId139"/>
              </p:custDataLst>
            </p:nvPr>
          </p:nvSpPr>
          <p:spPr>
            <a:xfrm>
              <a:off x="3833334" y="3239023"/>
              <a:ext cx="52639" cy="164569"/>
            </a:xfrm>
            <a:custGeom>
              <a:avLst/>
              <a:gdLst/>
              <a:ahLst/>
              <a:cxnLst/>
              <a:rect l="0" t="0" r="0" b="0"/>
              <a:pathLst>
                <a:path w="52639" h="164569">
                  <a:moveTo>
                    <a:pt x="40166" y="12177"/>
                  </a:moveTo>
                  <a:lnTo>
                    <a:pt x="40166" y="12177"/>
                  </a:lnTo>
                  <a:lnTo>
                    <a:pt x="36795" y="5435"/>
                  </a:lnTo>
                  <a:lnTo>
                    <a:pt x="35097" y="3449"/>
                  </a:lnTo>
                  <a:lnTo>
                    <a:pt x="31328" y="1242"/>
                  </a:lnTo>
                  <a:lnTo>
                    <a:pt x="21868" y="0"/>
                  </a:lnTo>
                  <a:lnTo>
                    <a:pt x="14159" y="3472"/>
                  </a:lnTo>
                  <a:lnTo>
                    <a:pt x="6735" y="9719"/>
                  </a:lnTo>
                  <a:lnTo>
                    <a:pt x="1084" y="17199"/>
                  </a:lnTo>
                  <a:lnTo>
                    <a:pt x="0" y="21875"/>
                  </a:lnTo>
                  <a:lnTo>
                    <a:pt x="677" y="32715"/>
                  </a:lnTo>
                  <a:lnTo>
                    <a:pt x="8396" y="50718"/>
                  </a:lnTo>
                  <a:lnTo>
                    <a:pt x="40721" y="97254"/>
                  </a:lnTo>
                  <a:lnTo>
                    <a:pt x="52638" y="122365"/>
                  </a:lnTo>
                  <a:lnTo>
                    <a:pt x="52530" y="137349"/>
                  </a:lnTo>
                  <a:lnTo>
                    <a:pt x="50525" y="144309"/>
                  </a:lnTo>
                  <a:lnTo>
                    <a:pt x="42653" y="155804"/>
                  </a:lnTo>
                  <a:lnTo>
                    <a:pt x="37591" y="160845"/>
                  </a:lnTo>
                  <a:lnTo>
                    <a:pt x="31394" y="163500"/>
                  </a:lnTo>
                  <a:lnTo>
                    <a:pt x="16982" y="164568"/>
                  </a:lnTo>
                  <a:lnTo>
                    <a:pt x="11304" y="161749"/>
                  </a:lnTo>
                  <a:lnTo>
                    <a:pt x="3114" y="151091"/>
                  </a:lnTo>
                  <a:lnTo>
                    <a:pt x="885" y="133183"/>
                  </a:lnTo>
                  <a:lnTo>
                    <a:pt x="2066" y="10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14"/>
            <p:cNvSpPr/>
            <p:nvPr>
              <p:custDataLst>
                <p:tags r:id="rId140"/>
              </p:custDataLst>
            </p:nvPr>
          </p:nvSpPr>
          <p:spPr>
            <a:xfrm>
              <a:off x="3532291" y="3081890"/>
              <a:ext cx="277710" cy="331185"/>
            </a:xfrm>
            <a:custGeom>
              <a:avLst/>
              <a:gdLst/>
              <a:ahLst/>
              <a:cxnLst/>
              <a:rect l="0" t="0" r="0" b="0"/>
              <a:pathLst>
                <a:path w="277710" h="331185">
                  <a:moveTo>
                    <a:pt x="157059" y="239160"/>
                  </a:moveTo>
                  <a:lnTo>
                    <a:pt x="157059" y="239160"/>
                  </a:lnTo>
                  <a:lnTo>
                    <a:pt x="109496" y="233693"/>
                  </a:lnTo>
                  <a:lnTo>
                    <a:pt x="70216" y="239813"/>
                  </a:lnTo>
                  <a:lnTo>
                    <a:pt x="34039" y="257306"/>
                  </a:lnTo>
                  <a:lnTo>
                    <a:pt x="7720" y="280363"/>
                  </a:lnTo>
                  <a:lnTo>
                    <a:pt x="3171" y="288501"/>
                  </a:lnTo>
                  <a:lnTo>
                    <a:pt x="0" y="305068"/>
                  </a:lnTo>
                  <a:lnTo>
                    <a:pt x="2258" y="312027"/>
                  </a:lnTo>
                  <a:lnTo>
                    <a:pt x="12294" y="323521"/>
                  </a:lnTo>
                  <a:lnTo>
                    <a:pt x="26162" y="329570"/>
                  </a:lnTo>
                  <a:lnTo>
                    <a:pt x="33811" y="331184"/>
                  </a:lnTo>
                  <a:lnTo>
                    <a:pt x="49836" y="327332"/>
                  </a:lnTo>
                  <a:lnTo>
                    <a:pt x="72842" y="313263"/>
                  </a:lnTo>
                  <a:lnTo>
                    <a:pt x="85057" y="301728"/>
                  </a:lnTo>
                  <a:lnTo>
                    <a:pt x="97814" y="280900"/>
                  </a:lnTo>
                  <a:lnTo>
                    <a:pt x="99218" y="280392"/>
                  </a:lnTo>
                  <a:lnTo>
                    <a:pt x="100859" y="280759"/>
                  </a:lnTo>
                  <a:lnTo>
                    <a:pt x="102659" y="281709"/>
                  </a:lnTo>
                  <a:lnTo>
                    <a:pt x="103859" y="283049"/>
                  </a:lnTo>
                  <a:lnTo>
                    <a:pt x="106959" y="289009"/>
                  </a:lnTo>
                  <a:lnTo>
                    <a:pt x="112685" y="295653"/>
                  </a:lnTo>
                  <a:lnTo>
                    <a:pt x="119933" y="299545"/>
                  </a:lnTo>
                  <a:lnTo>
                    <a:pt x="136085" y="302045"/>
                  </a:lnTo>
                  <a:lnTo>
                    <a:pt x="148208" y="294861"/>
                  </a:lnTo>
                  <a:lnTo>
                    <a:pt x="161592" y="281555"/>
                  </a:lnTo>
                  <a:lnTo>
                    <a:pt x="183563" y="238624"/>
                  </a:lnTo>
                  <a:lnTo>
                    <a:pt x="194239" y="204349"/>
                  </a:lnTo>
                  <a:lnTo>
                    <a:pt x="198073" y="181381"/>
                  </a:lnTo>
                  <a:lnTo>
                    <a:pt x="201335" y="156190"/>
                  </a:lnTo>
                  <a:lnTo>
                    <a:pt x="203510" y="129519"/>
                  </a:lnTo>
                  <a:lnTo>
                    <a:pt x="204960" y="101861"/>
                  </a:lnTo>
                  <a:lnTo>
                    <a:pt x="205926" y="73544"/>
                  </a:lnTo>
                  <a:lnTo>
                    <a:pt x="207000" y="34555"/>
                  </a:lnTo>
                  <a:lnTo>
                    <a:pt x="207689" y="13"/>
                  </a:lnTo>
                  <a:lnTo>
                    <a:pt x="207040" y="0"/>
                  </a:lnTo>
                  <a:lnTo>
                    <a:pt x="204438" y="7513"/>
                  </a:lnTo>
                  <a:lnTo>
                    <a:pt x="205748" y="44465"/>
                  </a:lnTo>
                  <a:lnTo>
                    <a:pt x="208802" y="85366"/>
                  </a:lnTo>
                  <a:lnTo>
                    <a:pt x="210604" y="109114"/>
                  </a:lnTo>
                  <a:lnTo>
                    <a:pt x="213217" y="133412"/>
                  </a:lnTo>
                  <a:lnTo>
                    <a:pt x="216370" y="158079"/>
                  </a:lnTo>
                  <a:lnTo>
                    <a:pt x="219883" y="182989"/>
                  </a:lnTo>
                  <a:lnTo>
                    <a:pt x="229431" y="227601"/>
                  </a:lnTo>
                  <a:lnTo>
                    <a:pt x="240730" y="265067"/>
                  </a:lnTo>
                  <a:lnTo>
                    <a:pt x="252807" y="291126"/>
                  </a:lnTo>
                  <a:lnTo>
                    <a:pt x="258285" y="298498"/>
                  </a:lnTo>
                  <a:lnTo>
                    <a:pt x="263349" y="302708"/>
                  </a:lnTo>
                  <a:lnTo>
                    <a:pt x="277709" y="30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15"/>
            <p:cNvSpPr/>
            <p:nvPr>
              <p:custDataLst>
                <p:tags r:id="rId141"/>
              </p:custDataLst>
            </p:nvPr>
          </p:nvSpPr>
          <p:spPr>
            <a:xfrm>
              <a:off x="3429000" y="33591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5644" y="17003"/>
                  </a:lnTo>
                  <a:lnTo>
                    <a:pt x="10113" y="13452"/>
                  </a:lnTo>
                  <a:lnTo>
                    <a:pt x="39999" y="5083"/>
                  </a:lnTo>
                  <a:lnTo>
                    <a:pt x="83504" y="15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16"/>
            <p:cNvSpPr/>
            <p:nvPr>
              <p:custDataLst>
                <p:tags r:id="rId142"/>
              </p:custDataLst>
            </p:nvPr>
          </p:nvSpPr>
          <p:spPr>
            <a:xfrm>
              <a:off x="3457544" y="3115362"/>
              <a:ext cx="54007" cy="370789"/>
            </a:xfrm>
            <a:custGeom>
              <a:avLst/>
              <a:gdLst/>
              <a:ahLst/>
              <a:cxnLst/>
              <a:rect l="0" t="0" r="0" b="0"/>
              <a:pathLst>
                <a:path w="54007" h="370789">
                  <a:moveTo>
                    <a:pt x="28606" y="8838"/>
                  </a:moveTo>
                  <a:lnTo>
                    <a:pt x="28606" y="8838"/>
                  </a:lnTo>
                  <a:lnTo>
                    <a:pt x="10929" y="0"/>
                  </a:lnTo>
                  <a:lnTo>
                    <a:pt x="8355" y="124"/>
                  </a:lnTo>
                  <a:lnTo>
                    <a:pt x="6639" y="1618"/>
                  </a:lnTo>
                  <a:lnTo>
                    <a:pt x="4026" y="9862"/>
                  </a:lnTo>
                  <a:lnTo>
                    <a:pt x="0" y="41832"/>
                  </a:lnTo>
                  <a:lnTo>
                    <a:pt x="1310" y="78300"/>
                  </a:lnTo>
                  <a:lnTo>
                    <a:pt x="6126" y="124142"/>
                  </a:lnTo>
                  <a:lnTo>
                    <a:pt x="9386" y="149207"/>
                  </a:lnTo>
                  <a:lnTo>
                    <a:pt x="12971" y="175089"/>
                  </a:lnTo>
                  <a:lnTo>
                    <a:pt x="16771" y="201517"/>
                  </a:lnTo>
                  <a:lnTo>
                    <a:pt x="20716" y="228307"/>
                  </a:lnTo>
                  <a:lnTo>
                    <a:pt x="30744" y="275007"/>
                  </a:lnTo>
                  <a:lnTo>
                    <a:pt x="40845" y="314108"/>
                  </a:lnTo>
                  <a:lnTo>
                    <a:pt x="54006" y="37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4117"/>
          <p:cNvSpPr/>
          <p:nvPr>
            <p:custDataLst>
              <p:tags r:id="rId1"/>
            </p:custDataLst>
          </p:nvPr>
        </p:nvSpPr>
        <p:spPr>
          <a:xfrm>
            <a:off x="2197100" y="1473200"/>
            <a:ext cx="7391401" cy="419101"/>
          </a:xfrm>
          <a:custGeom>
            <a:avLst/>
            <a:gdLst/>
            <a:ahLst/>
            <a:cxnLst/>
            <a:rect l="0" t="0" r="0" b="0"/>
            <a:pathLst>
              <a:path w="7391401" h="419101">
                <a:moveTo>
                  <a:pt x="0" y="419100"/>
                </a:moveTo>
                <a:lnTo>
                  <a:pt x="0" y="419100"/>
                </a:lnTo>
                <a:lnTo>
                  <a:pt x="30339" y="419100"/>
                </a:lnTo>
                <a:lnTo>
                  <a:pt x="75338" y="417218"/>
                </a:lnTo>
                <a:lnTo>
                  <a:pt x="103142" y="415729"/>
                </a:lnTo>
                <a:lnTo>
                  <a:pt x="137906" y="412619"/>
                </a:lnTo>
                <a:lnTo>
                  <a:pt x="177309" y="408430"/>
                </a:lnTo>
                <a:lnTo>
                  <a:pt x="219806" y="403520"/>
                </a:lnTo>
                <a:lnTo>
                  <a:pt x="270009" y="396013"/>
                </a:lnTo>
                <a:lnTo>
                  <a:pt x="325351" y="386775"/>
                </a:lnTo>
                <a:lnTo>
                  <a:pt x="384117" y="376384"/>
                </a:lnTo>
                <a:lnTo>
                  <a:pt x="452928" y="363811"/>
                </a:lnTo>
                <a:lnTo>
                  <a:pt x="528435" y="349785"/>
                </a:lnTo>
                <a:lnTo>
                  <a:pt x="608407" y="334790"/>
                </a:lnTo>
                <a:lnTo>
                  <a:pt x="696999" y="318444"/>
                </a:lnTo>
                <a:lnTo>
                  <a:pt x="791338" y="301196"/>
                </a:lnTo>
                <a:lnTo>
                  <a:pt x="889508" y="283347"/>
                </a:lnTo>
                <a:lnTo>
                  <a:pt x="994467" y="265804"/>
                </a:lnTo>
                <a:lnTo>
                  <a:pt x="1103950" y="248464"/>
                </a:lnTo>
                <a:lnTo>
                  <a:pt x="1216450" y="231259"/>
                </a:lnTo>
                <a:lnTo>
                  <a:pt x="1335900" y="214850"/>
                </a:lnTo>
                <a:lnTo>
                  <a:pt x="1459983" y="198972"/>
                </a:lnTo>
                <a:lnTo>
                  <a:pt x="1587155" y="183448"/>
                </a:lnTo>
                <a:lnTo>
                  <a:pt x="1722737" y="168160"/>
                </a:lnTo>
                <a:lnTo>
                  <a:pt x="1863925" y="153029"/>
                </a:lnTo>
                <a:lnTo>
                  <a:pt x="2008849" y="138003"/>
                </a:lnTo>
                <a:lnTo>
                  <a:pt x="2157677" y="124457"/>
                </a:lnTo>
                <a:lnTo>
                  <a:pt x="2309107" y="111899"/>
                </a:lnTo>
                <a:lnTo>
                  <a:pt x="2462271" y="99999"/>
                </a:lnTo>
                <a:lnTo>
                  <a:pt x="2619414" y="89950"/>
                </a:lnTo>
                <a:lnTo>
                  <a:pt x="2779209" y="81133"/>
                </a:lnTo>
                <a:lnTo>
                  <a:pt x="2940773" y="73139"/>
                </a:lnTo>
                <a:lnTo>
                  <a:pt x="3104221" y="66398"/>
                </a:lnTo>
                <a:lnTo>
                  <a:pt x="3268925" y="60493"/>
                </a:lnTo>
                <a:lnTo>
                  <a:pt x="3434467" y="55145"/>
                </a:lnTo>
                <a:lnTo>
                  <a:pt x="3605506" y="50169"/>
                </a:lnTo>
                <a:lnTo>
                  <a:pt x="3780209" y="45440"/>
                </a:lnTo>
                <a:lnTo>
                  <a:pt x="3957357" y="40877"/>
                </a:lnTo>
                <a:lnTo>
                  <a:pt x="4134721" y="37129"/>
                </a:lnTo>
                <a:lnTo>
                  <a:pt x="4312231" y="33925"/>
                </a:lnTo>
                <a:lnTo>
                  <a:pt x="4489837" y="31083"/>
                </a:lnTo>
                <a:lnTo>
                  <a:pt x="4666802" y="28483"/>
                </a:lnTo>
                <a:lnTo>
                  <a:pt x="4843340" y="26044"/>
                </a:lnTo>
                <a:lnTo>
                  <a:pt x="5019594" y="23713"/>
                </a:lnTo>
                <a:lnTo>
                  <a:pt x="5195657" y="22159"/>
                </a:lnTo>
                <a:lnTo>
                  <a:pt x="5371594" y="21122"/>
                </a:lnTo>
                <a:lnTo>
                  <a:pt x="5547446" y="20432"/>
                </a:lnTo>
                <a:lnTo>
                  <a:pt x="5717597" y="19265"/>
                </a:lnTo>
                <a:lnTo>
                  <a:pt x="5883949" y="17783"/>
                </a:lnTo>
                <a:lnTo>
                  <a:pt x="6047766" y="16088"/>
                </a:lnTo>
                <a:lnTo>
                  <a:pt x="6204249" y="14959"/>
                </a:lnTo>
                <a:lnTo>
                  <a:pt x="6355844" y="14206"/>
                </a:lnTo>
                <a:lnTo>
                  <a:pt x="6504178" y="13704"/>
                </a:lnTo>
                <a:lnTo>
                  <a:pt x="6639052" y="12664"/>
                </a:lnTo>
                <a:lnTo>
                  <a:pt x="6764951" y="11265"/>
                </a:lnTo>
                <a:lnTo>
                  <a:pt x="6884867" y="9626"/>
                </a:lnTo>
                <a:lnTo>
                  <a:pt x="6994445" y="7829"/>
                </a:lnTo>
                <a:lnTo>
                  <a:pt x="7097130" y="5925"/>
                </a:lnTo>
                <a:lnTo>
                  <a:pt x="7195220" y="3950"/>
                </a:lnTo>
                <a:lnTo>
                  <a:pt x="7260613" y="2633"/>
                </a:lnTo>
                <a:lnTo>
                  <a:pt x="7391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768"/>
          <p:cNvGrpSpPr/>
          <p:nvPr/>
        </p:nvGrpSpPr>
        <p:grpSpPr>
          <a:xfrm>
            <a:off x="2955441" y="722712"/>
            <a:ext cx="1167355" cy="737789"/>
            <a:chOff x="2955441" y="722712"/>
            <a:chExt cx="1167355" cy="737789"/>
          </a:xfrm>
        </p:grpSpPr>
        <p:sp>
          <p:nvSpPr>
            <p:cNvPr id="49" name="SMARTInkShape-4118"/>
            <p:cNvSpPr/>
            <p:nvPr>
              <p:custDataLst>
                <p:tags r:id="rId125"/>
              </p:custDataLst>
            </p:nvPr>
          </p:nvSpPr>
          <p:spPr>
            <a:xfrm>
              <a:off x="3350776" y="844550"/>
              <a:ext cx="55499" cy="139701"/>
            </a:xfrm>
            <a:custGeom>
              <a:avLst/>
              <a:gdLst/>
              <a:ahLst/>
              <a:cxnLst/>
              <a:rect l="0" t="0" r="0" b="0"/>
              <a:pathLst>
                <a:path w="55499" h="139701">
                  <a:moveTo>
                    <a:pt x="46474" y="0"/>
                  </a:moveTo>
                  <a:lnTo>
                    <a:pt x="46474" y="0"/>
                  </a:lnTo>
                  <a:lnTo>
                    <a:pt x="23330" y="0"/>
                  </a:lnTo>
                  <a:lnTo>
                    <a:pt x="19050" y="2117"/>
                  </a:lnTo>
                  <a:lnTo>
                    <a:pt x="10532" y="10113"/>
                  </a:lnTo>
                  <a:lnTo>
                    <a:pt x="1174" y="26515"/>
                  </a:lnTo>
                  <a:lnTo>
                    <a:pt x="0" y="38596"/>
                  </a:lnTo>
                  <a:lnTo>
                    <a:pt x="674" y="44780"/>
                  </a:lnTo>
                  <a:lnTo>
                    <a:pt x="7069" y="57297"/>
                  </a:lnTo>
                  <a:lnTo>
                    <a:pt x="22568" y="74362"/>
                  </a:lnTo>
                  <a:lnTo>
                    <a:pt x="46769" y="99512"/>
                  </a:lnTo>
                  <a:lnTo>
                    <a:pt x="53660" y="111491"/>
                  </a:lnTo>
                  <a:lnTo>
                    <a:pt x="55498" y="116660"/>
                  </a:lnTo>
                  <a:lnTo>
                    <a:pt x="55313" y="121518"/>
                  </a:lnTo>
                  <a:lnTo>
                    <a:pt x="51343" y="130678"/>
                  </a:lnTo>
                  <a:lnTo>
                    <a:pt x="46757" y="135690"/>
                  </a:lnTo>
                  <a:lnTo>
                    <a:pt x="4012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19"/>
            <p:cNvSpPr/>
            <p:nvPr>
              <p:custDataLst>
                <p:tags r:id="rId126"/>
              </p:custDataLst>
            </p:nvPr>
          </p:nvSpPr>
          <p:spPr>
            <a:xfrm>
              <a:off x="3206796" y="891835"/>
              <a:ext cx="152355" cy="129801"/>
            </a:xfrm>
            <a:custGeom>
              <a:avLst/>
              <a:gdLst/>
              <a:ahLst/>
              <a:cxnLst/>
              <a:rect l="0" t="0" r="0" b="0"/>
              <a:pathLst>
                <a:path w="152355" h="129801">
                  <a:moveTo>
                    <a:pt x="38054" y="67015"/>
                  </a:moveTo>
                  <a:lnTo>
                    <a:pt x="38054" y="67015"/>
                  </a:lnTo>
                  <a:lnTo>
                    <a:pt x="43124" y="61240"/>
                  </a:lnTo>
                  <a:lnTo>
                    <a:pt x="52981" y="39879"/>
                  </a:lnTo>
                  <a:lnTo>
                    <a:pt x="55882" y="22051"/>
                  </a:lnTo>
                  <a:lnTo>
                    <a:pt x="52798" y="11518"/>
                  </a:lnTo>
                  <a:lnTo>
                    <a:pt x="50000" y="6734"/>
                  </a:lnTo>
                  <a:lnTo>
                    <a:pt x="46724" y="3544"/>
                  </a:lnTo>
                  <a:lnTo>
                    <a:pt x="39320" y="0"/>
                  </a:lnTo>
                  <a:lnTo>
                    <a:pt x="27563" y="4069"/>
                  </a:lnTo>
                  <a:lnTo>
                    <a:pt x="20477" y="8118"/>
                  </a:lnTo>
                  <a:lnTo>
                    <a:pt x="8840" y="23905"/>
                  </a:lnTo>
                  <a:lnTo>
                    <a:pt x="3762" y="34042"/>
                  </a:lnTo>
                  <a:lnTo>
                    <a:pt x="0" y="56594"/>
                  </a:lnTo>
                  <a:lnTo>
                    <a:pt x="2091" y="80022"/>
                  </a:lnTo>
                  <a:lnTo>
                    <a:pt x="10076" y="102194"/>
                  </a:lnTo>
                  <a:lnTo>
                    <a:pt x="24443" y="118163"/>
                  </a:lnTo>
                  <a:lnTo>
                    <a:pt x="33213" y="124397"/>
                  </a:lnTo>
                  <a:lnTo>
                    <a:pt x="52366" y="129442"/>
                  </a:lnTo>
                  <a:lnTo>
                    <a:pt x="62411" y="129800"/>
                  </a:lnTo>
                  <a:lnTo>
                    <a:pt x="84863" y="122671"/>
                  </a:lnTo>
                  <a:lnTo>
                    <a:pt x="119422" y="100909"/>
                  </a:lnTo>
                  <a:lnTo>
                    <a:pt x="152354" y="7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20"/>
            <p:cNvSpPr/>
            <p:nvPr>
              <p:custDataLst>
                <p:tags r:id="rId127"/>
              </p:custDataLst>
            </p:nvPr>
          </p:nvSpPr>
          <p:spPr>
            <a:xfrm>
              <a:off x="2955441" y="812800"/>
              <a:ext cx="238610" cy="127001"/>
            </a:xfrm>
            <a:custGeom>
              <a:avLst/>
              <a:gdLst/>
              <a:ahLst/>
              <a:cxnLst/>
              <a:rect l="0" t="0" r="0" b="0"/>
              <a:pathLst>
                <a:path w="238610" h="127001">
                  <a:moveTo>
                    <a:pt x="3659" y="127000"/>
                  </a:moveTo>
                  <a:lnTo>
                    <a:pt x="3659" y="127000"/>
                  </a:lnTo>
                  <a:lnTo>
                    <a:pt x="288" y="127000"/>
                  </a:lnTo>
                  <a:lnTo>
                    <a:pt x="0" y="126294"/>
                  </a:lnTo>
                  <a:lnTo>
                    <a:pt x="1563" y="123629"/>
                  </a:lnTo>
                  <a:lnTo>
                    <a:pt x="40420" y="94675"/>
                  </a:lnTo>
                  <a:lnTo>
                    <a:pt x="72914" y="73828"/>
                  </a:lnTo>
                  <a:lnTo>
                    <a:pt x="110874" y="52803"/>
                  </a:lnTo>
                  <a:lnTo>
                    <a:pt x="149382" y="33581"/>
                  </a:lnTo>
                  <a:lnTo>
                    <a:pt x="184842" y="17747"/>
                  </a:lnTo>
                  <a:lnTo>
                    <a:pt x="238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21"/>
            <p:cNvSpPr/>
            <p:nvPr>
              <p:custDataLst>
                <p:tags r:id="rId128"/>
              </p:custDataLst>
            </p:nvPr>
          </p:nvSpPr>
          <p:spPr>
            <a:xfrm>
              <a:off x="3042533" y="871715"/>
              <a:ext cx="75318" cy="233186"/>
            </a:xfrm>
            <a:custGeom>
              <a:avLst/>
              <a:gdLst/>
              <a:ahLst/>
              <a:cxnLst/>
              <a:rect l="0" t="0" r="0" b="0"/>
              <a:pathLst>
                <a:path w="75318" h="233186">
                  <a:moveTo>
                    <a:pt x="5467" y="10935"/>
                  </a:moveTo>
                  <a:lnTo>
                    <a:pt x="5467" y="10935"/>
                  </a:lnTo>
                  <a:lnTo>
                    <a:pt x="5467" y="4193"/>
                  </a:lnTo>
                  <a:lnTo>
                    <a:pt x="4761" y="2207"/>
                  </a:lnTo>
                  <a:lnTo>
                    <a:pt x="3585" y="883"/>
                  </a:lnTo>
                  <a:lnTo>
                    <a:pt x="2096" y="0"/>
                  </a:lnTo>
                  <a:lnTo>
                    <a:pt x="1103" y="823"/>
                  </a:lnTo>
                  <a:lnTo>
                    <a:pt x="0" y="5500"/>
                  </a:lnTo>
                  <a:lnTo>
                    <a:pt x="5772" y="46054"/>
                  </a:lnTo>
                  <a:lnTo>
                    <a:pt x="20845" y="91504"/>
                  </a:lnTo>
                  <a:lnTo>
                    <a:pt x="35114" y="124119"/>
                  </a:lnTo>
                  <a:lnTo>
                    <a:pt x="47101" y="157430"/>
                  </a:lnTo>
                  <a:lnTo>
                    <a:pt x="61782" y="200391"/>
                  </a:lnTo>
                  <a:lnTo>
                    <a:pt x="75317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122"/>
            <p:cNvSpPr/>
            <p:nvPr>
              <p:custDataLst>
                <p:tags r:id="rId129"/>
              </p:custDataLst>
            </p:nvPr>
          </p:nvSpPr>
          <p:spPr>
            <a:xfrm>
              <a:off x="3291770" y="1143519"/>
              <a:ext cx="149440" cy="113345"/>
            </a:xfrm>
            <a:custGeom>
              <a:avLst/>
              <a:gdLst/>
              <a:ahLst/>
              <a:cxnLst/>
              <a:rect l="0" t="0" r="0" b="0"/>
              <a:pathLst>
                <a:path w="149440" h="113345">
                  <a:moveTo>
                    <a:pt x="22930" y="50281"/>
                  </a:moveTo>
                  <a:lnTo>
                    <a:pt x="22930" y="50281"/>
                  </a:lnTo>
                  <a:lnTo>
                    <a:pt x="26301" y="53652"/>
                  </a:lnTo>
                  <a:lnTo>
                    <a:pt x="29837" y="55307"/>
                  </a:lnTo>
                  <a:lnTo>
                    <a:pt x="31768" y="55748"/>
                  </a:lnTo>
                  <a:lnTo>
                    <a:pt x="33761" y="54631"/>
                  </a:lnTo>
                  <a:lnTo>
                    <a:pt x="44129" y="42248"/>
                  </a:lnTo>
                  <a:lnTo>
                    <a:pt x="44824" y="39281"/>
                  </a:lnTo>
                  <a:lnTo>
                    <a:pt x="43714" y="32222"/>
                  </a:lnTo>
                  <a:lnTo>
                    <a:pt x="39122" y="20314"/>
                  </a:lnTo>
                  <a:lnTo>
                    <a:pt x="36547" y="18309"/>
                  </a:lnTo>
                  <a:lnTo>
                    <a:pt x="33419" y="17677"/>
                  </a:lnTo>
                  <a:lnTo>
                    <a:pt x="29923" y="17962"/>
                  </a:lnTo>
                  <a:lnTo>
                    <a:pt x="22275" y="22041"/>
                  </a:lnTo>
                  <a:lnTo>
                    <a:pt x="10036" y="34152"/>
                  </a:lnTo>
                  <a:lnTo>
                    <a:pt x="5867" y="39529"/>
                  </a:lnTo>
                  <a:lnTo>
                    <a:pt x="1235" y="53028"/>
                  </a:lnTo>
                  <a:lnTo>
                    <a:pt x="0" y="60579"/>
                  </a:lnTo>
                  <a:lnTo>
                    <a:pt x="2391" y="74613"/>
                  </a:lnTo>
                  <a:lnTo>
                    <a:pt x="5004" y="81319"/>
                  </a:lnTo>
                  <a:lnTo>
                    <a:pt x="22165" y="100870"/>
                  </a:lnTo>
                  <a:lnTo>
                    <a:pt x="45124" y="113326"/>
                  </a:lnTo>
                  <a:lnTo>
                    <a:pt x="61487" y="113344"/>
                  </a:lnTo>
                  <a:lnTo>
                    <a:pt x="78166" y="107942"/>
                  </a:lnTo>
                  <a:lnTo>
                    <a:pt x="94987" y="98486"/>
                  </a:lnTo>
                  <a:lnTo>
                    <a:pt x="113581" y="77891"/>
                  </a:lnTo>
                  <a:lnTo>
                    <a:pt x="119664" y="62082"/>
                  </a:lnTo>
                  <a:lnTo>
                    <a:pt x="121286" y="53915"/>
                  </a:lnTo>
                  <a:lnTo>
                    <a:pt x="116827" y="25566"/>
                  </a:lnTo>
                  <a:lnTo>
                    <a:pt x="106569" y="4936"/>
                  </a:lnTo>
                  <a:lnTo>
                    <a:pt x="103383" y="1707"/>
                  </a:lnTo>
                  <a:lnTo>
                    <a:pt x="100554" y="259"/>
                  </a:lnTo>
                  <a:lnTo>
                    <a:pt x="97963" y="0"/>
                  </a:lnTo>
                  <a:lnTo>
                    <a:pt x="93202" y="1593"/>
                  </a:lnTo>
                  <a:lnTo>
                    <a:pt x="90944" y="3006"/>
                  </a:lnTo>
                  <a:lnTo>
                    <a:pt x="89440" y="5359"/>
                  </a:lnTo>
                  <a:lnTo>
                    <a:pt x="87767" y="11736"/>
                  </a:lnTo>
                  <a:lnTo>
                    <a:pt x="89438" y="15412"/>
                  </a:lnTo>
                  <a:lnTo>
                    <a:pt x="101903" y="27328"/>
                  </a:lnTo>
                  <a:lnTo>
                    <a:pt x="123196" y="45878"/>
                  </a:lnTo>
                  <a:lnTo>
                    <a:pt x="147768" y="75232"/>
                  </a:lnTo>
                  <a:lnTo>
                    <a:pt x="149439" y="85124"/>
                  </a:lnTo>
                  <a:lnTo>
                    <a:pt x="147831" y="92343"/>
                  </a:lnTo>
                  <a:lnTo>
                    <a:pt x="146413" y="95255"/>
                  </a:lnTo>
                  <a:lnTo>
                    <a:pt x="144763" y="97197"/>
                  </a:lnTo>
                  <a:lnTo>
                    <a:pt x="141048" y="99355"/>
                  </a:lnTo>
                  <a:lnTo>
                    <a:pt x="118180" y="9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23"/>
            <p:cNvSpPr/>
            <p:nvPr>
              <p:custDataLst>
                <p:tags r:id="rId130"/>
              </p:custDataLst>
            </p:nvPr>
          </p:nvSpPr>
          <p:spPr>
            <a:xfrm>
              <a:off x="3378200" y="80645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41954" y="51833"/>
                  </a:lnTo>
                  <a:lnTo>
                    <a:pt x="87768" y="28215"/>
                  </a:lnTo>
                  <a:lnTo>
                    <a:pt x="134896" y="93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24"/>
            <p:cNvSpPr/>
            <p:nvPr>
              <p:custDataLst>
                <p:tags r:id="rId131"/>
              </p:custDataLst>
            </p:nvPr>
          </p:nvSpPr>
          <p:spPr>
            <a:xfrm>
              <a:off x="3570949" y="1016000"/>
              <a:ext cx="143802" cy="38101"/>
            </a:xfrm>
            <a:custGeom>
              <a:avLst/>
              <a:gdLst/>
              <a:ahLst/>
              <a:cxnLst/>
              <a:rect l="0" t="0" r="0" b="0"/>
              <a:pathLst>
                <a:path w="143802" h="38101">
                  <a:moveTo>
                    <a:pt x="61251" y="38100"/>
                  </a:moveTo>
                  <a:lnTo>
                    <a:pt x="61251" y="38100"/>
                  </a:lnTo>
                  <a:lnTo>
                    <a:pt x="14281" y="38100"/>
                  </a:lnTo>
                  <a:lnTo>
                    <a:pt x="0" y="38100"/>
                  </a:lnTo>
                  <a:lnTo>
                    <a:pt x="1808" y="38100"/>
                  </a:lnTo>
                  <a:lnTo>
                    <a:pt x="49007" y="22403"/>
                  </a:lnTo>
                  <a:lnTo>
                    <a:pt x="95017" y="9225"/>
                  </a:lnTo>
                  <a:lnTo>
                    <a:pt x="143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25"/>
            <p:cNvSpPr/>
            <p:nvPr>
              <p:custDataLst>
                <p:tags r:id="rId132"/>
              </p:custDataLst>
            </p:nvPr>
          </p:nvSpPr>
          <p:spPr>
            <a:xfrm>
              <a:off x="3473711" y="946909"/>
              <a:ext cx="227959" cy="247955"/>
            </a:xfrm>
            <a:custGeom>
              <a:avLst/>
              <a:gdLst/>
              <a:ahLst/>
              <a:cxnLst/>
              <a:rect l="0" t="0" r="0" b="0"/>
              <a:pathLst>
                <a:path w="227959" h="247955">
                  <a:moveTo>
                    <a:pt x="6089" y="177041"/>
                  </a:moveTo>
                  <a:lnTo>
                    <a:pt x="6089" y="177041"/>
                  </a:lnTo>
                  <a:lnTo>
                    <a:pt x="2718" y="180412"/>
                  </a:lnTo>
                  <a:lnTo>
                    <a:pt x="1063" y="185830"/>
                  </a:lnTo>
                  <a:lnTo>
                    <a:pt x="0" y="204177"/>
                  </a:lnTo>
                  <a:lnTo>
                    <a:pt x="4860" y="227478"/>
                  </a:lnTo>
                  <a:lnTo>
                    <a:pt x="8600" y="237322"/>
                  </a:lnTo>
                  <a:lnTo>
                    <a:pt x="14496" y="244520"/>
                  </a:lnTo>
                  <a:lnTo>
                    <a:pt x="18043" y="247427"/>
                  </a:lnTo>
                  <a:lnTo>
                    <a:pt x="21114" y="247954"/>
                  </a:lnTo>
                  <a:lnTo>
                    <a:pt x="23867" y="246894"/>
                  </a:lnTo>
                  <a:lnTo>
                    <a:pt x="26408" y="244776"/>
                  </a:lnTo>
                  <a:lnTo>
                    <a:pt x="33354" y="231683"/>
                  </a:lnTo>
                  <a:lnTo>
                    <a:pt x="37722" y="192556"/>
                  </a:lnTo>
                  <a:lnTo>
                    <a:pt x="42885" y="205506"/>
                  </a:lnTo>
                  <a:lnTo>
                    <a:pt x="49369" y="220988"/>
                  </a:lnTo>
                  <a:lnTo>
                    <a:pt x="59913" y="230671"/>
                  </a:lnTo>
                  <a:lnTo>
                    <a:pt x="67876" y="235684"/>
                  </a:lnTo>
                  <a:lnTo>
                    <a:pt x="71975" y="235892"/>
                  </a:lnTo>
                  <a:lnTo>
                    <a:pt x="80292" y="232360"/>
                  </a:lnTo>
                  <a:lnTo>
                    <a:pt x="86810" y="224205"/>
                  </a:lnTo>
                  <a:lnTo>
                    <a:pt x="96744" y="201723"/>
                  </a:lnTo>
                  <a:lnTo>
                    <a:pt x="99726" y="160279"/>
                  </a:lnTo>
                  <a:lnTo>
                    <a:pt x="95295" y="118844"/>
                  </a:lnTo>
                  <a:lnTo>
                    <a:pt x="83395" y="87856"/>
                  </a:lnTo>
                  <a:lnTo>
                    <a:pt x="80909" y="83718"/>
                  </a:lnTo>
                  <a:lnTo>
                    <a:pt x="77842" y="81664"/>
                  </a:lnTo>
                  <a:lnTo>
                    <a:pt x="74385" y="81001"/>
                  </a:lnTo>
                  <a:lnTo>
                    <a:pt x="70670" y="81264"/>
                  </a:lnTo>
                  <a:lnTo>
                    <a:pt x="68193" y="84968"/>
                  </a:lnTo>
                  <a:lnTo>
                    <a:pt x="65440" y="98490"/>
                  </a:lnTo>
                  <a:lnTo>
                    <a:pt x="67262" y="136049"/>
                  </a:lnTo>
                  <a:lnTo>
                    <a:pt x="75641" y="176184"/>
                  </a:lnTo>
                  <a:lnTo>
                    <a:pt x="93803" y="208145"/>
                  </a:lnTo>
                  <a:lnTo>
                    <a:pt x="107162" y="220969"/>
                  </a:lnTo>
                  <a:lnTo>
                    <a:pt x="113687" y="225376"/>
                  </a:lnTo>
                  <a:lnTo>
                    <a:pt x="120155" y="226903"/>
                  </a:lnTo>
                  <a:lnTo>
                    <a:pt x="132985" y="224837"/>
                  </a:lnTo>
                  <a:lnTo>
                    <a:pt x="137958" y="220900"/>
                  </a:lnTo>
                  <a:lnTo>
                    <a:pt x="145366" y="208998"/>
                  </a:lnTo>
                  <a:lnTo>
                    <a:pt x="153503" y="183060"/>
                  </a:lnTo>
                  <a:lnTo>
                    <a:pt x="157012" y="139549"/>
                  </a:lnTo>
                  <a:lnTo>
                    <a:pt x="155951" y="102757"/>
                  </a:lnTo>
                  <a:lnTo>
                    <a:pt x="153127" y="65004"/>
                  </a:lnTo>
                  <a:lnTo>
                    <a:pt x="147571" y="20216"/>
                  </a:lnTo>
                  <a:lnTo>
                    <a:pt x="143523" y="5506"/>
                  </a:lnTo>
                  <a:lnTo>
                    <a:pt x="141456" y="2006"/>
                  </a:lnTo>
                  <a:lnTo>
                    <a:pt x="139373" y="379"/>
                  </a:lnTo>
                  <a:lnTo>
                    <a:pt x="137278" y="0"/>
                  </a:lnTo>
                  <a:lnTo>
                    <a:pt x="133069" y="8986"/>
                  </a:lnTo>
                  <a:lnTo>
                    <a:pt x="128614" y="39523"/>
                  </a:lnTo>
                  <a:lnTo>
                    <a:pt x="128984" y="71472"/>
                  </a:lnTo>
                  <a:lnTo>
                    <a:pt x="133851" y="113894"/>
                  </a:lnTo>
                  <a:lnTo>
                    <a:pt x="140718" y="151563"/>
                  </a:lnTo>
                  <a:lnTo>
                    <a:pt x="154399" y="194892"/>
                  </a:lnTo>
                  <a:lnTo>
                    <a:pt x="177985" y="231446"/>
                  </a:lnTo>
                  <a:lnTo>
                    <a:pt x="184187" y="235888"/>
                  </a:lnTo>
                  <a:lnTo>
                    <a:pt x="196721" y="238944"/>
                  </a:lnTo>
                  <a:lnTo>
                    <a:pt x="209348" y="234187"/>
                  </a:lnTo>
                  <a:lnTo>
                    <a:pt x="215678" y="229955"/>
                  </a:lnTo>
                  <a:lnTo>
                    <a:pt x="224593" y="217727"/>
                  </a:lnTo>
                  <a:lnTo>
                    <a:pt x="227958" y="210515"/>
                  </a:lnTo>
                  <a:lnTo>
                    <a:pt x="226053" y="191213"/>
                  </a:lnTo>
                  <a:lnTo>
                    <a:pt x="215639" y="157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26"/>
            <p:cNvSpPr/>
            <p:nvPr>
              <p:custDataLst>
                <p:tags r:id="rId133"/>
              </p:custDataLst>
            </p:nvPr>
          </p:nvSpPr>
          <p:spPr>
            <a:xfrm>
              <a:off x="3143250" y="1181100"/>
              <a:ext cx="112516" cy="133286"/>
            </a:xfrm>
            <a:custGeom>
              <a:avLst/>
              <a:gdLst/>
              <a:ahLst/>
              <a:cxnLst/>
              <a:rect l="0" t="0" r="0" b="0"/>
              <a:pathLst>
                <a:path w="112516" h="133286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1" y="45774"/>
                  </a:lnTo>
                  <a:lnTo>
                    <a:pt x="3371" y="45333"/>
                  </a:lnTo>
                  <a:lnTo>
                    <a:pt x="12209" y="37969"/>
                  </a:lnTo>
                  <a:lnTo>
                    <a:pt x="17312" y="36602"/>
                  </a:lnTo>
                  <a:lnTo>
                    <a:pt x="30507" y="36964"/>
                  </a:lnTo>
                  <a:lnTo>
                    <a:pt x="57173" y="44505"/>
                  </a:lnTo>
                  <a:lnTo>
                    <a:pt x="73388" y="55528"/>
                  </a:lnTo>
                  <a:lnTo>
                    <a:pt x="86944" y="70540"/>
                  </a:lnTo>
                  <a:lnTo>
                    <a:pt x="108276" y="112440"/>
                  </a:lnTo>
                  <a:lnTo>
                    <a:pt x="112515" y="129428"/>
                  </a:lnTo>
                  <a:lnTo>
                    <a:pt x="111699" y="132146"/>
                  </a:lnTo>
                  <a:lnTo>
                    <a:pt x="109744" y="133253"/>
                  </a:lnTo>
                  <a:lnTo>
                    <a:pt x="107030" y="133285"/>
                  </a:lnTo>
                  <a:lnTo>
                    <a:pt x="104514" y="131190"/>
                  </a:lnTo>
                  <a:lnTo>
                    <a:pt x="99838" y="123218"/>
                  </a:lnTo>
                  <a:lnTo>
                    <a:pt x="90828" y="75911"/>
                  </a:lnTo>
                  <a:lnTo>
                    <a:pt x="92651" y="3718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27"/>
            <p:cNvSpPr/>
            <p:nvPr>
              <p:custDataLst>
                <p:tags r:id="rId134"/>
              </p:custDataLst>
            </p:nvPr>
          </p:nvSpPr>
          <p:spPr>
            <a:xfrm>
              <a:off x="3435350" y="722712"/>
              <a:ext cx="120651" cy="245741"/>
            </a:xfrm>
            <a:custGeom>
              <a:avLst/>
              <a:gdLst/>
              <a:ahLst/>
              <a:cxnLst/>
              <a:rect l="0" t="0" r="0" b="0"/>
              <a:pathLst>
                <a:path w="120651" h="245741">
                  <a:moveTo>
                    <a:pt x="0" y="20238"/>
                  </a:moveTo>
                  <a:lnTo>
                    <a:pt x="0" y="20238"/>
                  </a:lnTo>
                  <a:lnTo>
                    <a:pt x="10052" y="3279"/>
                  </a:lnTo>
                  <a:lnTo>
                    <a:pt x="10935" y="465"/>
                  </a:lnTo>
                  <a:lnTo>
                    <a:pt x="12229" y="0"/>
                  </a:lnTo>
                  <a:lnTo>
                    <a:pt x="13796" y="1102"/>
                  </a:lnTo>
                  <a:lnTo>
                    <a:pt x="15548" y="3247"/>
                  </a:lnTo>
                  <a:lnTo>
                    <a:pt x="19064" y="39224"/>
                  </a:lnTo>
                  <a:lnTo>
                    <a:pt x="22113" y="70304"/>
                  </a:lnTo>
                  <a:lnTo>
                    <a:pt x="25821" y="105284"/>
                  </a:lnTo>
                  <a:lnTo>
                    <a:pt x="29820" y="141997"/>
                  </a:lnTo>
                  <a:lnTo>
                    <a:pt x="33949" y="179481"/>
                  </a:lnTo>
                  <a:lnTo>
                    <a:pt x="43612" y="219429"/>
                  </a:lnTo>
                  <a:lnTo>
                    <a:pt x="55412" y="242398"/>
                  </a:lnTo>
                  <a:lnTo>
                    <a:pt x="60930" y="245250"/>
                  </a:lnTo>
                  <a:lnTo>
                    <a:pt x="67431" y="245740"/>
                  </a:lnTo>
                  <a:lnTo>
                    <a:pt x="74588" y="244656"/>
                  </a:lnTo>
                  <a:lnTo>
                    <a:pt x="88183" y="234044"/>
                  </a:lnTo>
                  <a:lnTo>
                    <a:pt x="105856" y="208236"/>
                  </a:lnTo>
                  <a:lnTo>
                    <a:pt x="120650" y="17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28"/>
            <p:cNvSpPr/>
            <p:nvPr>
              <p:custDataLst>
                <p:tags r:id="rId135"/>
              </p:custDataLst>
            </p:nvPr>
          </p:nvSpPr>
          <p:spPr>
            <a:xfrm>
              <a:off x="3698980" y="1290775"/>
              <a:ext cx="423816" cy="169726"/>
            </a:xfrm>
            <a:custGeom>
              <a:avLst/>
              <a:gdLst/>
              <a:ahLst/>
              <a:cxnLst/>
              <a:rect l="0" t="0" r="0" b="0"/>
              <a:pathLst>
                <a:path w="423816" h="169726">
                  <a:moveTo>
                    <a:pt x="9420" y="137975"/>
                  </a:moveTo>
                  <a:lnTo>
                    <a:pt x="9420" y="137975"/>
                  </a:lnTo>
                  <a:lnTo>
                    <a:pt x="6049" y="134604"/>
                  </a:lnTo>
                  <a:lnTo>
                    <a:pt x="2513" y="132949"/>
                  </a:lnTo>
                  <a:lnTo>
                    <a:pt x="582" y="132508"/>
                  </a:lnTo>
                  <a:lnTo>
                    <a:pt x="0" y="132213"/>
                  </a:lnTo>
                  <a:lnTo>
                    <a:pt x="318" y="132017"/>
                  </a:lnTo>
                  <a:lnTo>
                    <a:pt x="34840" y="122870"/>
                  </a:lnTo>
                  <a:lnTo>
                    <a:pt x="68695" y="116445"/>
                  </a:lnTo>
                  <a:lnTo>
                    <a:pt x="114316" y="111238"/>
                  </a:lnTo>
                  <a:lnTo>
                    <a:pt x="140734" y="108156"/>
                  </a:lnTo>
                  <a:lnTo>
                    <a:pt x="168929" y="104690"/>
                  </a:lnTo>
                  <a:lnTo>
                    <a:pt x="198310" y="100968"/>
                  </a:lnTo>
                  <a:lnTo>
                    <a:pt x="227774" y="98487"/>
                  </a:lnTo>
                  <a:lnTo>
                    <a:pt x="257295" y="96833"/>
                  </a:lnTo>
                  <a:lnTo>
                    <a:pt x="286853" y="95730"/>
                  </a:lnTo>
                  <a:lnTo>
                    <a:pt x="313615" y="94290"/>
                  </a:lnTo>
                  <a:lnTo>
                    <a:pt x="338511" y="92624"/>
                  </a:lnTo>
                  <a:lnTo>
                    <a:pt x="380755" y="88891"/>
                  </a:lnTo>
                  <a:lnTo>
                    <a:pt x="416876" y="82117"/>
                  </a:lnTo>
                  <a:lnTo>
                    <a:pt x="421463" y="78864"/>
                  </a:lnTo>
                  <a:lnTo>
                    <a:pt x="423815" y="75285"/>
                  </a:lnTo>
                  <a:lnTo>
                    <a:pt x="421856" y="71487"/>
                  </a:lnTo>
                  <a:lnTo>
                    <a:pt x="380544" y="47706"/>
                  </a:lnTo>
                  <a:lnTo>
                    <a:pt x="334690" y="24110"/>
                  </a:lnTo>
                  <a:lnTo>
                    <a:pt x="296689" y="2157"/>
                  </a:lnTo>
                  <a:lnTo>
                    <a:pt x="295477" y="863"/>
                  </a:lnTo>
                  <a:lnTo>
                    <a:pt x="295375" y="0"/>
                  </a:lnTo>
                  <a:lnTo>
                    <a:pt x="296718" y="131"/>
                  </a:lnTo>
                  <a:lnTo>
                    <a:pt x="341630" y="18115"/>
                  </a:lnTo>
                  <a:lnTo>
                    <a:pt x="368203" y="32141"/>
                  </a:lnTo>
                  <a:lnTo>
                    <a:pt x="381957" y="44371"/>
                  </a:lnTo>
                  <a:lnTo>
                    <a:pt x="392774" y="59214"/>
                  </a:lnTo>
                  <a:lnTo>
                    <a:pt x="396640" y="77100"/>
                  </a:lnTo>
                  <a:lnTo>
                    <a:pt x="392968" y="108884"/>
                  </a:lnTo>
                  <a:lnTo>
                    <a:pt x="385202" y="131396"/>
                  </a:lnTo>
                  <a:lnTo>
                    <a:pt x="358670" y="169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69"/>
          <p:cNvGrpSpPr/>
          <p:nvPr/>
        </p:nvGrpSpPr>
        <p:grpSpPr>
          <a:xfrm>
            <a:off x="4750323" y="952500"/>
            <a:ext cx="939278" cy="462668"/>
            <a:chOff x="4750323" y="952500"/>
            <a:chExt cx="939278" cy="462668"/>
          </a:xfrm>
        </p:grpSpPr>
        <p:sp>
          <p:nvSpPr>
            <p:cNvPr id="61" name="SMARTInkShape-4129"/>
            <p:cNvSpPr/>
            <p:nvPr>
              <p:custDataLst>
                <p:tags r:id="rId119"/>
              </p:custDataLst>
            </p:nvPr>
          </p:nvSpPr>
          <p:spPr>
            <a:xfrm>
              <a:off x="4750323" y="991832"/>
              <a:ext cx="217884" cy="423336"/>
            </a:xfrm>
            <a:custGeom>
              <a:avLst/>
              <a:gdLst/>
              <a:ahLst/>
              <a:cxnLst/>
              <a:rect l="0" t="0" r="0" b="0"/>
              <a:pathLst>
                <a:path w="217884" h="423336">
                  <a:moveTo>
                    <a:pt x="12177" y="417868"/>
                  </a:moveTo>
                  <a:lnTo>
                    <a:pt x="12177" y="417868"/>
                  </a:lnTo>
                  <a:lnTo>
                    <a:pt x="1242" y="423335"/>
                  </a:lnTo>
                  <a:lnTo>
                    <a:pt x="0" y="410473"/>
                  </a:lnTo>
                  <a:lnTo>
                    <a:pt x="9745" y="375303"/>
                  </a:lnTo>
                  <a:lnTo>
                    <a:pt x="22150" y="337567"/>
                  </a:lnTo>
                  <a:lnTo>
                    <a:pt x="29409" y="315651"/>
                  </a:lnTo>
                  <a:lnTo>
                    <a:pt x="38481" y="289045"/>
                  </a:lnTo>
                  <a:lnTo>
                    <a:pt x="48763" y="259314"/>
                  </a:lnTo>
                  <a:lnTo>
                    <a:pt x="59851" y="227499"/>
                  </a:lnTo>
                  <a:lnTo>
                    <a:pt x="70065" y="192883"/>
                  </a:lnTo>
                  <a:lnTo>
                    <a:pt x="79697" y="156400"/>
                  </a:lnTo>
                  <a:lnTo>
                    <a:pt x="88941" y="118673"/>
                  </a:lnTo>
                  <a:lnTo>
                    <a:pt x="97925" y="87877"/>
                  </a:lnTo>
                  <a:lnTo>
                    <a:pt x="106736" y="61702"/>
                  </a:lnTo>
                  <a:lnTo>
                    <a:pt x="122642" y="22505"/>
                  </a:lnTo>
                  <a:lnTo>
                    <a:pt x="134415" y="2733"/>
                  </a:lnTo>
                  <a:lnTo>
                    <a:pt x="139530" y="0"/>
                  </a:lnTo>
                  <a:lnTo>
                    <a:pt x="144351" y="1000"/>
                  </a:lnTo>
                  <a:lnTo>
                    <a:pt x="148977" y="4490"/>
                  </a:lnTo>
                  <a:lnTo>
                    <a:pt x="165599" y="43110"/>
                  </a:lnTo>
                  <a:lnTo>
                    <a:pt x="177731" y="87150"/>
                  </a:lnTo>
                  <a:lnTo>
                    <a:pt x="183930" y="112722"/>
                  </a:lnTo>
                  <a:lnTo>
                    <a:pt x="189474" y="138238"/>
                  </a:lnTo>
                  <a:lnTo>
                    <a:pt x="194580" y="163714"/>
                  </a:lnTo>
                  <a:lnTo>
                    <a:pt x="199396" y="189166"/>
                  </a:lnTo>
                  <a:lnTo>
                    <a:pt x="206628" y="236260"/>
                  </a:lnTo>
                  <a:lnTo>
                    <a:pt x="212194" y="277886"/>
                  </a:lnTo>
                  <a:lnTo>
                    <a:pt x="217883" y="321594"/>
                  </a:lnTo>
                  <a:lnTo>
                    <a:pt x="216961" y="335804"/>
                  </a:lnTo>
                  <a:lnTo>
                    <a:pt x="214317" y="338464"/>
                  </a:lnTo>
                  <a:lnTo>
                    <a:pt x="210437" y="338826"/>
                  </a:lnTo>
                  <a:lnTo>
                    <a:pt x="196327" y="33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30"/>
            <p:cNvSpPr/>
            <p:nvPr>
              <p:custDataLst>
                <p:tags r:id="rId120"/>
              </p:custDataLst>
            </p:nvPr>
          </p:nvSpPr>
          <p:spPr>
            <a:xfrm>
              <a:off x="4801081" y="1200150"/>
              <a:ext cx="151920" cy="50801"/>
            </a:xfrm>
            <a:custGeom>
              <a:avLst/>
              <a:gdLst/>
              <a:ahLst/>
              <a:cxnLst/>
              <a:rect l="0" t="0" r="0" b="0"/>
              <a:pathLst>
                <a:path w="151920" h="50801">
                  <a:moveTo>
                    <a:pt x="69369" y="50800"/>
                  </a:moveTo>
                  <a:lnTo>
                    <a:pt x="69369" y="50800"/>
                  </a:lnTo>
                  <a:lnTo>
                    <a:pt x="44021" y="32639"/>
                  </a:lnTo>
                  <a:lnTo>
                    <a:pt x="10687" y="21943"/>
                  </a:lnTo>
                  <a:lnTo>
                    <a:pt x="241" y="19907"/>
                  </a:lnTo>
                  <a:lnTo>
                    <a:pt x="0" y="19621"/>
                  </a:lnTo>
                  <a:lnTo>
                    <a:pt x="46672" y="12218"/>
                  </a:lnTo>
                  <a:lnTo>
                    <a:pt x="79742" y="8252"/>
                  </a:lnTo>
                  <a:lnTo>
                    <a:pt x="115607" y="4138"/>
                  </a:lnTo>
                  <a:lnTo>
                    <a:pt x="1519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31"/>
            <p:cNvSpPr/>
            <p:nvPr>
              <p:custDataLst>
                <p:tags r:id="rId121"/>
              </p:custDataLst>
            </p:nvPr>
          </p:nvSpPr>
          <p:spPr>
            <a:xfrm>
              <a:off x="4992761" y="1144406"/>
              <a:ext cx="144390" cy="150995"/>
            </a:xfrm>
            <a:custGeom>
              <a:avLst/>
              <a:gdLst/>
              <a:ahLst/>
              <a:cxnLst/>
              <a:rect l="0" t="0" r="0" b="0"/>
              <a:pathLst>
                <a:path w="144390" h="150995">
                  <a:moveTo>
                    <a:pt x="144389" y="17644"/>
                  </a:moveTo>
                  <a:lnTo>
                    <a:pt x="144389" y="17644"/>
                  </a:lnTo>
                  <a:lnTo>
                    <a:pt x="144389" y="10902"/>
                  </a:lnTo>
                  <a:lnTo>
                    <a:pt x="141567" y="8210"/>
                  </a:lnTo>
                  <a:lnTo>
                    <a:pt x="130905" y="3338"/>
                  </a:lnTo>
                  <a:lnTo>
                    <a:pt x="105665" y="0"/>
                  </a:lnTo>
                  <a:lnTo>
                    <a:pt x="69101" y="5752"/>
                  </a:lnTo>
                  <a:lnTo>
                    <a:pt x="33730" y="23136"/>
                  </a:lnTo>
                  <a:lnTo>
                    <a:pt x="7649" y="49532"/>
                  </a:lnTo>
                  <a:lnTo>
                    <a:pt x="830" y="71327"/>
                  </a:lnTo>
                  <a:lnTo>
                    <a:pt x="0" y="83066"/>
                  </a:lnTo>
                  <a:lnTo>
                    <a:pt x="6603" y="105517"/>
                  </a:lnTo>
                  <a:lnTo>
                    <a:pt x="19651" y="125843"/>
                  </a:lnTo>
                  <a:lnTo>
                    <a:pt x="37209" y="141932"/>
                  </a:lnTo>
                  <a:lnTo>
                    <a:pt x="60535" y="148613"/>
                  </a:lnTo>
                  <a:lnTo>
                    <a:pt x="99939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32"/>
            <p:cNvSpPr/>
            <p:nvPr>
              <p:custDataLst>
                <p:tags r:id="rId122"/>
              </p:custDataLst>
            </p:nvPr>
          </p:nvSpPr>
          <p:spPr>
            <a:xfrm>
              <a:off x="5168154" y="1118039"/>
              <a:ext cx="372538" cy="281253"/>
            </a:xfrm>
            <a:custGeom>
              <a:avLst/>
              <a:gdLst/>
              <a:ahLst/>
              <a:cxnLst/>
              <a:rect l="0" t="0" r="0" b="0"/>
              <a:pathLst>
                <a:path w="372538" h="281253">
                  <a:moveTo>
                    <a:pt x="70596" y="50361"/>
                  </a:moveTo>
                  <a:lnTo>
                    <a:pt x="70596" y="50361"/>
                  </a:lnTo>
                  <a:lnTo>
                    <a:pt x="67225" y="43619"/>
                  </a:lnTo>
                  <a:lnTo>
                    <a:pt x="52399" y="42190"/>
                  </a:lnTo>
                  <a:lnTo>
                    <a:pt x="32170" y="45318"/>
                  </a:lnTo>
                  <a:lnTo>
                    <a:pt x="16123" y="53764"/>
                  </a:lnTo>
                  <a:lnTo>
                    <a:pt x="5699" y="68337"/>
                  </a:lnTo>
                  <a:lnTo>
                    <a:pt x="1932" y="77161"/>
                  </a:lnTo>
                  <a:lnTo>
                    <a:pt x="0" y="109807"/>
                  </a:lnTo>
                  <a:lnTo>
                    <a:pt x="6058" y="130169"/>
                  </a:lnTo>
                  <a:lnTo>
                    <a:pt x="10637" y="139549"/>
                  </a:lnTo>
                  <a:lnTo>
                    <a:pt x="25133" y="151854"/>
                  </a:lnTo>
                  <a:lnTo>
                    <a:pt x="33937" y="156123"/>
                  </a:lnTo>
                  <a:lnTo>
                    <a:pt x="53127" y="157103"/>
                  </a:lnTo>
                  <a:lnTo>
                    <a:pt x="63184" y="155389"/>
                  </a:lnTo>
                  <a:lnTo>
                    <a:pt x="81883" y="145959"/>
                  </a:lnTo>
                  <a:lnTo>
                    <a:pt x="98896" y="131654"/>
                  </a:lnTo>
                  <a:lnTo>
                    <a:pt x="133641" y="86876"/>
                  </a:lnTo>
                  <a:lnTo>
                    <a:pt x="152542" y="63777"/>
                  </a:lnTo>
                  <a:lnTo>
                    <a:pt x="158096" y="63202"/>
                  </a:lnTo>
                  <a:lnTo>
                    <a:pt x="161931" y="63124"/>
                  </a:lnTo>
                  <a:lnTo>
                    <a:pt x="174799" y="56338"/>
                  </a:lnTo>
                  <a:lnTo>
                    <a:pt x="182290" y="47373"/>
                  </a:lnTo>
                  <a:lnTo>
                    <a:pt x="185275" y="42019"/>
                  </a:lnTo>
                  <a:lnTo>
                    <a:pt x="186711" y="32307"/>
                  </a:lnTo>
                  <a:lnTo>
                    <a:pt x="186106" y="27742"/>
                  </a:lnTo>
                  <a:lnTo>
                    <a:pt x="183586" y="24698"/>
                  </a:lnTo>
                  <a:lnTo>
                    <a:pt x="175141" y="21316"/>
                  </a:lnTo>
                  <a:lnTo>
                    <a:pt x="151746" y="26155"/>
                  </a:lnTo>
                  <a:lnTo>
                    <a:pt x="136296" y="36545"/>
                  </a:lnTo>
                  <a:lnTo>
                    <a:pt x="129213" y="43267"/>
                  </a:lnTo>
                  <a:lnTo>
                    <a:pt x="119460" y="62025"/>
                  </a:lnTo>
                  <a:lnTo>
                    <a:pt x="114891" y="83062"/>
                  </a:lnTo>
                  <a:lnTo>
                    <a:pt x="117564" y="101819"/>
                  </a:lnTo>
                  <a:lnTo>
                    <a:pt x="129101" y="117681"/>
                  </a:lnTo>
                  <a:lnTo>
                    <a:pt x="137116" y="124874"/>
                  </a:lnTo>
                  <a:lnTo>
                    <a:pt x="171993" y="138369"/>
                  </a:lnTo>
                  <a:lnTo>
                    <a:pt x="213607" y="136723"/>
                  </a:lnTo>
                  <a:lnTo>
                    <a:pt x="250475" y="120557"/>
                  </a:lnTo>
                  <a:lnTo>
                    <a:pt x="280370" y="97892"/>
                  </a:lnTo>
                  <a:lnTo>
                    <a:pt x="292710" y="81599"/>
                  </a:lnTo>
                  <a:lnTo>
                    <a:pt x="303624" y="64085"/>
                  </a:lnTo>
                  <a:lnTo>
                    <a:pt x="306382" y="61627"/>
                  </a:lnTo>
                  <a:lnTo>
                    <a:pt x="307514" y="62105"/>
                  </a:lnTo>
                  <a:lnTo>
                    <a:pt x="306891" y="68281"/>
                  </a:lnTo>
                  <a:lnTo>
                    <a:pt x="295673" y="105406"/>
                  </a:lnTo>
                  <a:lnTo>
                    <a:pt x="283962" y="146790"/>
                  </a:lnTo>
                  <a:lnTo>
                    <a:pt x="275727" y="180707"/>
                  </a:lnTo>
                  <a:lnTo>
                    <a:pt x="271127" y="215067"/>
                  </a:lnTo>
                  <a:lnTo>
                    <a:pt x="270419" y="260500"/>
                  </a:lnTo>
                  <a:lnTo>
                    <a:pt x="271544" y="273003"/>
                  </a:lnTo>
                  <a:lnTo>
                    <a:pt x="273706" y="279223"/>
                  </a:lnTo>
                  <a:lnTo>
                    <a:pt x="276558" y="281252"/>
                  </a:lnTo>
                  <a:lnTo>
                    <a:pt x="279871" y="280488"/>
                  </a:lnTo>
                  <a:lnTo>
                    <a:pt x="291275" y="252446"/>
                  </a:lnTo>
                  <a:lnTo>
                    <a:pt x="295676" y="214495"/>
                  </a:lnTo>
                  <a:lnTo>
                    <a:pt x="297631" y="167054"/>
                  </a:lnTo>
                  <a:lnTo>
                    <a:pt x="298153" y="141562"/>
                  </a:lnTo>
                  <a:lnTo>
                    <a:pt x="298501" y="115395"/>
                  </a:lnTo>
                  <a:lnTo>
                    <a:pt x="300769" y="75031"/>
                  </a:lnTo>
                  <a:lnTo>
                    <a:pt x="305540" y="45098"/>
                  </a:lnTo>
                  <a:lnTo>
                    <a:pt x="314715" y="24739"/>
                  </a:lnTo>
                  <a:lnTo>
                    <a:pt x="331781" y="4747"/>
                  </a:lnTo>
                  <a:lnTo>
                    <a:pt x="337853" y="1608"/>
                  </a:lnTo>
                  <a:lnTo>
                    <a:pt x="350243" y="0"/>
                  </a:lnTo>
                  <a:lnTo>
                    <a:pt x="355805" y="2676"/>
                  </a:lnTo>
                  <a:lnTo>
                    <a:pt x="365748" y="13175"/>
                  </a:lnTo>
                  <a:lnTo>
                    <a:pt x="371108" y="31012"/>
                  </a:lnTo>
                  <a:lnTo>
                    <a:pt x="372537" y="41695"/>
                  </a:lnTo>
                  <a:lnTo>
                    <a:pt x="364436" y="76956"/>
                  </a:lnTo>
                  <a:lnTo>
                    <a:pt x="338372" y="119611"/>
                  </a:lnTo>
                  <a:lnTo>
                    <a:pt x="325074" y="133115"/>
                  </a:lnTo>
                  <a:lnTo>
                    <a:pt x="319976" y="136575"/>
                  </a:lnTo>
                  <a:lnTo>
                    <a:pt x="315872" y="138176"/>
                  </a:lnTo>
                  <a:lnTo>
                    <a:pt x="305546" y="139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33"/>
            <p:cNvSpPr/>
            <p:nvPr>
              <p:custDataLst>
                <p:tags r:id="rId123"/>
              </p:custDataLst>
            </p:nvPr>
          </p:nvSpPr>
          <p:spPr>
            <a:xfrm>
              <a:off x="5569651" y="952500"/>
              <a:ext cx="88200" cy="322352"/>
            </a:xfrm>
            <a:custGeom>
              <a:avLst/>
              <a:gdLst/>
              <a:ahLst/>
              <a:cxnLst/>
              <a:rect l="0" t="0" r="0" b="0"/>
              <a:pathLst>
                <a:path w="88200" h="322352">
                  <a:moveTo>
                    <a:pt x="31049" y="0"/>
                  </a:moveTo>
                  <a:lnTo>
                    <a:pt x="31049" y="0"/>
                  </a:lnTo>
                  <a:lnTo>
                    <a:pt x="27678" y="0"/>
                  </a:lnTo>
                  <a:lnTo>
                    <a:pt x="18840" y="10113"/>
                  </a:lnTo>
                  <a:lnTo>
                    <a:pt x="7283" y="43370"/>
                  </a:lnTo>
                  <a:lnTo>
                    <a:pt x="2848" y="78777"/>
                  </a:lnTo>
                  <a:lnTo>
                    <a:pt x="876" y="121090"/>
                  </a:lnTo>
                  <a:lnTo>
                    <a:pt x="0" y="168118"/>
                  </a:lnTo>
                  <a:lnTo>
                    <a:pt x="3374" y="213478"/>
                  </a:lnTo>
                  <a:lnTo>
                    <a:pt x="10282" y="254335"/>
                  </a:lnTo>
                  <a:lnTo>
                    <a:pt x="26071" y="298314"/>
                  </a:lnTo>
                  <a:lnTo>
                    <a:pt x="38009" y="315088"/>
                  </a:lnTo>
                  <a:lnTo>
                    <a:pt x="44156" y="319420"/>
                  </a:lnTo>
                  <a:lnTo>
                    <a:pt x="56630" y="322351"/>
                  </a:lnTo>
                  <a:lnTo>
                    <a:pt x="62919" y="319323"/>
                  </a:lnTo>
                  <a:lnTo>
                    <a:pt x="8819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34"/>
            <p:cNvSpPr/>
            <p:nvPr>
              <p:custDataLst>
                <p:tags r:id="rId124"/>
              </p:custDataLst>
            </p:nvPr>
          </p:nvSpPr>
          <p:spPr>
            <a:xfrm>
              <a:off x="5526429" y="1085850"/>
              <a:ext cx="163172" cy="41171"/>
            </a:xfrm>
            <a:custGeom>
              <a:avLst/>
              <a:gdLst/>
              <a:ahLst/>
              <a:cxnLst/>
              <a:rect l="0" t="0" r="0" b="0"/>
              <a:pathLst>
                <a:path w="163172" h="41171">
                  <a:moveTo>
                    <a:pt x="29821" y="31750"/>
                  </a:moveTo>
                  <a:lnTo>
                    <a:pt x="29821" y="31750"/>
                  </a:lnTo>
                  <a:lnTo>
                    <a:pt x="7836" y="38657"/>
                  </a:lnTo>
                  <a:lnTo>
                    <a:pt x="4580" y="40588"/>
                  </a:lnTo>
                  <a:lnTo>
                    <a:pt x="2411" y="41170"/>
                  </a:lnTo>
                  <a:lnTo>
                    <a:pt x="964" y="40852"/>
                  </a:lnTo>
                  <a:lnTo>
                    <a:pt x="0" y="39935"/>
                  </a:lnTo>
                  <a:lnTo>
                    <a:pt x="43533" y="29553"/>
                  </a:lnTo>
                  <a:lnTo>
                    <a:pt x="76132" y="21601"/>
                  </a:lnTo>
                  <a:lnTo>
                    <a:pt x="118843" y="11012"/>
                  </a:lnTo>
                  <a:lnTo>
                    <a:pt x="163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770"/>
          <p:cNvGrpSpPr/>
          <p:nvPr/>
        </p:nvGrpSpPr>
        <p:grpSpPr>
          <a:xfrm>
            <a:off x="6254060" y="663092"/>
            <a:ext cx="756341" cy="3267559"/>
            <a:chOff x="6254060" y="663092"/>
            <a:chExt cx="756341" cy="3267559"/>
          </a:xfrm>
        </p:grpSpPr>
        <p:sp>
          <p:nvSpPr>
            <p:cNvPr id="68" name="SMARTInkShape-4135"/>
            <p:cNvSpPr/>
            <p:nvPr>
              <p:custDataLst>
                <p:tags r:id="rId115"/>
              </p:custDataLst>
            </p:nvPr>
          </p:nvSpPr>
          <p:spPr>
            <a:xfrm>
              <a:off x="6276477" y="908050"/>
              <a:ext cx="41774" cy="330201"/>
            </a:xfrm>
            <a:custGeom>
              <a:avLst/>
              <a:gdLst/>
              <a:ahLst/>
              <a:cxnLst/>
              <a:rect l="0" t="0" r="0" b="0"/>
              <a:pathLst>
                <a:path w="41774" h="330201">
                  <a:moveTo>
                    <a:pt x="41773" y="0"/>
                  </a:moveTo>
                  <a:lnTo>
                    <a:pt x="41773" y="0"/>
                  </a:lnTo>
                  <a:lnTo>
                    <a:pt x="31660" y="0"/>
                  </a:lnTo>
                  <a:lnTo>
                    <a:pt x="15258" y="6742"/>
                  </a:lnTo>
                  <a:lnTo>
                    <a:pt x="6940" y="23222"/>
                  </a:lnTo>
                  <a:lnTo>
                    <a:pt x="173" y="67794"/>
                  </a:lnTo>
                  <a:lnTo>
                    <a:pt x="0" y="109153"/>
                  </a:lnTo>
                  <a:lnTo>
                    <a:pt x="4628" y="155757"/>
                  </a:lnTo>
                  <a:lnTo>
                    <a:pt x="11388" y="200929"/>
                  </a:lnTo>
                  <a:lnTo>
                    <a:pt x="18391" y="243113"/>
                  </a:lnTo>
                  <a:lnTo>
                    <a:pt x="23854" y="280676"/>
                  </a:lnTo>
                  <a:lnTo>
                    <a:pt x="22723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36"/>
            <p:cNvSpPr/>
            <p:nvPr>
              <p:custDataLst>
                <p:tags r:id="rId116"/>
              </p:custDataLst>
            </p:nvPr>
          </p:nvSpPr>
          <p:spPr>
            <a:xfrm>
              <a:off x="6781800" y="663092"/>
              <a:ext cx="228601" cy="3267559"/>
            </a:xfrm>
            <a:custGeom>
              <a:avLst/>
              <a:gdLst/>
              <a:ahLst/>
              <a:cxnLst/>
              <a:rect l="0" t="0" r="0" b="0"/>
              <a:pathLst>
                <a:path w="228601" h="3267559">
                  <a:moveTo>
                    <a:pt x="228600" y="3658"/>
                  </a:moveTo>
                  <a:lnTo>
                    <a:pt x="228600" y="3658"/>
                  </a:lnTo>
                  <a:lnTo>
                    <a:pt x="225229" y="287"/>
                  </a:lnTo>
                  <a:lnTo>
                    <a:pt x="223531" y="0"/>
                  </a:lnTo>
                  <a:lnTo>
                    <a:pt x="221692" y="513"/>
                  </a:lnTo>
                  <a:lnTo>
                    <a:pt x="219761" y="1562"/>
                  </a:lnTo>
                  <a:lnTo>
                    <a:pt x="213673" y="23263"/>
                  </a:lnTo>
                  <a:lnTo>
                    <a:pt x="211382" y="56116"/>
                  </a:lnTo>
                  <a:lnTo>
                    <a:pt x="210771" y="76730"/>
                  </a:lnTo>
                  <a:lnTo>
                    <a:pt x="210364" y="103878"/>
                  </a:lnTo>
                  <a:lnTo>
                    <a:pt x="210092" y="135383"/>
                  </a:lnTo>
                  <a:lnTo>
                    <a:pt x="209911" y="169791"/>
                  </a:lnTo>
                  <a:lnTo>
                    <a:pt x="208380" y="211780"/>
                  </a:lnTo>
                  <a:lnTo>
                    <a:pt x="205948" y="258823"/>
                  </a:lnTo>
                  <a:lnTo>
                    <a:pt x="202915" y="309234"/>
                  </a:lnTo>
                  <a:lnTo>
                    <a:pt x="198776" y="367537"/>
                  </a:lnTo>
                  <a:lnTo>
                    <a:pt x="193901" y="431099"/>
                  </a:lnTo>
                  <a:lnTo>
                    <a:pt x="188533" y="498169"/>
                  </a:lnTo>
                  <a:lnTo>
                    <a:pt x="182838" y="570399"/>
                  </a:lnTo>
                  <a:lnTo>
                    <a:pt x="176926" y="646068"/>
                  </a:lnTo>
                  <a:lnTo>
                    <a:pt x="170866" y="724032"/>
                  </a:lnTo>
                  <a:lnTo>
                    <a:pt x="165417" y="809168"/>
                  </a:lnTo>
                  <a:lnTo>
                    <a:pt x="160372" y="899087"/>
                  </a:lnTo>
                  <a:lnTo>
                    <a:pt x="155598" y="992194"/>
                  </a:lnTo>
                  <a:lnTo>
                    <a:pt x="150299" y="1089543"/>
                  </a:lnTo>
                  <a:lnTo>
                    <a:pt x="144649" y="1189720"/>
                  </a:lnTo>
                  <a:lnTo>
                    <a:pt x="138766" y="1291783"/>
                  </a:lnTo>
                  <a:lnTo>
                    <a:pt x="133432" y="1395808"/>
                  </a:lnTo>
                  <a:lnTo>
                    <a:pt x="128466" y="1501141"/>
                  </a:lnTo>
                  <a:lnTo>
                    <a:pt x="123744" y="1607347"/>
                  </a:lnTo>
                  <a:lnTo>
                    <a:pt x="117773" y="1714134"/>
                  </a:lnTo>
                  <a:lnTo>
                    <a:pt x="110972" y="1821309"/>
                  </a:lnTo>
                  <a:lnTo>
                    <a:pt x="103615" y="1928742"/>
                  </a:lnTo>
                  <a:lnTo>
                    <a:pt x="96593" y="2036347"/>
                  </a:lnTo>
                  <a:lnTo>
                    <a:pt x="89795" y="2144067"/>
                  </a:lnTo>
                  <a:lnTo>
                    <a:pt x="83146" y="2251864"/>
                  </a:lnTo>
                  <a:lnTo>
                    <a:pt x="76598" y="2354067"/>
                  </a:lnTo>
                  <a:lnTo>
                    <a:pt x="70114" y="2452542"/>
                  </a:lnTo>
                  <a:lnTo>
                    <a:pt x="63676" y="2548531"/>
                  </a:lnTo>
                  <a:lnTo>
                    <a:pt x="57267" y="2637923"/>
                  </a:lnTo>
                  <a:lnTo>
                    <a:pt x="50878" y="2722918"/>
                  </a:lnTo>
                  <a:lnTo>
                    <a:pt x="44502" y="2804981"/>
                  </a:lnTo>
                  <a:lnTo>
                    <a:pt x="38135" y="2880151"/>
                  </a:lnTo>
                  <a:lnTo>
                    <a:pt x="31772" y="2950726"/>
                  </a:lnTo>
                  <a:lnTo>
                    <a:pt x="25415" y="3018236"/>
                  </a:lnTo>
                  <a:lnTo>
                    <a:pt x="19765" y="3075944"/>
                  </a:lnTo>
                  <a:lnTo>
                    <a:pt x="14587" y="3127115"/>
                  </a:lnTo>
                  <a:lnTo>
                    <a:pt x="9725" y="3173929"/>
                  </a:lnTo>
                  <a:lnTo>
                    <a:pt x="6483" y="3205139"/>
                  </a:lnTo>
                  <a:lnTo>
                    <a:pt x="0" y="326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37"/>
            <p:cNvSpPr/>
            <p:nvPr>
              <p:custDataLst>
                <p:tags r:id="rId117"/>
              </p:custDataLst>
            </p:nvPr>
          </p:nvSpPr>
          <p:spPr>
            <a:xfrm>
              <a:off x="6525950" y="1092200"/>
              <a:ext cx="52651" cy="108951"/>
            </a:xfrm>
            <a:custGeom>
              <a:avLst/>
              <a:gdLst/>
              <a:ahLst/>
              <a:cxnLst/>
              <a:rect l="0" t="0" r="0" b="0"/>
              <a:pathLst>
                <a:path w="52651" h="108951">
                  <a:moveTo>
                    <a:pt x="52650" y="38100"/>
                  </a:moveTo>
                  <a:lnTo>
                    <a:pt x="52650" y="38100"/>
                  </a:lnTo>
                  <a:lnTo>
                    <a:pt x="49279" y="34729"/>
                  </a:lnTo>
                  <a:lnTo>
                    <a:pt x="47581" y="34442"/>
                  </a:lnTo>
                  <a:lnTo>
                    <a:pt x="45742" y="34955"/>
                  </a:lnTo>
                  <a:lnTo>
                    <a:pt x="27610" y="47592"/>
                  </a:lnTo>
                  <a:lnTo>
                    <a:pt x="11677" y="67802"/>
                  </a:lnTo>
                  <a:lnTo>
                    <a:pt x="1391" y="91664"/>
                  </a:lnTo>
                  <a:lnTo>
                    <a:pt x="0" y="102593"/>
                  </a:lnTo>
                  <a:lnTo>
                    <a:pt x="1028" y="108391"/>
                  </a:lnTo>
                  <a:lnTo>
                    <a:pt x="1301" y="108950"/>
                  </a:lnTo>
                  <a:lnTo>
                    <a:pt x="16124" y="78123"/>
                  </a:lnTo>
                  <a:lnTo>
                    <a:pt x="16895" y="64355"/>
                  </a:lnTo>
                  <a:lnTo>
                    <a:pt x="14687" y="20375"/>
                  </a:lnTo>
                  <a:lnTo>
                    <a:pt x="17463" y="16405"/>
                  </a:lnTo>
                  <a:lnTo>
                    <a:pt x="3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138"/>
            <p:cNvSpPr/>
            <p:nvPr>
              <p:custDataLst>
                <p:tags r:id="rId118"/>
              </p:custDataLst>
            </p:nvPr>
          </p:nvSpPr>
          <p:spPr>
            <a:xfrm>
              <a:off x="6254060" y="894687"/>
              <a:ext cx="210241" cy="311814"/>
            </a:xfrm>
            <a:custGeom>
              <a:avLst/>
              <a:gdLst/>
              <a:ahLst/>
              <a:cxnLst/>
              <a:rect l="0" t="0" r="0" b="0"/>
              <a:pathLst>
                <a:path w="210241" h="311814">
                  <a:moveTo>
                    <a:pt x="19740" y="292763"/>
                  </a:moveTo>
                  <a:lnTo>
                    <a:pt x="19740" y="292763"/>
                  </a:lnTo>
                  <a:lnTo>
                    <a:pt x="5925" y="250055"/>
                  </a:lnTo>
                  <a:lnTo>
                    <a:pt x="195" y="233565"/>
                  </a:lnTo>
                  <a:lnTo>
                    <a:pt x="0" y="221532"/>
                  </a:lnTo>
                  <a:lnTo>
                    <a:pt x="3857" y="206825"/>
                  </a:lnTo>
                  <a:lnTo>
                    <a:pt x="13151" y="197889"/>
                  </a:lnTo>
                  <a:lnTo>
                    <a:pt x="52226" y="177283"/>
                  </a:lnTo>
                  <a:lnTo>
                    <a:pt x="93179" y="159063"/>
                  </a:lnTo>
                  <a:lnTo>
                    <a:pt x="133221" y="133517"/>
                  </a:lnTo>
                  <a:lnTo>
                    <a:pt x="168527" y="96864"/>
                  </a:lnTo>
                  <a:lnTo>
                    <a:pt x="184880" y="65291"/>
                  </a:lnTo>
                  <a:lnTo>
                    <a:pt x="198258" y="23105"/>
                  </a:lnTo>
                  <a:lnTo>
                    <a:pt x="200681" y="7109"/>
                  </a:lnTo>
                  <a:lnTo>
                    <a:pt x="200339" y="2844"/>
                  </a:lnTo>
                  <a:lnTo>
                    <a:pt x="199406" y="0"/>
                  </a:lnTo>
                  <a:lnTo>
                    <a:pt x="197373" y="221"/>
                  </a:lnTo>
                  <a:lnTo>
                    <a:pt x="191351" y="6111"/>
                  </a:lnTo>
                  <a:lnTo>
                    <a:pt x="183399" y="44924"/>
                  </a:lnTo>
                  <a:lnTo>
                    <a:pt x="180671" y="85246"/>
                  </a:lnTo>
                  <a:lnTo>
                    <a:pt x="180165" y="130683"/>
                  </a:lnTo>
                  <a:lnTo>
                    <a:pt x="182292" y="176748"/>
                  </a:lnTo>
                  <a:lnTo>
                    <a:pt x="187470" y="219328"/>
                  </a:lnTo>
                  <a:lnTo>
                    <a:pt x="194475" y="256598"/>
                  </a:lnTo>
                  <a:lnTo>
                    <a:pt x="210240" y="311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71"/>
          <p:cNvGrpSpPr/>
          <p:nvPr/>
        </p:nvGrpSpPr>
        <p:grpSpPr>
          <a:xfrm>
            <a:off x="7683500" y="898545"/>
            <a:ext cx="850901" cy="447656"/>
            <a:chOff x="7683500" y="898545"/>
            <a:chExt cx="850901" cy="447656"/>
          </a:xfrm>
        </p:grpSpPr>
        <p:sp>
          <p:nvSpPr>
            <p:cNvPr id="73" name="SMARTInkShape-4139"/>
            <p:cNvSpPr/>
            <p:nvPr>
              <p:custDataLst>
                <p:tags r:id="rId109"/>
              </p:custDataLst>
            </p:nvPr>
          </p:nvSpPr>
          <p:spPr>
            <a:xfrm>
              <a:off x="8332965" y="1028700"/>
              <a:ext cx="201436" cy="35409"/>
            </a:xfrm>
            <a:custGeom>
              <a:avLst/>
              <a:gdLst/>
              <a:ahLst/>
              <a:cxnLst/>
              <a:rect l="0" t="0" r="0" b="0"/>
              <a:pathLst>
                <a:path w="201436" h="35409">
                  <a:moveTo>
                    <a:pt x="10935" y="31750"/>
                  </a:moveTo>
                  <a:lnTo>
                    <a:pt x="10935" y="31750"/>
                  </a:lnTo>
                  <a:lnTo>
                    <a:pt x="4193" y="31750"/>
                  </a:lnTo>
                  <a:lnTo>
                    <a:pt x="2208" y="32456"/>
                  </a:lnTo>
                  <a:lnTo>
                    <a:pt x="883" y="33631"/>
                  </a:lnTo>
                  <a:lnTo>
                    <a:pt x="0" y="35121"/>
                  </a:lnTo>
                  <a:lnTo>
                    <a:pt x="2233" y="35408"/>
                  </a:lnTo>
                  <a:lnTo>
                    <a:pt x="43856" y="29000"/>
                  </a:lnTo>
                  <a:lnTo>
                    <a:pt x="76131" y="23237"/>
                  </a:lnTo>
                  <a:lnTo>
                    <a:pt x="114700" y="15972"/>
                  </a:lnTo>
                  <a:lnTo>
                    <a:pt x="157712" y="8039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140"/>
            <p:cNvSpPr/>
            <p:nvPr>
              <p:custDataLst>
                <p:tags r:id="rId110"/>
              </p:custDataLst>
            </p:nvPr>
          </p:nvSpPr>
          <p:spPr>
            <a:xfrm>
              <a:off x="8151922" y="918183"/>
              <a:ext cx="331679" cy="270943"/>
            </a:xfrm>
            <a:custGeom>
              <a:avLst/>
              <a:gdLst/>
              <a:ahLst/>
              <a:cxnLst/>
              <a:rect l="0" t="0" r="0" b="0"/>
              <a:pathLst>
                <a:path w="331679" h="270943">
                  <a:moveTo>
                    <a:pt x="1478" y="174017"/>
                  </a:moveTo>
                  <a:lnTo>
                    <a:pt x="1478" y="174017"/>
                  </a:lnTo>
                  <a:lnTo>
                    <a:pt x="1478" y="179484"/>
                  </a:lnTo>
                  <a:lnTo>
                    <a:pt x="8219" y="176734"/>
                  </a:lnTo>
                  <a:lnTo>
                    <a:pt x="19154" y="168080"/>
                  </a:lnTo>
                  <a:lnTo>
                    <a:pt x="23445" y="160560"/>
                  </a:lnTo>
                  <a:lnTo>
                    <a:pt x="24588" y="156579"/>
                  </a:lnTo>
                  <a:lnTo>
                    <a:pt x="23979" y="148393"/>
                  </a:lnTo>
                  <a:lnTo>
                    <a:pt x="22829" y="144234"/>
                  </a:lnTo>
                  <a:lnTo>
                    <a:pt x="21356" y="142873"/>
                  </a:lnTo>
                  <a:lnTo>
                    <a:pt x="19669" y="143376"/>
                  </a:lnTo>
                  <a:lnTo>
                    <a:pt x="17838" y="145123"/>
                  </a:lnTo>
                  <a:lnTo>
                    <a:pt x="8520" y="161066"/>
                  </a:lnTo>
                  <a:lnTo>
                    <a:pt x="194" y="197147"/>
                  </a:lnTo>
                  <a:lnTo>
                    <a:pt x="0" y="233474"/>
                  </a:lnTo>
                  <a:lnTo>
                    <a:pt x="8347" y="251948"/>
                  </a:lnTo>
                  <a:lnTo>
                    <a:pt x="14524" y="259837"/>
                  </a:lnTo>
                  <a:lnTo>
                    <a:pt x="28913" y="268604"/>
                  </a:lnTo>
                  <a:lnTo>
                    <a:pt x="36701" y="270942"/>
                  </a:lnTo>
                  <a:lnTo>
                    <a:pt x="44715" y="270383"/>
                  </a:lnTo>
                  <a:lnTo>
                    <a:pt x="61146" y="264119"/>
                  </a:lnTo>
                  <a:lnTo>
                    <a:pt x="82892" y="245320"/>
                  </a:lnTo>
                  <a:lnTo>
                    <a:pt x="102742" y="218506"/>
                  </a:lnTo>
                  <a:lnTo>
                    <a:pt x="118272" y="176298"/>
                  </a:lnTo>
                  <a:lnTo>
                    <a:pt x="126994" y="157915"/>
                  </a:lnTo>
                  <a:lnTo>
                    <a:pt x="123821" y="165688"/>
                  </a:lnTo>
                  <a:lnTo>
                    <a:pt x="122147" y="195100"/>
                  </a:lnTo>
                  <a:lnTo>
                    <a:pt x="121435" y="196539"/>
                  </a:lnTo>
                  <a:lnTo>
                    <a:pt x="120254" y="197498"/>
                  </a:lnTo>
                  <a:lnTo>
                    <a:pt x="118762" y="198138"/>
                  </a:lnTo>
                  <a:lnTo>
                    <a:pt x="113341" y="196967"/>
                  </a:lnTo>
                  <a:lnTo>
                    <a:pt x="94996" y="189922"/>
                  </a:lnTo>
                  <a:lnTo>
                    <a:pt x="89373" y="191199"/>
                  </a:lnTo>
                  <a:lnTo>
                    <a:pt x="84522" y="196000"/>
                  </a:lnTo>
                  <a:lnTo>
                    <a:pt x="82241" y="199255"/>
                  </a:lnTo>
                  <a:lnTo>
                    <a:pt x="79029" y="213951"/>
                  </a:lnTo>
                  <a:lnTo>
                    <a:pt x="81450" y="228339"/>
                  </a:lnTo>
                  <a:lnTo>
                    <a:pt x="90407" y="237201"/>
                  </a:lnTo>
                  <a:lnTo>
                    <a:pt x="96747" y="241540"/>
                  </a:lnTo>
                  <a:lnTo>
                    <a:pt x="111318" y="244479"/>
                  </a:lnTo>
                  <a:lnTo>
                    <a:pt x="153780" y="237246"/>
                  </a:lnTo>
                  <a:lnTo>
                    <a:pt x="188578" y="216113"/>
                  </a:lnTo>
                  <a:lnTo>
                    <a:pt x="235599" y="170181"/>
                  </a:lnTo>
                  <a:lnTo>
                    <a:pt x="255345" y="137740"/>
                  </a:lnTo>
                  <a:lnTo>
                    <a:pt x="269766" y="98392"/>
                  </a:lnTo>
                  <a:lnTo>
                    <a:pt x="279466" y="58561"/>
                  </a:lnTo>
                  <a:lnTo>
                    <a:pt x="283517" y="15865"/>
                  </a:lnTo>
                  <a:lnTo>
                    <a:pt x="279463" y="1892"/>
                  </a:lnTo>
                  <a:lnTo>
                    <a:pt x="274996" y="0"/>
                  </a:lnTo>
                  <a:lnTo>
                    <a:pt x="269196" y="856"/>
                  </a:lnTo>
                  <a:lnTo>
                    <a:pt x="262506" y="3543"/>
                  </a:lnTo>
                  <a:lnTo>
                    <a:pt x="249429" y="15936"/>
                  </a:lnTo>
                  <a:lnTo>
                    <a:pt x="242979" y="24180"/>
                  </a:lnTo>
                  <a:lnTo>
                    <a:pt x="235812" y="46510"/>
                  </a:lnTo>
                  <a:lnTo>
                    <a:pt x="231777" y="92493"/>
                  </a:lnTo>
                  <a:lnTo>
                    <a:pt x="231538" y="130728"/>
                  </a:lnTo>
                  <a:lnTo>
                    <a:pt x="233785" y="171241"/>
                  </a:lnTo>
                  <a:lnTo>
                    <a:pt x="240897" y="205239"/>
                  </a:lnTo>
                  <a:lnTo>
                    <a:pt x="251819" y="233049"/>
                  </a:lnTo>
                  <a:lnTo>
                    <a:pt x="266082" y="254816"/>
                  </a:lnTo>
                  <a:lnTo>
                    <a:pt x="283710" y="266372"/>
                  </a:lnTo>
                  <a:lnTo>
                    <a:pt x="293349" y="269454"/>
                  </a:lnTo>
                  <a:lnTo>
                    <a:pt x="301892" y="269391"/>
                  </a:lnTo>
                  <a:lnTo>
                    <a:pt x="331678" y="256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141"/>
            <p:cNvSpPr/>
            <p:nvPr>
              <p:custDataLst>
                <p:tags r:id="rId111"/>
              </p:custDataLst>
            </p:nvPr>
          </p:nvSpPr>
          <p:spPr>
            <a:xfrm>
              <a:off x="8039100" y="996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42"/>
            <p:cNvSpPr/>
            <p:nvPr>
              <p:custDataLst>
                <p:tags r:id="rId112"/>
              </p:custDataLst>
            </p:nvPr>
          </p:nvSpPr>
          <p:spPr>
            <a:xfrm>
              <a:off x="8064500" y="1123950"/>
              <a:ext cx="38857" cy="222251"/>
            </a:xfrm>
            <a:custGeom>
              <a:avLst/>
              <a:gdLst/>
              <a:ahLst/>
              <a:cxnLst/>
              <a:rect l="0" t="0" r="0" b="0"/>
              <a:pathLst>
                <a:path w="38857" h="22225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12209" y="75471"/>
                  </a:lnTo>
                  <a:lnTo>
                    <a:pt x="27136" y="117455"/>
                  </a:lnTo>
                  <a:lnTo>
                    <a:pt x="38222" y="161174"/>
                  </a:lnTo>
                  <a:lnTo>
                    <a:pt x="38856" y="206527"/>
                  </a:lnTo>
                  <a:lnTo>
                    <a:pt x="38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143"/>
            <p:cNvSpPr/>
            <p:nvPr>
              <p:custDataLst>
                <p:tags r:id="rId113"/>
              </p:custDataLst>
            </p:nvPr>
          </p:nvSpPr>
          <p:spPr>
            <a:xfrm>
              <a:off x="7918450" y="1104579"/>
              <a:ext cx="107951" cy="107745"/>
            </a:xfrm>
            <a:custGeom>
              <a:avLst/>
              <a:gdLst/>
              <a:ahLst/>
              <a:cxnLst/>
              <a:rect l="0" t="0" r="0" b="0"/>
              <a:pathLst>
                <a:path w="107951" h="107745">
                  <a:moveTo>
                    <a:pt x="0" y="82871"/>
                  </a:moveTo>
                  <a:lnTo>
                    <a:pt x="0" y="82871"/>
                  </a:lnTo>
                  <a:lnTo>
                    <a:pt x="12865" y="68124"/>
                  </a:lnTo>
                  <a:lnTo>
                    <a:pt x="32993" y="40418"/>
                  </a:lnTo>
                  <a:lnTo>
                    <a:pt x="33216" y="14318"/>
                  </a:lnTo>
                  <a:lnTo>
                    <a:pt x="31316" y="7536"/>
                  </a:lnTo>
                  <a:lnTo>
                    <a:pt x="28639" y="3014"/>
                  </a:lnTo>
                  <a:lnTo>
                    <a:pt x="25442" y="0"/>
                  </a:lnTo>
                  <a:lnTo>
                    <a:pt x="21900" y="107"/>
                  </a:lnTo>
                  <a:lnTo>
                    <a:pt x="14201" y="5870"/>
                  </a:lnTo>
                  <a:lnTo>
                    <a:pt x="5305" y="27757"/>
                  </a:lnTo>
                  <a:lnTo>
                    <a:pt x="1572" y="56585"/>
                  </a:lnTo>
                  <a:lnTo>
                    <a:pt x="6343" y="75186"/>
                  </a:lnTo>
                  <a:lnTo>
                    <a:pt x="16225" y="91450"/>
                  </a:lnTo>
                  <a:lnTo>
                    <a:pt x="30024" y="103382"/>
                  </a:lnTo>
                  <a:lnTo>
                    <a:pt x="49327" y="107744"/>
                  </a:lnTo>
                  <a:lnTo>
                    <a:pt x="70607" y="106626"/>
                  </a:lnTo>
                  <a:lnTo>
                    <a:pt x="107950" y="95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144"/>
            <p:cNvSpPr/>
            <p:nvPr>
              <p:custDataLst>
                <p:tags r:id="rId114"/>
              </p:custDataLst>
            </p:nvPr>
          </p:nvSpPr>
          <p:spPr>
            <a:xfrm>
              <a:off x="7683500" y="898545"/>
              <a:ext cx="184151" cy="389785"/>
            </a:xfrm>
            <a:custGeom>
              <a:avLst/>
              <a:gdLst/>
              <a:ahLst/>
              <a:cxnLst/>
              <a:rect l="0" t="0" r="0" b="0"/>
              <a:pathLst>
                <a:path w="184151" h="389785">
                  <a:moveTo>
                    <a:pt x="0" y="104755"/>
                  </a:moveTo>
                  <a:lnTo>
                    <a:pt x="0" y="104755"/>
                  </a:lnTo>
                  <a:lnTo>
                    <a:pt x="3370" y="111497"/>
                  </a:lnTo>
                  <a:lnTo>
                    <a:pt x="5467" y="142658"/>
                  </a:lnTo>
                  <a:lnTo>
                    <a:pt x="9721" y="179456"/>
                  </a:lnTo>
                  <a:lnTo>
                    <a:pt x="15609" y="223328"/>
                  </a:lnTo>
                  <a:lnTo>
                    <a:pt x="20578" y="268697"/>
                  </a:lnTo>
                  <a:lnTo>
                    <a:pt x="23257" y="310968"/>
                  </a:lnTo>
                  <a:lnTo>
                    <a:pt x="23741" y="347394"/>
                  </a:lnTo>
                  <a:lnTo>
                    <a:pt x="19807" y="389784"/>
                  </a:lnTo>
                  <a:lnTo>
                    <a:pt x="19116" y="345301"/>
                  </a:lnTo>
                  <a:lnTo>
                    <a:pt x="22842" y="305268"/>
                  </a:lnTo>
                  <a:lnTo>
                    <a:pt x="25812" y="280764"/>
                  </a:lnTo>
                  <a:lnTo>
                    <a:pt x="29908" y="252433"/>
                  </a:lnTo>
                  <a:lnTo>
                    <a:pt x="34755" y="221551"/>
                  </a:lnTo>
                  <a:lnTo>
                    <a:pt x="40103" y="188969"/>
                  </a:lnTo>
                  <a:lnTo>
                    <a:pt x="47196" y="156665"/>
                  </a:lnTo>
                  <a:lnTo>
                    <a:pt x="55453" y="124545"/>
                  </a:lnTo>
                  <a:lnTo>
                    <a:pt x="64485" y="92548"/>
                  </a:lnTo>
                  <a:lnTo>
                    <a:pt x="82047" y="47589"/>
                  </a:lnTo>
                  <a:lnTo>
                    <a:pt x="104038" y="9971"/>
                  </a:lnTo>
                  <a:lnTo>
                    <a:pt x="109575" y="3465"/>
                  </a:lnTo>
                  <a:lnTo>
                    <a:pt x="113973" y="540"/>
                  </a:lnTo>
                  <a:lnTo>
                    <a:pt x="117610" y="0"/>
                  </a:lnTo>
                  <a:lnTo>
                    <a:pt x="120739" y="1052"/>
                  </a:lnTo>
                  <a:lnTo>
                    <a:pt x="122120" y="5986"/>
                  </a:lnTo>
                  <a:lnTo>
                    <a:pt x="121775" y="22758"/>
                  </a:lnTo>
                  <a:lnTo>
                    <a:pt x="110870" y="62742"/>
                  </a:lnTo>
                  <a:lnTo>
                    <a:pt x="87491" y="110338"/>
                  </a:lnTo>
                  <a:lnTo>
                    <a:pt x="58222" y="153446"/>
                  </a:lnTo>
                  <a:lnTo>
                    <a:pt x="32641" y="184249"/>
                  </a:lnTo>
                  <a:lnTo>
                    <a:pt x="20979" y="192416"/>
                  </a:lnTo>
                  <a:lnTo>
                    <a:pt x="25552" y="193104"/>
                  </a:lnTo>
                  <a:lnTo>
                    <a:pt x="29734" y="193288"/>
                  </a:lnTo>
                  <a:lnTo>
                    <a:pt x="40026" y="199136"/>
                  </a:lnTo>
                  <a:lnTo>
                    <a:pt x="84607" y="236266"/>
                  </a:lnTo>
                  <a:lnTo>
                    <a:pt x="126988" y="274796"/>
                  </a:lnTo>
                  <a:lnTo>
                    <a:pt x="153102" y="301188"/>
                  </a:lnTo>
                  <a:lnTo>
                    <a:pt x="169776" y="321237"/>
                  </a:lnTo>
                  <a:lnTo>
                    <a:pt x="184150" y="33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772"/>
          <p:cNvGrpSpPr/>
          <p:nvPr/>
        </p:nvGrpSpPr>
        <p:grpSpPr>
          <a:xfrm>
            <a:off x="8754423" y="920750"/>
            <a:ext cx="283902" cy="311151"/>
            <a:chOff x="8754423" y="920750"/>
            <a:chExt cx="283902" cy="311151"/>
          </a:xfrm>
        </p:grpSpPr>
        <p:sp>
          <p:nvSpPr>
            <p:cNvPr id="80" name="SMARTInkShape-4145"/>
            <p:cNvSpPr/>
            <p:nvPr>
              <p:custDataLst>
                <p:tags r:id="rId107"/>
              </p:custDataLst>
            </p:nvPr>
          </p:nvSpPr>
          <p:spPr>
            <a:xfrm>
              <a:off x="8951674" y="1092200"/>
              <a:ext cx="86651" cy="129306"/>
            </a:xfrm>
            <a:custGeom>
              <a:avLst/>
              <a:gdLst/>
              <a:ahLst/>
              <a:cxnLst/>
              <a:rect l="0" t="0" r="0" b="0"/>
              <a:pathLst>
                <a:path w="86651" h="129306">
                  <a:moveTo>
                    <a:pt x="52626" y="69850"/>
                  </a:moveTo>
                  <a:lnTo>
                    <a:pt x="52626" y="69850"/>
                  </a:lnTo>
                  <a:lnTo>
                    <a:pt x="52625" y="66479"/>
                  </a:lnTo>
                  <a:lnTo>
                    <a:pt x="45884" y="57641"/>
                  </a:lnTo>
                  <a:lnTo>
                    <a:pt x="35049" y="53840"/>
                  </a:lnTo>
                  <a:lnTo>
                    <a:pt x="28208" y="52827"/>
                  </a:lnTo>
                  <a:lnTo>
                    <a:pt x="16843" y="55464"/>
                  </a:lnTo>
                  <a:lnTo>
                    <a:pt x="11837" y="58142"/>
                  </a:lnTo>
                  <a:lnTo>
                    <a:pt x="4394" y="68645"/>
                  </a:lnTo>
                  <a:lnTo>
                    <a:pt x="1421" y="75396"/>
                  </a:lnTo>
                  <a:lnTo>
                    <a:pt x="0" y="90424"/>
                  </a:lnTo>
                  <a:lnTo>
                    <a:pt x="608" y="98383"/>
                  </a:lnTo>
                  <a:lnTo>
                    <a:pt x="6928" y="112870"/>
                  </a:lnTo>
                  <a:lnTo>
                    <a:pt x="11577" y="119697"/>
                  </a:lnTo>
                  <a:lnTo>
                    <a:pt x="17499" y="124248"/>
                  </a:lnTo>
                  <a:lnTo>
                    <a:pt x="31605" y="129305"/>
                  </a:lnTo>
                  <a:lnTo>
                    <a:pt x="47281" y="127789"/>
                  </a:lnTo>
                  <a:lnTo>
                    <a:pt x="76970" y="115318"/>
                  </a:lnTo>
                  <a:lnTo>
                    <a:pt x="81555" y="109334"/>
                  </a:lnTo>
                  <a:lnTo>
                    <a:pt x="86650" y="93278"/>
                  </a:lnTo>
                  <a:lnTo>
                    <a:pt x="85151" y="74383"/>
                  </a:lnTo>
                  <a:lnTo>
                    <a:pt x="77665" y="52815"/>
                  </a:lnTo>
                  <a:lnTo>
                    <a:pt x="46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146"/>
            <p:cNvSpPr/>
            <p:nvPr>
              <p:custDataLst>
                <p:tags r:id="rId108"/>
              </p:custDataLst>
            </p:nvPr>
          </p:nvSpPr>
          <p:spPr>
            <a:xfrm>
              <a:off x="8754423" y="920750"/>
              <a:ext cx="179132" cy="311151"/>
            </a:xfrm>
            <a:custGeom>
              <a:avLst/>
              <a:gdLst/>
              <a:ahLst/>
              <a:cxnLst/>
              <a:rect l="0" t="0" r="0" b="0"/>
              <a:pathLst>
                <a:path w="179132" h="311151">
                  <a:moveTo>
                    <a:pt x="14927" y="0"/>
                  </a:moveTo>
                  <a:lnTo>
                    <a:pt x="14927" y="0"/>
                  </a:lnTo>
                  <a:lnTo>
                    <a:pt x="9858" y="13667"/>
                  </a:lnTo>
                  <a:lnTo>
                    <a:pt x="4096" y="49832"/>
                  </a:lnTo>
                  <a:lnTo>
                    <a:pt x="0" y="87529"/>
                  </a:lnTo>
                  <a:lnTo>
                    <a:pt x="1473" y="130154"/>
                  </a:lnTo>
                  <a:lnTo>
                    <a:pt x="6124" y="174263"/>
                  </a:lnTo>
                  <a:lnTo>
                    <a:pt x="10544" y="217385"/>
                  </a:lnTo>
                  <a:lnTo>
                    <a:pt x="12979" y="254425"/>
                  </a:lnTo>
                  <a:lnTo>
                    <a:pt x="18328" y="300414"/>
                  </a:lnTo>
                  <a:lnTo>
                    <a:pt x="16909" y="297206"/>
                  </a:lnTo>
                  <a:lnTo>
                    <a:pt x="13306" y="252590"/>
                  </a:lnTo>
                  <a:lnTo>
                    <a:pt x="9978" y="214777"/>
                  </a:lnTo>
                  <a:lnTo>
                    <a:pt x="9467" y="178750"/>
                  </a:lnTo>
                  <a:lnTo>
                    <a:pt x="12030" y="171637"/>
                  </a:lnTo>
                  <a:lnTo>
                    <a:pt x="29563" y="156252"/>
                  </a:lnTo>
                  <a:lnTo>
                    <a:pt x="59053" y="139625"/>
                  </a:lnTo>
                  <a:lnTo>
                    <a:pt x="101647" y="119381"/>
                  </a:lnTo>
                  <a:lnTo>
                    <a:pt x="138255" y="89930"/>
                  </a:lnTo>
                  <a:lnTo>
                    <a:pt x="159183" y="64589"/>
                  </a:lnTo>
                  <a:lnTo>
                    <a:pt x="175492" y="30423"/>
                  </a:lnTo>
                  <a:lnTo>
                    <a:pt x="178683" y="19833"/>
                  </a:lnTo>
                  <a:lnTo>
                    <a:pt x="179131" y="19572"/>
                  </a:lnTo>
                  <a:lnTo>
                    <a:pt x="167976" y="64945"/>
                  </a:lnTo>
                  <a:lnTo>
                    <a:pt x="163382" y="103653"/>
                  </a:lnTo>
                  <a:lnTo>
                    <a:pt x="158989" y="146727"/>
                  </a:lnTo>
                  <a:lnTo>
                    <a:pt x="158447" y="187979"/>
                  </a:lnTo>
                  <a:lnTo>
                    <a:pt x="160558" y="225363"/>
                  </a:lnTo>
                  <a:lnTo>
                    <a:pt x="165714" y="268798"/>
                  </a:lnTo>
                  <a:lnTo>
                    <a:pt x="17367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773"/>
          <p:cNvGrpSpPr/>
          <p:nvPr/>
        </p:nvGrpSpPr>
        <p:grpSpPr>
          <a:xfrm>
            <a:off x="7677150" y="3079750"/>
            <a:ext cx="705200" cy="459584"/>
            <a:chOff x="7677150" y="3079750"/>
            <a:chExt cx="705200" cy="459584"/>
          </a:xfrm>
        </p:grpSpPr>
        <p:sp>
          <p:nvSpPr>
            <p:cNvPr id="83" name="SMARTInkShape-4147"/>
            <p:cNvSpPr/>
            <p:nvPr>
              <p:custDataLst>
                <p:tags r:id="rId104"/>
              </p:custDataLst>
            </p:nvPr>
          </p:nvSpPr>
          <p:spPr>
            <a:xfrm>
              <a:off x="8249308" y="3106330"/>
              <a:ext cx="133042" cy="433004"/>
            </a:xfrm>
            <a:custGeom>
              <a:avLst/>
              <a:gdLst/>
              <a:ahLst/>
              <a:cxnLst/>
              <a:rect l="0" t="0" r="0" b="0"/>
              <a:pathLst>
                <a:path w="133042" h="433004">
                  <a:moveTo>
                    <a:pt x="24742" y="94070"/>
                  </a:moveTo>
                  <a:lnTo>
                    <a:pt x="24742" y="94070"/>
                  </a:lnTo>
                  <a:lnTo>
                    <a:pt x="21371" y="94070"/>
                  </a:lnTo>
                  <a:lnTo>
                    <a:pt x="12532" y="104183"/>
                  </a:lnTo>
                  <a:lnTo>
                    <a:pt x="4347" y="127327"/>
                  </a:lnTo>
                  <a:lnTo>
                    <a:pt x="825" y="166640"/>
                  </a:lnTo>
                  <a:lnTo>
                    <a:pt x="0" y="201583"/>
                  </a:lnTo>
                  <a:lnTo>
                    <a:pt x="340" y="241337"/>
                  </a:lnTo>
                  <a:lnTo>
                    <a:pt x="2843" y="284875"/>
                  </a:lnTo>
                  <a:lnTo>
                    <a:pt x="6307" y="330096"/>
                  </a:lnTo>
                  <a:lnTo>
                    <a:pt x="10199" y="372537"/>
                  </a:lnTo>
                  <a:lnTo>
                    <a:pt x="15650" y="416703"/>
                  </a:lnTo>
                  <a:lnTo>
                    <a:pt x="17580" y="433003"/>
                  </a:lnTo>
                  <a:lnTo>
                    <a:pt x="17850" y="432209"/>
                  </a:lnTo>
                  <a:lnTo>
                    <a:pt x="18284" y="398870"/>
                  </a:lnTo>
                  <a:lnTo>
                    <a:pt x="20225" y="362181"/>
                  </a:lnTo>
                  <a:lnTo>
                    <a:pt x="21731" y="340544"/>
                  </a:lnTo>
                  <a:lnTo>
                    <a:pt x="22734" y="313419"/>
                  </a:lnTo>
                  <a:lnTo>
                    <a:pt x="23403" y="282636"/>
                  </a:lnTo>
                  <a:lnTo>
                    <a:pt x="23850" y="249414"/>
                  </a:lnTo>
                  <a:lnTo>
                    <a:pt x="26264" y="214566"/>
                  </a:lnTo>
                  <a:lnTo>
                    <a:pt x="29989" y="178634"/>
                  </a:lnTo>
                  <a:lnTo>
                    <a:pt x="34591" y="141979"/>
                  </a:lnTo>
                  <a:lnTo>
                    <a:pt x="41186" y="111899"/>
                  </a:lnTo>
                  <a:lnTo>
                    <a:pt x="49110" y="86200"/>
                  </a:lnTo>
                  <a:lnTo>
                    <a:pt x="65911" y="45417"/>
                  </a:lnTo>
                  <a:lnTo>
                    <a:pt x="87269" y="9412"/>
                  </a:lnTo>
                  <a:lnTo>
                    <a:pt x="100510" y="0"/>
                  </a:lnTo>
                  <a:lnTo>
                    <a:pt x="106298" y="312"/>
                  </a:lnTo>
                  <a:lnTo>
                    <a:pt x="111568" y="3342"/>
                  </a:lnTo>
                  <a:lnTo>
                    <a:pt x="116493" y="8185"/>
                  </a:lnTo>
                  <a:lnTo>
                    <a:pt x="130166" y="38597"/>
                  </a:lnTo>
                  <a:lnTo>
                    <a:pt x="133041" y="82259"/>
                  </a:lnTo>
                  <a:lnTo>
                    <a:pt x="122682" y="124202"/>
                  </a:lnTo>
                  <a:lnTo>
                    <a:pt x="108252" y="144857"/>
                  </a:lnTo>
                  <a:lnTo>
                    <a:pt x="89374" y="159681"/>
                  </a:lnTo>
                  <a:lnTo>
                    <a:pt x="43792" y="17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48"/>
            <p:cNvSpPr/>
            <p:nvPr>
              <p:custDataLst>
                <p:tags r:id="rId105"/>
              </p:custDataLst>
            </p:nvPr>
          </p:nvSpPr>
          <p:spPr>
            <a:xfrm>
              <a:off x="7677150" y="3079750"/>
              <a:ext cx="501651" cy="120651"/>
            </a:xfrm>
            <a:custGeom>
              <a:avLst/>
              <a:gdLst/>
              <a:ahLst/>
              <a:cxnLst/>
              <a:rect l="0" t="0" r="0" b="0"/>
              <a:pathLst>
                <a:path w="501651" h="120651">
                  <a:moveTo>
                    <a:pt x="0" y="120650"/>
                  </a:moveTo>
                  <a:lnTo>
                    <a:pt x="0" y="120650"/>
                  </a:lnTo>
                  <a:lnTo>
                    <a:pt x="30748" y="116887"/>
                  </a:lnTo>
                  <a:lnTo>
                    <a:pt x="72932" y="108394"/>
                  </a:lnTo>
                  <a:lnTo>
                    <a:pt x="102950" y="101190"/>
                  </a:lnTo>
                  <a:lnTo>
                    <a:pt x="136366" y="92860"/>
                  </a:lnTo>
                  <a:lnTo>
                    <a:pt x="171344" y="83779"/>
                  </a:lnTo>
                  <a:lnTo>
                    <a:pt x="207363" y="74197"/>
                  </a:lnTo>
                  <a:lnTo>
                    <a:pt x="244075" y="64281"/>
                  </a:lnTo>
                  <a:lnTo>
                    <a:pt x="278427" y="54849"/>
                  </a:lnTo>
                  <a:lnTo>
                    <a:pt x="311207" y="45738"/>
                  </a:lnTo>
                  <a:lnTo>
                    <a:pt x="342938" y="36842"/>
                  </a:lnTo>
                  <a:lnTo>
                    <a:pt x="371147" y="29500"/>
                  </a:lnTo>
                  <a:lnTo>
                    <a:pt x="397010" y="23195"/>
                  </a:lnTo>
                  <a:lnTo>
                    <a:pt x="441031" y="13131"/>
                  </a:lnTo>
                  <a:lnTo>
                    <a:pt x="501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149"/>
            <p:cNvSpPr/>
            <p:nvPr>
              <p:custDataLst>
                <p:tags r:id="rId106"/>
              </p:custDataLst>
            </p:nvPr>
          </p:nvSpPr>
          <p:spPr>
            <a:xfrm>
              <a:off x="7899399" y="3143250"/>
              <a:ext cx="44452" cy="361951"/>
            </a:xfrm>
            <a:custGeom>
              <a:avLst/>
              <a:gdLst/>
              <a:ahLst/>
              <a:cxnLst/>
              <a:rect l="0" t="0" r="0" b="0"/>
              <a:pathLst>
                <a:path w="44452" h="361951">
                  <a:moveTo>
                    <a:pt x="1" y="0"/>
                  </a:moveTo>
                  <a:lnTo>
                    <a:pt x="1" y="0"/>
                  </a:lnTo>
                  <a:lnTo>
                    <a:pt x="0" y="38309"/>
                  </a:lnTo>
                  <a:lnTo>
                    <a:pt x="0" y="75352"/>
                  </a:lnTo>
                  <a:lnTo>
                    <a:pt x="1412" y="98213"/>
                  </a:lnTo>
                  <a:lnTo>
                    <a:pt x="3764" y="123331"/>
                  </a:lnTo>
                  <a:lnTo>
                    <a:pt x="6742" y="149954"/>
                  </a:lnTo>
                  <a:lnTo>
                    <a:pt x="10139" y="175464"/>
                  </a:lnTo>
                  <a:lnTo>
                    <a:pt x="13816" y="200231"/>
                  </a:lnTo>
                  <a:lnTo>
                    <a:pt x="21662" y="247036"/>
                  </a:lnTo>
                  <a:lnTo>
                    <a:pt x="29854" y="289005"/>
                  </a:lnTo>
                  <a:lnTo>
                    <a:pt x="39028" y="334849"/>
                  </a:lnTo>
                  <a:lnTo>
                    <a:pt x="44451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774"/>
          <p:cNvGrpSpPr/>
          <p:nvPr/>
        </p:nvGrpSpPr>
        <p:grpSpPr>
          <a:xfrm>
            <a:off x="5162550" y="1854200"/>
            <a:ext cx="609880" cy="469901"/>
            <a:chOff x="5162550" y="1854200"/>
            <a:chExt cx="609880" cy="469901"/>
          </a:xfrm>
        </p:grpSpPr>
        <p:sp>
          <p:nvSpPr>
            <p:cNvPr id="87" name="SMARTInkShape-4150"/>
            <p:cNvSpPr/>
            <p:nvPr>
              <p:custDataLst>
                <p:tags r:id="rId100"/>
              </p:custDataLst>
            </p:nvPr>
          </p:nvSpPr>
          <p:spPr>
            <a:xfrm>
              <a:off x="5283539" y="1893444"/>
              <a:ext cx="50462" cy="183007"/>
            </a:xfrm>
            <a:custGeom>
              <a:avLst/>
              <a:gdLst/>
              <a:ahLst/>
              <a:cxnLst/>
              <a:rect l="0" t="0" r="0" b="0"/>
              <a:pathLst>
                <a:path w="50462" h="183007">
                  <a:moveTo>
                    <a:pt x="12361" y="11556"/>
                  </a:moveTo>
                  <a:lnTo>
                    <a:pt x="12361" y="11556"/>
                  </a:lnTo>
                  <a:lnTo>
                    <a:pt x="805" y="0"/>
                  </a:lnTo>
                  <a:lnTo>
                    <a:pt x="423" y="324"/>
                  </a:lnTo>
                  <a:lnTo>
                    <a:pt x="0" y="2566"/>
                  </a:lnTo>
                  <a:lnTo>
                    <a:pt x="1587" y="40014"/>
                  </a:lnTo>
                  <a:lnTo>
                    <a:pt x="12226" y="86075"/>
                  </a:lnTo>
                  <a:lnTo>
                    <a:pt x="25001" y="120170"/>
                  </a:lnTo>
                  <a:lnTo>
                    <a:pt x="41977" y="162193"/>
                  </a:lnTo>
                  <a:lnTo>
                    <a:pt x="50461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151"/>
            <p:cNvSpPr/>
            <p:nvPr>
              <p:custDataLst>
                <p:tags r:id="rId101"/>
              </p:custDataLst>
            </p:nvPr>
          </p:nvSpPr>
          <p:spPr>
            <a:xfrm>
              <a:off x="5541945" y="1854200"/>
              <a:ext cx="230485" cy="404378"/>
            </a:xfrm>
            <a:custGeom>
              <a:avLst/>
              <a:gdLst/>
              <a:ahLst/>
              <a:cxnLst/>
              <a:rect l="0" t="0" r="0" b="0"/>
              <a:pathLst>
                <a:path w="230485" h="404378">
                  <a:moveTo>
                    <a:pt x="14305" y="146050"/>
                  </a:moveTo>
                  <a:lnTo>
                    <a:pt x="14305" y="146050"/>
                  </a:lnTo>
                  <a:lnTo>
                    <a:pt x="7563" y="156163"/>
                  </a:lnTo>
                  <a:lnTo>
                    <a:pt x="0" y="186049"/>
                  </a:lnTo>
                  <a:lnTo>
                    <a:pt x="3403" y="232926"/>
                  </a:lnTo>
                  <a:lnTo>
                    <a:pt x="9694" y="268622"/>
                  </a:lnTo>
                  <a:lnTo>
                    <a:pt x="17195" y="304949"/>
                  </a:lnTo>
                  <a:lnTo>
                    <a:pt x="25232" y="339909"/>
                  </a:lnTo>
                  <a:lnTo>
                    <a:pt x="34319" y="381211"/>
                  </a:lnTo>
                  <a:lnTo>
                    <a:pt x="38109" y="402308"/>
                  </a:lnTo>
                  <a:lnTo>
                    <a:pt x="37935" y="404377"/>
                  </a:lnTo>
                  <a:lnTo>
                    <a:pt x="37114" y="404346"/>
                  </a:lnTo>
                  <a:lnTo>
                    <a:pt x="35861" y="402914"/>
                  </a:lnTo>
                  <a:lnTo>
                    <a:pt x="33144" y="368082"/>
                  </a:lnTo>
                  <a:lnTo>
                    <a:pt x="30204" y="337158"/>
                  </a:lnTo>
                  <a:lnTo>
                    <a:pt x="24664" y="290959"/>
                  </a:lnTo>
                  <a:lnTo>
                    <a:pt x="21211" y="263823"/>
                  </a:lnTo>
                  <a:lnTo>
                    <a:pt x="18909" y="237971"/>
                  </a:lnTo>
                  <a:lnTo>
                    <a:pt x="17374" y="212975"/>
                  </a:lnTo>
                  <a:lnTo>
                    <a:pt x="16375" y="170855"/>
                  </a:lnTo>
                  <a:lnTo>
                    <a:pt x="18282" y="147432"/>
                  </a:lnTo>
                  <a:lnTo>
                    <a:pt x="20484" y="141327"/>
                  </a:lnTo>
                  <a:lnTo>
                    <a:pt x="23363" y="137963"/>
                  </a:lnTo>
                  <a:lnTo>
                    <a:pt x="26694" y="136425"/>
                  </a:lnTo>
                  <a:lnTo>
                    <a:pt x="41683" y="146005"/>
                  </a:lnTo>
                  <a:lnTo>
                    <a:pt x="85800" y="193392"/>
                  </a:lnTo>
                  <a:lnTo>
                    <a:pt x="110286" y="228239"/>
                  </a:lnTo>
                  <a:lnTo>
                    <a:pt x="135280" y="266539"/>
                  </a:lnTo>
                  <a:lnTo>
                    <a:pt x="160500" y="304729"/>
                  </a:lnTo>
                  <a:lnTo>
                    <a:pt x="191756" y="348445"/>
                  </a:lnTo>
                  <a:lnTo>
                    <a:pt x="206296" y="363003"/>
                  </a:lnTo>
                  <a:lnTo>
                    <a:pt x="212149" y="366885"/>
                  </a:lnTo>
                  <a:lnTo>
                    <a:pt x="217462" y="365946"/>
                  </a:lnTo>
                  <a:lnTo>
                    <a:pt x="222416" y="361791"/>
                  </a:lnTo>
                  <a:lnTo>
                    <a:pt x="227129" y="355494"/>
                  </a:lnTo>
                  <a:lnTo>
                    <a:pt x="230484" y="333446"/>
                  </a:lnTo>
                  <a:lnTo>
                    <a:pt x="230329" y="300598"/>
                  </a:lnTo>
                  <a:lnTo>
                    <a:pt x="230260" y="253073"/>
                  </a:lnTo>
                  <a:lnTo>
                    <a:pt x="228831" y="226571"/>
                  </a:lnTo>
                  <a:lnTo>
                    <a:pt x="226467" y="199025"/>
                  </a:lnTo>
                  <a:lnTo>
                    <a:pt x="223479" y="170783"/>
                  </a:lnTo>
                  <a:lnTo>
                    <a:pt x="221488" y="143489"/>
                  </a:lnTo>
                  <a:lnTo>
                    <a:pt x="220161" y="116826"/>
                  </a:lnTo>
                  <a:lnTo>
                    <a:pt x="219275" y="90584"/>
                  </a:lnTo>
                  <a:lnTo>
                    <a:pt x="218292" y="50137"/>
                  </a:lnTo>
                  <a:lnTo>
                    <a:pt x="2175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52"/>
            <p:cNvSpPr/>
            <p:nvPr>
              <p:custDataLst>
                <p:tags r:id="rId102"/>
              </p:custDataLst>
            </p:nvPr>
          </p:nvSpPr>
          <p:spPr>
            <a:xfrm>
              <a:off x="5162550" y="1898650"/>
              <a:ext cx="311151" cy="76201"/>
            </a:xfrm>
            <a:custGeom>
              <a:avLst/>
              <a:gdLst/>
              <a:ahLst/>
              <a:cxnLst/>
              <a:rect l="0" t="0" r="0" b="0"/>
              <a:pathLst>
                <a:path w="31115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3484" y="60620"/>
                  </a:lnTo>
                  <a:lnTo>
                    <a:pt x="48837" y="46968"/>
                  </a:lnTo>
                  <a:lnTo>
                    <a:pt x="88498" y="36397"/>
                  </a:lnTo>
                  <a:lnTo>
                    <a:pt x="111916" y="30614"/>
                  </a:lnTo>
                  <a:lnTo>
                    <a:pt x="136700" y="25348"/>
                  </a:lnTo>
                  <a:lnTo>
                    <a:pt x="162394" y="20427"/>
                  </a:lnTo>
                  <a:lnTo>
                    <a:pt x="188696" y="15734"/>
                  </a:lnTo>
                  <a:lnTo>
                    <a:pt x="213992" y="11901"/>
                  </a:lnTo>
                  <a:lnTo>
                    <a:pt x="238617" y="8639"/>
                  </a:lnTo>
                  <a:lnTo>
                    <a:pt x="278913" y="3840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53"/>
            <p:cNvSpPr/>
            <p:nvPr>
              <p:custDataLst>
                <p:tags r:id="rId103"/>
              </p:custDataLst>
            </p:nvPr>
          </p:nvSpPr>
          <p:spPr>
            <a:xfrm>
              <a:off x="5309508" y="2010922"/>
              <a:ext cx="56243" cy="313179"/>
            </a:xfrm>
            <a:custGeom>
              <a:avLst/>
              <a:gdLst/>
              <a:ahLst/>
              <a:cxnLst/>
              <a:rect l="0" t="0" r="0" b="0"/>
              <a:pathLst>
                <a:path w="56243" h="313179">
                  <a:moveTo>
                    <a:pt x="18142" y="59178"/>
                  </a:moveTo>
                  <a:lnTo>
                    <a:pt x="18142" y="59178"/>
                  </a:lnTo>
                  <a:lnTo>
                    <a:pt x="6883" y="14746"/>
                  </a:lnTo>
                  <a:lnTo>
                    <a:pt x="5726" y="1169"/>
                  </a:lnTo>
                  <a:lnTo>
                    <a:pt x="4926" y="44"/>
                  </a:lnTo>
                  <a:lnTo>
                    <a:pt x="3686" y="0"/>
                  </a:lnTo>
                  <a:lnTo>
                    <a:pt x="2155" y="676"/>
                  </a:lnTo>
                  <a:lnTo>
                    <a:pt x="0" y="18482"/>
                  </a:lnTo>
                  <a:lnTo>
                    <a:pt x="6103" y="56214"/>
                  </a:lnTo>
                  <a:lnTo>
                    <a:pt x="13026" y="88905"/>
                  </a:lnTo>
                  <a:lnTo>
                    <a:pt x="20807" y="125307"/>
                  </a:lnTo>
                  <a:lnTo>
                    <a:pt x="28969" y="165004"/>
                  </a:lnTo>
                  <a:lnTo>
                    <a:pt x="37301" y="204284"/>
                  </a:lnTo>
                  <a:lnTo>
                    <a:pt x="45001" y="240792"/>
                  </a:lnTo>
                  <a:lnTo>
                    <a:pt x="52597" y="282323"/>
                  </a:lnTo>
                  <a:lnTo>
                    <a:pt x="56242" y="313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775"/>
          <p:cNvGrpSpPr/>
          <p:nvPr/>
        </p:nvGrpSpPr>
        <p:grpSpPr>
          <a:xfrm>
            <a:off x="8089900" y="1780169"/>
            <a:ext cx="620498" cy="531232"/>
            <a:chOff x="8089900" y="1780169"/>
            <a:chExt cx="620498" cy="531232"/>
          </a:xfrm>
        </p:grpSpPr>
        <p:sp>
          <p:nvSpPr>
            <p:cNvPr id="92" name="SMARTInkShape-4154"/>
            <p:cNvSpPr/>
            <p:nvPr>
              <p:custDataLst>
                <p:tags r:id="rId96"/>
              </p:custDataLst>
            </p:nvPr>
          </p:nvSpPr>
          <p:spPr>
            <a:xfrm>
              <a:off x="8532903" y="1780169"/>
              <a:ext cx="177495" cy="436095"/>
            </a:xfrm>
            <a:custGeom>
              <a:avLst/>
              <a:gdLst/>
              <a:ahLst/>
              <a:cxnLst/>
              <a:rect l="0" t="0" r="0" b="0"/>
              <a:pathLst>
                <a:path w="177495" h="436095">
                  <a:moveTo>
                    <a:pt x="20547" y="201031"/>
                  </a:moveTo>
                  <a:lnTo>
                    <a:pt x="20547" y="201031"/>
                  </a:lnTo>
                  <a:lnTo>
                    <a:pt x="17176" y="201031"/>
                  </a:lnTo>
                  <a:lnTo>
                    <a:pt x="8338" y="214515"/>
                  </a:lnTo>
                  <a:lnTo>
                    <a:pt x="153" y="243126"/>
                  </a:lnTo>
                  <a:lnTo>
                    <a:pt x="0" y="288528"/>
                  </a:lnTo>
                  <a:lnTo>
                    <a:pt x="2713" y="321998"/>
                  </a:lnTo>
                  <a:lnTo>
                    <a:pt x="5564" y="354983"/>
                  </a:lnTo>
                  <a:lnTo>
                    <a:pt x="7876" y="399203"/>
                  </a:lnTo>
                  <a:lnTo>
                    <a:pt x="12716" y="428298"/>
                  </a:lnTo>
                  <a:lnTo>
                    <a:pt x="16596" y="436094"/>
                  </a:lnTo>
                  <a:lnTo>
                    <a:pt x="18618" y="435351"/>
                  </a:lnTo>
                  <a:lnTo>
                    <a:pt x="22747" y="426999"/>
                  </a:lnTo>
                  <a:lnTo>
                    <a:pt x="25668" y="392946"/>
                  </a:lnTo>
                  <a:lnTo>
                    <a:pt x="28233" y="355471"/>
                  </a:lnTo>
                  <a:lnTo>
                    <a:pt x="29904" y="333624"/>
                  </a:lnTo>
                  <a:lnTo>
                    <a:pt x="31723" y="307065"/>
                  </a:lnTo>
                  <a:lnTo>
                    <a:pt x="33642" y="277365"/>
                  </a:lnTo>
                  <a:lnTo>
                    <a:pt x="35627" y="245570"/>
                  </a:lnTo>
                  <a:lnTo>
                    <a:pt x="39068" y="211674"/>
                  </a:lnTo>
                  <a:lnTo>
                    <a:pt x="43477" y="176376"/>
                  </a:lnTo>
                  <a:lnTo>
                    <a:pt x="48534" y="140144"/>
                  </a:lnTo>
                  <a:lnTo>
                    <a:pt x="54726" y="110345"/>
                  </a:lnTo>
                  <a:lnTo>
                    <a:pt x="61677" y="84835"/>
                  </a:lnTo>
                  <a:lnTo>
                    <a:pt x="76221" y="44966"/>
                  </a:lnTo>
                  <a:lnTo>
                    <a:pt x="96310" y="12032"/>
                  </a:lnTo>
                  <a:lnTo>
                    <a:pt x="109252" y="1085"/>
                  </a:lnTo>
                  <a:lnTo>
                    <a:pt x="117078" y="0"/>
                  </a:lnTo>
                  <a:lnTo>
                    <a:pt x="135182" y="4440"/>
                  </a:lnTo>
                  <a:lnTo>
                    <a:pt x="153105" y="20994"/>
                  </a:lnTo>
                  <a:lnTo>
                    <a:pt x="168361" y="45520"/>
                  </a:lnTo>
                  <a:lnTo>
                    <a:pt x="177494" y="75235"/>
                  </a:lnTo>
                  <a:lnTo>
                    <a:pt x="176489" y="120327"/>
                  </a:lnTo>
                  <a:lnTo>
                    <a:pt x="163231" y="146348"/>
                  </a:lnTo>
                  <a:lnTo>
                    <a:pt x="141818" y="168261"/>
                  </a:lnTo>
                  <a:lnTo>
                    <a:pt x="113486" y="185055"/>
                  </a:lnTo>
                  <a:lnTo>
                    <a:pt x="69172" y="196297"/>
                  </a:lnTo>
                  <a:lnTo>
                    <a:pt x="23619" y="195732"/>
                  </a:lnTo>
                  <a:lnTo>
                    <a:pt x="7847" y="194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155"/>
            <p:cNvSpPr/>
            <p:nvPr>
              <p:custDataLst>
                <p:tags r:id="rId97"/>
              </p:custDataLst>
            </p:nvPr>
          </p:nvSpPr>
          <p:spPr>
            <a:xfrm>
              <a:off x="8185150" y="2051050"/>
              <a:ext cx="190501" cy="82551"/>
            </a:xfrm>
            <a:custGeom>
              <a:avLst/>
              <a:gdLst/>
              <a:ahLst/>
              <a:cxnLst/>
              <a:rect l="0" t="0" r="0" b="0"/>
              <a:pathLst>
                <a:path w="190501" h="82551">
                  <a:moveTo>
                    <a:pt x="0" y="82550"/>
                  </a:moveTo>
                  <a:lnTo>
                    <a:pt x="0" y="82550"/>
                  </a:lnTo>
                  <a:lnTo>
                    <a:pt x="3370" y="79179"/>
                  </a:lnTo>
                  <a:lnTo>
                    <a:pt x="41953" y="65238"/>
                  </a:lnTo>
                  <a:lnTo>
                    <a:pt x="87062" y="44573"/>
                  </a:lnTo>
                  <a:lnTo>
                    <a:pt x="119598" y="28747"/>
                  </a:lnTo>
                  <a:lnTo>
                    <a:pt x="162906" y="1071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156"/>
            <p:cNvSpPr/>
            <p:nvPr>
              <p:custDataLst>
                <p:tags r:id="rId98"/>
              </p:custDataLst>
            </p:nvPr>
          </p:nvSpPr>
          <p:spPr>
            <a:xfrm>
              <a:off x="8089900" y="1871621"/>
              <a:ext cx="222251" cy="90530"/>
            </a:xfrm>
            <a:custGeom>
              <a:avLst/>
              <a:gdLst/>
              <a:ahLst/>
              <a:cxnLst/>
              <a:rect l="0" t="0" r="0" b="0"/>
              <a:pathLst>
                <a:path w="222251" h="90530">
                  <a:moveTo>
                    <a:pt x="0" y="90529"/>
                  </a:moveTo>
                  <a:lnTo>
                    <a:pt x="0" y="90529"/>
                  </a:lnTo>
                  <a:lnTo>
                    <a:pt x="705" y="80390"/>
                  </a:lnTo>
                  <a:lnTo>
                    <a:pt x="3370" y="72852"/>
                  </a:lnTo>
                  <a:lnTo>
                    <a:pt x="15580" y="57304"/>
                  </a:lnTo>
                  <a:lnTo>
                    <a:pt x="50219" y="33088"/>
                  </a:lnTo>
                  <a:lnTo>
                    <a:pt x="89826" y="15654"/>
                  </a:lnTo>
                  <a:lnTo>
                    <a:pt x="136289" y="5392"/>
                  </a:lnTo>
                  <a:lnTo>
                    <a:pt x="179533" y="0"/>
                  </a:lnTo>
                  <a:lnTo>
                    <a:pt x="222250" y="79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157"/>
            <p:cNvSpPr/>
            <p:nvPr>
              <p:custDataLst>
                <p:tags r:id="rId99"/>
              </p:custDataLst>
            </p:nvPr>
          </p:nvSpPr>
          <p:spPr>
            <a:xfrm>
              <a:off x="8115300" y="1919465"/>
              <a:ext cx="10942" cy="391936"/>
            </a:xfrm>
            <a:custGeom>
              <a:avLst/>
              <a:gdLst/>
              <a:ahLst/>
              <a:cxnLst/>
              <a:rect l="0" t="0" r="0" b="0"/>
              <a:pathLst>
                <a:path w="10942" h="391936">
                  <a:moveTo>
                    <a:pt x="6350" y="10935"/>
                  </a:moveTo>
                  <a:lnTo>
                    <a:pt x="6350" y="10935"/>
                  </a:lnTo>
                  <a:lnTo>
                    <a:pt x="882" y="0"/>
                  </a:lnTo>
                  <a:lnTo>
                    <a:pt x="116" y="35505"/>
                  </a:lnTo>
                  <a:lnTo>
                    <a:pt x="1463" y="71244"/>
                  </a:lnTo>
                  <a:lnTo>
                    <a:pt x="3797" y="95591"/>
                  </a:lnTo>
                  <a:lnTo>
                    <a:pt x="6765" y="122406"/>
                  </a:lnTo>
                  <a:lnTo>
                    <a:pt x="8743" y="150160"/>
                  </a:lnTo>
                  <a:lnTo>
                    <a:pt x="10062" y="178540"/>
                  </a:lnTo>
                  <a:lnTo>
                    <a:pt x="10941" y="207338"/>
                  </a:lnTo>
                  <a:lnTo>
                    <a:pt x="10822" y="234298"/>
                  </a:lnTo>
                  <a:lnTo>
                    <a:pt x="10037" y="260033"/>
                  </a:lnTo>
                  <a:lnTo>
                    <a:pt x="7283" y="307206"/>
                  </a:lnTo>
                  <a:lnTo>
                    <a:pt x="3707" y="346987"/>
                  </a:lnTo>
                  <a:lnTo>
                    <a:pt x="0" y="391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776"/>
          <p:cNvGrpSpPr/>
          <p:nvPr/>
        </p:nvGrpSpPr>
        <p:grpSpPr>
          <a:xfrm>
            <a:off x="5372100" y="3105150"/>
            <a:ext cx="511150" cy="508001"/>
            <a:chOff x="5372100" y="3105150"/>
            <a:chExt cx="511150" cy="508001"/>
          </a:xfrm>
        </p:grpSpPr>
        <p:sp>
          <p:nvSpPr>
            <p:cNvPr id="97" name="SMARTInkShape-4158"/>
            <p:cNvSpPr/>
            <p:nvPr>
              <p:custDataLst>
                <p:tags r:id="rId92"/>
              </p:custDataLst>
            </p:nvPr>
          </p:nvSpPr>
          <p:spPr>
            <a:xfrm>
              <a:off x="5372100" y="3257550"/>
              <a:ext cx="50801" cy="355601"/>
            </a:xfrm>
            <a:custGeom>
              <a:avLst/>
              <a:gdLst/>
              <a:ahLst/>
              <a:cxnLst/>
              <a:rect l="0" t="0" r="0" b="0"/>
              <a:pathLst>
                <a:path w="50801" h="355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901" y="44776"/>
                  </a:lnTo>
                  <a:lnTo>
                    <a:pt x="23765" y="84811"/>
                  </a:lnTo>
                  <a:lnTo>
                    <a:pt x="30083" y="130827"/>
                  </a:lnTo>
                  <a:lnTo>
                    <a:pt x="32755" y="154951"/>
                  </a:lnTo>
                  <a:lnTo>
                    <a:pt x="39488" y="202452"/>
                  </a:lnTo>
                  <a:lnTo>
                    <a:pt x="45772" y="247317"/>
                  </a:lnTo>
                  <a:lnTo>
                    <a:pt x="48566" y="286073"/>
                  </a:lnTo>
                  <a:lnTo>
                    <a:pt x="50138" y="329511"/>
                  </a:lnTo>
                  <a:lnTo>
                    <a:pt x="5080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159"/>
            <p:cNvSpPr/>
            <p:nvPr>
              <p:custDataLst>
                <p:tags r:id="rId93"/>
              </p:custDataLst>
            </p:nvPr>
          </p:nvSpPr>
          <p:spPr>
            <a:xfrm>
              <a:off x="5690314" y="3105150"/>
              <a:ext cx="192936" cy="429057"/>
            </a:xfrm>
            <a:custGeom>
              <a:avLst/>
              <a:gdLst/>
              <a:ahLst/>
              <a:cxnLst/>
              <a:rect l="0" t="0" r="0" b="0"/>
              <a:pathLst>
                <a:path w="192936" h="429057">
                  <a:moveTo>
                    <a:pt x="24686" y="177800"/>
                  </a:moveTo>
                  <a:lnTo>
                    <a:pt x="24686" y="177800"/>
                  </a:lnTo>
                  <a:lnTo>
                    <a:pt x="21315" y="177800"/>
                  </a:lnTo>
                  <a:lnTo>
                    <a:pt x="12477" y="191284"/>
                  </a:lnTo>
                  <a:lnTo>
                    <a:pt x="7663" y="223266"/>
                  </a:lnTo>
                  <a:lnTo>
                    <a:pt x="12181" y="255627"/>
                  </a:lnTo>
                  <a:lnTo>
                    <a:pt x="19834" y="292823"/>
                  </a:lnTo>
                  <a:lnTo>
                    <a:pt x="25587" y="330522"/>
                  </a:lnTo>
                  <a:lnTo>
                    <a:pt x="32377" y="366561"/>
                  </a:lnTo>
                  <a:lnTo>
                    <a:pt x="40370" y="409177"/>
                  </a:lnTo>
                  <a:lnTo>
                    <a:pt x="43071" y="429056"/>
                  </a:lnTo>
                  <a:lnTo>
                    <a:pt x="31715" y="393138"/>
                  </a:lnTo>
                  <a:lnTo>
                    <a:pt x="26399" y="363112"/>
                  </a:lnTo>
                  <a:lnTo>
                    <a:pt x="19332" y="319192"/>
                  </a:lnTo>
                  <a:lnTo>
                    <a:pt x="15473" y="294639"/>
                  </a:lnTo>
                  <a:lnTo>
                    <a:pt x="11488" y="269098"/>
                  </a:lnTo>
                  <a:lnTo>
                    <a:pt x="4709" y="221905"/>
                  </a:lnTo>
                  <a:lnTo>
                    <a:pt x="892" y="179030"/>
                  </a:lnTo>
                  <a:lnTo>
                    <a:pt x="0" y="167763"/>
                  </a:lnTo>
                  <a:lnTo>
                    <a:pt x="2584" y="166875"/>
                  </a:lnTo>
                  <a:lnTo>
                    <a:pt x="12981" y="171534"/>
                  </a:lnTo>
                  <a:lnTo>
                    <a:pt x="44063" y="214166"/>
                  </a:lnTo>
                  <a:lnTo>
                    <a:pt x="65754" y="249231"/>
                  </a:lnTo>
                  <a:lnTo>
                    <a:pt x="87624" y="286452"/>
                  </a:lnTo>
                  <a:lnTo>
                    <a:pt x="119770" y="333701"/>
                  </a:lnTo>
                  <a:lnTo>
                    <a:pt x="147874" y="359930"/>
                  </a:lnTo>
                  <a:lnTo>
                    <a:pt x="155495" y="364836"/>
                  </a:lnTo>
                  <a:lnTo>
                    <a:pt x="161986" y="365285"/>
                  </a:lnTo>
                  <a:lnTo>
                    <a:pt x="167725" y="362762"/>
                  </a:lnTo>
                  <a:lnTo>
                    <a:pt x="172962" y="358258"/>
                  </a:lnTo>
                  <a:lnTo>
                    <a:pt x="187075" y="328322"/>
                  </a:lnTo>
                  <a:lnTo>
                    <a:pt x="192108" y="294558"/>
                  </a:lnTo>
                  <a:lnTo>
                    <a:pt x="192935" y="251564"/>
                  </a:lnTo>
                  <a:lnTo>
                    <a:pt x="191180" y="226271"/>
                  </a:lnTo>
                  <a:lnTo>
                    <a:pt x="188598" y="199530"/>
                  </a:lnTo>
                  <a:lnTo>
                    <a:pt x="185466" y="173237"/>
                  </a:lnTo>
                  <a:lnTo>
                    <a:pt x="181967" y="147241"/>
                  </a:lnTo>
                  <a:lnTo>
                    <a:pt x="178224" y="121444"/>
                  </a:lnTo>
                  <a:lnTo>
                    <a:pt x="172182" y="79610"/>
                  </a:lnTo>
                  <a:lnTo>
                    <a:pt x="162933" y="33936"/>
                  </a:lnTo>
                  <a:lnTo>
                    <a:pt x="1516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160"/>
            <p:cNvSpPr/>
            <p:nvPr>
              <p:custDataLst>
                <p:tags r:id="rId94"/>
              </p:custDataLst>
            </p:nvPr>
          </p:nvSpPr>
          <p:spPr>
            <a:xfrm>
              <a:off x="5432229" y="3384550"/>
              <a:ext cx="117672" cy="57151"/>
            </a:xfrm>
            <a:custGeom>
              <a:avLst/>
              <a:gdLst/>
              <a:ahLst/>
              <a:cxnLst/>
              <a:rect l="0" t="0" r="0" b="0"/>
              <a:pathLst>
                <a:path w="1176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645" y="57150"/>
                  </a:lnTo>
                  <a:lnTo>
                    <a:pt x="49981" y="36166"/>
                  </a:lnTo>
                  <a:lnTo>
                    <a:pt x="94792" y="12284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61"/>
            <p:cNvSpPr/>
            <p:nvPr>
              <p:custDataLst>
                <p:tags r:id="rId95"/>
              </p:custDataLst>
            </p:nvPr>
          </p:nvSpPr>
          <p:spPr>
            <a:xfrm>
              <a:off x="5379333" y="3194050"/>
              <a:ext cx="215018" cy="107951"/>
            </a:xfrm>
            <a:custGeom>
              <a:avLst/>
              <a:gdLst/>
              <a:ahLst/>
              <a:cxnLst/>
              <a:rect l="0" t="0" r="0" b="0"/>
              <a:pathLst>
                <a:path w="215018" h="107951">
                  <a:moveTo>
                    <a:pt x="5467" y="107950"/>
                  </a:moveTo>
                  <a:lnTo>
                    <a:pt x="5467" y="107950"/>
                  </a:lnTo>
                  <a:lnTo>
                    <a:pt x="2096" y="104579"/>
                  </a:lnTo>
                  <a:lnTo>
                    <a:pt x="441" y="101043"/>
                  </a:lnTo>
                  <a:lnTo>
                    <a:pt x="0" y="99112"/>
                  </a:lnTo>
                  <a:lnTo>
                    <a:pt x="2749" y="89652"/>
                  </a:lnTo>
                  <a:lnTo>
                    <a:pt x="21516" y="74541"/>
                  </a:lnTo>
                  <a:lnTo>
                    <a:pt x="62904" y="49917"/>
                  </a:lnTo>
                  <a:lnTo>
                    <a:pt x="99198" y="32298"/>
                  </a:lnTo>
                  <a:lnTo>
                    <a:pt x="138142" y="17176"/>
                  </a:lnTo>
                  <a:lnTo>
                    <a:pt x="176617" y="8104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777"/>
          <p:cNvGrpSpPr/>
          <p:nvPr/>
        </p:nvGrpSpPr>
        <p:grpSpPr>
          <a:xfrm>
            <a:off x="9215812" y="1938515"/>
            <a:ext cx="1943255" cy="513196"/>
            <a:chOff x="9215812" y="1938515"/>
            <a:chExt cx="1943255" cy="513196"/>
          </a:xfrm>
        </p:grpSpPr>
        <p:sp>
          <p:nvSpPr>
            <p:cNvPr id="102" name="SMARTInkShape-4162"/>
            <p:cNvSpPr/>
            <p:nvPr>
              <p:custDataLst>
                <p:tags r:id="rId77"/>
              </p:custDataLst>
            </p:nvPr>
          </p:nvSpPr>
          <p:spPr>
            <a:xfrm>
              <a:off x="11080750" y="1938515"/>
              <a:ext cx="78317" cy="360186"/>
            </a:xfrm>
            <a:custGeom>
              <a:avLst/>
              <a:gdLst/>
              <a:ahLst/>
              <a:cxnLst/>
              <a:rect l="0" t="0" r="0" b="0"/>
              <a:pathLst>
                <a:path w="78317" h="3601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6741" y="2129"/>
                  </a:lnTo>
                  <a:lnTo>
                    <a:pt x="28142" y="37339"/>
                  </a:lnTo>
                  <a:lnTo>
                    <a:pt x="45434" y="70883"/>
                  </a:lnTo>
                  <a:lnTo>
                    <a:pt x="61114" y="114954"/>
                  </a:lnTo>
                  <a:lnTo>
                    <a:pt x="68260" y="139548"/>
                  </a:lnTo>
                  <a:lnTo>
                    <a:pt x="73023" y="163705"/>
                  </a:lnTo>
                  <a:lnTo>
                    <a:pt x="78316" y="211242"/>
                  </a:lnTo>
                  <a:lnTo>
                    <a:pt x="71261" y="256359"/>
                  </a:lnTo>
                  <a:lnTo>
                    <a:pt x="54954" y="297107"/>
                  </a:lnTo>
                  <a:lnTo>
                    <a:pt x="22947" y="339614"/>
                  </a:lnTo>
                  <a:lnTo>
                    <a:pt x="6350" y="360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163"/>
            <p:cNvSpPr/>
            <p:nvPr>
              <p:custDataLst>
                <p:tags r:id="rId78"/>
              </p:custDataLst>
            </p:nvPr>
          </p:nvSpPr>
          <p:spPr>
            <a:xfrm>
              <a:off x="10947660" y="2070100"/>
              <a:ext cx="107691" cy="153195"/>
            </a:xfrm>
            <a:custGeom>
              <a:avLst/>
              <a:gdLst/>
              <a:ahLst/>
              <a:cxnLst/>
              <a:rect l="0" t="0" r="0" b="0"/>
              <a:pathLst>
                <a:path w="107691" h="153195">
                  <a:moveTo>
                    <a:pt x="6090" y="44450"/>
                  </a:moveTo>
                  <a:lnTo>
                    <a:pt x="6090" y="44450"/>
                  </a:lnTo>
                  <a:lnTo>
                    <a:pt x="6090" y="37708"/>
                  </a:lnTo>
                  <a:lnTo>
                    <a:pt x="4209" y="32516"/>
                  </a:lnTo>
                  <a:lnTo>
                    <a:pt x="0" y="25816"/>
                  </a:lnTo>
                  <a:lnTo>
                    <a:pt x="9930" y="31257"/>
                  </a:lnTo>
                  <a:lnTo>
                    <a:pt x="51755" y="66158"/>
                  </a:lnTo>
                  <a:lnTo>
                    <a:pt x="72537" y="89688"/>
                  </a:lnTo>
                  <a:lnTo>
                    <a:pt x="85750" y="114533"/>
                  </a:lnTo>
                  <a:lnTo>
                    <a:pt x="90178" y="129926"/>
                  </a:lnTo>
                  <a:lnTo>
                    <a:pt x="89794" y="141471"/>
                  </a:lnTo>
                  <a:lnTo>
                    <a:pt x="87999" y="145819"/>
                  </a:lnTo>
                  <a:lnTo>
                    <a:pt x="82240" y="152533"/>
                  </a:lnTo>
                  <a:lnTo>
                    <a:pt x="78728" y="153194"/>
                  </a:lnTo>
                  <a:lnTo>
                    <a:pt x="74976" y="152224"/>
                  </a:lnTo>
                  <a:lnTo>
                    <a:pt x="71064" y="150166"/>
                  </a:lnTo>
                  <a:lnTo>
                    <a:pt x="58817" y="137157"/>
                  </a:lnTo>
                  <a:lnTo>
                    <a:pt x="54218" y="122106"/>
                  </a:lnTo>
                  <a:lnTo>
                    <a:pt x="53511" y="91919"/>
                  </a:lnTo>
                  <a:lnTo>
                    <a:pt x="62966" y="47163"/>
                  </a:lnTo>
                  <a:lnTo>
                    <a:pt x="72289" y="31310"/>
                  </a:lnTo>
                  <a:lnTo>
                    <a:pt x="10769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164"/>
            <p:cNvSpPr/>
            <p:nvPr>
              <p:custDataLst>
                <p:tags r:id="rId79"/>
              </p:custDataLst>
            </p:nvPr>
          </p:nvSpPr>
          <p:spPr>
            <a:xfrm>
              <a:off x="10808785" y="2128133"/>
              <a:ext cx="64751" cy="93265"/>
            </a:xfrm>
            <a:custGeom>
              <a:avLst/>
              <a:gdLst/>
              <a:ahLst/>
              <a:cxnLst/>
              <a:rect l="0" t="0" r="0" b="0"/>
              <a:pathLst>
                <a:path w="64751" h="93265">
                  <a:moveTo>
                    <a:pt x="56065" y="5467"/>
                  </a:moveTo>
                  <a:lnTo>
                    <a:pt x="56065" y="5467"/>
                  </a:lnTo>
                  <a:lnTo>
                    <a:pt x="56064" y="2096"/>
                  </a:lnTo>
                  <a:lnTo>
                    <a:pt x="53948" y="1103"/>
                  </a:lnTo>
                  <a:lnTo>
                    <a:pt x="45952" y="0"/>
                  </a:lnTo>
                  <a:lnTo>
                    <a:pt x="11285" y="8033"/>
                  </a:lnTo>
                  <a:lnTo>
                    <a:pt x="7160" y="11411"/>
                  </a:lnTo>
                  <a:lnTo>
                    <a:pt x="2579" y="20809"/>
                  </a:lnTo>
                  <a:lnTo>
                    <a:pt x="0" y="41371"/>
                  </a:lnTo>
                  <a:lnTo>
                    <a:pt x="5042" y="57172"/>
                  </a:lnTo>
                  <a:lnTo>
                    <a:pt x="15043" y="72897"/>
                  </a:lnTo>
                  <a:lnTo>
                    <a:pt x="28896" y="86941"/>
                  </a:lnTo>
                  <a:lnTo>
                    <a:pt x="36541" y="90828"/>
                  </a:lnTo>
                  <a:lnTo>
                    <a:pt x="52562" y="93264"/>
                  </a:lnTo>
                  <a:lnTo>
                    <a:pt x="57963" y="92221"/>
                  </a:lnTo>
                  <a:lnTo>
                    <a:pt x="61563" y="90114"/>
                  </a:lnTo>
                  <a:lnTo>
                    <a:pt x="63964" y="87298"/>
                  </a:lnTo>
                  <a:lnTo>
                    <a:pt x="64750" y="74762"/>
                  </a:lnTo>
                  <a:lnTo>
                    <a:pt x="59345" y="49753"/>
                  </a:lnTo>
                  <a:lnTo>
                    <a:pt x="43365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165"/>
            <p:cNvSpPr/>
            <p:nvPr>
              <p:custDataLst>
                <p:tags r:id="rId80"/>
              </p:custDataLst>
            </p:nvPr>
          </p:nvSpPr>
          <p:spPr>
            <a:xfrm>
              <a:off x="10675232" y="2133861"/>
              <a:ext cx="119769" cy="130628"/>
            </a:xfrm>
            <a:custGeom>
              <a:avLst/>
              <a:gdLst/>
              <a:ahLst/>
              <a:cxnLst/>
              <a:rect l="0" t="0" r="0" b="0"/>
              <a:pathLst>
                <a:path w="119769" h="130628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14776" y="6558"/>
                  </a:lnTo>
                  <a:lnTo>
                    <a:pt x="42166" y="32261"/>
                  </a:lnTo>
                  <a:lnTo>
                    <a:pt x="66810" y="70578"/>
                  </a:lnTo>
                  <a:lnTo>
                    <a:pt x="74358" y="90490"/>
                  </a:lnTo>
                  <a:lnTo>
                    <a:pt x="75361" y="108746"/>
                  </a:lnTo>
                  <a:lnTo>
                    <a:pt x="71575" y="120624"/>
                  </a:lnTo>
                  <a:lnTo>
                    <a:pt x="65892" y="127549"/>
                  </a:lnTo>
                  <a:lnTo>
                    <a:pt x="61016" y="130627"/>
                  </a:lnTo>
                  <a:lnTo>
                    <a:pt x="58022" y="129331"/>
                  </a:lnTo>
                  <a:lnTo>
                    <a:pt x="50933" y="122246"/>
                  </a:lnTo>
                  <a:lnTo>
                    <a:pt x="42379" y="102987"/>
                  </a:lnTo>
                  <a:lnTo>
                    <a:pt x="42117" y="72664"/>
                  </a:lnTo>
                  <a:lnTo>
                    <a:pt x="53251" y="43611"/>
                  </a:lnTo>
                  <a:lnTo>
                    <a:pt x="65982" y="29586"/>
                  </a:lnTo>
                  <a:lnTo>
                    <a:pt x="81752" y="19354"/>
                  </a:lnTo>
                  <a:lnTo>
                    <a:pt x="119768" y="6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166"/>
            <p:cNvSpPr/>
            <p:nvPr>
              <p:custDataLst>
                <p:tags r:id="rId81"/>
              </p:custDataLst>
            </p:nvPr>
          </p:nvSpPr>
          <p:spPr>
            <a:xfrm>
              <a:off x="10509250" y="2152650"/>
              <a:ext cx="101601" cy="140739"/>
            </a:xfrm>
            <a:custGeom>
              <a:avLst/>
              <a:gdLst/>
              <a:ahLst/>
              <a:cxnLst/>
              <a:rect l="0" t="0" r="0" b="0"/>
              <a:pathLst>
                <a:path w="101601" h="140739">
                  <a:moveTo>
                    <a:pt x="0" y="0"/>
                  </a:moveTo>
                  <a:lnTo>
                    <a:pt x="0" y="0"/>
                  </a:lnTo>
                  <a:lnTo>
                    <a:pt x="21668" y="0"/>
                  </a:lnTo>
                  <a:lnTo>
                    <a:pt x="42246" y="10113"/>
                  </a:lnTo>
                  <a:lnTo>
                    <a:pt x="62847" y="33257"/>
                  </a:lnTo>
                  <a:lnTo>
                    <a:pt x="82996" y="73388"/>
                  </a:lnTo>
                  <a:lnTo>
                    <a:pt x="92619" y="115704"/>
                  </a:lnTo>
                  <a:lnTo>
                    <a:pt x="93497" y="123703"/>
                  </a:lnTo>
                  <a:lnTo>
                    <a:pt x="92670" y="129741"/>
                  </a:lnTo>
                  <a:lnTo>
                    <a:pt x="87988" y="138331"/>
                  </a:lnTo>
                  <a:lnTo>
                    <a:pt x="84764" y="140198"/>
                  </a:lnTo>
                  <a:lnTo>
                    <a:pt x="81204" y="140738"/>
                  </a:lnTo>
                  <a:lnTo>
                    <a:pt x="77419" y="140392"/>
                  </a:lnTo>
                  <a:lnTo>
                    <a:pt x="74190" y="138044"/>
                  </a:lnTo>
                  <a:lnTo>
                    <a:pt x="68721" y="129792"/>
                  </a:lnTo>
                  <a:lnTo>
                    <a:pt x="64531" y="94991"/>
                  </a:lnTo>
                  <a:lnTo>
                    <a:pt x="65216" y="54643"/>
                  </a:lnTo>
                  <a:lnTo>
                    <a:pt x="70377" y="33223"/>
                  </a:lnTo>
                  <a:lnTo>
                    <a:pt x="75141" y="25676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167"/>
            <p:cNvSpPr/>
            <p:nvPr>
              <p:custDataLst>
                <p:tags r:id="rId82"/>
              </p:custDataLst>
            </p:nvPr>
          </p:nvSpPr>
          <p:spPr>
            <a:xfrm>
              <a:off x="10386280" y="2181976"/>
              <a:ext cx="161071" cy="110233"/>
            </a:xfrm>
            <a:custGeom>
              <a:avLst/>
              <a:gdLst/>
              <a:ahLst/>
              <a:cxnLst/>
              <a:rect l="0" t="0" r="0" b="0"/>
              <a:pathLst>
                <a:path w="161071" h="110233">
                  <a:moveTo>
                    <a:pt x="27720" y="53224"/>
                  </a:moveTo>
                  <a:lnTo>
                    <a:pt x="27720" y="53224"/>
                  </a:lnTo>
                  <a:lnTo>
                    <a:pt x="63041" y="34926"/>
                  </a:lnTo>
                  <a:lnTo>
                    <a:pt x="72836" y="19815"/>
                  </a:lnTo>
                  <a:lnTo>
                    <a:pt x="74026" y="15429"/>
                  </a:lnTo>
                  <a:lnTo>
                    <a:pt x="74113" y="11800"/>
                  </a:lnTo>
                  <a:lnTo>
                    <a:pt x="72328" y="5886"/>
                  </a:lnTo>
                  <a:lnTo>
                    <a:pt x="69183" y="905"/>
                  </a:lnTo>
                  <a:lnTo>
                    <a:pt x="65239" y="0"/>
                  </a:lnTo>
                  <a:lnTo>
                    <a:pt x="53332" y="876"/>
                  </a:lnTo>
                  <a:lnTo>
                    <a:pt x="30762" y="12078"/>
                  </a:lnTo>
                  <a:lnTo>
                    <a:pt x="9571" y="35545"/>
                  </a:lnTo>
                  <a:lnTo>
                    <a:pt x="2015" y="54774"/>
                  </a:lnTo>
                  <a:lnTo>
                    <a:pt x="0" y="64841"/>
                  </a:lnTo>
                  <a:lnTo>
                    <a:pt x="773" y="73668"/>
                  </a:lnTo>
                  <a:lnTo>
                    <a:pt x="7276" y="89121"/>
                  </a:lnTo>
                  <a:lnTo>
                    <a:pt x="19103" y="101164"/>
                  </a:lnTo>
                  <a:lnTo>
                    <a:pt x="26208" y="106350"/>
                  </a:lnTo>
                  <a:lnTo>
                    <a:pt x="47274" y="110232"/>
                  </a:lnTo>
                  <a:lnTo>
                    <a:pt x="86900" y="106569"/>
                  </a:lnTo>
                  <a:lnTo>
                    <a:pt x="126158" y="94665"/>
                  </a:lnTo>
                  <a:lnTo>
                    <a:pt x="161070" y="786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168"/>
            <p:cNvSpPr/>
            <p:nvPr>
              <p:custDataLst>
                <p:tags r:id="rId83"/>
              </p:custDataLst>
            </p:nvPr>
          </p:nvSpPr>
          <p:spPr>
            <a:xfrm>
              <a:off x="10026650" y="23050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46996" y="31044"/>
                  </a:lnTo>
                  <a:lnTo>
                    <a:pt x="87102" y="22961"/>
                  </a:lnTo>
                  <a:lnTo>
                    <a:pt x="130996" y="898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169"/>
            <p:cNvSpPr/>
            <p:nvPr>
              <p:custDataLst>
                <p:tags r:id="rId84"/>
              </p:custDataLst>
            </p:nvPr>
          </p:nvSpPr>
          <p:spPr>
            <a:xfrm>
              <a:off x="9994900" y="208280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1" y="50242"/>
                  </a:lnTo>
                  <a:lnTo>
                    <a:pt x="3371" y="48312"/>
                  </a:lnTo>
                  <a:lnTo>
                    <a:pt x="32519" y="30709"/>
                  </a:lnTo>
                  <a:lnTo>
                    <a:pt x="72586" y="17958"/>
                  </a:lnTo>
                  <a:lnTo>
                    <a:pt x="108696" y="11979"/>
                  </a:lnTo>
                  <a:lnTo>
                    <a:pt x="155208" y="464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170"/>
            <p:cNvSpPr/>
            <p:nvPr>
              <p:custDataLst>
                <p:tags r:id="rId85"/>
              </p:custDataLst>
            </p:nvPr>
          </p:nvSpPr>
          <p:spPr>
            <a:xfrm>
              <a:off x="10052572" y="2124180"/>
              <a:ext cx="31229" cy="225321"/>
            </a:xfrm>
            <a:custGeom>
              <a:avLst/>
              <a:gdLst/>
              <a:ahLst/>
              <a:cxnLst/>
              <a:rect l="0" t="0" r="0" b="0"/>
              <a:pathLst>
                <a:path w="31229" h="225321">
                  <a:moveTo>
                    <a:pt x="12178" y="9420"/>
                  </a:moveTo>
                  <a:lnTo>
                    <a:pt x="12178" y="9420"/>
                  </a:lnTo>
                  <a:lnTo>
                    <a:pt x="5436" y="6049"/>
                  </a:lnTo>
                  <a:lnTo>
                    <a:pt x="3450" y="4350"/>
                  </a:lnTo>
                  <a:lnTo>
                    <a:pt x="655" y="0"/>
                  </a:lnTo>
                  <a:lnTo>
                    <a:pt x="262" y="318"/>
                  </a:lnTo>
                  <a:lnTo>
                    <a:pt x="0" y="1235"/>
                  </a:lnTo>
                  <a:lnTo>
                    <a:pt x="6454" y="41129"/>
                  </a:lnTo>
                  <a:lnTo>
                    <a:pt x="12363" y="84902"/>
                  </a:lnTo>
                  <a:lnTo>
                    <a:pt x="16493" y="119168"/>
                  </a:lnTo>
                  <a:lnTo>
                    <a:pt x="20681" y="153211"/>
                  </a:lnTo>
                  <a:lnTo>
                    <a:pt x="27004" y="193998"/>
                  </a:lnTo>
                  <a:lnTo>
                    <a:pt x="31228" y="225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171"/>
            <p:cNvSpPr/>
            <p:nvPr>
              <p:custDataLst>
                <p:tags r:id="rId86"/>
              </p:custDataLst>
            </p:nvPr>
          </p:nvSpPr>
          <p:spPr>
            <a:xfrm>
              <a:off x="9758680" y="2219572"/>
              <a:ext cx="128271" cy="110626"/>
            </a:xfrm>
            <a:custGeom>
              <a:avLst/>
              <a:gdLst/>
              <a:ahLst/>
              <a:cxnLst/>
              <a:rect l="0" t="0" r="0" b="0"/>
              <a:pathLst>
                <a:path w="128271" h="110626">
                  <a:moveTo>
                    <a:pt x="33020" y="41028"/>
                  </a:moveTo>
                  <a:lnTo>
                    <a:pt x="33020" y="41028"/>
                  </a:lnTo>
                  <a:lnTo>
                    <a:pt x="38487" y="51963"/>
                  </a:lnTo>
                  <a:lnTo>
                    <a:pt x="40192" y="51846"/>
                  </a:lnTo>
                  <a:lnTo>
                    <a:pt x="45850" y="49834"/>
                  </a:lnTo>
                  <a:lnTo>
                    <a:pt x="47924" y="46899"/>
                  </a:lnTo>
                  <a:lnTo>
                    <a:pt x="50842" y="33360"/>
                  </a:lnTo>
                  <a:lnTo>
                    <a:pt x="51524" y="24450"/>
                  </a:lnTo>
                  <a:lnTo>
                    <a:pt x="48064" y="13904"/>
                  </a:lnTo>
                  <a:lnTo>
                    <a:pt x="45166" y="8129"/>
                  </a:lnTo>
                  <a:lnTo>
                    <a:pt x="41117" y="4278"/>
                  </a:lnTo>
                  <a:lnTo>
                    <a:pt x="30974" y="0"/>
                  </a:lnTo>
                  <a:lnTo>
                    <a:pt x="25307" y="976"/>
                  </a:lnTo>
                  <a:lnTo>
                    <a:pt x="13364" y="7705"/>
                  </a:lnTo>
                  <a:lnTo>
                    <a:pt x="4764" y="21514"/>
                  </a:lnTo>
                  <a:lnTo>
                    <a:pt x="0" y="40116"/>
                  </a:lnTo>
                  <a:lnTo>
                    <a:pt x="234" y="62495"/>
                  </a:lnTo>
                  <a:lnTo>
                    <a:pt x="6454" y="80908"/>
                  </a:lnTo>
                  <a:lnTo>
                    <a:pt x="16979" y="95441"/>
                  </a:lnTo>
                  <a:lnTo>
                    <a:pt x="31065" y="106604"/>
                  </a:lnTo>
                  <a:lnTo>
                    <a:pt x="50496" y="110625"/>
                  </a:lnTo>
                  <a:lnTo>
                    <a:pt x="73948" y="108649"/>
                  </a:lnTo>
                  <a:lnTo>
                    <a:pt x="128270" y="918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172"/>
            <p:cNvSpPr/>
            <p:nvPr>
              <p:custDataLst>
                <p:tags r:id="rId87"/>
              </p:custDataLst>
            </p:nvPr>
          </p:nvSpPr>
          <p:spPr>
            <a:xfrm>
              <a:off x="9664719" y="2234972"/>
              <a:ext cx="75836" cy="216739"/>
            </a:xfrm>
            <a:custGeom>
              <a:avLst/>
              <a:gdLst/>
              <a:ahLst/>
              <a:cxnLst/>
              <a:rect l="0" t="0" r="0" b="0"/>
              <a:pathLst>
                <a:path w="75836" h="216739">
                  <a:moveTo>
                    <a:pt x="38081" y="57378"/>
                  </a:moveTo>
                  <a:lnTo>
                    <a:pt x="38081" y="57378"/>
                  </a:lnTo>
                  <a:lnTo>
                    <a:pt x="31339" y="60749"/>
                  </a:lnTo>
                  <a:lnTo>
                    <a:pt x="20404" y="72958"/>
                  </a:lnTo>
                  <a:lnTo>
                    <a:pt x="8227" y="96723"/>
                  </a:lnTo>
                  <a:lnTo>
                    <a:pt x="1610" y="141428"/>
                  </a:lnTo>
                  <a:lnTo>
                    <a:pt x="303" y="187262"/>
                  </a:lnTo>
                  <a:lnTo>
                    <a:pt x="9" y="216738"/>
                  </a:lnTo>
                  <a:lnTo>
                    <a:pt x="0" y="216535"/>
                  </a:lnTo>
                  <a:lnTo>
                    <a:pt x="5449" y="174068"/>
                  </a:lnTo>
                  <a:lnTo>
                    <a:pt x="2698" y="128642"/>
                  </a:lnTo>
                  <a:lnTo>
                    <a:pt x="3070" y="93284"/>
                  </a:lnTo>
                  <a:lnTo>
                    <a:pt x="6292" y="59225"/>
                  </a:lnTo>
                  <a:lnTo>
                    <a:pt x="12428" y="32329"/>
                  </a:lnTo>
                  <a:lnTo>
                    <a:pt x="21741" y="16141"/>
                  </a:lnTo>
                  <a:lnTo>
                    <a:pt x="32936" y="6595"/>
                  </a:lnTo>
                  <a:lnTo>
                    <a:pt x="44966" y="0"/>
                  </a:lnTo>
                  <a:lnTo>
                    <a:pt x="51137" y="76"/>
                  </a:lnTo>
                  <a:lnTo>
                    <a:pt x="63639" y="5805"/>
                  </a:lnTo>
                  <a:lnTo>
                    <a:pt x="72488" y="17288"/>
                  </a:lnTo>
                  <a:lnTo>
                    <a:pt x="75835" y="24301"/>
                  </a:lnTo>
                  <a:lnTo>
                    <a:pt x="75792" y="39620"/>
                  </a:lnTo>
                  <a:lnTo>
                    <a:pt x="70364" y="55835"/>
                  </a:lnTo>
                  <a:lnTo>
                    <a:pt x="55407" y="79420"/>
                  </a:lnTo>
                  <a:lnTo>
                    <a:pt x="43664" y="90928"/>
                  </a:lnTo>
                  <a:lnTo>
                    <a:pt x="37570" y="93856"/>
                  </a:lnTo>
                  <a:lnTo>
                    <a:pt x="12681" y="954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173"/>
            <p:cNvSpPr/>
            <p:nvPr>
              <p:custDataLst>
                <p:tags r:id="rId88"/>
              </p:custDataLst>
            </p:nvPr>
          </p:nvSpPr>
          <p:spPr>
            <a:xfrm>
              <a:off x="9505950" y="2247900"/>
              <a:ext cx="139930" cy="177579"/>
            </a:xfrm>
            <a:custGeom>
              <a:avLst/>
              <a:gdLst/>
              <a:ahLst/>
              <a:cxnLst/>
              <a:rect l="0" t="0" r="0" b="0"/>
              <a:pathLst>
                <a:path w="139930" h="177579">
                  <a:moveTo>
                    <a:pt x="0" y="0"/>
                  </a:moveTo>
                  <a:lnTo>
                    <a:pt x="0" y="0"/>
                  </a:lnTo>
                  <a:lnTo>
                    <a:pt x="20394" y="42063"/>
                  </a:lnTo>
                  <a:lnTo>
                    <a:pt x="34030" y="62793"/>
                  </a:lnTo>
                  <a:lnTo>
                    <a:pt x="51475" y="78969"/>
                  </a:lnTo>
                  <a:lnTo>
                    <a:pt x="56894" y="81574"/>
                  </a:lnTo>
                  <a:lnTo>
                    <a:pt x="66679" y="82587"/>
                  </a:lnTo>
                  <a:lnTo>
                    <a:pt x="75732" y="78803"/>
                  </a:lnTo>
                  <a:lnTo>
                    <a:pt x="80121" y="75819"/>
                  </a:lnTo>
                  <a:lnTo>
                    <a:pt x="86881" y="64977"/>
                  </a:lnTo>
                  <a:lnTo>
                    <a:pt x="91530" y="50751"/>
                  </a:lnTo>
                  <a:lnTo>
                    <a:pt x="93442" y="27580"/>
                  </a:lnTo>
                  <a:lnTo>
                    <a:pt x="89636" y="4050"/>
                  </a:lnTo>
                  <a:lnTo>
                    <a:pt x="89391" y="4817"/>
                  </a:lnTo>
                  <a:lnTo>
                    <a:pt x="89118" y="11313"/>
                  </a:lnTo>
                  <a:lnTo>
                    <a:pt x="106596" y="54999"/>
                  </a:lnTo>
                  <a:lnTo>
                    <a:pt x="127281" y="102430"/>
                  </a:lnTo>
                  <a:lnTo>
                    <a:pt x="139156" y="137829"/>
                  </a:lnTo>
                  <a:lnTo>
                    <a:pt x="139929" y="155096"/>
                  </a:lnTo>
                  <a:lnTo>
                    <a:pt x="137736" y="161959"/>
                  </a:lnTo>
                  <a:lnTo>
                    <a:pt x="129655" y="173346"/>
                  </a:lnTo>
                  <a:lnTo>
                    <a:pt x="123830" y="176242"/>
                  </a:lnTo>
                  <a:lnTo>
                    <a:pt x="109834" y="177578"/>
                  </a:lnTo>
                  <a:lnTo>
                    <a:pt x="86087" y="170992"/>
                  </a:lnTo>
                  <a:lnTo>
                    <a:pt x="75185" y="162074"/>
                  </a:lnTo>
                  <a:lnTo>
                    <a:pt x="62436" y="142473"/>
                  </a:lnTo>
                  <a:lnTo>
                    <a:pt x="62085" y="138021"/>
                  </a:lnTo>
                  <a:lnTo>
                    <a:pt x="6985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174"/>
            <p:cNvSpPr/>
            <p:nvPr>
              <p:custDataLst>
                <p:tags r:id="rId89"/>
              </p:custDataLst>
            </p:nvPr>
          </p:nvSpPr>
          <p:spPr>
            <a:xfrm>
              <a:off x="9283700" y="2108200"/>
              <a:ext cx="234951" cy="101601"/>
            </a:xfrm>
            <a:custGeom>
              <a:avLst/>
              <a:gdLst/>
              <a:ahLst/>
              <a:cxnLst/>
              <a:rect l="0" t="0" r="0" b="0"/>
              <a:pathLst>
                <a:path w="234951" h="101601">
                  <a:moveTo>
                    <a:pt x="0" y="101600"/>
                  </a:moveTo>
                  <a:lnTo>
                    <a:pt x="0" y="101600"/>
                  </a:lnTo>
                  <a:lnTo>
                    <a:pt x="42716" y="71093"/>
                  </a:lnTo>
                  <a:lnTo>
                    <a:pt x="73078" y="53940"/>
                  </a:lnTo>
                  <a:lnTo>
                    <a:pt x="109385" y="35967"/>
                  </a:lnTo>
                  <a:lnTo>
                    <a:pt x="146687" y="20924"/>
                  </a:lnTo>
                  <a:lnTo>
                    <a:pt x="189905" y="3926"/>
                  </a:lnTo>
                  <a:lnTo>
                    <a:pt x="209991" y="9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175"/>
            <p:cNvSpPr/>
            <p:nvPr>
              <p:custDataLst>
                <p:tags r:id="rId90"/>
              </p:custDataLst>
            </p:nvPr>
          </p:nvSpPr>
          <p:spPr>
            <a:xfrm>
              <a:off x="9426091" y="2152650"/>
              <a:ext cx="16360" cy="241301"/>
            </a:xfrm>
            <a:custGeom>
              <a:avLst/>
              <a:gdLst/>
              <a:ahLst/>
              <a:cxnLst/>
              <a:rect l="0" t="0" r="0" b="0"/>
              <a:pathLst>
                <a:path w="16360" h="241301">
                  <a:moveTo>
                    <a:pt x="3659" y="0"/>
                  </a:moveTo>
                  <a:lnTo>
                    <a:pt x="3659" y="0"/>
                  </a:lnTo>
                  <a:lnTo>
                    <a:pt x="0" y="22395"/>
                  </a:lnTo>
                  <a:lnTo>
                    <a:pt x="2261" y="59944"/>
                  </a:lnTo>
                  <a:lnTo>
                    <a:pt x="3038" y="92964"/>
                  </a:lnTo>
                  <a:lnTo>
                    <a:pt x="5265" y="126924"/>
                  </a:lnTo>
                  <a:lnTo>
                    <a:pt x="10484" y="174015"/>
                  </a:lnTo>
                  <a:lnTo>
                    <a:pt x="15198" y="221110"/>
                  </a:lnTo>
                  <a:lnTo>
                    <a:pt x="16359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176"/>
            <p:cNvSpPr/>
            <p:nvPr>
              <p:custDataLst>
                <p:tags r:id="rId91"/>
              </p:custDataLst>
            </p:nvPr>
          </p:nvSpPr>
          <p:spPr>
            <a:xfrm>
              <a:off x="9215812" y="2038611"/>
              <a:ext cx="80589" cy="365656"/>
            </a:xfrm>
            <a:custGeom>
              <a:avLst/>
              <a:gdLst/>
              <a:ahLst/>
              <a:cxnLst/>
              <a:rect l="0" t="0" r="0" b="0"/>
              <a:pathLst>
                <a:path w="80589" h="365656">
                  <a:moveTo>
                    <a:pt x="80588" y="6089"/>
                  </a:moveTo>
                  <a:lnTo>
                    <a:pt x="80588" y="6089"/>
                  </a:lnTo>
                  <a:lnTo>
                    <a:pt x="77217" y="2718"/>
                  </a:lnTo>
                  <a:lnTo>
                    <a:pt x="73681" y="1063"/>
                  </a:lnTo>
                  <a:lnTo>
                    <a:pt x="62290" y="0"/>
                  </a:lnTo>
                  <a:lnTo>
                    <a:pt x="58512" y="2030"/>
                  </a:lnTo>
                  <a:lnTo>
                    <a:pt x="50550" y="9929"/>
                  </a:lnTo>
                  <a:lnTo>
                    <a:pt x="28871" y="51690"/>
                  </a:lnTo>
                  <a:lnTo>
                    <a:pt x="16680" y="91267"/>
                  </a:lnTo>
                  <a:lnTo>
                    <a:pt x="11877" y="114380"/>
                  </a:lnTo>
                  <a:lnTo>
                    <a:pt x="7969" y="138961"/>
                  </a:lnTo>
                  <a:lnTo>
                    <a:pt x="4659" y="164520"/>
                  </a:lnTo>
                  <a:lnTo>
                    <a:pt x="2451" y="190026"/>
                  </a:lnTo>
                  <a:lnTo>
                    <a:pt x="980" y="215497"/>
                  </a:lnTo>
                  <a:lnTo>
                    <a:pt x="0" y="240944"/>
                  </a:lnTo>
                  <a:lnTo>
                    <a:pt x="2673" y="284271"/>
                  </a:lnTo>
                  <a:lnTo>
                    <a:pt x="9269" y="319520"/>
                  </a:lnTo>
                  <a:lnTo>
                    <a:pt x="19257" y="344594"/>
                  </a:lnTo>
                  <a:lnTo>
                    <a:pt x="32633" y="359500"/>
                  </a:lnTo>
                  <a:lnTo>
                    <a:pt x="40151" y="364463"/>
                  </a:lnTo>
                  <a:lnTo>
                    <a:pt x="47985" y="365655"/>
                  </a:lnTo>
                  <a:lnTo>
                    <a:pt x="80588" y="355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778"/>
          <p:cNvGrpSpPr/>
          <p:nvPr/>
        </p:nvGrpSpPr>
        <p:grpSpPr>
          <a:xfrm>
            <a:off x="5052610" y="3705588"/>
            <a:ext cx="1525991" cy="792921"/>
            <a:chOff x="5052610" y="3705588"/>
            <a:chExt cx="1525991" cy="792921"/>
          </a:xfrm>
        </p:grpSpPr>
        <p:sp>
          <p:nvSpPr>
            <p:cNvPr id="118" name="SMARTInkShape-4177"/>
            <p:cNvSpPr/>
            <p:nvPr>
              <p:custDataLst>
                <p:tags r:id="rId62"/>
              </p:custDataLst>
            </p:nvPr>
          </p:nvSpPr>
          <p:spPr>
            <a:xfrm>
              <a:off x="6083300" y="4260850"/>
              <a:ext cx="95251" cy="131030"/>
            </a:xfrm>
            <a:custGeom>
              <a:avLst/>
              <a:gdLst/>
              <a:ahLst/>
              <a:cxnLst/>
              <a:rect l="0" t="0" r="0" b="0"/>
              <a:pathLst>
                <a:path w="95251" h="131030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8092"/>
                  </a:lnTo>
                  <a:lnTo>
                    <a:pt x="6742" y="29654"/>
                  </a:lnTo>
                  <a:lnTo>
                    <a:pt x="27437" y="42886"/>
                  </a:lnTo>
                  <a:lnTo>
                    <a:pt x="48503" y="64134"/>
                  </a:lnTo>
                  <a:lnTo>
                    <a:pt x="62897" y="91753"/>
                  </a:lnTo>
                  <a:lnTo>
                    <a:pt x="68935" y="125172"/>
                  </a:lnTo>
                  <a:lnTo>
                    <a:pt x="68534" y="127898"/>
                  </a:lnTo>
                  <a:lnTo>
                    <a:pt x="67562" y="129716"/>
                  </a:lnTo>
                  <a:lnTo>
                    <a:pt x="66208" y="130927"/>
                  </a:lnTo>
                  <a:lnTo>
                    <a:pt x="63894" y="131029"/>
                  </a:lnTo>
                  <a:lnTo>
                    <a:pt x="57561" y="129261"/>
                  </a:lnTo>
                  <a:lnTo>
                    <a:pt x="42690" y="117557"/>
                  </a:lnTo>
                  <a:lnTo>
                    <a:pt x="34731" y="100931"/>
                  </a:lnTo>
                  <a:lnTo>
                    <a:pt x="30252" y="80841"/>
                  </a:lnTo>
                  <a:lnTo>
                    <a:pt x="30614" y="62505"/>
                  </a:lnTo>
                  <a:lnTo>
                    <a:pt x="36889" y="48711"/>
                  </a:lnTo>
                  <a:lnTo>
                    <a:pt x="64882" y="194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178"/>
            <p:cNvSpPr/>
            <p:nvPr>
              <p:custDataLst>
                <p:tags r:id="rId63"/>
              </p:custDataLst>
            </p:nvPr>
          </p:nvSpPr>
          <p:spPr>
            <a:xfrm>
              <a:off x="6192395" y="4229362"/>
              <a:ext cx="84307" cy="73339"/>
            </a:xfrm>
            <a:custGeom>
              <a:avLst/>
              <a:gdLst/>
              <a:ahLst/>
              <a:cxnLst/>
              <a:rect l="0" t="0" r="0" b="0"/>
              <a:pathLst>
                <a:path w="84307" h="73339">
                  <a:moveTo>
                    <a:pt x="56005" y="6088"/>
                  </a:moveTo>
                  <a:lnTo>
                    <a:pt x="56005" y="6088"/>
                  </a:lnTo>
                  <a:lnTo>
                    <a:pt x="59376" y="2717"/>
                  </a:lnTo>
                  <a:lnTo>
                    <a:pt x="59663" y="1724"/>
                  </a:lnTo>
                  <a:lnTo>
                    <a:pt x="59150" y="1062"/>
                  </a:lnTo>
                  <a:lnTo>
                    <a:pt x="58100" y="621"/>
                  </a:lnTo>
                  <a:lnTo>
                    <a:pt x="49884" y="0"/>
                  </a:lnTo>
                  <a:lnTo>
                    <a:pt x="25032" y="9929"/>
                  </a:lnTo>
                  <a:lnTo>
                    <a:pt x="11901" y="17437"/>
                  </a:lnTo>
                  <a:lnTo>
                    <a:pt x="7552" y="22121"/>
                  </a:lnTo>
                  <a:lnTo>
                    <a:pt x="2720" y="32969"/>
                  </a:lnTo>
                  <a:lnTo>
                    <a:pt x="0" y="50977"/>
                  </a:lnTo>
                  <a:lnTo>
                    <a:pt x="1735" y="56475"/>
                  </a:lnTo>
                  <a:lnTo>
                    <a:pt x="9307" y="66347"/>
                  </a:lnTo>
                  <a:lnTo>
                    <a:pt x="21609" y="71675"/>
                  </a:lnTo>
                  <a:lnTo>
                    <a:pt x="37190" y="73338"/>
                  </a:lnTo>
                  <a:lnTo>
                    <a:pt x="63679" y="69602"/>
                  </a:lnTo>
                  <a:lnTo>
                    <a:pt x="76113" y="63479"/>
                  </a:lnTo>
                  <a:lnTo>
                    <a:pt x="79993" y="59871"/>
                  </a:lnTo>
                  <a:lnTo>
                    <a:pt x="84306" y="52099"/>
                  </a:lnTo>
                  <a:lnTo>
                    <a:pt x="84045" y="48756"/>
                  </a:lnTo>
                  <a:lnTo>
                    <a:pt x="82459" y="45822"/>
                  </a:lnTo>
                  <a:lnTo>
                    <a:pt x="79991" y="43161"/>
                  </a:lnTo>
                  <a:lnTo>
                    <a:pt x="43305" y="25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179"/>
            <p:cNvSpPr/>
            <p:nvPr>
              <p:custDataLst>
                <p:tags r:id="rId64"/>
              </p:custDataLst>
            </p:nvPr>
          </p:nvSpPr>
          <p:spPr>
            <a:xfrm>
              <a:off x="6286500" y="4159250"/>
              <a:ext cx="73679" cy="142094"/>
            </a:xfrm>
            <a:custGeom>
              <a:avLst/>
              <a:gdLst/>
              <a:ahLst/>
              <a:cxnLst/>
              <a:rect l="0" t="0" r="0" b="0"/>
              <a:pathLst>
                <a:path w="73679" h="142094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8839" y="19933"/>
                  </a:lnTo>
                  <a:lnTo>
                    <a:pt x="10832" y="20344"/>
                  </a:lnTo>
                  <a:lnTo>
                    <a:pt x="14927" y="22682"/>
                  </a:lnTo>
                  <a:lnTo>
                    <a:pt x="27941" y="34708"/>
                  </a:lnTo>
                  <a:lnTo>
                    <a:pt x="50578" y="77704"/>
                  </a:lnTo>
                  <a:lnTo>
                    <a:pt x="70526" y="119175"/>
                  </a:lnTo>
                  <a:lnTo>
                    <a:pt x="73678" y="132695"/>
                  </a:lnTo>
                  <a:lnTo>
                    <a:pt x="73108" y="137146"/>
                  </a:lnTo>
                  <a:lnTo>
                    <a:pt x="71315" y="140114"/>
                  </a:lnTo>
                  <a:lnTo>
                    <a:pt x="68711" y="142093"/>
                  </a:lnTo>
                  <a:lnTo>
                    <a:pt x="66268" y="142001"/>
                  </a:lnTo>
                  <a:lnTo>
                    <a:pt x="63933" y="140528"/>
                  </a:lnTo>
                  <a:lnTo>
                    <a:pt x="51748" y="124655"/>
                  </a:lnTo>
                  <a:lnTo>
                    <a:pt x="45891" y="81564"/>
                  </a:lnTo>
                  <a:lnTo>
                    <a:pt x="46616" y="37200"/>
                  </a:lnTo>
                  <a:lnTo>
                    <a:pt x="50352" y="22177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180"/>
            <p:cNvSpPr/>
            <p:nvPr>
              <p:custDataLst>
                <p:tags r:id="rId65"/>
              </p:custDataLst>
            </p:nvPr>
          </p:nvSpPr>
          <p:spPr>
            <a:xfrm>
              <a:off x="6433433" y="3975100"/>
              <a:ext cx="64836" cy="342901"/>
            </a:xfrm>
            <a:custGeom>
              <a:avLst/>
              <a:gdLst/>
              <a:ahLst/>
              <a:cxnLst/>
              <a:rect l="0" t="0" r="0" b="0"/>
              <a:pathLst>
                <a:path w="64836" h="3429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1403" y="42900"/>
                  </a:lnTo>
                  <a:lnTo>
                    <a:pt x="33018" y="87735"/>
                  </a:lnTo>
                  <a:lnTo>
                    <a:pt x="48051" y="122955"/>
                  </a:lnTo>
                  <a:lnTo>
                    <a:pt x="59671" y="159774"/>
                  </a:lnTo>
                  <a:lnTo>
                    <a:pt x="64835" y="197305"/>
                  </a:lnTo>
                  <a:lnTo>
                    <a:pt x="63368" y="235152"/>
                  </a:lnTo>
                  <a:lnTo>
                    <a:pt x="56600" y="272434"/>
                  </a:lnTo>
                  <a:lnTo>
                    <a:pt x="39746" y="319513"/>
                  </a:lnTo>
                  <a:lnTo>
                    <a:pt x="30867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181"/>
            <p:cNvSpPr/>
            <p:nvPr>
              <p:custDataLst>
                <p:tags r:id="rId66"/>
              </p:custDataLst>
            </p:nvPr>
          </p:nvSpPr>
          <p:spPr>
            <a:xfrm>
              <a:off x="6572250" y="4235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4363" y="5644"/>
                  </a:lnTo>
                  <a:lnTo>
                    <a:pt x="5025" y="446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182"/>
            <p:cNvSpPr/>
            <p:nvPr>
              <p:custDataLst>
                <p:tags r:id="rId67"/>
              </p:custDataLst>
            </p:nvPr>
          </p:nvSpPr>
          <p:spPr>
            <a:xfrm>
              <a:off x="5946292" y="3886200"/>
              <a:ext cx="289409" cy="98909"/>
            </a:xfrm>
            <a:custGeom>
              <a:avLst/>
              <a:gdLst/>
              <a:ahLst/>
              <a:cxnLst/>
              <a:rect l="0" t="0" r="0" b="0"/>
              <a:pathLst>
                <a:path w="289409" h="98909">
                  <a:moveTo>
                    <a:pt x="3658" y="95250"/>
                  </a:moveTo>
                  <a:lnTo>
                    <a:pt x="3658" y="95250"/>
                  </a:lnTo>
                  <a:lnTo>
                    <a:pt x="0" y="98908"/>
                  </a:lnTo>
                  <a:lnTo>
                    <a:pt x="1561" y="97346"/>
                  </a:lnTo>
                  <a:lnTo>
                    <a:pt x="19892" y="89129"/>
                  </a:lnTo>
                  <a:lnTo>
                    <a:pt x="64521" y="81128"/>
                  </a:lnTo>
                  <a:lnTo>
                    <a:pt x="102439" y="72746"/>
                  </a:lnTo>
                  <a:lnTo>
                    <a:pt x="142105" y="61965"/>
                  </a:lnTo>
                  <a:lnTo>
                    <a:pt x="180901" y="50118"/>
                  </a:lnTo>
                  <a:lnTo>
                    <a:pt x="215547" y="37797"/>
                  </a:lnTo>
                  <a:lnTo>
                    <a:pt x="257175" y="20842"/>
                  </a:lnTo>
                  <a:lnTo>
                    <a:pt x="279857" y="8762"/>
                  </a:lnTo>
                  <a:lnTo>
                    <a:pt x="2894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183"/>
            <p:cNvSpPr/>
            <p:nvPr>
              <p:custDataLst>
                <p:tags r:id="rId68"/>
              </p:custDataLst>
            </p:nvPr>
          </p:nvSpPr>
          <p:spPr>
            <a:xfrm>
              <a:off x="5946292" y="3705588"/>
              <a:ext cx="244959" cy="79013"/>
            </a:xfrm>
            <a:custGeom>
              <a:avLst/>
              <a:gdLst/>
              <a:ahLst/>
              <a:cxnLst/>
              <a:rect l="0" t="0" r="0" b="0"/>
              <a:pathLst>
                <a:path w="244959" h="79013">
                  <a:moveTo>
                    <a:pt x="3658" y="79012"/>
                  </a:moveTo>
                  <a:lnTo>
                    <a:pt x="3658" y="79012"/>
                  </a:lnTo>
                  <a:lnTo>
                    <a:pt x="0" y="79012"/>
                  </a:lnTo>
                  <a:lnTo>
                    <a:pt x="1561" y="79012"/>
                  </a:lnTo>
                  <a:lnTo>
                    <a:pt x="38538" y="56408"/>
                  </a:lnTo>
                  <a:lnTo>
                    <a:pt x="69254" y="41449"/>
                  </a:lnTo>
                  <a:lnTo>
                    <a:pt x="108777" y="25393"/>
                  </a:lnTo>
                  <a:lnTo>
                    <a:pt x="148450" y="12613"/>
                  </a:lnTo>
                  <a:lnTo>
                    <a:pt x="184427" y="3640"/>
                  </a:lnTo>
                  <a:lnTo>
                    <a:pt x="221692" y="0"/>
                  </a:lnTo>
                  <a:lnTo>
                    <a:pt x="244958" y="9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184"/>
            <p:cNvSpPr/>
            <p:nvPr>
              <p:custDataLst>
                <p:tags r:id="rId69"/>
              </p:custDataLst>
            </p:nvPr>
          </p:nvSpPr>
          <p:spPr>
            <a:xfrm>
              <a:off x="5689600" y="3971501"/>
              <a:ext cx="95251" cy="87763"/>
            </a:xfrm>
            <a:custGeom>
              <a:avLst/>
              <a:gdLst/>
              <a:ahLst/>
              <a:cxnLst/>
              <a:rect l="0" t="0" r="0" b="0"/>
              <a:pathLst>
                <a:path w="95251" h="87763">
                  <a:moveTo>
                    <a:pt x="0" y="54399"/>
                  </a:moveTo>
                  <a:lnTo>
                    <a:pt x="0" y="54399"/>
                  </a:lnTo>
                  <a:lnTo>
                    <a:pt x="27472" y="54399"/>
                  </a:lnTo>
                  <a:lnTo>
                    <a:pt x="29603" y="52988"/>
                  </a:lnTo>
                  <a:lnTo>
                    <a:pt x="38094" y="40584"/>
                  </a:lnTo>
                  <a:lnTo>
                    <a:pt x="40212" y="36722"/>
                  </a:lnTo>
                  <a:lnTo>
                    <a:pt x="40685" y="26787"/>
                  </a:lnTo>
                  <a:lnTo>
                    <a:pt x="35240" y="6533"/>
                  </a:lnTo>
                  <a:lnTo>
                    <a:pt x="31419" y="1375"/>
                  </a:lnTo>
                  <a:lnTo>
                    <a:pt x="29413" y="0"/>
                  </a:lnTo>
                  <a:lnTo>
                    <a:pt x="25958" y="1199"/>
                  </a:lnTo>
                  <a:lnTo>
                    <a:pt x="16476" y="8177"/>
                  </a:lnTo>
                  <a:lnTo>
                    <a:pt x="8969" y="20215"/>
                  </a:lnTo>
                  <a:lnTo>
                    <a:pt x="5979" y="27376"/>
                  </a:lnTo>
                  <a:lnTo>
                    <a:pt x="5142" y="54310"/>
                  </a:lnTo>
                  <a:lnTo>
                    <a:pt x="9577" y="68706"/>
                  </a:lnTo>
                  <a:lnTo>
                    <a:pt x="12734" y="74520"/>
                  </a:lnTo>
                  <a:lnTo>
                    <a:pt x="21887" y="82862"/>
                  </a:lnTo>
                  <a:lnTo>
                    <a:pt x="27292" y="86075"/>
                  </a:lnTo>
                  <a:lnTo>
                    <a:pt x="40822" y="87762"/>
                  </a:lnTo>
                  <a:lnTo>
                    <a:pt x="48382" y="87225"/>
                  </a:lnTo>
                  <a:lnTo>
                    <a:pt x="95250" y="607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185"/>
            <p:cNvSpPr/>
            <p:nvPr>
              <p:custDataLst>
                <p:tags r:id="rId70"/>
              </p:custDataLst>
            </p:nvPr>
          </p:nvSpPr>
          <p:spPr>
            <a:xfrm>
              <a:off x="5600700" y="4011984"/>
              <a:ext cx="62446" cy="247158"/>
            </a:xfrm>
            <a:custGeom>
              <a:avLst/>
              <a:gdLst/>
              <a:ahLst/>
              <a:cxnLst/>
              <a:rect l="0" t="0" r="0" b="0"/>
              <a:pathLst>
                <a:path w="62446" h="247158">
                  <a:moveTo>
                    <a:pt x="0" y="45666"/>
                  </a:moveTo>
                  <a:lnTo>
                    <a:pt x="0" y="45666"/>
                  </a:lnTo>
                  <a:lnTo>
                    <a:pt x="3371" y="49037"/>
                  </a:lnTo>
                  <a:lnTo>
                    <a:pt x="7839" y="88042"/>
                  </a:lnTo>
                  <a:lnTo>
                    <a:pt x="15111" y="135411"/>
                  </a:lnTo>
                  <a:lnTo>
                    <a:pt x="17883" y="176287"/>
                  </a:lnTo>
                  <a:lnTo>
                    <a:pt x="28253" y="222796"/>
                  </a:lnTo>
                  <a:lnTo>
                    <a:pt x="34163" y="243964"/>
                  </a:lnTo>
                  <a:lnTo>
                    <a:pt x="34065" y="246303"/>
                  </a:lnTo>
                  <a:lnTo>
                    <a:pt x="33293" y="247157"/>
                  </a:lnTo>
                  <a:lnTo>
                    <a:pt x="25144" y="206621"/>
                  </a:lnTo>
                  <a:lnTo>
                    <a:pt x="19877" y="175998"/>
                  </a:lnTo>
                  <a:lnTo>
                    <a:pt x="14479" y="139575"/>
                  </a:lnTo>
                  <a:lnTo>
                    <a:pt x="7376" y="102220"/>
                  </a:lnTo>
                  <a:lnTo>
                    <a:pt x="5556" y="58973"/>
                  </a:lnTo>
                  <a:lnTo>
                    <a:pt x="15627" y="19942"/>
                  </a:lnTo>
                  <a:lnTo>
                    <a:pt x="20586" y="10009"/>
                  </a:lnTo>
                  <a:lnTo>
                    <a:pt x="28905" y="3243"/>
                  </a:lnTo>
                  <a:lnTo>
                    <a:pt x="34087" y="450"/>
                  </a:lnTo>
                  <a:lnTo>
                    <a:pt x="39658" y="0"/>
                  </a:lnTo>
                  <a:lnTo>
                    <a:pt x="51492" y="3262"/>
                  </a:lnTo>
                  <a:lnTo>
                    <a:pt x="55495" y="7519"/>
                  </a:lnTo>
                  <a:lnTo>
                    <a:pt x="59942" y="19775"/>
                  </a:lnTo>
                  <a:lnTo>
                    <a:pt x="62445" y="42541"/>
                  </a:lnTo>
                  <a:lnTo>
                    <a:pt x="59975" y="49933"/>
                  </a:lnTo>
                  <a:lnTo>
                    <a:pt x="43719" y="69743"/>
                  </a:lnTo>
                  <a:lnTo>
                    <a:pt x="25183" y="84158"/>
                  </a:lnTo>
                  <a:lnTo>
                    <a:pt x="12603" y="90525"/>
                  </a:lnTo>
                  <a:lnTo>
                    <a:pt x="8402" y="91094"/>
                  </a:lnTo>
                  <a:lnTo>
                    <a:pt x="5602" y="90063"/>
                  </a:lnTo>
                  <a:lnTo>
                    <a:pt x="0" y="837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186"/>
            <p:cNvSpPr/>
            <p:nvPr>
              <p:custDataLst>
                <p:tags r:id="rId71"/>
              </p:custDataLst>
            </p:nvPr>
          </p:nvSpPr>
          <p:spPr>
            <a:xfrm>
              <a:off x="5391150" y="4074339"/>
              <a:ext cx="142905" cy="142401"/>
            </a:xfrm>
            <a:custGeom>
              <a:avLst/>
              <a:gdLst/>
              <a:ahLst/>
              <a:cxnLst/>
              <a:rect l="0" t="0" r="0" b="0"/>
              <a:pathLst>
                <a:path w="142905" h="142401">
                  <a:moveTo>
                    <a:pt x="0" y="8711"/>
                  </a:moveTo>
                  <a:lnTo>
                    <a:pt x="0" y="8711"/>
                  </a:lnTo>
                  <a:lnTo>
                    <a:pt x="18298" y="41935"/>
                  </a:lnTo>
                  <a:lnTo>
                    <a:pt x="33408" y="56577"/>
                  </a:lnTo>
                  <a:lnTo>
                    <a:pt x="39206" y="58966"/>
                  </a:lnTo>
                  <a:lnTo>
                    <a:pt x="51291" y="59739"/>
                  </a:lnTo>
                  <a:lnTo>
                    <a:pt x="69996" y="52836"/>
                  </a:lnTo>
                  <a:lnTo>
                    <a:pt x="78852" y="43845"/>
                  </a:lnTo>
                  <a:lnTo>
                    <a:pt x="91941" y="16081"/>
                  </a:lnTo>
                  <a:lnTo>
                    <a:pt x="93779" y="8929"/>
                  </a:lnTo>
                  <a:lnTo>
                    <a:pt x="93564" y="6034"/>
                  </a:lnTo>
                  <a:lnTo>
                    <a:pt x="91443" y="936"/>
                  </a:lnTo>
                  <a:lnTo>
                    <a:pt x="90596" y="0"/>
                  </a:lnTo>
                  <a:lnTo>
                    <a:pt x="90031" y="81"/>
                  </a:lnTo>
                  <a:lnTo>
                    <a:pt x="89654" y="841"/>
                  </a:lnTo>
                  <a:lnTo>
                    <a:pt x="109722" y="39842"/>
                  </a:lnTo>
                  <a:lnTo>
                    <a:pt x="137816" y="87077"/>
                  </a:lnTo>
                  <a:lnTo>
                    <a:pt x="142904" y="112521"/>
                  </a:lnTo>
                  <a:lnTo>
                    <a:pt x="141594" y="124463"/>
                  </a:lnTo>
                  <a:lnTo>
                    <a:pt x="133016" y="134475"/>
                  </a:lnTo>
                  <a:lnTo>
                    <a:pt x="126778" y="139120"/>
                  </a:lnTo>
                  <a:lnTo>
                    <a:pt x="114200" y="142400"/>
                  </a:lnTo>
                  <a:lnTo>
                    <a:pt x="101556" y="140800"/>
                  </a:lnTo>
                  <a:lnTo>
                    <a:pt x="76200" y="129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187"/>
            <p:cNvSpPr/>
            <p:nvPr>
              <p:custDataLst>
                <p:tags r:id="rId72"/>
              </p:custDataLst>
            </p:nvPr>
          </p:nvSpPr>
          <p:spPr>
            <a:xfrm>
              <a:off x="5194300" y="3930650"/>
              <a:ext cx="171451" cy="107951"/>
            </a:xfrm>
            <a:custGeom>
              <a:avLst/>
              <a:gdLst/>
              <a:ahLst/>
              <a:cxnLst/>
              <a:rect l="0" t="0" r="0" b="0"/>
              <a:pathLst>
                <a:path w="171451" h="107951">
                  <a:moveTo>
                    <a:pt x="0" y="107950"/>
                  </a:moveTo>
                  <a:lnTo>
                    <a:pt x="0" y="107950"/>
                  </a:lnTo>
                  <a:lnTo>
                    <a:pt x="0" y="104579"/>
                  </a:lnTo>
                  <a:lnTo>
                    <a:pt x="6742" y="95740"/>
                  </a:lnTo>
                  <a:lnTo>
                    <a:pt x="52998" y="54147"/>
                  </a:lnTo>
                  <a:lnTo>
                    <a:pt x="96939" y="26061"/>
                  </a:lnTo>
                  <a:lnTo>
                    <a:pt x="142620" y="577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188"/>
            <p:cNvSpPr/>
            <p:nvPr>
              <p:custDataLst>
                <p:tags r:id="rId73"/>
              </p:custDataLst>
            </p:nvPr>
          </p:nvSpPr>
          <p:spPr>
            <a:xfrm>
              <a:off x="5283200" y="3994150"/>
              <a:ext cx="44451" cy="190501"/>
            </a:xfrm>
            <a:custGeom>
              <a:avLst/>
              <a:gdLst/>
              <a:ahLst/>
              <a:cxnLst/>
              <a:rect l="0" t="0" r="0" b="0"/>
              <a:pathLst>
                <a:path w="44451" h="190501">
                  <a:moveTo>
                    <a:pt x="0" y="0"/>
                  </a:moveTo>
                  <a:lnTo>
                    <a:pt x="0" y="0"/>
                  </a:lnTo>
                  <a:lnTo>
                    <a:pt x="0" y="34532"/>
                  </a:lnTo>
                  <a:lnTo>
                    <a:pt x="6742" y="77416"/>
                  </a:lnTo>
                  <a:lnTo>
                    <a:pt x="21048" y="122500"/>
                  </a:lnTo>
                  <a:lnTo>
                    <a:pt x="444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189"/>
            <p:cNvSpPr/>
            <p:nvPr>
              <p:custDataLst>
                <p:tags r:id="rId74"/>
              </p:custDataLst>
            </p:nvPr>
          </p:nvSpPr>
          <p:spPr>
            <a:xfrm>
              <a:off x="5052610" y="3933460"/>
              <a:ext cx="84541" cy="327391"/>
            </a:xfrm>
            <a:custGeom>
              <a:avLst/>
              <a:gdLst/>
              <a:ahLst/>
              <a:cxnLst/>
              <a:rect l="0" t="0" r="0" b="0"/>
              <a:pathLst>
                <a:path w="84541" h="327391">
                  <a:moveTo>
                    <a:pt x="71840" y="22590"/>
                  </a:moveTo>
                  <a:lnTo>
                    <a:pt x="71840" y="22590"/>
                  </a:lnTo>
                  <a:lnTo>
                    <a:pt x="75211" y="19219"/>
                  </a:lnTo>
                  <a:lnTo>
                    <a:pt x="76866" y="13801"/>
                  </a:lnTo>
                  <a:lnTo>
                    <a:pt x="78112" y="4141"/>
                  </a:lnTo>
                  <a:lnTo>
                    <a:pt x="74796" y="347"/>
                  </a:lnTo>
                  <a:lnTo>
                    <a:pt x="73105" y="0"/>
                  </a:lnTo>
                  <a:lnTo>
                    <a:pt x="71272" y="474"/>
                  </a:lnTo>
                  <a:lnTo>
                    <a:pt x="56519" y="9676"/>
                  </a:lnTo>
                  <a:lnTo>
                    <a:pt x="39313" y="31150"/>
                  </a:lnTo>
                  <a:lnTo>
                    <a:pt x="24181" y="66597"/>
                  </a:lnTo>
                  <a:lnTo>
                    <a:pt x="15145" y="97888"/>
                  </a:lnTo>
                  <a:lnTo>
                    <a:pt x="7131" y="134372"/>
                  </a:lnTo>
                  <a:lnTo>
                    <a:pt x="1218" y="176458"/>
                  </a:lnTo>
                  <a:lnTo>
                    <a:pt x="0" y="217270"/>
                  </a:lnTo>
                  <a:lnTo>
                    <a:pt x="3222" y="254459"/>
                  </a:lnTo>
                  <a:lnTo>
                    <a:pt x="11710" y="285099"/>
                  </a:lnTo>
                  <a:lnTo>
                    <a:pt x="24419" y="305301"/>
                  </a:lnTo>
                  <a:lnTo>
                    <a:pt x="31759" y="312664"/>
                  </a:lnTo>
                  <a:lnTo>
                    <a:pt x="51204" y="320845"/>
                  </a:lnTo>
                  <a:lnTo>
                    <a:pt x="84540" y="3273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190"/>
            <p:cNvSpPr/>
            <p:nvPr>
              <p:custDataLst>
                <p:tags r:id="rId75"/>
              </p:custDataLst>
            </p:nvPr>
          </p:nvSpPr>
          <p:spPr>
            <a:xfrm>
              <a:off x="5787498" y="4383813"/>
              <a:ext cx="137053" cy="114696"/>
            </a:xfrm>
            <a:custGeom>
              <a:avLst/>
              <a:gdLst/>
              <a:ahLst/>
              <a:cxnLst/>
              <a:rect l="0" t="0" r="0" b="0"/>
              <a:pathLst>
                <a:path w="137053" h="114696">
                  <a:moveTo>
                    <a:pt x="16402" y="48487"/>
                  </a:moveTo>
                  <a:lnTo>
                    <a:pt x="16402" y="48487"/>
                  </a:lnTo>
                  <a:lnTo>
                    <a:pt x="3309" y="53556"/>
                  </a:lnTo>
                  <a:lnTo>
                    <a:pt x="0" y="57325"/>
                  </a:lnTo>
                  <a:lnTo>
                    <a:pt x="529" y="57907"/>
                  </a:lnTo>
                  <a:lnTo>
                    <a:pt x="8015" y="55354"/>
                  </a:lnTo>
                  <a:lnTo>
                    <a:pt x="30645" y="42789"/>
                  </a:lnTo>
                  <a:lnTo>
                    <a:pt x="55128" y="16629"/>
                  </a:lnTo>
                  <a:lnTo>
                    <a:pt x="54919" y="13137"/>
                  </a:lnTo>
                  <a:lnTo>
                    <a:pt x="49043" y="5495"/>
                  </a:lnTo>
                  <a:lnTo>
                    <a:pt x="41257" y="1157"/>
                  </a:lnTo>
                  <a:lnTo>
                    <a:pt x="37205" y="0"/>
                  </a:lnTo>
                  <a:lnTo>
                    <a:pt x="33093" y="640"/>
                  </a:lnTo>
                  <a:lnTo>
                    <a:pt x="24761" y="5114"/>
                  </a:lnTo>
                  <a:lnTo>
                    <a:pt x="12137" y="22309"/>
                  </a:lnTo>
                  <a:lnTo>
                    <a:pt x="9332" y="41086"/>
                  </a:lnTo>
                  <a:lnTo>
                    <a:pt x="13601" y="73575"/>
                  </a:lnTo>
                  <a:lnTo>
                    <a:pt x="16652" y="84262"/>
                  </a:lnTo>
                  <a:lnTo>
                    <a:pt x="27567" y="99900"/>
                  </a:lnTo>
                  <a:lnTo>
                    <a:pt x="34428" y="106046"/>
                  </a:lnTo>
                  <a:lnTo>
                    <a:pt x="51459" y="112874"/>
                  </a:lnTo>
                  <a:lnTo>
                    <a:pt x="60940" y="114695"/>
                  </a:lnTo>
                  <a:lnTo>
                    <a:pt x="82763" y="111074"/>
                  </a:lnTo>
                  <a:lnTo>
                    <a:pt x="94509" y="107145"/>
                  </a:lnTo>
                  <a:lnTo>
                    <a:pt x="113205" y="93371"/>
                  </a:lnTo>
                  <a:lnTo>
                    <a:pt x="137052" y="67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191"/>
            <p:cNvSpPr/>
            <p:nvPr>
              <p:custDataLst>
                <p:tags r:id="rId76"/>
              </p:custDataLst>
            </p:nvPr>
          </p:nvSpPr>
          <p:spPr>
            <a:xfrm>
              <a:off x="5933592" y="4305300"/>
              <a:ext cx="130659" cy="146904"/>
            </a:xfrm>
            <a:custGeom>
              <a:avLst/>
              <a:gdLst/>
              <a:ahLst/>
              <a:cxnLst/>
              <a:rect l="0" t="0" r="0" b="0"/>
              <a:pathLst>
                <a:path w="130659" h="146904">
                  <a:moveTo>
                    <a:pt x="3658" y="50800"/>
                  </a:moveTo>
                  <a:lnTo>
                    <a:pt x="3658" y="50800"/>
                  </a:lnTo>
                  <a:lnTo>
                    <a:pt x="287" y="44058"/>
                  </a:lnTo>
                  <a:lnTo>
                    <a:pt x="0" y="41366"/>
                  </a:lnTo>
                  <a:lnTo>
                    <a:pt x="1562" y="36494"/>
                  </a:lnTo>
                  <a:lnTo>
                    <a:pt x="6490" y="31977"/>
                  </a:lnTo>
                  <a:lnTo>
                    <a:pt x="9779" y="29785"/>
                  </a:lnTo>
                  <a:lnTo>
                    <a:pt x="14794" y="29734"/>
                  </a:lnTo>
                  <a:lnTo>
                    <a:pt x="27892" y="33441"/>
                  </a:lnTo>
                  <a:lnTo>
                    <a:pt x="54505" y="53574"/>
                  </a:lnTo>
                  <a:lnTo>
                    <a:pt x="89847" y="100362"/>
                  </a:lnTo>
                  <a:lnTo>
                    <a:pt x="105585" y="131851"/>
                  </a:lnTo>
                  <a:lnTo>
                    <a:pt x="106181" y="137289"/>
                  </a:lnTo>
                  <a:lnTo>
                    <a:pt x="105168" y="141620"/>
                  </a:lnTo>
                  <a:lnTo>
                    <a:pt x="103081" y="145214"/>
                  </a:lnTo>
                  <a:lnTo>
                    <a:pt x="99573" y="146903"/>
                  </a:lnTo>
                  <a:lnTo>
                    <a:pt x="90031" y="146899"/>
                  </a:lnTo>
                  <a:lnTo>
                    <a:pt x="80616" y="140783"/>
                  </a:lnTo>
                  <a:lnTo>
                    <a:pt x="71023" y="128892"/>
                  </a:lnTo>
                  <a:lnTo>
                    <a:pt x="55838" y="99808"/>
                  </a:lnTo>
                  <a:lnTo>
                    <a:pt x="51543" y="81518"/>
                  </a:lnTo>
                  <a:lnTo>
                    <a:pt x="52515" y="73396"/>
                  </a:lnTo>
                  <a:lnTo>
                    <a:pt x="59238" y="58725"/>
                  </a:lnTo>
                  <a:lnTo>
                    <a:pt x="74924" y="38567"/>
                  </a:lnTo>
                  <a:lnTo>
                    <a:pt x="121686" y="5919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779"/>
          <p:cNvGrpSpPr/>
          <p:nvPr/>
        </p:nvGrpSpPr>
        <p:grpSpPr>
          <a:xfrm>
            <a:off x="6026150" y="3771900"/>
            <a:ext cx="88901" cy="215901"/>
            <a:chOff x="6026150" y="3771900"/>
            <a:chExt cx="88901" cy="215901"/>
          </a:xfrm>
        </p:grpSpPr>
        <p:sp>
          <p:nvSpPr>
            <p:cNvPr id="134" name="SMARTInkShape-4192"/>
            <p:cNvSpPr/>
            <p:nvPr>
              <p:custDataLst>
                <p:tags r:id="rId60"/>
              </p:custDataLst>
            </p:nvPr>
          </p:nvSpPr>
          <p:spPr>
            <a:xfrm>
              <a:off x="6070600" y="3771900"/>
              <a:ext cx="44451" cy="153004"/>
            </a:xfrm>
            <a:custGeom>
              <a:avLst/>
              <a:gdLst/>
              <a:ahLst/>
              <a:cxnLst/>
              <a:rect l="0" t="0" r="0" b="0"/>
              <a:pathLst>
                <a:path w="44451" h="153004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8822" y="53360"/>
                  </a:lnTo>
                  <a:lnTo>
                    <a:pt x="25333" y="89658"/>
                  </a:lnTo>
                  <a:lnTo>
                    <a:pt x="33854" y="133108"/>
                  </a:lnTo>
                  <a:lnTo>
                    <a:pt x="40213" y="150054"/>
                  </a:lnTo>
                  <a:lnTo>
                    <a:pt x="41625" y="152247"/>
                  </a:lnTo>
                  <a:lnTo>
                    <a:pt x="42567" y="153003"/>
                  </a:lnTo>
                  <a:lnTo>
                    <a:pt x="444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193"/>
            <p:cNvSpPr/>
            <p:nvPr>
              <p:custDataLst>
                <p:tags r:id="rId61"/>
              </p:custDataLst>
            </p:nvPr>
          </p:nvSpPr>
          <p:spPr>
            <a:xfrm>
              <a:off x="6026150" y="3790950"/>
              <a:ext cx="6351" cy="196851"/>
            </a:xfrm>
            <a:custGeom>
              <a:avLst/>
              <a:gdLst/>
              <a:ahLst/>
              <a:cxnLst/>
              <a:rect l="0" t="0" r="0" b="0"/>
              <a:pathLst>
                <a:path w="6351" h="196851">
                  <a:moveTo>
                    <a:pt x="0" y="0"/>
                  </a:moveTo>
                  <a:lnTo>
                    <a:pt x="0" y="0"/>
                  </a:lnTo>
                  <a:lnTo>
                    <a:pt x="0" y="39999"/>
                  </a:lnTo>
                  <a:lnTo>
                    <a:pt x="3371" y="83504"/>
                  </a:lnTo>
                  <a:lnTo>
                    <a:pt x="5467" y="128772"/>
                  </a:lnTo>
                  <a:lnTo>
                    <a:pt x="1812" y="175354"/>
                  </a:lnTo>
                  <a:lnTo>
                    <a:pt x="1242" y="190167"/>
                  </a:lnTo>
                  <a:lnTo>
                    <a:pt x="2239" y="192395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780"/>
          <p:cNvGrpSpPr/>
          <p:nvPr/>
        </p:nvGrpSpPr>
        <p:grpSpPr>
          <a:xfrm>
            <a:off x="2569284" y="4956089"/>
            <a:ext cx="2269417" cy="730533"/>
            <a:chOff x="2569284" y="4956089"/>
            <a:chExt cx="2269417" cy="730533"/>
          </a:xfrm>
        </p:grpSpPr>
        <p:sp>
          <p:nvSpPr>
            <p:cNvPr id="137" name="SMARTInkShape-4194"/>
            <p:cNvSpPr/>
            <p:nvPr>
              <p:custDataLst>
                <p:tags r:id="rId54"/>
              </p:custDataLst>
            </p:nvPr>
          </p:nvSpPr>
          <p:spPr>
            <a:xfrm>
              <a:off x="3053321" y="4974318"/>
              <a:ext cx="369330" cy="346983"/>
            </a:xfrm>
            <a:custGeom>
              <a:avLst/>
              <a:gdLst/>
              <a:ahLst/>
              <a:cxnLst/>
              <a:rect l="0" t="0" r="0" b="0"/>
              <a:pathLst>
                <a:path w="369330" h="346983">
                  <a:moveTo>
                    <a:pt x="13729" y="239032"/>
                  </a:moveTo>
                  <a:lnTo>
                    <a:pt x="13729" y="239032"/>
                  </a:lnTo>
                  <a:lnTo>
                    <a:pt x="13729" y="242403"/>
                  </a:lnTo>
                  <a:lnTo>
                    <a:pt x="14435" y="243396"/>
                  </a:lnTo>
                  <a:lnTo>
                    <a:pt x="15610" y="244058"/>
                  </a:lnTo>
                  <a:lnTo>
                    <a:pt x="17100" y="244499"/>
                  </a:lnTo>
                  <a:lnTo>
                    <a:pt x="18798" y="244088"/>
                  </a:lnTo>
                  <a:lnTo>
                    <a:pt x="25266" y="239432"/>
                  </a:lnTo>
                  <a:lnTo>
                    <a:pt x="47137" y="218223"/>
                  </a:lnTo>
                  <a:lnTo>
                    <a:pt x="53272" y="204619"/>
                  </a:lnTo>
                  <a:lnTo>
                    <a:pt x="55292" y="189871"/>
                  </a:lnTo>
                  <a:lnTo>
                    <a:pt x="53839" y="176260"/>
                  </a:lnTo>
                  <a:lnTo>
                    <a:pt x="48959" y="166919"/>
                  </a:lnTo>
                  <a:lnTo>
                    <a:pt x="45683" y="163440"/>
                  </a:lnTo>
                  <a:lnTo>
                    <a:pt x="41381" y="162532"/>
                  </a:lnTo>
                  <a:lnTo>
                    <a:pt x="30958" y="165286"/>
                  </a:lnTo>
                  <a:lnTo>
                    <a:pt x="13189" y="181511"/>
                  </a:lnTo>
                  <a:lnTo>
                    <a:pt x="1261" y="210935"/>
                  </a:lnTo>
                  <a:lnTo>
                    <a:pt x="0" y="243093"/>
                  </a:lnTo>
                  <a:lnTo>
                    <a:pt x="6216" y="262474"/>
                  </a:lnTo>
                  <a:lnTo>
                    <a:pt x="16740" y="279790"/>
                  </a:lnTo>
                  <a:lnTo>
                    <a:pt x="30825" y="294541"/>
                  </a:lnTo>
                  <a:lnTo>
                    <a:pt x="50255" y="302508"/>
                  </a:lnTo>
                  <a:lnTo>
                    <a:pt x="61363" y="304633"/>
                  </a:lnTo>
                  <a:lnTo>
                    <a:pt x="83113" y="301348"/>
                  </a:lnTo>
                  <a:lnTo>
                    <a:pt x="129191" y="278623"/>
                  </a:lnTo>
                  <a:lnTo>
                    <a:pt x="156360" y="255153"/>
                  </a:lnTo>
                  <a:lnTo>
                    <a:pt x="171074" y="230325"/>
                  </a:lnTo>
                  <a:lnTo>
                    <a:pt x="173501" y="219169"/>
                  </a:lnTo>
                  <a:lnTo>
                    <a:pt x="173160" y="215206"/>
                  </a:lnTo>
                  <a:lnTo>
                    <a:pt x="172227" y="212565"/>
                  </a:lnTo>
                  <a:lnTo>
                    <a:pt x="170900" y="210804"/>
                  </a:lnTo>
                  <a:lnTo>
                    <a:pt x="169310" y="209630"/>
                  </a:lnTo>
                  <a:lnTo>
                    <a:pt x="160017" y="212089"/>
                  </a:lnTo>
                  <a:lnTo>
                    <a:pt x="147890" y="218590"/>
                  </a:lnTo>
                  <a:lnTo>
                    <a:pt x="137797" y="228535"/>
                  </a:lnTo>
                  <a:lnTo>
                    <a:pt x="132370" y="240011"/>
                  </a:lnTo>
                  <a:lnTo>
                    <a:pt x="130664" y="252168"/>
                  </a:lnTo>
                  <a:lnTo>
                    <a:pt x="132257" y="264625"/>
                  </a:lnTo>
                  <a:lnTo>
                    <a:pt x="135081" y="269500"/>
                  </a:lnTo>
                  <a:lnTo>
                    <a:pt x="143863" y="276797"/>
                  </a:lnTo>
                  <a:lnTo>
                    <a:pt x="154822" y="280511"/>
                  </a:lnTo>
                  <a:lnTo>
                    <a:pt x="166043" y="281457"/>
                  </a:lnTo>
                  <a:lnTo>
                    <a:pt x="175733" y="279524"/>
                  </a:lnTo>
                  <a:lnTo>
                    <a:pt x="191022" y="271106"/>
                  </a:lnTo>
                  <a:lnTo>
                    <a:pt x="197204" y="270141"/>
                  </a:lnTo>
                  <a:lnTo>
                    <a:pt x="237302" y="254157"/>
                  </a:lnTo>
                  <a:lnTo>
                    <a:pt x="261771" y="234106"/>
                  </a:lnTo>
                  <a:lnTo>
                    <a:pt x="291952" y="192355"/>
                  </a:lnTo>
                  <a:lnTo>
                    <a:pt x="305306" y="160666"/>
                  </a:lnTo>
                  <a:lnTo>
                    <a:pt x="316180" y="123769"/>
                  </a:lnTo>
                  <a:lnTo>
                    <a:pt x="321013" y="86204"/>
                  </a:lnTo>
                  <a:lnTo>
                    <a:pt x="327104" y="46210"/>
                  </a:lnTo>
                  <a:lnTo>
                    <a:pt x="326636" y="19857"/>
                  </a:lnTo>
                  <a:lnTo>
                    <a:pt x="322028" y="5385"/>
                  </a:lnTo>
                  <a:lnTo>
                    <a:pt x="319451" y="2834"/>
                  </a:lnTo>
                  <a:lnTo>
                    <a:pt x="312824" y="0"/>
                  </a:lnTo>
                  <a:lnTo>
                    <a:pt x="308375" y="2067"/>
                  </a:lnTo>
                  <a:lnTo>
                    <a:pt x="297788" y="11888"/>
                  </a:lnTo>
                  <a:lnTo>
                    <a:pt x="286670" y="46769"/>
                  </a:lnTo>
                  <a:lnTo>
                    <a:pt x="285084" y="86318"/>
                  </a:lnTo>
                  <a:lnTo>
                    <a:pt x="285649" y="109706"/>
                  </a:lnTo>
                  <a:lnTo>
                    <a:pt x="286731" y="135176"/>
                  </a:lnTo>
                  <a:lnTo>
                    <a:pt x="288158" y="162034"/>
                  </a:lnTo>
                  <a:lnTo>
                    <a:pt x="289815" y="189816"/>
                  </a:lnTo>
                  <a:lnTo>
                    <a:pt x="293036" y="215394"/>
                  </a:lnTo>
                  <a:lnTo>
                    <a:pt x="302260" y="262628"/>
                  </a:lnTo>
                  <a:lnTo>
                    <a:pt x="315296" y="299614"/>
                  </a:lnTo>
                  <a:lnTo>
                    <a:pt x="322724" y="315403"/>
                  </a:lnTo>
                  <a:lnTo>
                    <a:pt x="331203" y="325929"/>
                  </a:lnTo>
                  <a:lnTo>
                    <a:pt x="369329" y="346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195"/>
            <p:cNvSpPr/>
            <p:nvPr>
              <p:custDataLst>
                <p:tags r:id="rId55"/>
              </p:custDataLst>
            </p:nvPr>
          </p:nvSpPr>
          <p:spPr>
            <a:xfrm>
              <a:off x="2569284" y="4956089"/>
              <a:ext cx="383467" cy="417111"/>
            </a:xfrm>
            <a:custGeom>
              <a:avLst/>
              <a:gdLst/>
              <a:ahLst/>
              <a:cxnLst/>
              <a:rect l="0" t="0" r="0" b="0"/>
              <a:pathLst>
                <a:path w="383467" h="417111">
                  <a:moveTo>
                    <a:pt x="46916" y="162011"/>
                  </a:moveTo>
                  <a:lnTo>
                    <a:pt x="46916" y="162011"/>
                  </a:lnTo>
                  <a:lnTo>
                    <a:pt x="31015" y="161306"/>
                  </a:lnTo>
                  <a:lnTo>
                    <a:pt x="23151" y="158640"/>
                  </a:lnTo>
                  <a:lnTo>
                    <a:pt x="10790" y="149802"/>
                  </a:lnTo>
                  <a:lnTo>
                    <a:pt x="6165" y="134712"/>
                  </a:lnTo>
                  <a:lnTo>
                    <a:pt x="1681" y="98654"/>
                  </a:lnTo>
                  <a:lnTo>
                    <a:pt x="0" y="71058"/>
                  </a:lnTo>
                  <a:lnTo>
                    <a:pt x="10747" y="24688"/>
                  </a:lnTo>
                  <a:lnTo>
                    <a:pt x="20599" y="7336"/>
                  </a:lnTo>
                  <a:lnTo>
                    <a:pt x="28399" y="1544"/>
                  </a:lnTo>
                  <a:lnTo>
                    <a:pt x="32454" y="0"/>
                  </a:lnTo>
                  <a:lnTo>
                    <a:pt x="37275" y="3204"/>
                  </a:lnTo>
                  <a:lnTo>
                    <a:pt x="54172" y="29350"/>
                  </a:lnTo>
                  <a:lnTo>
                    <a:pt x="72584" y="74334"/>
                  </a:lnTo>
                  <a:lnTo>
                    <a:pt x="85135" y="114341"/>
                  </a:lnTo>
                  <a:lnTo>
                    <a:pt x="97769" y="159875"/>
                  </a:lnTo>
                  <a:lnTo>
                    <a:pt x="104101" y="183870"/>
                  </a:lnTo>
                  <a:lnTo>
                    <a:pt x="109028" y="208333"/>
                  </a:lnTo>
                  <a:lnTo>
                    <a:pt x="113019" y="233109"/>
                  </a:lnTo>
                  <a:lnTo>
                    <a:pt x="117923" y="280394"/>
                  </a:lnTo>
                  <a:lnTo>
                    <a:pt x="117750" y="320224"/>
                  </a:lnTo>
                  <a:lnTo>
                    <a:pt x="115322" y="354859"/>
                  </a:lnTo>
                  <a:lnTo>
                    <a:pt x="108014" y="400482"/>
                  </a:lnTo>
                  <a:lnTo>
                    <a:pt x="101865" y="414781"/>
                  </a:lnTo>
                  <a:lnTo>
                    <a:pt x="100482" y="416602"/>
                  </a:lnTo>
                  <a:lnTo>
                    <a:pt x="99560" y="417110"/>
                  </a:lnTo>
                  <a:lnTo>
                    <a:pt x="98945" y="416744"/>
                  </a:lnTo>
                  <a:lnTo>
                    <a:pt x="94709" y="409486"/>
                  </a:lnTo>
                  <a:lnTo>
                    <a:pt x="92357" y="395027"/>
                  </a:lnTo>
                  <a:lnTo>
                    <a:pt x="95030" y="380709"/>
                  </a:lnTo>
                  <a:lnTo>
                    <a:pt x="100291" y="364158"/>
                  </a:lnTo>
                  <a:lnTo>
                    <a:pt x="116432" y="345849"/>
                  </a:lnTo>
                  <a:lnTo>
                    <a:pt x="157261" y="316251"/>
                  </a:lnTo>
                  <a:lnTo>
                    <a:pt x="204761" y="287291"/>
                  </a:lnTo>
                  <a:lnTo>
                    <a:pt x="238660" y="259549"/>
                  </a:lnTo>
                  <a:lnTo>
                    <a:pt x="254953" y="253470"/>
                  </a:lnTo>
                  <a:lnTo>
                    <a:pt x="281096" y="244867"/>
                  </a:lnTo>
                  <a:lnTo>
                    <a:pt x="278267" y="241280"/>
                  </a:lnTo>
                  <a:lnTo>
                    <a:pt x="272960" y="235750"/>
                  </a:lnTo>
                  <a:lnTo>
                    <a:pt x="267089" y="233590"/>
                  </a:lnTo>
                  <a:lnTo>
                    <a:pt x="263548" y="233013"/>
                  </a:lnTo>
                  <a:lnTo>
                    <a:pt x="255851" y="234255"/>
                  </a:lnTo>
                  <a:lnTo>
                    <a:pt x="247726" y="237864"/>
                  </a:lnTo>
                  <a:lnTo>
                    <a:pt x="239411" y="244171"/>
                  </a:lnTo>
                  <a:lnTo>
                    <a:pt x="226797" y="265769"/>
                  </a:lnTo>
                  <a:lnTo>
                    <a:pt x="223995" y="280798"/>
                  </a:lnTo>
                  <a:lnTo>
                    <a:pt x="225806" y="295944"/>
                  </a:lnTo>
                  <a:lnTo>
                    <a:pt x="231315" y="314435"/>
                  </a:lnTo>
                  <a:lnTo>
                    <a:pt x="242230" y="330650"/>
                  </a:lnTo>
                  <a:lnTo>
                    <a:pt x="249092" y="337937"/>
                  </a:lnTo>
                  <a:lnTo>
                    <a:pt x="255783" y="342089"/>
                  </a:lnTo>
                  <a:lnTo>
                    <a:pt x="268863" y="344822"/>
                  </a:lnTo>
                  <a:lnTo>
                    <a:pt x="274608" y="343151"/>
                  </a:lnTo>
                  <a:lnTo>
                    <a:pt x="284755" y="335651"/>
                  </a:lnTo>
                  <a:lnTo>
                    <a:pt x="313996" y="291816"/>
                  </a:lnTo>
                  <a:lnTo>
                    <a:pt x="320219" y="280298"/>
                  </a:lnTo>
                  <a:lnTo>
                    <a:pt x="327134" y="243040"/>
                  </a:lnTo>
                  <a:lnTo>
                    <a:pt x="328978" y="220264"/>
                  </a:lnTo>
                  <a:lnTo>
                    <a:pt x="329502" y="194496"/>
                  </a:lnTo>
                  <a:lnTo>
                    <a:pt x="329145" y="166734"/>
                  </a:lnTo>
                  <a:lnTo>
                    <a:pt x="328203" y="137643"/>
                  </a:lnTo>
                  <a:lnTo>
                    <a:pt x="327574" y="111194"/>
                  </a:lnTo>
                  <a:lnTo>
                    <a:pt x="327154" y="86505"/>
                  </a:lnTo>
                  <a:lnTo>
                    <a:pt x="326689" y="45198"/>
                  </a:lnTo>
                  <a:lnTo>
                    <a:pt x="326365" y="3688"/>
                  </a:lnTo>
                  <a:lnTo>
                    <a:pt x="325643" y="2840"/>
                  </a:lnTo>
                  <a:lnTo>
                    <a:pt x="324456" y="3686"/>
                  </a:lnTo>
                  <a:lnTo>
                    <a:pt x="322959" y="5661"/>
                  </a:lnTo>
                  <a:lnTo>
                    <a:pt x="317482" y="28666"/>
                  </a:lnTo>
                  <a:lnTo>
                    <a:pt x="317216" y="59943"/>
                  </a:lnTo>
                  <a:lnTo>
                    <a:pt x="318744" y="101126"/>
                  </a:lnTo>
                  <a:lnTo>
                    <a:pt x="319151" y="124949"/>
                  </a:lnTo>
                  <a:lnTo>
                    <a:pt x="319423" y="150003"/>
                  </a:lnTo>
                  <a:lnTo>
                    <a:pt x="320309" y="174466"/>
                  </a:lnTo>
                  <a:lnTo>
                    <a:pt x="321606" y="198537"/>
                  </a:lnTo>
                  <a:lnTo>
                    <a:pt x="325633" y="244567"/>
                  </a:lnTo>
                  <a:lnTo>
                    <a:pt x="332128" y="286191"/>
                  </a:lnTo>
                  <a:lnTo>
                    <a:pt x="341599" y="312687"/>
                  </a:lnTo>
                  <a:lnTo>
                    <a:pt x="347088" y="321729"/>
                  </a:lnTo>
                  <a:lnTo>
                    <a:pt x="353569" y="327050"/>
                  </a:lnTo>
                  <a:lnTo>
                    <a:pt x="383466" y="333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196"/>
            <p:cNvSpPr/>
            <p:nvPr>
              <p:custDataLst>
                <p:tags r:id="rId56"/>
              </p:custDataLst>
            </p:nvPr>
          </p:nvSpPr>
          <p:spPr>
            <a:xfrm>
              <a:off x="2584450" y="5410835"/>
              <a:ext cx="1811209" cy="155137"/>
            </a:xfrm>
            <a:custGeom>
              <a:avLst/>
              <a:gdLst/>
              <a:ahLst/>
              <a:cxnLst/>
              <a:rect l="0" t="0" r="0" b="0"/>
              <a:pathLst>
                <a:path w="1811209" h="155137">
                  <a:moveTo>
                    <a:pt x="0" y="151765"/>
                  </a:moveTo>
                  <a:lnTo>
                    <a:pt x="0" y="151765"/>
                  </a:lnTo>
                  <a:lnTo>
                    <a:pt x="16855" y="155136"/>
                  </a:lnTo>
                  <a:lnTo>
                    <a:pt x="53352" y="153028"/>
                  </a:lnTo>
                  <a:lnTo>
                    <a:pt x="77901" y="150490"/>
                  </a:lnTo>
                  <a:lnTo>
                    <a:pt x="111201" y="147387"/>
                  </a:lnTo>
                  <a:lnTo>
                    <a:pt x="150334" y="143907"/>
                  </a:lnTo>
                  <a:lnTo>
                    <a:pt x="193356" y="140177"/>
                  </a:lnTo>
                  <a:lnTo>
                    <a:pt x="245320" y="134868"/>
                  </a:lnTo>
                  <a:lnTo>
                    <a:pt x="303247" y="128505"/>
                  </a:lnTo>
                  <a:lnTo>
                    <a:pt x="365148" y="121442"/>
                  </a:lnTo>
                  <a:lnTo>
                    <a:pt x="433227" y="113205"/>
                  </a:lnTo>
                  <a:lnTo>
                    <a:pt x="505423" y="104187"/>
                  </a:lnTo>
                  <a:lnTo>
                    <a:pt x="580366" y="94646"/>
                  </a:lnTo>
                  <a:lnTo>
                    <a:pt x="659960" y="85463"/>
                  </a:lnTo>
                  <a:lnTo>
                    <a:pt x="742657" y="76520"/>
                  </a:lnTo>
                  <a:lnTo>
                    <a:pt x="827421" y="67734"/>
                  </a:lnTo>
                  <a:lnTo>
                    <a:pt x="917797" y="59056"/>
                  </a:lnTo>
                  <a:lnTo>
                    <a:pt x="1011915" y="50448"/>
                  </a:lnTo>
                  <a:lnTo>
                    <a:pt x="1108527" y="41887"/>
                  </a:lnTo>
                  <a:lnTo>
                    <a:pt x="1198334" y="34769"/>
                  </a:lnTo>
                  <a:lnTo>
                    <a:pt x="1283606" y="28612"/>
                  </a:lnTo>
                  <a:lnTo>
                    <a:pt x="1365854" y="23096"/>
                  </a:lnTo>
                  <a:lnTo>
                    <a:pt x="1440442" y="18714"/>
                  </a:lnTo>
                  <a:lnTo>
                    <a:pt x="1509922" y="15087"/>
                  </a:lnTo>
                  <a:lnTo>
                    <a:pt x="1575998" y="11962"/>
                  </a:lnTo>
                  <a:lnTo>
                    <a:pt x="1632043" y="9175"/>
                  </a:lnTo>
                  <a:lnTo>
                    <a:pt x="1681401" y="6610"/>
                  </a:lnTo>
                  <a:lnTo>
                    <a:pt x="1726301" y="4195"/>
                  </a:lnTo>
                  <a:lnTo>
                    <a:pt x="1759056" y="2585"/>
                  </a:lnTo>
                  <a:lnTo>
                    <a:pt x="1802977" y="796"/>
                  </a:lnTo>
                  <a:lnTo>
                    <a:pt x="1810879" y="319"/>
                  </a:lnTo>
                  <a:lnTo>
                    <a:pt x="1811208" y="0"/>
                  </a:lnTo>
                  <a:lnTo>
                    <a:pt x="1763615" y="1435"/>
                  </a:lnTo>
                  <a:lnTo>
                    <a:pt x="1732427" y="2862"/>
                  </a:lnTo>
                  <a:lnTo>
                    <a:pt x="1670050" y="57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197"/>
            <p:cNvSpPr/>
            <p:nvPr>
              <p:custDataLst>
                <p:tags r:id="rId57"/>
              </p:custDataLst>
            </p:nvPr>
          </p:nvSpPr>
          <p:spPr>
            <a:xfrm>
              <a:off x="2879137" y="5448300"/>
              <a:ext cx="1826214" cy="238322"/>
            </a:xfrm>
            <a:custGeom>
              <a:avLst/>
              <a:gdLst/>
              <a:ahLst/>
              <a:cxnLst/>
              <a:rect l="0" t="0" r="0" b="0"/>
              <a:pathLst>
                <a:path w="1826214" h="238322">
                  <a:moveTo>
                    <a:pt x="10113" y="234950"/>
                  </a:moveTo>
                  <a:lnTo>
                    <a:pt x="10113" y="234950"/>
                  </a:lnTo>
                  <a:lnTo>
                    <a:pt x="0" y="238321"/>
                  </a:lnTo>
                  <a:lnTo>
                    <a:pt x="24050" y="233675"/>
                  </a:lnTo>
                  <a:lnTo>
                    <a:pt x="47626" y="229162"/>
                  </a:lnTo>
                  <a:lnTo>
                    <a:pt x="78866" y="223329"/>
                  </a:lnTo>
                  <a:lnTo>
                    <a:pt x="115215" y="216620"/>
                  </a:lnTo>
                  <a:lnTo>
                    <a:pt x="162025" y="209324"/>
                  </a:lnTo>
                  <a:lnTo>
                    <a:pt x="215810" y="201638"/>
                  </a:lnTo>
                  <a:lnTo>
                    <a:pt x="274244" y="193692"/>
                  </a:lnTo>
                  <a:lnTo>
                    <a:pt x="341423" y="184867"/>
                  </a:lnTo>
                  <a:lnTo>
                    <a:pt x="414431" y="175456"/>
                  </a:lnTo>
                  <a:lnTo>
                    <a:pt x="491325" y="165654"/>
                  </a:lnTo>
                  <a:lnTo>
                    <a:pt x="575043" y="156297"/>
                  </a:lnTo>
                  <a:lnTo>
                    <a:pt x="663311" y="147237"/>
                  </a:lnTo>
                  <a:lnTo>
                    <a:pt x="754611" y="138374"/>
                  </a:lnTo>
                  <a:lnTo>
                    <a:pt x="846523" y="130349"/>
                  </a:lnTo>
                  <a:lnTo>
                    <a:pt x="938842" y="122883"/>
                  </a:lnTo>
                  <a:lnTo>
                    <a:pt x="1031432" y="115789"/>
                  </a:lnTo>
                  <a:lnTo>
                    <a:pt x="1120676" y="108236"/>
                  </a:lnTo>
                  <a:lnTo>
                    <a:pt x="1207688" y="100380"/>
                  </a:lnTo>
                  <a:lnTo>
                    <a:pt x="1293213" y="92320"/>
                  </a:lnTo>
                  <a:lnTo>
                    <a:pt x="1370691" y="84830"/>
                  </a:lnTo>
                  <a:lnTo>
                    <a:pt x="1442804" y="77720"/>
                  </a:lnTo>
                  <a:lnTo>
                    <a:pt x="1511340" y="70864"/>
                  </a:lnTo>
                  <a:lnTo>
                    <a:pt x="1570437" y="63470"/>
                  </a:lnTo>
                  <a:lnTo>
                    <a:pt x="1623240" y="55719"/>
                  </a:lnTo>
                  <a:lnTo>
                    <a:pt x="1671848" y="47730"/>
                  </a:lnTo>
                  <a:lnTo>
                    <a:pt x="1710603" y="38876"/>
                  </a:lnTo>
                  <a:lnTo>
                    <a:pt x="1742789" y="29445"/>
                  </a:lnTo>
                  <a:lnTo>
                    <a:pt x="1789136" y="13087"/>
                  </a:lnTo>
                  <a:lnTo>
                    <a:pt x="18262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198"/>
            <p:cNvSpPr/>
            <p:nvPr>
              <p:custDataLst>
                <p:tags r:id="rId58"/>
              </p:custDataLst>
            </p:nvPr>
          </p:nvSpPr>
          <p:spPr>
            <a:xfrm>
              <a:off x="4819650" y="5068183"/>
              <a:ext cx="19051" cy="24518"/>
            </a:xfrm>
            <a:custGeom>
              <a:avLst/>
              <a:gdLst/>
              <a:ahLst/>
              <a:cxnLst/>
              <a:rect l="0" t="0" r="0" b="0"/>
              <a:pathLst>
                <a:path w="19051" h="245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5679" y="2749"/>
                  </a:lnTo>
                  <a:lnTo>
                    <a:pt x="0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199"/>
            <p:cNvSpPr/>
            <p:nvPr>
              <p:custDataLst>
                <p:tags r:id="rId59"/>
              </p:custDataLst>
            </p:nvPr>
          </p:nvSpPr>
          <p:spPr>
            <a:xfrm>
              <a:off x="4807833" y="521335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8167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781"/>
          <p:cNvGrpSpPr/>
          <p:nvPr/>
        </p:nvGrpSpPr>
        <p:grpSpPr>
          <a:xfrm>
            <a:off x="3819118" y="5094858"/>
            <a:ext cx="714783" cy="219124"/>
            <a:chOff x="3819118" y="5094858"/>
            <a:chExt cx="714783" cy="219124"/>
          </a:xfrm>
        </p:grpSpPr>
        <p:sp>
          <p:nvSpPr>
            <p:cNvPr id="144" name="SMARTInkShape-4200"/>
            <p:cNvSpPr/>
            <p:nvPr>
              <p:custDataLst>
                <p:tags r:id="rId52"/>
              </p:custDataLst>
            </p:nvPr>
          </p:nvSpPr>
          <p:spPr>
            <a:xfrm>
              <a:off x="3819118" y="5094858"/>
              <a:ext cx="424081" cy="219124"/>
            </a:xfrm>
            <a:custGeom>
              <a:avLst/>
              <a:gdLst/>
              <a:ahLst/>
              <a:cxnLst/>
              <a:rect l="0" t="0" r="0" b="0"/>
              <a:pathLst>
                <a:path w="424081" h="219124">
                  <a:moveTo>
                    <a:pt x="79782" y="74042"/>
                  </a:moveTo>
                  <a:lnTo>
                    <a:pt x="79782" y="74042"/>
                  </a:lnTo>
                  <a:lnTo>
                    <a:pt x="58120" y="43666"/>
                  </a:lnTo>
                  <a:lnTo>
                    <a:pt x="49928" y="39374"/>
                  </a:lnTo>
                  <a:lnTo>
                    <a:pt x="45768" y="39641"/>
                  </a:lnTo>
                  <a:lnTo>
                    <a:pt x="37383" y="43701"/>
                  </a:lnTo>
                  <a:lnTo>
                    <a:pt x="21358" y="57291"/>
                  </a:lnTo>
                  <a:lnTo>
                    <a:pt x="6576" y="84836"/>
                  </a:lnTo>
                  <a:lnTo>
                    <a:pt x="0" y="126550"/>
                  </a:lnTo>
                  <a:lnTo>
                    <a:pt x="8165" y="167917"/>
                  </a:lnTo>
                  <a:lnTo>
                    <a:pt x="27361" y="200242"/>
                  </a:lnTo>
                  <a:lnTo>
                    <a:pt x="50369" y="213151"/>
                  </a:lnTo>
                  <a:lnTo>
                    <a:pt x="79409" y="219123"/>
                  </a:lnTo>
                  <a:lnTo>
                    <a:pt x="111131" y="217074"/>
                  </a:lnTo>
                  <a:lnTo>
                    <a:pt x="157352" y="197874"/>
                  </a:lnTo>
                  <a:lnTo>
                    <a:pt x="195585" y="166472"/>
                  </a:lnTo>
                  <a:lnTo>
                    <a:pt x="222514" y="137099"/>
                  </a:lnTo>
                  <a:lnTo>
                    <a:pt x="229531" y="119235"/>
                  </a:lnTo>
                  <a:lnTo>
                    <a:pt x="229593" y="103300"/>
                  </a:lnTo>
                  <a:lnTo>
                    <a:pt x="224917" y="91514"/>
                  </a:lnTo>
                  <a:lnTo>
                    <a:pt x="220283" y="87807"/>
                  </a:lnTo>
                  <a:lnTo>
                    <a:pt x="207608" y="83688"/>
                  </a:lnTo>
                  <a:lnTo>
                    <a:pt x="201689" y="84705"/>
                  </a:lnTo>
                  <a:lnTo>
                    <a:pt x="191348" y="91482"/>
                  </a:lnTo>
                  <a:lnTo>
                    <a:pt x="185811" y="103431"/>
                  </a:lnTo>
                  <a:lnTo>
                    <a:pt x="184056" y="118148"/>
                  </a:lnTo>
                  <a:lnTo>
                    <a:pt x="185627" y="134096"/>
                  </a:lnTo>
                  <a:lnTo>
                    <a:pt x="192441" y="146829"/>
                  </a:lnTo>
                  <a:lnTo>
                    <a:pt x="197221" y="152200"/>
                  </a:lnTo>
                  <a:lnTo>
                    <a:pt x="208177" y="158168"/>
                  </a:lnTo>
                  <a:lnTo>
                    <a:pt x="237081" y="162859"/>
                  </a:lnTo>
                  <a:lnTo>
                    <a:pt x="241473" y="159546"/>
                  </a:lnTo>
                  <a:lnTo>
                    <a:pt x="250689" y="152106"/>
                  </a:lnTo>
                  <a:lnTo>
                    <a:pt x="284139" y="131629"/>
                  </a:lnTo>
                  <a:lnTo>
                    <a:pt x="324551" y="95034"/>
                  </a:lnTo>
                  <a:lnTo>
                    <a:pt x="370686" y="51534"/>
                  </a:lnTo>
                  <a:lnTo>
                    <a:pt x="408022" y="13170"/>
                  </a:lnTo>
                  <a:lnTo>
                    <a:pt x="412638" y="5125"/>
                  </a:lnTo>
                  <a:lnTo>
                    <a:pt x="411753" y="2697"/>
                  </a:lnTo>
                  <a:lnTo>
                    <a:pt x="409046" y="1079"/>
                  </a:lnTo>
                  <a:lnTo>
                    <a:pt x="405125" y="0"/>
                  </a:lnTo>
                  <a:lnTo>
                    <a:pt x="386122" y="1852"/>
                  </a:lnTo>
                  <a:lnTo>
                    <a:pt x="372566" y="10678"/>
                  </a:lnTo>
                  <a:lnTo>
                    <a:pt x="360897" y="24008"/>
                  </a:lnTo>
                  <a:lnTo>
                    <a:pt x="353359" y="39339"/>
                  </a:lnTo>
                  <a:lnTo>
                    <a:pt x="351420" y="57443"/>
                  </a:lnTo>
                  <a:lnTo>
                    <a:pt x="351891" y="67209"/>
                  </a:lnTo>
                  <a:lnTo>
                    <a:pt x="359940" y="85587"/>
                  </a:lnTo>
                  <a:lnTo>
                    <a:pt x="373630" y="102456"/>
                  </a:lnTo>
                  <a:lnTo>
                    <a:pt x="415760" y="142893"/>
                  </a:lnTo>
                  <a:lnTo>
                    <a:pt x="422663" y="153091"/>
                  </a:lnTo>
                  <a:lnTo>
                    <a:pt x="424080" y="157785"/>
                  </a:lnTo>
                  <a:lnTo>
                    <a:pt x="423774" y="166765"/>
                  </a:lnTo>
                  <a:lnTo>
                    <a:pt x="421286" y="173578"/>
                  </a:lnTo>
                  <a:lnTo>
                    <a:pt x="419635" y="176382"/>
                  </a:lnTo>
                  <a:lnTo>
                    <a:pt x="417122" y="177547"/>
                  </a:lnTo>
                  <a:lnTo>
                    <a:pt x="410568" y="176959"/>
                  </a:lnTo>
                  <a:lnTo>
                    <a:pt x="402952" y="170583"/>
                  </a:lnTo>
                  <a:lnTo>
                    <a:pt x="390932" y="1565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201"/>
            <p:cNvSpPr/>
            <p:nvPr>
              <p:custDataLst>
                <p:tags r:id="rId53"/>
              </p:custDataLst>
            </p:nvPr>
          </p:nvSpPr>
          <p:spPr>
            <a:xfrm>
              <a:off x="4313386" y="5111209"/>
              <a:ext cx="220515" cy="156276"/>
            </a:xfrm>
            <a:custGeom>
              <a:avLst/>
              <a:gdLst/>
              <a:ahLst/>
              <a:cxnLst/>
              <a:rect l="0" t="0" r="0" b="0"/>
              <a:pathLst>
                <a:path w="220515" h="156276">
                  <a:moveTo>
                    <a:pt x="10964" y="64041"/>
                  </a:moveTo>
                  <a:lnTo>
                    <a:pt x="10964" y="64041"/>
                  </a:lnTo>
                  <a:lnTo>
                    <a:pt x="27570" y="63336"/>
                  </a:lnTo>
                  <a:lnTo>
                    <a:pt x="52557" y="55202"/>
                  </a:lnTo>
                  <a:lnTo>
                    <a:pt x="59554" y="49294"/>
                  </a:lnTo>
                  <a:lnTo>
                    <a:pt x="62407" y="45743"/>
                  </a:lnTo>
                  <a:lnTo>
                    <a:pt x="65578" y="36154"/>
                  </a:lnTo>
                  <a:lnTo>
                    <a:pt x="66281" y="24836"/>
                  </a:lnTo>
                  <a:lnTo>
                    <a:pt x="64242" y="12750"/>
                  </a:lnTo>
                  <a:lnTo>
                    <a:pt x="60594" y="7974"/>
                  </a:lnTo>
                  <a:lnTo>
                    <a:pt x="49014" y="787"/>
                  </a:lnTo>
                  <a:lnTo>
                    <a:pt x="42681" y="0"/>
                  </a:lnTo>
                  <a:lnTo>
                    <a:pt x="29999" y="2887"/>
                  </a:lnTo>
                  <a:lnTo>
                    <a:pt x="19189" y="14519"/>
                  </a:lnTo>
                  <a:lnTo>
                    <a:pt x="10386" y="32859"/>
                  </a:lnTo>
                  <a:lnTo>
                    <a:pt x="2169" y="70246"/>
                  </a:lnTo>
                  <a:lnTo>
                    <a:pt x="0" y="95727"/>
                  </a:lnTo>
                  <a:lnTo>
                    <a:pt x="4679" y="119280"/>
                  </a:lnTo>
                  <a:lnTo>
                    <a:pt x="8891" y="130501"/>
                  </a:lnTo>
                  <a:lnTo>
                    <a:pt x="24859" y="146731"/>
                  </a:lnTo>
                  <a:lnTo>
                    <a:pt x="35044" y="153034"/>
                  </a:lnTo>
                  <a:lnTo>
                    <a:pt x="61412" y="156275"/>
                  </a:lnTo>
                  <a:lnTo>
                    <a:pt x="92652" y="153012"/>
                  </a:lnTo>
                  <a:lnTo>
                    <a:pt x="127703" y="146858"/>
                  </a:lnTo>
                  <a:lnTo>
                    <a:pt x="160685" y="141301"/>
                  </a:lnTo>
                  <a:lnTo>
                    <a:pt x="205246" y="135354"/>
                  </a:lnTo>
                  <a:lnTo>
                    <a:pt x="220514" y="133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782"/>
          <p:cNvGrpSpPr/>
          <p:nvPr/>
        </p:nvGrpSpPr>
        <p:grpSpPr>
          <a:xfrm>
            <a:off x="5213350" y="4899711"/>
            <a:ext cx="774701" cy="421590"/>
            <a:chOff x="5213350" y="4899711"/>
            <a:chExt cx="774701" cy="421590"/>
          </a:xfrm>
        </p:grpSpPr>
        <p:sp>
          <p:nvSpPr>
            <p:cNvPr id="147" name="SMARTInkShape-4202"/>
            <p:cNvSpPr/>
            <p:nvPr>
              <p:custDataLst>
                <p:tags r:id="rId46"/>
              </p:custDataLst>
            </p:nvPr>
          </p:nvSpPr>
          <p:spPr>
            <a:xfrm>
              <a:off x="5321300" y="4997450"/>
              <a:ext cx="44451" cy="323851"/>
            </a:xfrm>
            <a:custGeom>
              <a:avLst/>
              <a:gdLst/>
              <a:ahLst/>
              <a:cxnLst/>
              <a:rect l="0" t="0" r="0" b="0"/>
              <a:pathLst>
                <a:path w="44451" h="323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2" y="39707"/>
                  </a:lnTo>
                  <a:lnTo>
                    <a:pt x="14927" y="75973"/>
                  </a:lnTo>
                  <a:lnTo>
                    <a:pt x="20981" y="121725"/>
                  </a:lnTo>
                  <a:lnTo>
                    <a:pt x="24570" y="146767"/>
                  </a:lnTo>
                  <a:lnTo>
                    <a:pt x="27669" y="171927"/>
                  </a:lnTo>
                  <a:lnTo>
                    <a:pt x="30441" y="197168"/>
                  </a:lnTo>
                  <a:lnTo>
                    <a:pt x="32993" y="222462"/>
                  </a:lnTo>
                  <a:lnTo>
                    <a:pt x="37712" y="265618"/>
                  </a:lnTo>
                  <a:lnTo>
                    <a:pt x="4445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03"/>
            <p:cNvSpPr/>
            <p:nvPr>
              <p:custDataLst>
                <p:tags r:id="rId47"/>
              </p:custDataLst>
            </p:nvPr>
          </p:nvSpPr>
          <p:spPr>
            <a:xfrm>
              <a:off x="5213350" y="4980757"/>
              <a:ext cx="273051" cy="118294"/>
            </a:xfrm>
            <a:custGeom>
              <a:avLst/>
              <a:gdLst/>
              <a:ahLst/>
              <a:cxnLst/>
              <a:rect l="0" t="0" r="0" b="0"/>
              <a:pathLst>
                <a:path w="273051" h="118294">
                  <a:moveTo>
                    <a:pt x="0" y="118293"/>
                  </a:moveTo>
                  <a:lnTo>
                    <a:pt x="0" y="118293"/>
                  </a:lnTo>
                  <a:lnTo>
                    <a:pt x="1882" y="97570"/>
                  </a:lnTo>
                  <a:lnTo>
                    <a:pt x="3371" y="91778"/>
                  </a:lnTo>
                  <a:lnTo>
                    <a:pt x="22322" y="70142"/>
                  </a:lnTo>
                  <a:lnTo>
                    <a:pt x="63764" y="45856"/>
                  </a:lnTo>
                  <a:lnTo>
                    <a:pt x="101953" y="29184"/>
                  </a:lnTo>
                  <a:lnTo>
                    <a:pt x="142679" y="14483"/>
                  </a:lnTo>
                  <a:lnTo>
                    <a:pt x="179594" y="5598"/>
                  </a:lnTo>
                  <a:lnTo>
                    <a:pt x="225368" y="0"/>
                  </a:lnTo>
                  <a:lnTo>
                    <a:pt x="246919" y="2453"/>
                  </a:lnTo>
                  <a:lnTo>
                    <a:pt x="273050" y="10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204"/>
            <p:cNvSpPr/>
            <p:nvPr>
              <p:custDataLst>
                <p:tags r:id="rId48"/>
              </p:custDataLst>
            </p:nvPr>
          </p:nvSpPr>
          <p:spPr>
            <a:xfrm>
              <a:off x="5473700" y="5136671"/>
              <a:ext cx="177801" cy="117816"/>
            </a:xfrm>
            <a:custGeom>
              <a:avLst/>
              <a:gdLst/>
              <a:ahLst/>
              <a:cxnLst/>
              <a:rect l="0" t="0" r="0" b="0"/>
              <a:pathLst>
                <a:path w="177801" h="117816">
                  <a:moveTo>
                    <a:pt x="0" y="70329"/>
                  </a:moveTo>
                  <a:lnTo>
                    <a:pt x="0" y="70329"/>
                  </a:lnTo>
                  <a:lnTo>
                    <a:pt x="44831" y="25484"/>
                  </a:lnTo>
                  <a:lnTo>
                    <a:pt x="54508" y="4163"/>
                  </a:lnTo>
                  <a:lnTo>
                    <a:pt x="55388" y="819"/>
                  </a:lnTo>
                  <a:lnTo>
                    <a:pt x="54565" y="0"/>
                  </a:lnTo>
                  <a:lnTo>
                    <a:pt x="49886" y="2853"/>
                  </a:lnTo>
                  <a:lnTo>
                    <a:pt x="35385" y="21958"/>
                  </a:lnTo>
                  <a:lnTo>
                    <a:pt x="24517" y="44864"/>
                  </a:lnTo>
                  <a:lnTo>
                    <a:pt x="21375" y="72975"/>
                  </a:lnTo>
                  <a:lnTo>
                    <a:pt x="25305" y="98081"/>
                  </a:lnTo>
                  <a:lnTo>
                    <a:pt x="31472" y="109944"/>
                  </a:lnTo>
                  <a:lnTo>
                    <a:pt x="35798" y="113673"/>
                  </a:lnTo>
                  <a:lnTo>
                    <a:pt x="46249" y="117815"/>
                  </a:lnTo>
                  <a:lnTo>
                    <a:pt x="74146" y="116776"/>
                  </a:lnTo>
                  <a:lnTo>
                    <a:pt x="109223" y="105258"/>
                  </a:lnTo>
                  <a:lnTo>
                    <a:pt x="149798" y="88440"/>
                  </a:lnTo>
                  <a:lnTo>
                    <a:pt x="177800" y="76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205"/>
            <p:cNvSpPr/>
            <p:nvPr>
              <p:custDataLst>
                <p:tags r:id="rId49"/>
              </p:custDataLst>
            </p:nvPr>
          </p:nvSpPr>
          <p:spPr>
            <a:xfrm>
              <a:off x="5654883" y="5086350"/>
              <a:ext cx="66468" cy="156074"/>
            </a:xfrm>
            <a:custGeom>
              <a:avLst/>
              <a:gdLst/>
              <a:ahLst/>
              <a:cxnLst/>
              <a:rect l="0" t="0" r="0" b="0"/>
              <a:pathLst>
                <a:path w="66468" h="156074">
                  <a:moveTo>
                    <a:pt x="66467" y="0"/>
                  </a:moveTo>
                  <a:lnTo>
                    <a:pt x="66467" y="0"/>
                  </a:lnTo>
                  <a:lnTo>
                    <a:pt x="36956" y="10670"/>
                  </a:lnTo>
                  <a:lnTo>
                    <a:pt x="20190" y="20970"/>
                  </a:lnTo>
                  <a:lnTo>
                    <a:pt x="8034" y="32603"/>
                  </a:lnTo>
                  <a:lnTo>
                    <a:pt x="1691" y="44829"/>
                  </a:lnTo>
                  <a:lnTo>
                    <a:pt x="0" y="51053"/>
                  </a:lnTo>
                  <a:lnTo>
                    <a:pt x="1883" y="63612"/>
                  </a:lnTo>
                  <a:lnTo>
                    <a:pt x="4361" y="69925"/>
                  </a:lnTo>
                  <a:lnTo>
                    <a:pt x="44235" y="111327"/>
                  </a:lnTo>
                  <a:lnTo>
                    <a:pt x="58782" y="132469"/>
                  </a:lnTo>
                  <a:lnTo>
                    <a:pt x="61170" y="143777"/>
                  </a:lnTo>
                  <a:lnTo>
                    <a:pt x="59880" y="152095"/>
                  </a:lnTo>
                  <a:lnTo>
                    <a:pt x="58548" y="154314"/>
                  </a:lnTo>
                  <a:lnTo>
                    <a:pt x="56954" y="155792"/>
                  </a:lnTo>
                  <a:lnTo>
                    <a:pt x="55186" y="156073"/>
                  </a:lnTo>
                  <a:lnTo>
                    <a:pt x="51340" y="154503"/>
                  </a:lnTo>
                  <a:lnTo>
                    <a:pt x="41067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206"/>
            <p:cNvSpPr/>
            <p:nvPr>
              <p:custDataLst>
                <p:tags r:id="rId50"/>
              </p:custDataLst>
            </p:nvPr>
          </p:nvSpPr>
          <p:spPr>
            <a:xfrm>
              <a:off x="5885744" y="4899711"/>
              <a:ext cx="76907" cy="334537"/>
            </a:xfrm>
            <a:custGeom>
              <a:avLst/>
              <a:gdLst/>
              <a:ahLst/>
              <a:cxnLst/>
              <a:rect l="0" t="0" r="0" b="0"/>
              <a:pathLst>
                <a:path w="76907" h="334537">
                  <a:moveTo>
                    <a:pt x="38806" y="8839"/>
                  </a:moveTo>
                  <a:lnTo>
                    <a:pt x="38806" y="8839"/>
                  </a:lnTo>
                  <a:lnTo>
                    <a:pt x="45548" y="5468"/>
                  </a:lnTo>
                  <a:lnTo>
                    <a:pt x="47534" y="3770"/>
                  </a:lnTo>
                  <a:lnTo>
                    <a:pt x="49741" y="0"/>
                  </a:lnTo>
                  <a:lnTo>
                    <a:pt x="45077" y="3499"/>
                  </a:lnTo>
                  <a:lnTo>
                    <a:pt x="40870" y="7396"/>
                  </a:lnTo>
                  <a:lnTo>
                    <a:pt x="28207" y="43219"/>
                  </a:lnTo>
                  <a:lnTo>
                    <a:pt x="19749" y="80093"/>
                  </a:lnTo>
                  <a:lnTo>
                    <a:pt x="11287" y="123763"/>
                  </a:lnTo>
                  <a:lnTo>
                    <a:pt x="7054" y="148249"/>
                  </a:lnTo>
                  <a:lnTo>
                    <a:pt x="2821" y="173746"/>
                  </a:lnTo>
                  <a:lnTo>
                    <a:pt x="0" y="220890"/>
                  </a:lnTo>
                  <a:lnTo>
                    <a:pt x="1803" y="262539"/>
                  </a:lnTo>
                  <a:lnTo>
                    <a:pt x="10752" y="306965"/>
                  </a:lnTo>
                  <a:lnTo>
                    <a:pt x="18341" y="323843"/>
                  </a:lnTo>
                  <a:lnTo>
                    <a:pt x="24457" y="328909"/>
                  </a:lnTo>
                  <a:lnTo>
                    <a:pt x="40659" y="334536"/>
                  </a:lnTo>
                  <a:lnTo>
                    <a:pt x="48509" y="333921"/>
                  </a:lnTo>
                  <a:lnTo>
                    <a:pt x="76906" y="3199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207"/>
            <p:cNvSpPr/>
            <p:nvPr>
              <p:custDataLst>
                <p:tags r:id="rId51"/>
              </p:custDataLst>
            </p:nvPr>
          </p:nvSpPr>
          <p:spPr>
            <a:xfrm>
              <a:off x="5832111" y="5048250"/>
              <a:ext cx="155940" cy="57151"/>
            </a:xfrm>
            <a:custGeom>
              <a:avLst/>
              <a:gdLst/>
              <a:ahLst/>
              <a:cxnLst/>
              <a:rect l="0" t="0" r="0" b="0"/>
              <a:pathLst>
                <a:path w="155940" h="57151">
                  <a:moveTo>
                    <a:pt x="35289" y="57150"/>
                  </a:moveTo>
                  <a:lnTo>
                    <a:pt x="35289" y="57150"/>
                  </a:lnTo>
                  <a:lnTo>
                    <a:pt x="0" y="57150"/>
                  </a:lnTo>
                  <a:lnTo>
                    <a:pt x="11506" y="50408"/>
                  </a:lnTo>
                  <a:lnTo>
                    <a:pt x="49644" y="36102"/>
                  </a:lnTo>
                  <a:lnTo>
                    <a:pt x="88941" y="22630"/>
                  </a:lnTo>
                  <a:lnTo>
                    <a:pt x="1559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783"/>
          <p:cNvGrpSpPr/>
          <p:nvPr/>
        </p:nvGrpSpPr>
        <p:grpSpPr>
          <a:xfrm>
            <a:off x="6560955" y="4773099"/>
            <a:ext cx="538346" cy="376379"/>
            <a:chOff x="6560955" y="4773099"/>
            <a:chExt cx="538346" cy="376379"/>
          </a:xfrm>
        </p:grpSpPr>
        <p:sp>
          <p:nvSpPr>
            <p:cNvPr id="154" name="SMARTInkShape-4208"/>
            <p:cNvSpPr/>
            <p:nvPr>
              <p:custDataLst>
                <p:tags r:id="rId42"/>
              </p:custDataLst>
            </p:nvPr>
          </p:nvSpPr>
          <p:spPr>
            <a:xfrm>
              <a:off x="6917841" y="4914900"/>
              <a:ext cx="181460" cy="31751"/>
            </a:xfrm>
            <a:custGeom>
              <a:avLst/>
              <a:gdLst/>
              <a:ahLst/>
              <a:cxnLst/>
              <a:rect l="0" t="0" r="0" b="0"/>
              <a:pathLst>
                <a:path w="18146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36484" y="25975"/>
                  </a:lnTo>
                  <a:lnTo>
                    <a:pt x="69989" y="19541"/>
                  </a:lnTo>
                  <a:lnTo>
                    <a:pt x="112161" y="11977"/>
                  </a:lnTo>
                  <a:lnTo>
                    <a:pt x="150660" y="5323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209"/>
            <p:cNvSpPr/>
            <p:nvPr>
              <p:custDataLst>
                <p:tags r:id="rId43"/>
              </p:custDataLst>
            </p:nvPr>
          </p:nvSpPr>
          <p:spPr>
            <a:xfrm>
              <a:off x="6818345" y="4773099"/>
              <a:ext cx="223806" cy="335213"/>
            </a:xfrm>
            <a:custGeom>
              <a:avLst/>
              <a:gdLst/>
              <a:ahLst/>
              <a:cxnLst/>
              <a:rect l="0" t="0" r="0" b="0"/>
              <a:pathLst>
                <a:path w="223806" h="335213">
                  <a:moveTo>
                    <a:pt x="46005" y="281501"/>
                  </a:moveTo>
                  <a:lnTo>
                    <a:pt x="46005" y="281501"/>
                  </a:lnTo>
                  <a:lnTo>
                    <a:pt x="40978" y="260778"/>
                  </a:lnTo>
                  <a:lnTo>
                    <a:pt x="40537" y="254986"/>
                  </a:lnTo>
                  <a:lnTo>
                    <a:pt x="36284" y="244787"/>
                  </a:lnTo>
                  <a:lnTo>
                    <a:pt x="33174" y="240092"/>
                  </a:lnTo>
                  <a:lnTo>
                    <a:pt x="28984" y="236961"/>
                  </a:lnTo>
                  <a:lnTo>
                    <a:pt x="18684" y="233483"/>
                  </a:lnTo>
                  <a:lnTo>
                    <a:pt x="14386" y="235378"/>
                  </a:lnTo>
                  <a:lnTo>
                    <a:pt x="7727" y="245009"/>
                  </a:lnTo>
                  <a:lnTo>
                    <a:pt x="13" y="276411"/>
                  </a:lnTo>
                  <a:lnTo>
                    <a:pt x="0" y="306883"/>
                  </a:lnTo>
                  <a:lnTo>
                    <a:pt x="6508" y="321239"/>
                  </a:lnTo>
                  <a:lnTo>
                    <a:pt x="18310" y="333492"/>
                  </a:lnTo>
                  <a:lnTo>
                    <a:pt x="21191" y="335212"/>
                  </a:lnTo>
                  <a:lnTo>
                    <a:pt x="24523" y="334947"/>
                  </a:lnTo>
                  <a:lnTo>
                    <a:pt x="31989" y="330890"/>
                  </a:lnTo>
                  <a:lnTo>
                    <a:pt x="34544" y="327833"/>
                  </a:lnTo>
                  <a:lnTo>
                    <a:pt x="39455" y="313903"/>
                  </a:lnTo>
                  <a:lnTo>
                    <a:pt x="44685" y="317743"/>
                  </a:lnTo>
                  <a:lnTo>
                    <a:pt x="48475" y="318775"/>
                  </a:lnTo>
                  <a:lnTo>
                    <a:pt x="64690" y="319356"/>
                  </a:lnTo>
                  <a:lnTo>
                    <a:pt x="77592" y="313848"/>
                  </a:lnTo>
                  <a:lnTo>
                    <a:pt x="106494" y="289694"/>
                  </a:lnTo>
                  <a:lnTo>
                    <a:pt x="131034" y="252492"/>
                  </a:lnTo>
                  <a:lnTo>
                    <a:pt x="145884" y="210517"/>
                  </a:lnTo>
                  <a:lnTo>
                    <a:pt x="152809" y="185495"/>
                  </a:lnTo>
                  <a:lnTo>
                    <a:pt x="156718" y="157525"/>
                  </a:lnTo>
                  <a:lnTo>
                    <a:pt x="158619" y="127589"/>
                  </a:lnTo>
                  <a:lnTo>
                    <a:pt x="159181" y="96343"/>
                  </a:lnTo>
                  <a:lnTo>
                    <a:pt x="159555" y="70573"/>
                  </a:lnTo>
                  <a:lnTo>
                    <a:pt x="159971" y="28770"/>
                  </a:lnTo>
                  <a:lnTo>
                    <a:pt x="156835" y="1066"/>
                  </a:lnTo>
                  <a:lnTo>
                    <a:pt x="153758" y="0"/>
                  </a:lnTo>
                  <a:lnTo>
                    <a:pt x="149590" y="2111"/>
                  </a:lnTo>
                  <a:lnTo>
                    <a:pt x="144695" y="6341"/>
                  </a:lnTo>
                  <a:lnTo>
                    <a:pt x="131063" y="42633"/>
                  </a:lnTo>
                  <a:lnTo>
                    <a:pt x="126141" y="81499"/>
                  </a:lnTo>
                  <a:lnTo>
                    <a:pt x="124660" y="127700"/>
                  </a:lnTo>
                  <a:lnTo>
                    <a:pt x="125252" y="152861"/>
                  </a:lnTo>
                  <a:lnTo>
                    <a:pt x="126352" y="178808"/>
                  </a:lnTo>
                  <a:lnTo>
                    <a:pt x="129457" y="224570"/>
                  </a:lnTo>
                  <a:lnTo>
                    <a:pt x="135307" y="263959"/>
                  </a:lnTo>
                  <a:lnTo>
                    <a:pt x="147313" y="295577"/>
                  </a:lnTo>
                  <a:lnTo>
                    <a:pt x="163938" y="318095"/>
                  </a:lnTo>
                  <a:lnTo>
                    <a:pt x="173310" y="327064"/>
                  </a:lnTo>
                  <a:lnTo>
                    <a:pt x="182381" y="331632"/>
                  </a:lnTo>
                  <a:lnTo>
                    <a:pt x="199985" y="332944"/>
                  </a:lnTo>
                  <a:lnTo>
                    <a:pt x="206515" y="329202"/>
                  </a:lnTo>
                  <a:lnTo>
                    <a:pt x="223805" y="300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210"/>
            <p:cNvSpPr/>
            <p:nvPr>
              <p:custDataLst>
                <p:tags r:id="rId44"/>
              </p:custDataLst>
            </p:nvPr>
          </p:nvSpPr>
          <p:spPr>
            <a:xfrm>
              <a:off x="6560955" y="4850578"/>
              <a:ext cx="208146" cy="271805"/>
            </a:xfrm>
            <a:custGeom>
              <a:avLst/>
              <a:gdLst/>
              <a:ahLst/>
              <a:cxnLst/>
              <a:rect l="0" t="0" r="0" b="0"/>
              <a:pathLst>
                <a:path w="208146" h="271805">
                  <a:moveTo>
                    <a:pt x="17645" y="184972"/>
                  </a:moveTo>
                  <a:lnTo>
                    <a:pt x="17645" y="184972"/>
                  </a:lnTo>
                  <a:lnTo>
                    <a:pt x="10903" y="181601"/>
                  </a:lnTo>
                  <a:lnTo>
                    <a:pt x="5712" y="176183"/>
                  </a:lnTo>
                  <a:lnTo>
                    <a:pt x="1758" y="169071"/>
                  </a:lnTo>
                  <a:lnTo>
                    <a:pt x="0" y="161207"/>
                  </a:lnTo>
                  <a:lnTo>
                    <a:pt x="943" y="157134"/>
                  </a:lnTo>
                  <a:lnTo>
                    <a:pt x="5753" y="148846"/>
                  </a:lnTo>
                  <a:lnTo>
                    <a:pt x="51555" y="106327"/>
                  </a:lnTo>
                  <a:lnTo>
                    <a:pt x="89896" y="64706"/>
                  </a:lnTo>
                  <a:lnTo>
                    <a:pt x="104929" y="22456"/>
                  </a:lnTo>
                  <a:lnTo>
                    <a:pt x="110060" y="6909"/>
                  </a:lnTo>
                  <a:lnTo>
                    <a:pt x="114692" y="0"/>
                  </a:lnTo>
                  <a:lnTo>
                    <a:pt x="116210" y="979"/>
                  </a:lnTo>
                  <a:lnTo>
                    <a:pt x="117895" y="9594"/>
                  </a:lnTo>
                  <a:lnTo>
                    <a:pt x="118845" y="43794"/>
                  </a:lnTo>
                  <a:lnTo>
                    <a:pt x="122830" y="81305"/>
                  </a:lnTo>
                  <a:lnTo>
                    <a:pt x="128599" y="125492"/>
                  </a:lnTo>
                  <a:lnTo>
                    <a:pt x="133515" y="171002"/>
                  </a:lnTo>
                  <a:lnTo>
                    <a:pt x="136171" y="211454"/>
                  </a:lnTo>
                  <a:lnTo>
                    <a:pt x="137666" y="254672"/>
                  </a:lnTo>
                  <a:lnTo>
                    <a:pt x="138171" y="271804"/>
                  </a:lnTo>
                  <a:lnTo>
                    <a:pt x="138283" y="233691"/>
                  </a:lnTo>
                  <a:lnTo>
                    <a:pt x="143362" y="188089"/>
                  </a:lnTo>
                  <a:lnTo>
                    <a:pt x="147132" y="176244"/>
                  </a:lnTo>
                  <a:lnTo>
                    <a:pt x="149125" y="173509"/>
                  </a:lnTo>
                  <a:lnTo>
                    <a:pt x="151159" y="172391"/>
                  </a:lnTo>
                  <a:lnTo>
                    <a:pt x="153221" y="172351"/>
                  </a:lnTo>
                  <a:lnTo>
                    <a:pt x="166236" y="179037"/>
                  </a:lnTo>
                  <a:lnTo>
                    <a:pt x="208145" y="2294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211"/>
            <p:cNvSpPr/>
            <p:nvPr>
              <p:custDataLst>
                <p:tags r:id="rId45"/>
              </p:custDataLst>
            </p:nvPr>
          </p:nvSpPr>
          <p:spPr>
            <a:xfrm>
              <a:off x="6582863" y="4813300"/>
              <a:ext cx="78288" cy="336178"/>
            </a:xfrm>
            <a:custGeom>
              <a:avLst/>
              <a:gdLst/>
              <a:ahLst/>
              <a:cxnLst/>
              <a:rect l="0" t="0" r="0" b="0"/>
              <a:pathLst>
                <a:path w="78288" h="336178">
                  <a:moveTo>
                    <a:pt x="27487" y="0"/>
                  </a:moveTo>
                  <a:lnTo>
                    <a:pt x="27487" y="0"/>
                  </a:lnTo>
                  <a:lnTo>
                    <a:pt x="27487" y="6742"/>
                  </a:lnTo>
                  <a:lnTo>
                    <a:pt x="15554" y="53978"/>
                  </a:lnTo>
                  <a:lnTo>
                    <a:pt x="10894" y="86785"/>
                  </a:lnTo>
                  <a:lnTo>
                    <a:pt x="6472" y="122532"/>
                  </a:lnTo>
                  <a:lnTo>
                    <a:pt x="2154" y="163350"/>
                  </a:lnTo>
                  <a:lnTo>
                    <a:pt x="0" y="205949"/>
                  </a:lnTo>
                  <a:lnTo>
                    <a:pt x="3746" y="246050"/>
                  </a:lnTo>
                  <a:lnTo>
                    <a:pt x="13789" y="290842"/>
                  </a:lnTo>
                  <a:lnTo>
                    <a:pt x="25701" y="319714"/>
                  </a:lnTo>
                  <a:lnTo>
                    <a:pt x="39628" y="330949"/>
                  </a:lnTo>
                  <a:lnTo>
                    <a:pt x="48281" y="334932"/>
                  </a:lnTo>
                  <a:lnTo>
                    <a:pt x="55461" y="336177"/>
                  </a:lnTo>
                  <a:lnTo>
                    <a:pt x="67201" y="333797"/>
                  </a:lnTo>
                  <a:lnTo>
                    <a:pt x="70896" y="330481"/>
                  </a:lnTo>
                  <a:lnTo>
                    <a:pt x="78287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784"/>
          <p:cNvGrpSpPr/>
          <p:nvPr/>
        </p:nvGrpSpPr>
        <p:grpSpPr>
          <a:xfrm>
            <a:off x="7476818" y="4775200"/>
            <a:ext cx="342943" cy="315636"/>
            <a:chOff x="7476818" y="4775200"/>
            <a:chExt cx="342943" cy="315636"/>
          </a:xfrm>
        </p:grpSpPr>
        <p:sp>
          <p:nvSpPr>
            <p:cNvPr id="159" name="SMARTInkShape-4212"/>
            <p:cNvSpPr/>
            <p:nvPr>
              <p:custDataLst>
                <p:tags r:id="rId40"/>
              </p:custDataLst>
            </p:nvPr>
          </p:nvSpPr>
          <p:spPr>
            <a:xfrm>
              <a:off x="7638066" y="4938696"/>
              <a:ext cx="181695" cy="150300"/>
            </a:xfrm>
            <a:custGeom>
              <a:avLst/>
              <a:gdLst/>
              <a:ahLst/>
              <a:cxnLst/>
              <a:rect l="0" t="0" r="0" b="0"/>
              <a:pathLst>
                <a:path w="181695" h="150300">
                  <a:moveTo>
                    <a:pt x="32734" y="90504"/>
                  </a:moveTo>
                  <a:lnTo>
                    <a:pt x="32734" y="90504"/>
                  </a:lnTo>
                  <a:lnTo>
                    <a:pt x="38201" y="67360"/>
                  </a:lnTo>
                  <a:lnTo>
                    <a:pt x="33840" y="42292"/>
                  </a:lnTo>
                  <a:lnTo>
                    <a:pt x="30168" y="34269"/>
                  </a:lnTo>
                  <a:lnTo>
                    <a:pt x="27496" y="31847"/>
                  </a:lnTo>
                  <a:lnTo>
                    <a:pt x="20763" y="29157"/>
                  </a:lnTo>
                  <a:lnTo>
                    <a:pt x="16992" y="30556"/>
                  </a:lnTo>
                  <a:lnTo>
                    <a:pt x="9039" y="37755"/>
                  </a:lnTo>
                  <a:lnTo>
                    <a:pt x="0" y="57079"/>
                  </a:lnTo>
                  <a:lnTo>
                    <a:pt x="782" y="72591"/>
                  </a:lnTo>
                  <a:lnTo>
                    <a:pt x="12781" y="102174"/>
                  </a:lnTo>
                  <a:lnTo>
                    <a:pt x="21256" y="115207"/>
                  </a:lnTo>
                  <a:lnTo>
                    <a:pt x="23671" y="116850"/>
                  </a:lnTo>
                  <a:lnTo>
                    <a:pt x="25986" y="117240"/>
                  </a:lnTo>
                  <a:lnTo>
                    <a:pt x="28236" y="116795"/>
                  </a:lnTo>
                  <a:lnTo>
                    <a:pt x="32616" y="112537"/>
                  </a:lnTo>
                  <a:lnTo>
                    <a:pt x="36209" y="105941"/>
                  </a:lnTo>
                  <a:lnTo>
                    <a:pt x="37807" y="98305"/>
                  </a:lnTo>
                  <a:lnTo>
                    <a:pt x="36635" y="92089"/>
                  </a:lnTo>
                  <a:lnTo>
                    <a:pt x="33504" y="85722"/>
                  </a:lnTo>
                  <a:lnTo>
                    <a:pt x="33953" y="85199"/>
                  </a:lnTo>
                  <a:lnTo>
                    <a:pt x="36333" y="84618"/>
                  </a:lnTo>
                  <a:lnTo>
                    <a:pt x="37955" y="85874"/>
                  </a:lnTo>
                  <a:lnTo>
                    <a:pt x="41640" y="91033"/>
                  </a:lnTo>
                  <a:lnTo>
                    <a:pt x="49393" y="96148"/>
                  </a:lnTo>
                  <a:lnTo>
                    <a:pt x="78358" y="105181"/>
                  </a:lnTo>
                  <a:lnTo>
                    <a:pt x="104420" y="104887"/>
                  </a:lnTo>
                  <a:lnTo>
                    <a:pt x="130018" y="96961"/>
                  </a:lnTo>
                  <a:lnTo>
                    <a:pt x="143233" y="87730"/>
                  </a:lnTo>
                  <a:lnTo>
                    <a:pt x="148734" y="82305"/>
                  </a:lnTo>
                  <a:lnTo>
                    <a:pt x="154845" y="68751"/>
                  </a:lnTo>
                  <a:lnTo>
                    <a:pt x="156475" y="61185"/>
                  </a:lnTo>
                  <a:lnTo>
                    <a:pt x="152026" y="33682"/>
                  </a:lnTo>
                  <a:lnTo>
                    <a:pt x="141771" y="13303"/>
                  </a:lnTo>
                  <a:lnTo>
                    <a:pt x="133167" y="1699"/>
                  </a:lnTo>
                  <a:lnTo>
                    <a:pt x="130733" y="256"/>
                  </a:lnTo>
                  <a:lnTo>
                    <a:pt x="128406" y="0"/>
                  </a:lnTo>
                  <a:lnTo>
                    <a:pt x="126148" y="534"/>
                  </a:lnTo>
                  <a:lnTo>
                    <a:pt x="124644" y="1597"/>
                  </a:lnTo>
                  <a:lnTo>
                    <a:pt x="123640" y="3010"/>
                  </a:lnTo>
                  <a:lnTo>
                    <a:pt x="122972" y="4658"/>
                  </a:lnTo>
                  <a:lnTo>
                    <a:pt x="128772" y="20461"/>
                  </a:lnTo>
                  <a:lnTo>
                    <a:pt x="157171" y="61224"/>
                  </a:lnTo>
                  <a:lnTo>
                    <a:pt x="175908" y="96880"/>
                  </a:lnTo>
                  <a:lnTo>
                    <a:pt x="181694" y="127985"/>
                  </a:lnTo>
                  <a:lnTo>
                    <a:pt x="180547" y="141499"/>
                  </a:lnTo>
                  <a:lnTo>
                    <a:pt x="177138" y="145668"/>
                  </a:lnTo>
                  <a:lnTo>
                    <a:pt x="165822" y="150299"/>
                  </a:lnTo>
                  <a:lnTo>
                    <a:pt x="159559" y="149417"/>
                  </a:lnTo>
                  <a:lnTo>
                    <a:pt x="134334" y="1349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213"/>
            <p:cNvSpPr/>
            <p:nvPr>
              <p:custDataLst>
                <p:tags r:id="rId41"/>
              </p:custDataLst>
            </p:nvPr>
          </p:nvSpPr>
          <p:spPr>
            <a:xfrm>
              <a:off x="7476818" y="4775200"/>
              <a:ext cx="92383" cy="315636"/>
            </a:xfrm>
            <a:custGeom>
              <a:avLst/>
              <a:gdLst/>
              <a:ahLst/>
              <a:cxnLst/>
              <a:rect l="0" t="0" r="0" b="0"/>
              <a:pathLst>
                <a:path w="92383" h="315636">
                  <a:moveTo>
                    <a:pt x="22532" y="0"/>
                  </a:moveTo>
                  <a:lnTo>
                    <a:pt x="22532" y="0"/>
                  </a:lnTo>
                  <a:lnTo>
                    <a:pt x="15790" y="6742"/>
                  </a:lnTo>
                  <a:lnTo>
                    <a:pt x="12481" y="42037"/>
                  </a:lnTo>
                  <a:lnTo>
                    <a:pt x="11597" y="68242"/>
                  </a:lnTo>
                  <a:lnTo>
                    <a:pt x="11009" y="94178"/>
                  </a:lnTo>
                  <a:lnTo>
                    <a:pt x="10616" y="119935"/>
                  </a:lnTo>
                  <a:lnTo>
                    <a:pt x="10355" y="145573"/>
                  </a:lnTo>
                  <a:lnTo>
                    <a:pt x="10181" y="170426"/>
                  </a:lnTo>
                  <a:lnTo>
                    <a:pt x="10065" y="194756"/>
                  </a:lnTo>
                  <a:lnTo>
                    <a:pt x="9230" y="239664"/>
                  </a:lnTo>
                  <a:lnTo>
                    <a:pt x="6507" y="276086"/>
                  </a:lnTo>
                  <a:lnTo>
                    <a:pt x="3373" y="312246"/>
                  </a:lnTo>
                  <a:lnTo>
                    <a:pt x="1998" y="314702"/>
                  </a:lnTo>
                  <a:lnTo>
                    <a:pt x="376" y="315635"/>
                  </a:lnTo>
                  <a:lnTo>
                    <a:pt x="0" y="314141"/>
                  </a:lnTo>
                  <a:lnTo>
                    <a:pt x="4494" y="272642"/>
                  </a:lnTo>
                  <a:lnTo>
                    <a:pt x="14208" y="231693"/>
                  </a:lnTo>
                  <a:lnTo>
                    <a:pt x="29473" y="199804"/>
                  </a:lnTo>
                  <a:lnTo>
                    <a:pt x="38787" y="191108"/>
                  </a:lnTo>
                  <a:lnTo>
                    <a:pt x="42541" y="190200"/>
                  </a:lnTo>
                  <a:lnTo>
                    <a:pt x="45748" y="191005"/>
                  </a:lnTo>
                  <a:lnTo>
                    <a:pt x="48593" y="192954"/>
                  </a:lnTo>
                  <a:lnTo>
                    <a:pt x="59338" y="212550"/>
                  </a:lnTo>
                  <a:lnTo>
                    <a:pt x="70541" y="254435"/>
                  </a:lnTo>
                  <a:lnTo>
                    <a:pt x="80197" y="297150"/>
                  </a:lnTo>
                  <a:lnTo>
                    <a:pt x="82848" y="299700"/>
                  </a:lnTo>
                  <a:lnTo>
                    <a:pt x="92382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785"/>
          <p:cNvGrpSpPr/>
          <p:nvPr/>
        </p:nvGrpSpPr>
        <p:grpSpPr>
          <a:xfrm>
            <a:off x="8269465" y="4768833"/>
            <a:ext cx="645936" cy="451310"/>
            <a:chOff x="8269465" y="4768833"/>
            <a:chExt cx="645936" cy="451310"/>
          </a:xfrm>
        </p:grpSpPr>
        <p:sp>
          <p:nvSpPr>
            <p:cNvPr id="162" name="SMARTInkShape-4214"/>
            <p:cNvSpPr/>
            <p:nvPr>
              <p:custDataLst>
                <p:tags r:id="rId35"/>
              </p:custDataLst>
            </p:nvPr>
          </p:nvSpPr>
          <p:spPr>
            <a:xfrm>
              <a:off x="8809062" y="4918442"/>
              <a:ext cx="106339" cy="122296"/>
            </a:xfrm>
            <a:custGeom>
              <a:avLst/>
              <a:gdLst/>
              <a:ahLst/>
              <a:cxnLst/>
              <a:rect l="0" t="0" r="0" b="0"/>
              <a:pathLst>
                <a:path w="106339" h="122296">
                  <a:moveTo>
                    <a:pt x="4738" y="59958"/>
                  </a:moveTo>
                  <a:lnTo>
                    <a:pt x="4738" y="59958"/>
                  </a:lnTo>
                  <a:lnTo>
                    <a:pt x="16947" y="59958"/>
                  </a:lnTo>
                  <a:lnTo>
                    <a:pt x="24510" y="56195"/>
                  </a:lnTo>
                  <a:lnTo>
                    <a:pt x="31870" y="49819"/>
                  </a:lnTo>
                  <a:lnTo>
                    <a:pt x="44625" y="30105"/>
                  </a:lnTo>
                  <a:lnTo>
                    <a:pt x="47836" y="10818"/>
                  </a:lnTo>
                  <a:lnTo>
                    <a:pt x="46705" y="2840"/>
                  </a:lnTo>
                  <a:lnTo>
                    <a:pt x="45416" y="713"/>
                  </a:lnTo>
                  <a:lnTo>
                    <a:pt x="43146" y="0"/>
                  </a:lnTo>
                  <a:lnTo>
                    <a:pt x="36860" y="1090"/>
                  </a:lnTo>
                  <a:lnTo>
                    <a:pt x="25387" y="5669"/>
                  </a:lnTo>
                  <a:lnTo>
                    <a:pt x="13051" y="18237"/>
                  </a:lnTo>
                  <a:lnTo>
                    <a:pt x="3830" y="42109"/>
                  </a:lnTo>
                  <a:lnTo>
                    <a:pt x="0" y="68153"/>
                  </a:lnTo>
                  <a:lnTo>
                    <a:pt x="5607" y="93744"/>
                  </a:lnTo>
                  <a:lnTo>
                    <a:pt x="19577" y="115830"/>
                  </a:lnTo>
                  <a:lnTo>
                    <a:pt x="27330" y="119783"/>
                  </a:lnTo>
                  <a:lnTo>
                    <a:pt x="47235" y="122295"/>
                  </a:lnTo>
                  <a:lnTo>
                    <a:pt x="90272" y="118864"/>
                  </a:lnTo>
                  <a:lnTo>
                    <a:pt x="106338" y="117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215"/>
            <p:cNvSpPr/>
            <p:nvPr>
              <p:custDataLst>
                <p:tags r:id="rId36"/>
              </p:custDataLst>
            </p:nvPr>
          </p:nvSpPr>
          <p:spPr>
            <a:xfrm>
              <a:off x="8712278" y="4935886"/>
              <a:ext cx="68665" cy="284257"/>
            </a:xfrm>
            <a:custGeom>
              <a:avLst/>
              <a:gdLst/>
              <a:ahLst/>
              <a:cxnLst/>
              <a:rect l="0" t="0" r="0" b="0"/>
              <a:pathLst>
                <a:path w="68665" h="284257">
                  <a:moveTo>
                    <a:pt x="6272" y="86964"/>
                  </a:moveTo>
                  <a:lnTo>
                    <a:pt x="6272" y="86964"/>
                  </a:lnTo>
                  <a:lnTo>
                    <a:pt x="6271" y="124540"/>
                  </a:lnTo>
                  <a:lnTo>
                    <a:pt x="6271" y="159246"/>
                  </a:lnTo>
                  <a:lnTo>
                    <a:pt x="6271" y="200495"/>
                  </a:lnTo>
                  <a:lnTo>
                    <a:pt x="6271" y="241881"/>
                  </a:lnTo>
                  <a:lnTo>
                    <a:pt x="6271" y="284256"/>
                  </a:lnTo>
                  <a:lnTo>
                    <a:pt x="6271" y="284109"/>
                  </a:lnTo>
                  <a:lnTo>
                    <a:pt x="804" y="245116"/>
                  </a:lnTo>
                  <a:lnTo>
                    <a:pt x="313" y="210406"/>
                  </a:lnTo>
                  <a:lnTo>
                    <a:pt x="183" y="188308"/>
                  </a:lnTo>
                  <a:lnTo>
                    <a:pt x="96" y="162288"/>
                  </a:lnTo>
                  <a:lnTo>
                    <a:pt x="39" y="133652"/>
                  </a:lnTo>
                  <a:lnTo>
                    <a:pt x="0" y="103273"/>
                  </a:lnTo>
                  <a:lnTo>
                    <a:pt x="1838" y="58229"/>
                  </a:lnTo>
                  <a:lnTo>
                    <a:pt x="8721" y="16597"/>
                  </a:lnTo>
                  <a:lnTo>
                    <a:pt x="12138" y="8302"/>
                  </a:lnTo>
                  <a:lnTo>
                    <a:pt x="16533" y="3479"/>
                  </a:lnTo>
                  <a:lnTo>
                    <a:pt x="21580" y="968"/>
                  </a:lnTo>
                  <a:lnTo>
                    <a:pt x="27061" y="0"/>
                  </a:lnTo>
                  <a:lnTo>
                    <a:pt x="38795" y="2687"/>
                  </a:lnTo>
                  <a:lnTo>
                    <a:pt x="44887" y="5380"/>
                  </a:lnTo>
                  <a:lnTo>
                    <a:pt x="57301" y="19660"/>
                  </a:lnTo>
                  <a:lnTo>
                    <a:pt x="63575" y="29395"/>
                  </a:lnTo>
                  <a:lnTo>
                    <a:pt x="68664" y="51500"/>
                  </a:lnTo>
                  <a:lnTo>
                    <a:pt x="67868" y="72613"/>
                  </a:lnTo>
                  <a:lnTo>
                    <a:pt x="62810" y="86701"/>
                  </a:lnTo>
                  <a:lnTo>
                    <a:pt x="52030" y="102565"/>
                  </a:lnTo>
                  <a:lnTo>
                    <a:pt x="47361" y="105125"/>
                  </a:lnTo>
                  <a:lnTo>
                    <a:pt x="36528" y="106089"/>
                  </a:lnTo>
                  <a:lnTo>
                    <a:pt x="6272" y="933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16"/>
            <p:cNvSpPr/>
            <p:nvPr>
              <p:custDataLst>
                <p:tags r:id="rId37"/>
              </p:custDataLst>
            </p:nvPr>
          </p:nvSpPr>
          <p:spPr>
            <a:xfrm>
              <a:off x="8477250" y="4972050"/>
              <a:ext cx="160682" cy="192851"/>
            </a:xfrm>
            <a:custGeom>
              <a:avLst/>
              <a:gdLst/>
              <a:ahLst/>
              <a:cxnLst/>
              <a:rect l="0" t="0" r="0" b="0"/>
              <a:pathLst>
                <a:path w="160682" h="1928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6741" y="27136"/>
                  </a:lnTo>
                  <a:lnTo>
                    <a:pt x="35321" y="65749"/>
                  </a:lnTo>
                  <a:lnTo>
                    <a:pt x="47919" y="73436"/>
                  </a:lnTo>
                  <a:lnTo>
                    <a:pt x="55229" y="76474"/>
                  </a:lnTo>
                  <a:lnTo>
                    <a:pt x="61513" y="77088"/>
                  </a:lnTo>
                  <a:lnTo>
                    <a:pt x="72260" y="74007"/>
                  </a:lnTo>
                  <a:lnTo>
                    <a:pt x="86243" y="64339"/>
                  </a:lnTo>
                  <a:lnTo>
                    <a:pt x="95952" y="49167"/>
                  </a:lnTo>
                  <a:lnTo>
                    <a:pt x="107542" y="14655"/>
                  </a:lnTo>
                  <a:lnTo>
                    <a:pt x="108383" y="15415"/>
                  </a:lnTo>
                  <a:lnTo>
                    <a:pt x="129588" y="57966"/>
                  </a:lnTo>
                  <a:lnTo>
                    <a:pt x="144935" y="99255"/>
                  </a:lnTo>
                  <a:lnTo>
                    <a:pt x="156538" y="141593"/>
                  </a:lnTo>
                  <a:lnTo>
                    <a:pt x="160681" y="172717"/>
                  </a:lnTo>
                  <a:lnTo>
                    <a:pt x="160038" y="180761"/>
                  </a:lnTo>
                  <a:lnTo>
                    <a:pt x="157491" y="186124"/>
                  </a:lnTo>
                  <a:lnTo>
                    <a:pt x="153677" y="189699"/>
                  </a:lnTo>
                  <a:lnTo>
                    <a:pt x="149018" y="192083"/>
                  </a:lnTo>
                  <a:lnTo>
                    <a:pt x="140077" y="192850"/>
                  </a:lnTo>
                  <a:lnTo>
                    <a:pt x="135719" y="192067"/>
                  </a:lnTo>
                  <a:lnTo>
                    <a:pt x="125230" y="183670"/>
                  </a:lnTo>
                  <a:lnTo>
                    <a:pt x="119470" y="177480"/>
                  </a:lnTo>
                  <a:lnTo>
                    <a:pt x="117041" y="170531"/>
                  </a:lnTo>
                  <a:lnTo>
                    <a:pt x="12065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217"/>
            <p:cNvSpPr/>
            <p:nvPr>
              <p:custDataLst>
                <p:tags r:id="rId38"/>
              </p:custDataLst>
            </p:nvPr>
          </p:nvSpPr>
          <p:spPr>
            <a:xfrm>
              <a:off x="8269465" y="4768833"/>
              <a:ext cx="271286" cy="101618"/>
            </a:xfrm>
            <a:custGeom>
              <a:avLst/>
              <a:gdLst/>
              <a:ahLst/>
              <a:cxnLst/>
              <a:rect l="0" t="0" r="0" b="0"/>
              <a:pathLst>
                <a:path w="271286" h="101618">
                  <a:moveTo>
                    <a:pt x="10935" y="101617"/>
                  </a:moveTo>
                  <a:lnTo>
                    <a:pt x="10935" y="101617"/>
                  </a:lnTo>
                  <a:lnTo>
                    <a:pt x="2207" y="92183"/>
                  </a:lnTo>
                  <a:lnTo>
                    <a:pt x="0" y="87311"/>
                  </a:lnTo>
                  <a:lnTo>
                    <a:pt x="823" y="85024"/>
                  </a:lnTo>
                  <a:lnTo>
                    <a:pt x="5500" y="80602"/>
                  </a:lnTo>
                  <a:lnTo>
                    <a:pt x="42395" y="56805"/>
                  </a:lnTo>
                  <a:lnTo>
                    <a:pt x="73601" y="41249"/>
                  </a:lnTo>
                  <a:lnTo>
                    <a:pt x="110518" y="26808"/>
                  </a:lnTo>
                  <a:lnTo>
                    <a:pt x="149738" y="14041"/>
                  </a:lnTo>
                  <a:lnTo>
                    <a:pt x="188337" y="3663"/>
                  </a:lnTo>
                  <a:lnTo>
                    <a:pt x="232283" y="0"/>
                  </a:lnTo>
                  <a:lnTo>
                    <a:pt x="271285" y="6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218"/>
            <p:cNvSpPr/>
            <p:nvPr>
              <p:custDataLst>
                <p:tags r:id="rId39"/>
              </p:custDataLst>
            </p:nvPr>
          </p:nvSpPr>
          <p:spPr>
            <a:xfrm>
              <a:off x="8375650" y="4775200"/>
              <a:ext cx="57151" cy="330201"/>
            </a:xfrm>
            <a:custGeom>
              <a:avLst/>
              <a:gdLst/>
              <a:ahLst/>
              <a:cxnLst/>
              <a:rect l="0" t="0" r="0" b="0"/>
              <a:pathLst>
                <a:path w="57151" h="330201">
                  <a:moveTo>
                    <a:pt x="0" y="0"/>
                  </a:moveTo>
                  <a:lnTo>
                    <a:pt x="0" y="0"/>
                  </a:lnTo>
                  <a:lnTo>
                    <a:pt x="5026" y="45826"/>
                  </a:lnTo>
                  <a:lnTo>
                    <a:pt x="7879" y="86689"/>
                  </a:lnTo>
                  <a:lnTo>
                    <a:pt x="11602" y="111416"/>
                  </a:lnTo>
                  <a:lnTo>
                    <a:pt x="16201" y="137777"/>
                  </a:lnTo>
                  <a:lnTo>
                    <a:pt x="21384" y="163818"/>
                  </a:lnTo>
                  <a:lnTo>
                    <a:pt x="26956" y="189645"/>
                  </a:lnTo>
                  <a:lnTo>
                    <a:pt x="32788" y="215330"/>
                  </a:lnTo>
                  <a:lnTo>
                    <a:pt x="43029" y="260802"/>
                  </a:lnTo>
                  <a:lnTo>
                    <a:pt x="52966" y="307051"/>
                  </a:lnTo>
                  <a:lnTo>
                    <a:pt x="57150" y="330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786"/>
          <p:cNvGrpSpPr/>
          <p:nvPr/>
        </p:nvGrpSpPr>
        <p:grpSpPr>
          <a:xfrm>
            <a:off x="9000929" y="4810630"/>
            <a:ext cx="1708642" cy="243971"/>
            <a:chOff x="9000929" y="4810630"/>
            <a:chExt cx="1708642" cy="243971"/>
          </a:xfrm>
        </p:grpSpPr>
        <p:sp>
          <p:nvSpPr>
            <p:cNvPr id="168" name="SMARTInkShape-4219"/>
            <p:cNvSpPr/>
            <p:nvPr>
              <p:custDataLst>
                <p:tags r:id="rId24"/>
              </p:custDataLst>
            </p:nvPr>
          </p:nvSpPr>
          <p:spPr>
            <a:xfrm>
              <a:off x="10313282" y="4906401"/>
              <a:ext cx="81669" cy="21200"/>
            </a:xfrm>
            <a:custGeom>
              <a:avLst/>
              <a:gdLst/>
              <a:ahLst/>
              <a:cxnLst/>
              <a:rect l="0" t="0" r="0" b="0"/>
              <a:pathLst>
                <a:path w="81669" h="21200">
                  <a:moveTo>
                    <a:pt x="5468" y="21199"/>
                  </a:moveTo>
                  <a:lnTo>
                    <a:pt x="5468" y="21199"/>
                  </a:lnTo>
                  <a:lnTo>
                    <a:pt x="2098" y="17828"/>
                  </a:lnTo>
                  <a:lnTo>
                    <a:pt x="442" y="14292"/>
                  </a:lnTo>
                  <a:lnTo>
                    <a:pt x="0" y="12360"/>
                  </a:lnTo>
                  <a:lnTo>
                    <a:pt x="1822" y="10367"/>
                  </a:lnTo>
                  <a:lnTo>
                    <a:pt x="9493" y="6272"/>
                  </a:lnTo>
                  <a:lnTo>
                    <a:pt x="32452" y="0"/>
                  </a:lnTo>
                  <a:lnTo>
                    <a:pt x="81668" y="2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20"/>
            <p:cNvSpPr/>
            <p:nvPr>
              <p:custDataLst>
                <p:tags r:id="rId25"/>
              </p:custDataLst>
            </p:nvPr>
          </p:nvSpPr>
          <p:spPr>
            <a:xfrm>
              <a:off x="10001250" y="4857750"/>
              <a:ext cx="177801" cy="179929"/>
            </a:xfrm>
            <a:custGeom>
              <a:avLst/>
              <a:gdLst/>
              <a:ahLst/>
              <a:cxnLst/>
              <a:rect l="0" t="0" r="0" b="0"/>
              <a:pathLst>
                <a:path w="177801" h="179929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23764" y="18951"/>
                  </a:lnTo>
                  <a:lnTo>
                    <a:pt x="44676" y="66120"/>
                  </a:lnTo>
                  <a:lnTo>
                    <a:pt x="54193" y="99236"/>
                  </a:lnTo>
                  <a:lnTo>
                    <a:pt x="60743" y="143468"/>
                  </a:lnTo>
                  <a:lnTo>
                    <a:pt x="57790" y="179928"/>
                  </a:lnTo>
                  <a:lnTo>
                    <a:pt x="56872" y="179924"/>
                  </a:lnTo>
                  <a:lnTo>
                    <a:pt x="53969" y="176157"/>
                  </a:lnTo>
                  <a:lnTo>
                    <a:pt x="51739" y="159360"/>
                  </a:lnTo>
                  <a:lnTo>
                    <a:pt x="57821" y="119655"/>
                  </a:lnTo>
                  <a:lnTo>
                    <a:pt x="66620" y="83754"/>
                  </a:lnTo>
                  <a:lnTo>
                    <a:pt x="78998" y="49924"/>
                  </a:lnTo>
                  <a:lnTo>
                    <a:pt x="96259" y="30185"/>
                  </a:lnTo>
                  <a:lnTo>
                    <a:pt x="129180" y="1113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21"/>
            <p:cNvSpPr/>
            <p:nvPr>
              <p:custDataLst>
                <p:tags r:id="rId26"/>
              </p:custDataLst>
            </p:nvPr>
          </p:nvSpPr>
          <p:spPr>
            <a:xfrm>
              <a:off x="9867895" y="4889500"/>
              <a:ext cx="95431" cy="118293"/>
            </a:xfrm>
            <a:custGeom>
              <a:avLst/>
              <a:gdLst/>
              <a:ahLst/>
              <a:cxnLst/>
              <a:rect l="0" t="0" r="0" b="0"/>
              <a:pathLst>
                <a:path w="95431" h="118293">
                  <a:moveTo>
                    <a:pt x="82555" y="0"/>
                  </a:moveTo>
                  <a:lnTo>
                    <a:pt x="82555" y="0"/>
                  </a:lnTo>
                  <a:lnTo>
                    <a:pt x="41735" y="0"/>
                  </a:lnTo>
                  <a:lnTo>
                    <a:pt x="27018" y="5645"/>
                  </a:lnTo>
                  <a:lnTo>
                    <a:pt x="8715" y="20723"/>
                  </a:lnTo>
                  <a:lnTo>
                    <a:pt x="3694" y="26515"/>
                  </a:lnTo>
                  <a:lnTo>
                    <a:pt x="1054" y="33199"/>
                  </a:lnTo>
                  <a:lnTo>
                    <a:pt x="0" y="48151"/>
                  </a:lnTo>
                  <a:lnTo>
                    <a:pt x="6745" y="72436"/>
                  </a:lnTo>
                  <a:lnTo>
                    <a:pt x="27794" y="97506"/>
                  </a:lnTo>
                  <a:lnTo>
                    <a:pt x="46458" y="108717"/>
                  </a:lnTo>
                  <a:lnTo>
                    <a:pt x="77071" y="118292"/>
                  </a:lnTo>
                  <a:lnTo>
                    <a:pt x="82426" y="117668"/>
                  </a:lnTo>
                  <a:lnTo>
                    <a:pt x="92140" y="113210"/>
                  </a:lnTo>
                  <a:lnTo>
                    <a:pt x="94590" y="108634"/>
                  </a:lnTo>
                  <a:lnTo>
                    <a:pt x="95430" y="96024"/>
                  </a:lnTo>
                  <a:lnTo>
                    <a:pt x="85149" y="56205"/>
                  </a:lnTo>
                  <a:lnTo>
                    <a:pt x="63505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22"/>
            <p:cNvSpPr/>
            <p:nvPr>
              <p:custDataLst>
                <p:tags r:id="rId27"/>
              </p:custDataLst>
            </p:nvPr>
          </p:nvSpPr>
          <p:spPr>
            <a:xfrm>
              <a:off x="9734550" y="4857750"/>
              <a:ext cx="114301" cy="162452"/>
            </a:xfrm>
            <a:custGeom>
              <a:avLst/>
              <a:gdLst/>
              <a:ahLst/>
              <a:cxnLst/>
              <a:rect l="0" t="0" r="0" b="0"/>
              <a:pathLst>
                <a:path w="114301" h="162452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6201" y="10113"/>
                  </a:lnTo>
                  <a:lnTo>
                    <a:pt x="33721" y="43338"/>
                  </a:lnTo>
                  <a:lnTo>
                    <a:pt x="45818" y="78457"/>
                  </a:lnTo>
                  <a:lnTo>
                    <a:pt x="53479" y="117713"/>
                  </a:lnTo>
                  <a:lnTo>
                    <a:pt x="55357" y="146042"/>
                  </a:lnTo>
                  <a:lnTo>
                    <a:pt x="51539" y="162451"/>
                  </a:lnTo>
                  <a:lnTo>
                    <a:pt x="51019" y="154202"/>
                  </a:lnTo>
                  <a:lnTo>
                    <a:pt x="58423" y="125214"/>
                  </a:lnTo>
                  <a:lnTo>
                    <a:pt x="69710" y="87400"/>
                  </a:lnTo>
                  <a:lnTo>
                    <a:pt x="85409" y="48396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23"/>
            <p:cNvSpPr/>
            <p:nvPr>
              <p:custDataLst>
                <p:tags r:id="rId28"/>
              </p:custDataLst>
            </p:nvPr>
          </p:nvSpPr>
          <p:spPr>
            <a:xfrm>
              <a:off x="9589382" y="4846815"/>
              <a:ext cx="126119" cy="169636"/>
            </a:xfrm>
            <a:custGeom>
              <a:avLst/>
              <a:gdLst/>
              <a:ahLst/>
              <a:cxnLst/>
              <a:rect l="0" t="0" r="0" b="0"/>
              <a:pathLst>
                <a:path w="126119" h="169636">
                  <a:moveTo>
                    <a:pt x="5468" y="10935"/>
                  </a:moveTo>
                  <a:lnTo>
                    <a:pt x="5468" y="10935"/>
                  </a:lnTo>
                  <a:lnTo>
                    <a:pt x="0" y="0"/>
                  </a:lnTo>
                  <a:lnTo>
                    <a:pt x="412" y="117"/>
                  </a:lnTo>
                  <a:lnTo>
                    <a:pt x="5773" y="5770"/>
                  </a:lnTo>
                  <a:lnTo>
                    <a:pt x="35114" y="49835"/>
                  </a:lnTo>
                  <a:lnTo>
                    <a:pt x="55645" y="94114"/>
                  </a:lnTo>
                  <a:lnTo>
                    <a:pt x="74358" y="138660"/>
                  </a:lnTo>
                  <a:lnTo>
                    <a:pt x="75330" y="168552"/>
                  </a:lnTo>
                  <a:lnTo>
                    <a:pt x="74621" y="169635"/>
                  </a:lnTo>
                  <a:lnTo>
                    <a:pt x="73442" y="168946"/>
                  </a:lnTo>
                  <a:lnTo>
                    <a:pt x="69545" y="165124"/>
                  </a:lnTo>
                  <a:lnTo>
                    <a:pt x="63109" y="161072"/>
                  </a:lnTo>
                  <a:lnTo>
                    <a:pt x="59308" y="149394"/>
                  </a:lnTo>
                  <a:lnTo>
                    <a:pt x="59030" y="131739"/>
                  </a:lnTo>
                  <a:lnTo>
                    <a:pt x="70349" y="89674"/>
                  </a:lnTo>
                  <a:lnTo>
                    <a:pt x="74122" y="80361"/>
                  </a:lnTo>
                  <a:lnTo>
                    <a:pt x="85840" y="66250"/>
                  </a:lnTo>
                  <a:lnTo>
                    <a:pt x="126118" y="36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24"/>
            <p:cNvSpPr/>
            <p:nvPr>
              <p:custDataLst>
                <p:tags r:id="rId29"/>
              </p:custDataLst>
            </p:nvPr>
          </p:nvSpPr>
          <p:spPr>
            <a:xfrm>
              <a:off x="9432668" y="4891950"/>
              <a:ext cx="143133" cy="122172"/>
            </a:xfrm>
            <a:custGeom>
              <a:avLst/>
              <a:gdLst/>
              <a:ahLst/>
              <a:cxnLst/>
              <a:rect l="0" t="0" r="0" b="0"/>
              <a:pathLst>
                <a:path w="143133" h="122172">
                  <a:moveTo>
                    <a:pt x="41532" y="42000"/>
                  </a:moveTo>
                  <a:lnTo>
                    <a:pt x="41532" y="42000"/>
                  </a:lnTo>
                  <a:lnTo>
                    <a:pt x="51670" y="37636"/>
                  </a:lnTo>
                  <a:lnTo>
                    <a:pt x="59208" y="36533"/>
                  </a:lnTo>
                  <a:lnTo>
                    <a:pt x="67262" y="32279"/>
                  </a:lnTo>
                  <a:lnTo>
                    <a:pt x="71385" y="29169"/>
                  </a:lnTo>
                  <a:lnTo>
                    <a:pt x="75967" y="21951"/>
                  </a:lnTo>
                  <a:lnTo>
                    <a:pt x="77189" y="18051"/>
                  </a:lnTo>
                  <a:lnTo>
                    <a:pt x="76592" y="14039"/>
                  </a:lnTo>
                  <a:lnTo>
                    <a:pt x="72166" y="5820"/>
                  </a:lnTo>
                  <a:lnTo>
                    <a:pt x="69010" y="3063"/>
                  </a:lnTo>
                  <a:lnTo>
                    <a:pt x="61741" y="0"/>
                  </a:lnTo>
                  <a:lnTo>
                    <a:pt x="50043" y="4284"/>
                  </a:lnTo>
                  <a:lnTo>
                    <a:pt x="22908" y="24280"/>
                  </a:lnTo>
                  <a:lnTo>
                    <a:pt x="6929" y="49136"/>
                  </a:lnTo>
                  <a:lnTo>
                    <a:pt x="0" y="75472"/>
                  </a:lnTo>
                  <a:lnTo>
                    <a:pt x="4023" y="92625"/>
                  </a:lnTo>
                  <a:lnTo>
                    <a:pt x="8059" y="101150"/>
                  </a:lnTo>
                  <a:lnTo>
                    <a:pt x="20069" y="112504"/>
                  </a:lnTo>
                  <a:lnTo>
                    <a:pt x="36226" y="119196"/>
                  </a:lnTo>
                  <a:lnTo>
                    <a:pt x="57518" y="122171"/>
                  </a:lnTo>
                  <a:lnTo>
                    <a:pt x="89934" y="117103"/>
                  </a:lnTo>
                  <a:lnTo>
                    <a:pt x="143132" y="92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25"/>
            <p:cNvSpPr/>
            <p:nvPr>
              <p:custDataLst>
                <p:tags r:id="rId30"/>
              </p:custDataLst>
            </p:nvPr>
          </p:nvSpPr>
          <p:spPr>
            <a:xfrm>
              <a:off x="9000929" y="5029200"/>
              <a:ext cx="193872" cy="25401"/>
            </a:xfrm>
            <a:custGeom>
              <a:avLst/>
              <a:gdLst/>
              <a:ahLst/>
              <a:cxnLst/>
              <a:rect l="0" t="0" r="0" b="0"/>
              <a:pathLst>
                <a:path w="1938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5" y="22029"/>
                  </a:lnTo>
                  <a:lnTo>
                    <a:pt x="46089" y="12535"/>
                  </a:lnTo>
                  <a:lnTo>
                    <a:pt x="78095" y="9099"/>
                  </a:lnTo>
                  <a:lnTo>
                    <a:pt x="113487" y="7572"/>
                  </a:lnTo>
                  <a:lnTo>
                    <a:pt x="146621" y="5011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26"/>
            <p:cNvSpPr/>
            <p:nvPr>
              <p:custDataLst>
                <p:tags r:id="rId31"/>
              </p:custDataLst>
            </p:nvPr>
          </p:nvSpPr>
          <p:spPr>
            <a:xfrm>
              <a:off x="9013341" y="4810630"/>
              <a:ext cx="111610" cy="28071"/>
            </a:xfrm>
            <a:custGeom>
              <a:avLst/>
              <a:gdLst/>
              <a:ahLst/>
              <a:cxnLst/>
              <a:rect l="0" t="0" r="0" b="0"/>
              <a:pathLst>
                <a:path w="111610" h="28071">
                  <a:moveTo>
                    <a:pt x="3659" y="28070"/>
                  </a:moveTo>
                  <a:lnTo>
                    <a:pt x="3659" y="28070"/>
                  </a:lnTo>
                  <a:lnTo>
                    <a:pt x="288" y="28070"/>
                  </a:lnTo>
                  <a:lnTo>
                    <a:pt x="0" y="27364"/>
                  </a:lnTo>
                  <a:lnTo>
                    <a:pt x="1562" y="24699"/>
                  </a:lnTo>
                  <a:lnTo>
                    <a:pt x="16522" y="15861"/>
                  </a:lnTo>
                  <a:lnTo>
                    <a:pt x="55589" y="5302"/>
                  </a:lnTo>
                  <a:lnTo>
                    <a:pt x="82467" y="0"/>
                  </a:lnTo>
                  <a:lnTo>
                    <a:pt x="111609" y="26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27"/>
            <p:cNvSpPr/>
            <p:nvPr>
              <p:custDataLst>
                <p:tags r:id="rId32"/>
              </p:custDataLst>
            </p:nvPr>
          </p:nvSpPr>
          <p:spPr>
            <a:xfrm>
              <a:off x="9068943" y="4814967"/>
              <a:ext cx="33084" cy="239634"/>
            </a:xfrm>
            <a:custGeom>
              <a:avLst/>
              <a:gdLst/>
              <a:ahLst/>
              <a:cxnLst/>
              <a:rect l="0" t="0" r="0" b="0"/>
              <a:pathLst>
                <a:path w="33084" h="239634">
                  <a:moveTo>
                    <a:pt x="11557" y="23733"/>
                  </a:moveTo>
                  <a:lnTo>
                    <a:pt x="11557" y="23733"/>
                  </a:lnTo>
                  <a:lnTo>
                    <a:pt x="4650" y="6773"/>
                  </a:lnTo>
                  <a:lnTo>
                    <a:pt x="0" y="0"/>
                  </a:lnTo>
                  <a:lnTo>
                    <a:pt x="5915" y="35590"/>
                  </a:lnTo>
                  <a:lnTo>
                    <a:pt x="10460" y="67808"/>
                  </a:lnTo>
                  <a:lnTo>
                    <a:pt x="17184" y="105646"/>
                  </a:lnTo>
                  <a:lnTo>
                    <a:pt x="22995" y="144100"/>
                  </a:lnTo>
                  <a:lnTo>
                    <a:pt x="27930" y="180240"/>
                  </a:lnTo>
                  <a:lnTo>
                    <a:pt x="33083" y="226647"/>
                  </a:lnTo>
                  <a:lnTo>
                    <a:pt x="30607" y="239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228"/>
            <p:cNvSpPr/>
            <p:nvPr>
              <p:custDataLst>
                <p:tags r:id="rId33"/>
              </p:custDataLst>
            </p:nvPr>
          </p:nvSpPr>
          <p:spPr>
            <a:xfrm>
              <a:off x="10566242" y="4883150"/>
              <a:ext cx="143329" cy="165794"/>
            </a:xfrm>
            <a:custGeom>
              <a:avLst/>
              <a:gdLst/>
              <a:ahLst/>
              <a:cxnLst/>
              <a:rect l="0" t="0" r="0" b="0"/>
              <a:pathLst>
                <a:path w="143329" h="165794">
                  <a:moveTo>
                    <a:pt x="89058" y="19050"/>
                  </a:moveTo>
                  <a:lnTo>
                    <a:pt x="89058" y="19050"/>
                  </a:lnTo>
                  <a:lnTo>
                    <a:pt x="53705" y="13583"/>
                  </a:lnTo>
                  <a:lnTo>
                    <a:pt x="37598" y="18737"/>
                  </a:lnTo>
                  <a:lnTo>
                    <a:pt x="29351" y="23074"/>
                  </a:lnTo>
                  <a:lnTo>
                    <a:pt x="16424" y="37301"/>
                  </a:lnTo>
                  <a:lnTo>
                    <a:pt x="6682" y="56795"/>
                  </a:lnTo>
                  <a:lnTo>
                    <a:pt x="0" y="81922"/>
                  </a:lnTo>
                  <a:lnTo>
                    <a:pt x="2204" y="105790"/>
                  </a:lnTo>
                  <a:lnTo>
                    <a:pt x="15345" y="137178"/>
                  </a:lnTo>
                  <a:lnTo>
                    <a:pt x="27370" y="153396"/>
                  </a:lnTo>
                  <a:lnTo>
                    <a:pt x="42121" y="162955"/>
                  </a:lnTo>
                  <a:lnTo>
                    <a:pt x="59966" y="165793"/>
                  </a:lnTo>
                  <a:lnTo>
                    <a:pt x="89846" y="161542"/>
                  </a:lnTo>
                  <a:lnTo>
                    <a:pt x="109163" y="153641"/>
                  </a:lnTo>
                  <a:lnTo>
                    <a:pt x="124804" y="140722"/>
                  </a:lnTo>
                  <a:lnTo>
                    <a:pt x="135049" y="121810"/>
                  </a:lnTo>
                  <a:lnTo>
                    <a:pt x="142902" y="87362"/>
                  </a:lnTo>
                  <a:lnTo>
                    <a:pt x="143328" y="64933"/>
                  </a:lnTo>
                  <a:lnTo>
                    <a:pt x="135633" y="40406"/>
                  </a:lnTo>
                  <a:lnTo>
                    <a:pt x="123711" y="20439"/>
                  </a:lnTo>
                  <a:lnTo>
                    <a:pt x="1017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29"/>
            <p:cNvSpPr/>
            <p:nvPr>
              <p:custDataLst>
                <p:tags r:id="rId34"/>
              </p:custDataLst>
            </p:nvPr>
          </p:nvSpPr>
          <p:spPr>
            <a:xfrm>
              <a:off x="10274299" y="4997450"/>
              <a:ext cx="152402" cy="16359"/>
            </a:xfrm>
            <a:custGeom>
              <a:avLst/>
              <a:gdLst/>
              <a:ahLst/>
              <a:cxnLst/>
              <a:rect l="0" t="0" r="0" b="0"/>
              <a:pathLst>
                <a:path w="152402" h="16359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1412" y="16358"/>
                  </a:lnTo>
                  <a:lnTo>
                    <a:pt x="38989" y="8044"/>
                  </a:lnTo>
                  <a:lnTo>
                    <a:pt x="82422" y="2697"/>
                  </a:lnTo>
                  <a:lnTo>
                    <a:pt x="128844" y="799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87"/>
          <p:cNvGrpSpPr/>
          <p:nvPr/>
        </p:nvGrpSpPr>
        <p:grpSpPr>
          <a:xfrm>
            <a:off x="6502400" y="5565985"/>
            <a:ext cx="806231" cy="453816"/>
            <a:chOff x="6502400" y="5565985"/>
            <a:chExt cx="806231" cy="453816"/>
          </a:xfrm>
        </p:grpSpPr>
        <p:sp>
          <p:nvSpPr>
            <p:cNvPr id="180" name="SMARTInkShape-4230"/>
            <p:cNvSpPr/>
            <p:nvPr>
              <p:custDataLst>
                <p:tags r:id="rId21"/>
              </p:custDataLst>
            </p:nvPr>
          </p:nvSpPr>
          <p:spPr>
            <a:xfrm>
              <a:off x="7175500" y="5566792"/>
              <a:ext cx="133131" cy="306697"/>
            </a:xfrm>
            <a:custGeom>
              <a:avLst/>
              <a:gdLst/>
              <a:ahLst/>
              <a:cxnLst/>
              <a:rect l="0" t="0" r="0" b="0"/>
              <a:pathLst>
                <a:path w="133131" h="306697">
                  <a:moveTo>
                    <a:pt x="0" y="40258"/>
                  </a:moveTo>
                  <a:lnTo>
                    <a:pt x="0" y="40258"/>
                  </a:lnTo>
                  <a:lnTo>
                    <a:pt x="3370" y="83628"/>
                  </a:lnTo>
                  <a:lnTo>
                    <a:pt x="6907" y="115272"/>
                  </a:lnTo>
                  <a:lnTo>
                    <a:pt x="11537" y="151914"/>
                  </a:lnTo>
                  <a:lnTo>
                    <a:pt x="18297" y="194070"/>
                  </a:lnTo>
                  <a:lnTo>
                    <a:pt x="24124" y="233031"/>
                  </a:lnTo>
                  <a:lnTo>
                    <a:pt x="31372" y="279175"/>
                  </a:lnTo>
                  <a:lnTo>
                    <a:pt x="36771" y="306565"/>
                  </a:lnTo>
                  <a:lnTo>
                    <a:pt x="37213" y="306696"/>
                  </a:lnTo>
                  <a:lnTo>
                    <a:pt x="37705" y="301196"/>
                  </a:lnTo>
                  <a:lnTo>
                    <a:pt x="31141" y="258134"/>
                  </a:lnTo>
                  <a:lnTo>
                    <a:pt x="27951" y="222464"/>
                  </a:lnTo>
                  <a:lnTo>
                    <a:pt x="27100" y="199123"/>
                  </a:lnTo>
                  <a:lnTo>
                    <a:pt x="26534" y="173685"/>
                  </a:lnTo>
                  <a:lnTo>
                    <a:pt x="26156" y="146143"/>
                  </a:lnTo>
                  <a:lnTo>
                    <a:pt x="25904" y="117198"/>
                  </a:lnTo>
                  <a:lnTo>
                    <a:pt x="25736" y="87318"/>
                  </a:lnTo>
                  <a:lnTo>
                    <a:pt x="29312" y="44710"/>
                  </a:lnTo>
                  <a:lnTo>
                    <a:pt x="37016" y="16837"/>
                  </a:lnTo>
                  <a:lnTo>
                    <a:pt x="49847" y="2096"/>
                  </a:lnTo>
                  <a:lnTo>
                    <a:pt x="55810" y="0"/>
                  </a:lnTo>
                  <a:lnTo>
                    <a:pt x="61195" y="720"/>
                  </a:lnTo>
                  <a:lnTo>
                    <a:pt x="66197" y="3316"/>
                  </a:lnTo>
                  <a:lnTo>
                    <a:pt x="86720" y="23824"/>
                  </a:lnTo>
                  <a:lnTo>
                    <a:pt x="110675" y="65728"/>
                  </a:lnTo>
                  <a:lnTo>
                    <a:pt x="123508" y="102143"/>
                  </a:lnTo>
                  <a:lnTo>
                    <a:pt x="131798" y="140435"/>
                  </a:lnTo>
                  <a:lnTo>
                    <a:pt x="133130" y="176268"/>
                  </a:lnTo>
                  <a:lnTo>
                    <a:pt x="125726" y="205364"/>
                  </a:lnTo>
                  <a:lnTo>
                    <a:pt x="111617" y="228644"/>
                  </a:lnTo>
                  <a:lnTo>
                    <a:pt x="91236" y="246046"/>
                  </a:lnTo>
                  <a:lnTo>
                    <a:pt x="71828" y="253310"/>
                  </a:lnTo>
                  <a:lnTo>
                    <a:pt x="46917" y="253432"/>
                  </a:lnTo>
                  <a:lnTo>
                    <a:pt x="25400" y="249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231"/>
            <p:cNvSpPr/>
            <p:nvPr>
              <p:custDataLst>
                <p:tags r:id="rId22"/>
              </p:custDataLst>
            </p:nvPr>
          </p:nvSpPr>
          <p:spPr>
            <a:xfrm>
              <a:off x="6819900" y="5594350"/>
              <a:ext cx="217134" cy="309453"/>
            </a:xfrm>
            <a:custGeom>
              <a:avLst/>
              <a:gdLst/>
              <a:ahLst/>
              <a:cxnLst/>
              <a:rect l="0" t="0" r="0" b="0"/>
              <a:pathLst>
                <a:path w="217134" h="309453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705" y="48422"/>
                  </a:lnTo>
                  <a:lnTo>
                    <a:pt x="1881" y="47099"/>
                  </a:lnTo>
                  <a:lnTo>
                    <a:pt x="3370" y="46215"/>
                  </a:lnTo>
                  <a:lnTo>
                    <a:pt x="5069" y="48449"/>
                  </a:lnTo>
                  <a:lnTo>
                    <a:pt x="10831" y="69310"/>
                  </a:lnTo>
                  <a:lnTo>
                    <a:pt x="14927" y="100184"/>
                  </a:lnTo>
                  <a:lnTo>
                    <a:pt x="20980" y="137424"/>
                  </a:lnTo>
                  <a:lnTo>
                    <a:pt x="27669" y="177494"/>
                  </a:lnTo>
                  <a:lnTo>
                    <a:pt x="32993" y="218822"/>
                  </a:lnTo>
                  <a:lnTo>
                    <a:pt x="35830" y="255062"/>
                  </a:lnTo>
                  <a:lnTo>
                    <a:pt x="37652" y="301717"/>
                  </a:lnTo>
                  <a:lnTo>
                    <a:pt x="37967" y="309452"/>
                  </a:lnTo>
                  <a:lnTo>
                    <a:pt x="29249" y="265534"/>
                  </a:lnTo>
                  <a:lnTo>
                    <a:pt x="25229" y="227611"/>
                  </a:lnTo>
                  <a:lnTo>
                    <a:pt x="21091" y="180889"/>
                  </a:lnTo>
                  <a:lnTo>
                    <a:pt x="19000" y="156576"/>
                  </a:lnTo>
                  <a:lnTo>
                    <a:pt x="16206" y="113333"/>
                  </a:lnTo>
                  <a:lnTo>
                    <a:pt x="17315" y="87059"/>
                  </a:lnTo>
                  <a:lnTo>
                    <a:pt x="19304" y="79912"/>
                  </a:lnTo>
                  <a:lnTo>
                    <a:pt x="22042" y="75852"/>
                  </a:lnTo>
                  <a:lnTo>
                    <a:pt x="25278" y="73852"/>
                  </a:lnTo>
                  <a:lnTo>
                    <a:pt x="29552" y="76046"/>
                  </a:lnTo>
                  <a:lnTo>
                    <a:pt x="55383" y="110559"/>
                  </a:lnTo>
                  <a:lnTo>
                    <a:pt x="85789" y="156935"/>
                  </a:lnTo>
                  <a:lnTo>
                    <a:pt x="107978" y="190399"/>
                  </a:lnTo>
                  <a:lnTo>
                    <a:pt x="134927" y="230217"/>
                  </a:lnTo>
                  <a:lnTo>
                    <a:pt x="155508" y="253979"/>
                  </a:lnTo>
                  <a:lnTo>
                    <a:pt x="158705" y="256103"/>
                  </a:lnTo>
                  <a:lnTo>
                    <a:pt x="162247" y="256813"/>
                  </a:lnTo>
                  <a:lnTo>
                    <a:pt x="169948" y="255720"/>
                  </a:lnTo>
                  <a:lnTo>
                    <a:pt x="185586" y="241026"/>
                  </a:lnTo>
                  <a:lnTo>
                    <a:pt x="203626" y="212055"/>
                  </a:lnTo>
                  <a:lnTo>
                    <a:pt x="212326" y="179384"/>
                  </a:lnTo>
                  <a:lnTo>
                    <a:pt x="217133" y="138287"/>
                  </a:lnTo>
                  <a:lnTo>
                    <a:pt x="216918" y="91800"/>
                  </a:lnTo>
                  <a:lnTo>
                    <a:pt x="214471" y="56087"/>
                  </a:lnTo>
                  <a:lnTo>
                    <a:pt x="209983" y="960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232"/>
            <p:cNvSpPr/>
            <p:nvPr>
              <p:custDataLst>
                <p:tags r:id="rId23"/>
              </p:custDataLst>
            </p:nvPr>
          </p:nvSpPr>
          <p:spPr>
            <a:xfrm>
              <a:off x="6502400" y="5565985"/>
              <a:ext cx="298451" cy="453816"/>
            </a:xfrm>
            <a:custGeom>
              <a:avLst/>
              <a:gdLst/>
              <a:ahLst/>
              <a:cxnLst/>
              <a:rect l="0" t="0" r="0" b="0"/>
              <a:pathLst>
                <a:path w="298451" h="453816">
                  <a:moveTo>
                    <a:pt x="0" y="453815"/>
                  </a:moveTo>
                  <a:lnTo>
                    <a:pt x="0" y="453815"/>
                  </a:lnTo>
                  <a:lnTo>
                    <a:pt x="10670" y="416777"/>
                  </a:lnTo>
                  <a:lnTo>
                    <a:pt x="21675" y="382320"/>
                  </a:lnTo>
                  <a:lnTo>
                    <a:pt x="35974" y="336431"/>
                  </a:lnTo>
                  <a:lnTo>
                    <a:pt x="43738" y="306415"/>
                  </a:lnTo>
                  <a:lnTo>
                    <a:pt x="51737" y="272294"/>
                  </a:lnTo>
                  <a:lnTo>
                    <a:pt x="59890" y="235433"/>
                  </a:lnTo>
                  <a:lnTo>
                    <a:pt x="68855" y="198867"/>
                  </a:lnTo>
                  <a:lnTo>
                    <a:pt x="78359" y="162494"/>
                  </a:lnTo>
                  <a:lnTo>
                    <a:pt x="88223" y="126251"/>
                  </a:lnTo>
                  <a:lnTo>
                    <a:pt x="97620" y="97150"/>
                  </a:lnTo>
                  <a:lnTo>
                    <a:pt x="115588" y="51645"/>
                  </a:lnTo>
                  <a:lnTo>
                    <a:pt x="134829" y="11744"/>
                  </a:lnTo>
                  <a:lnTo>
                    <a:pt x="139981" y="5290"/>
                  </a:lnTo>
                  <a:lnTo>
                    <a:pt x="144826" y="1693"/>
                  </a:lnTo>
                  <a:lnTo>
                    <a:pt x="149468" y="0"/>
                  </a:lnTo>
                  <a:lnTo>
                    <a:pt x="154678" y="3810"/>
                  </a:lnTo>
                  <a:lnTo>
                    <a:pt x="166112" y="21215"/>
                  </a:lnTo>
                  <a:lnTo>
                    <a:pt x="178250" y="58583"/>
                  </a:lnTo>
                  <a:lnTo>
                    <a:pt x="184450" y="82377"/>
                  </a:lnTo>
                  <a:lnTo>
                    <a:pt x="189995" y="108117"/>
                  </a:lnTo>
                  <a:lnTo>
                    <a:pt x="195101" y="135155"/>
                  </a:lnTo>
                  <a:lnTo>
                    <a:pt x="199917" y="163058"/>
                  </a:lnTo>
                  <a:lnTo>
                    <a:pt x="204539" y="188716"/>
                  </a:lnTo>
                  <a:lnTo>
                    <a:pt x="213437" y="236040"/>
                  </a:lnTo>
                  <a:lnTo>
                    <a:pt x="220215" y="271183"/>
                  </a:lnTo>
                  <a:lnTo>
                    <a:pt x="224234" y="303276"/>
                  </a:lnTo>
                  <a:lnTo>
                    <a:pt x="223573" y="309005"/>
                  </a:lnTo>
                  <a:lnTo>
                    <a:pt x="221015" y="311413"/>
                  </a:lnTo>
                  <a:lnTo>
                    <a:pt x="217193" y="311608"/>
                  </a:lnTo>
                  <a:lnTo>
                    <a:pt x="212529" y="310328"/>
                  </a:lnTo>
                  <a:lnTo>
                    <a:pt x="192480" y="295040"/>
                  </a:lnTo>
                  <a:lnTo>
                    <a:pt x="155352" y="254452"/>
                  </a:lnTo>
                  <a:lnTo>
                    <a:pt x="117032" y="209988"/>
                  </a:lnTo>
                  <a:lnTo>
                    <a:pt x="110641" y="202830"/>
                  </a:lnTo>
                  <a:lnTo>
                    <a:pt x="110449" y="201825"/>
                  </a:lnTo>
                  <a:lnTo>
                    <a:pt x="111027" y="201155"/>
                  </a:lnTo>
                  <a:lnTo>
                    <a:pt x="112117" y="200708"/>
                  </a:lnTo>
                  <a:lnTo>
                    <a:pt x="155456" y="196169"/>
                  </a:lnTo>
                  <a:lnTo>
                    <a:pt x="193287" y="187916"/>
                  </a:lnTo>
                  <a:lnTo>
                    <a:pt x="232012" y="177239"/>
                  </a:lnTo>
                  <a:lnTo>
                    <a:pt x="276702" y="151297"/>
                  </a:lnTo>
                  <a:lnTo>
                    <a:pt x="298450" y="1363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788"/>
          <p:cNvGrpSpPr/>
          <p:nvPr/>
        </p:nvGrpSpPr>
        <p:grpSpPr>
          <a:xfrm>
            <a:off x="8247628" y="5461000"/>
            <a:ext cx="591573" cy="442127"/>
            <a:chOff x="8247628" y="5461000"/>
            <a:chExt cx="591573" cy="442127"/>
          </a:xfrm>
        </p:grpSpPr>
        <p:sp>
          <p:nvSpPr>
            <p:cNvPr id="184" name="SMARTInkShape-4233"/>
            <p:cNvSpPr/>
            <p:nvPr>
              <p:custDataLst>
                <p:tags r:id="rId16"/>
              </p:custDataLst>
            </p:nvPr>
          </p:nvSpPr>
          <p:spPr>
            <a:xfrm>
              <a:off x="8712200" y="5614415"/>
              <a:ext cx="127001" cy="123247"/>
            </a:xfrm>
            <a:custGeom>
              <a:avLst/>
              <a:gdLst/>
              <a:ahLst/>
              <a:cxnLst/>
              <a:rect l="0" t="0" r="0" b="0"/>
              <a:pathLst>
                <a:path w="127001" h="123247">
                  <a:moveTo>
                    <a:pt x="0" y="56135"/>
                  </a:moveTo>
                  <a:lnTo>
                    <a:pt x="0" y="56135"/>
                  </a:lnTo>
                  <a:lnTo>
                    <a:pt x="8837" y="56135"/>
                  </a:lnTo>
                  <a:lnTo>
                    <a:pt x="18297" y="52764"/>
                  </a:lnTo>
                  <a:lnTo>
                    <a:pt x="42453" y="26903"/>
                  </a:lnTo>
                  <a:lnTo>
                    <a:pt x="47091" y="16332"/>
                  </a:lnTo>
                  <a:lnTo>
                    <a:pt x="50067" y="2411"/>
                  </a:lnTo>
                  <a:lnTo>
                    <a:pt x="48194" y="1269"/>
                  </a:lnTo>
                  <a:lnTo>
                    <a:pt x="40470" y="0"/>
                  </a:lnTo>
                  <a:lnTo>
                    <a:pt x="29981" y="5080"/>
                  </a:lnTo>
                  <a:lnTo>
                    <a:pt x="18263" y="15805"/>
                  </a:lnTo>
                  <a:lnTo>
                    <a:pt x="6000" y="32331"/>
                  </a:lnTo>
                  <a:lnTo>
                    <a:pt x="1019" y="60842"/>
                  </a:lnTo>
                  <a:lnTo>
                    <a:pt x="680" y="78323"/>
                  </a:lnTo>
                  <a:lnTo>
                    <a:pt x="3981" y="92094"/>
                  </a:lnTo>
                  <a:lnTo>
                    <a:pt x="17056" y="113039"/>
                  </a:lnTo>
                  <a:lnTo>
                    <a:pt x="26894" y="118765"/>
                  </a:lnTo>
                  <a:lnTo>
                    <a:pt x="50993" y="123246"/>
                  </a:lnTo>
                  <a:lnTo>
                    <a:pt x="95699" y="111689"/>
                  </a:lnTo>
                  <a:lnTo>
                    <a:pt x="127000" y="100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234"/>
            <p:cNvSpPr/>
            <p:nvPr>
              <p:custDataLst>
                <p:tags r:id="rId17"/>
              </p:custDataLst>
            </p:nvPr>
          </p:nvSpPr>
          <p:spPr>
            <a:xfrm>
              <a:off x="8613579" y="5636860"/>
              <a:ext cx="95970" cy="266267"/>
            </a:xfrm>
            <a:custGeom>
              <a:avLst/>
              <a:gdLst/>
              <a:ahLst/>
              <a:cxnLst/>
              <a:rect l="0" t="0" r="0" b="0"/>
              <a:pathLst>
                <a:path w="95970" h="266267">
                  <a:moveTo>
                    <a:pt x="3371" y="46390"/>
                  </a:moveTo>
                  <a:lnTo>
                    <a:pt x="3371" y="46390"/>
                  </a:lnTo>
                  <a:lnTo>
                    <a:pt x="0" y="53132"/>
                  </a:lnTo>
                  <a:lnTo>
                    <a:pt x="2439" y="94724"/>
                  </a:lnTo>
                  <a:lnTo>
                    <a:pt x="8739" y="133854"/>
                  </a:lnTo>
                  <a:lnTo>
                    <a:pt x="22130" y="181196"/>
                  </a:lnTo>
                  <a:lnTo>
                    <a:pt x="31272" y="227208"/>
                  </a:lnTo>
                  <a:lnTo>
                    <a:pt x="34614" y="266137"/>
                  </a:lnTo>
                  <a:lnTo>
                    <a:pt x="34783" y="266266"/>
                  </a:lnTo>
                  <a:lnTo>
                    <a:pt x="35102" y="222524"/>
                  </a:lnTo>
                  <a:lnTo>
                    <a:pt x="35112" y="186761"/>
                  </a:lnTo>
                  <a:lnTo>
                    <a:pt x="35823" y="141938"/>
                  </a:lnTo>
                  <a:lnTo>
                    <a:pt x="37000" y="117144"/>
                  </a:lnTo>
                  <a:lnTo>
                    <a:pt x="40895" y="70780"/>
                  </a:lnTo>
                  <a:lnTo>
                    <a:pt x="50315" y="26962"/>
                  </a:lnTo>
                  <a:lnTo>
                    <a:pt x="55515" y="10474"/>
                  </a:lnTo>
                  <a:lnTo>
                    <a:pt x="58595" y="5513"/>
                  </a:lnTo>
                  <a:lnTo>
                    <a:pt x="62060" y="2205"/>
                  </a:lnTo>
                  <a:lnTo>
                    <a:pt x="65780" y="0"/>
                  </a:lnTo>
                  <a:lnTo>
                    <a:pt x="70377" y="646"/>
                  </a:lnTo>
                  <a:lnTo>
                    <a:pt x="81128" y="7009"/>
                  </a:lnTo>
                  <a:lnTo>
                    <a:pt x="89200" y="20656"/>
                  </a:lnTo>
                  <a:lnTo>
                    <a:pt x="95829" y="48172"/>
                  </a:lnTo>
                  <a:lnTo>
                    <a:pt x="95969" y="66937"/>
                  </a:lnTo>
                  <a:lnTo>
                    <a:pt x="91327" y="82333"/>
                  </a:lnTo>
                  <a:lnTo>
                    <a:pt x="78916" y="94350"/>
                  </a:lnTo>
                  <a:lnTo>
                    <a:pt x="70668" y="99530"/>
                  </a:lnTo>
                  <a:lnTo>
                    <a:pt x="63758" y="100867"/>
                  </a:lnTo>
                  <a:lnTo>
                    <a:pt x="41471" y="908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235"/>
            <p:cNvSpPr/>
            <p:nvPr>
              <p:custDataLst>
                <p:tags r:id="rId18"/>
              </p:custDataLst>
            </p:nvPr>
          </p:nvSpPr>
          <p:spPr>
            <a:xfrm>
              <a:off x="8473879" y="5638800"/>
              <a:ext cx="104206" cy="186669"/>
            </a:xfrm>
            <a:custGeom>
              <a:avLst/>
              <a:gdLst/>
              <a:ahLst/>
              <a:cxnLst/>
              <a:rect l="0" t="0" r="0" b="0"/>
              <a:pathLst>
                <a:path w="104206" h="186669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8016" y="34531"/>
                  </a:lnTo>
                  <a:lnTo>
                    <a:pt x="18135" y="48978"/>
                  </a:lnTo>
                  <a:lnTo>
                    <a:pt x="28983" y="57046"/>
                  </a:lnTo>
                  <a:lnTo>
                    <a:pt x="38508" y="60632"/>
                  </a:lnTo>
                  <a:lnTo>
                    <a:pt x="49326" y="58462"/>
                  </a:lnTo>
                  <a:lnTo>
                    <a:pt x="60484" y="52089"/>
                  </a:lnTo>
                  <a:lnTo>
                    <a:pt x="70147" y="42201"/>
                  </a:lnTo>
                  <a:lnTo>
                    <a:pt x="75383" y="30750"/>
                  </a:lnTo>
                  <a:lnTo>
                    <a:pt x="79020" y="11418"/>
                  </a:lnTo>
                  <a:lnTo>
                    <a:pt x="79204" y="11140"/>
                  </a:lnTo>
                  <a:lnTo>
                    <a:pt x="79325" y="11660"/>
                  </a:lnTo>
                  <a:lnTo>
                    <a:pt x="76127" y="19134"/>
                  </a:lnTo>
                  <a:lnTo>
                    <a:pt x="77453" y="37027"/>
                  </a:lnTo>
                  <a:lnTo>
                    <a:pt x="92949" y="83566"/>
                  </a:lnTo>
                  <a:lnTo>
                    <a:pt x="101095" y="124400"/>
                  </a:lnTo>
                  <a:lnTo>
                    <a:pt x="104205" y="166755"/>
                  </a:lnTo>
                  <a:lnTo>
                    <a:pt x="103925" y="179947"/>
                  </a:lnTo>
                  <a:lnTo>
                    <a:pt x="102863" y="183465"/>
                  </a:lnTo>
                  <a:lnTo>
                    <a:pt x="101449" y="185810"/>
                  </a:lnTo>
                  <a:lnTo>
                    <a:pt x="99095" y="186668"/>
                  </a:lnTo>
                  <a:lnTo>
                    <a:pt x="92717" y="185739"/>
                  </a:lnTo>
                  <a:lnTo>
                    <a:pt x="85178" y="177330"/>
                  </a:lnTo>
                  <a:lnTo>
                    <a:pt x="60521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36"/>
            <p:cNvSpPr/>
            <p:nvPr>
              <p:custDataLst>
                <p:tags r:id="rId19"/>
              </p:custDataLst>
            </p:nvPr>
          </p:nvSpPr>
          <p:spPr>
            <a:xfrm>
              <a:off x="8247628" y="5461000"/>
              <a:ext cx="312173" cy="146051"/>
            </a:xfrm>
            <a:custGeom>
              <a:avLst/>
              <a:gdLst/>
              <a:ahLst/>
              <a:cxnLst/>
              <a:rect l="0" t="0" r="0" b="0"/>
              <a:pathLst>
                <a:path w="312173" h="146051">
                  <a:moveTo>
                    <a:pt x="51822" y="146050"/>
                  </a:moveTo>
                  <a:lnTo>
                    <a:pt x="51822" y="146050"/>
                  </a:lnTo>
                  <a:lnTo>
                    <a:pt x="5074" y="105260"/>
                  </a:lnTo>
                  <a:lnTo>
                    <a:pt x="1606" y="101923"/>
                  </a:lnTo>
                  <a:lnTo>
                    <a:pt x="0" y="98288"/>
                  </a:lnTo>
                  <a:lnTo>
                    <a:pt x="96" y="90486"/>
                  </a:lnTo>
                  <a:lnTo>
                    <a:pt x="11900" y="80432"/>
                  </a:lnTo>
                  <a:lnTo>
                    <a:pt x="53634" y="60991"/>
                  </a:lnTo>
                  <a:lnTo>
                    <a:pt x="97077" y="45451"/>
                  </a:lnTo>
                  <a:lnTo>
                    <a:pt x="121503" y="37356"/>
                  </a:lnTo>
                  <a:lnTo>
                    <a:pt x="146959" y="29137"/>
                  </a:lnTo>
                  <a:lnTo>
                    <a:pt x="171691" y="22247"/>
                  </a:lnTo>
                  <a:lnTo>
                    <a:pt x="195940" y="16242"/>
                  </a:lnTo>
                  <a:lnTo>
                    <a:pt x="240052" y="7219"/>
                  </a:lnTo>
                  <a:lnTo>
                    <a:pt x="285158" y="2139"/>
                  </a:lnTo>
                  <a:lnTo>
                    <a:pt x="3121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37"/>
            <p:cNvSpPr/>
            <p:nvPr>
              <p:custDataLst>
                <p:tags r:id="rId20"/>
              </p:custDataLst>
            </p:nvPr>
          </p:nvSpPr>
          <p:spPr>
            <a:xfrm>
              <a:off x="8385830" y="5530850"/>
              <a:ext cx="21571" cy="241301"/>
            </a:xfrm>
            <a:custGeom>
              <a:avLst/>
              <a:gdLst/>
              <a:ahLst/>
              <a:cxnLst/>
              <a:rect l="0" t="0" r="0" b="0"/>
              <a:pathLst>
                <a:path w="21571" h="241301">
                  <a:moveTo>
                    <a:pt x="21570" y="0"/>
                  </a:moveTo>
                  <a:lnTo>
                    <a:pt x="21570" y="0"/>
                  </a:lnTo>
                  <a:lnTo>
                    <a:pt x="14828" y="6742"/>
                  </a:lnTo>
                  <a:lnTo>
                    <a:pt x="7265" y="31161"/>
                  </a:lnTo>
                  <a:lnTo>
                    <a:pt x="555" y="78691"/>
                  </a:lnTo>
                  <a:lnTo>
                    <a:pt x="0" y="117289"/>
                  </a:lnTo>
                  <a:lnTo>
                    <a:pt x="2105" y="155845"/>
                  </a:lnTo>
                  <a:lnTo>
                    <a:pt x="7258" y="202497"/>
                  </a:lnTo>
                  <a:lnTo>
                    <a:pt x="1522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789"/>
          <p:cNvGrpSpPr/>
          <p:nvPr/>
        </p:nvGrpSpPr>
        <p:grpSpPr>
          <a:xfrm>
            <a:off x="9100072" y="5442473"/>
            <a:ext cx="266179" cy="278878"/>
            <a:chOff x="9100072" y="5442473"/>
            <a:chExt cx="266179" cy="278878"/>
          </a:xfrm>
        </p:grpSpPr>
        <p:sp>
          <p:nvSpPr>
            <p:cNvPr id="190" name="SMARTInkShape-4238"/>
            <p:cNvSpPr/>
            <p:nvPr>
              <p:custDataLst>
                <p:tags r:id="rId12"/>
              </p:custDataLst>
            </p:nvPr>
          </p:nvSpPr>
          <p:spPr>
            <a:xfrm>
              <a:off x="9106782" y="5689600"/>
              <a:ext cx="259469" cy="23881"/>
            </a:xfrm>
            <a:custGeom>
              <a:avLst/>
              <a:gdLst/>
              <a:ahLst/>
              <a:cxnLst/>
              <a:rect l="0" t="0" r="0" b="0"/>
              <a:pathLst>
                <a:path w="259469" h="23881">
                  <a:moveTo>
                    <a:pt x="5468" y="6350"/>
                  </a:moveTo>
                  <a:lnTo>
                    <a:pt x="5468" y="6350"/>
                  </a:lnTo>
                  <a:lnTo>
                    <a:pt x="2097" y="9721"/>
                  </a:lnTo>
                  <a:lnTo>
                    <a:pt x="441" y="13258"/>
                  </a:lnTo>
                  <a:lnTo>
                    <a:pt x="0" y="15188"/>
                  </a:lnTo>
                  <a:lnTo>
                    <a:pt x="8917" y="19215"/>
                  </a:lnTo>
                  <a:lnTo>
                    <a:pt x="41297" y="23568"/>
                  </a:lnTo>
                  <a:lnTo>
                    <a:pt x="75720" y="23880"/>
                  </a:lnTo>
                  <a:lnTo>
                    <a:pt x="119241" y="21667"/>
                  </a:lnTo>
                  <a:lnTo>
                    <a:pt x="161162" y="18332"/>
                  </a:lnTo>
                  <a:lnTo>
                    <a:pt x="198843" y="13792"/>
                  </a:lnTo>
                  <a:lnTo>
                    <a:pt x="2594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239"/>
            <p:cNvSpPr/>
            <p:nvPr>
              <p:custDataLst>
                <p:tags r:id="rId13"/>
              </p:custDataLst>
            </p:nvPr>
          </p:nvSpPr>
          <p:spPr>
            <a:xfrm>
              <a:off x="9100072" y="5442473"/>
              <a:ext cx="202679" cy="31228"/>
            </a:xfrm>
            <a:custGeom>
              <a:avLst/>
              <a:gdLst/>
              <a:ahLst/>
              <a:cxnLst/>
              <a:rect l="0" t="0" r="0" b="0"/>
              <a:pathLst>
                <a:path w="202679" h="31228">
                  <a:moveTo>
                    <a:pt x="12178" y="12177"/>
                  </a:moveTo>
                  <a:lnTo>
                    <a:pt x="12178" y="12177"/>
                  </a:lnTo>
                  <a:lnTo>
                    <a:pt x="0" y="0"/>
                  </a:lnTo>
                  <a:lnTo>
                    <a:pt x="36152" y="8361"/>
                  </a:lnTo>
                  <a:lnTo>
                    <a:pt x="80900" y="11046"/>
                  </a:lnTo>
                  <a:lnTo>
                    <a:pt x="114217" y="11675"/>
                  </a:lnTo>
                  <a:lnTo>
                    <a:pt x="159063" y="13909"/>
                  </a:lnTo>
                  <a:lnTo>
                    <a:pt x="180471" y="17886"/>
                  </a:lnTo>
                  <a:lnTo>
                    <a:pt x="202678" y="31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40"/>
            <p:cNvSpPr/>
            <p:nvPr>
              <p:custDataLst>
                <p:tags r:id="rId14"/>
              </p:custDataLst>
            </p:nvPr>
          </p:nvSpPr>
          <p:spPr>
            <a:xfrm>
              <a:off x="9227693" y="5454650"/>
              <a:ext cx="11558" cy="241886"/>
            </a:xfrm>
            <a:custGeom>
              <a:avLst/>
              <a:gdLst/>
              <a:ahLst/>
              <a:cxnLst/>
              <a:rect l="0" t="0" r="0" b="0"/>
              <a:pathLst>
                <a:path w="11558" h="241886">
                  <a:moveTo>
                    <a:pt x="11557" y="0"/>
                  </a:moveTo>
                  <a:lnTo>
                    <a:pt x="11557" y="0"/>
                  </a:lnTo>
                  <a:lnTo>
                    <a:pt x="4650" y="37037"/>
                  </a:lnTo>
                  <a:lnTo>
                    <a:pt x="1431" y="70083"/>
                  </a:lnTo>
                  <a:lnTo>
                    <a:pt x="0" y="110641"/>
                  </a:lnTo>
                  <a:lnTo>
                    <a:pt x="1246" y="150773"/>
                  </a:lnTo>
                  <a:lnTo>
                    <a:pt x="4152" y="187660"/>
                  </a:lnTo>
                  <a:lnTo>
                    <a:pt x="9885" y="234546"/>
                  </a:lnTo>
                  <a:lnTo>
                    <a:pt x="11062" y="241885"/>
                  </a:lnTo>
                  <a:lnTo>
                    <a:pt x="11557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241"/>
            <p:cNvSpPr/>
            <p:nvPr>
              <p:custDataLst>
                <p:tags r:id="rId15"/>
              </p:custDataLst>
            </p:nvPr>
          </p:nvSpPr>
          <p:spPr>
            <a:xfrm>
              <a:off x="9169420" y="5487649"/>
              <a:ext cx="12681" cy="233702"/>
            </a:xfrm>
            <a:custGeom>
              <a:avLst/>
              <a:gdLst/>
              <a:ahLst/>
              <a:cxnLst/>
              <a:rect l="0" t="0" r="0" b="0"/>
              <a:pathLst>
                <a:path w="12681" h="233702">
                  <a:moveTo>
                    <a:pt x="12680" y="55901"/>
                  </a:moveTo>
                  <a:lnTo>
                    <a:pt x="12680" y="55901"/>
                  </a:lnTo>
                  <a:lnTo>
                    <a:pt x="1745" y="12984"/>
                  </a:lnTo>
                  <a:lnTo>
                    <a:pt x="134" y="0"/>
                  </a:lnTo>
                  <a:lnTo>
                    <a:pt x="0" y="34072"/>
                  </a:lnTo>
                  <a:lnTo>
                    <a:pt x="695" y="64543"/>
                  </a:lnTo>
                  <a:lnTo>
                    <a:pt x="3355" y="103957"/>
                  </a:lnTo>
                  <a:lnTo>
                    <a:pt x="5008" y="141700"/>
                  </a:lnTo>
                  <a:lnTo>
                    <a:pt x="5939" y="189038"/>
                  </a:lnTo>
                  <a:lnTo>
                    <a:pt x="6330" y="2337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790"/>
          <p:cNvGrpSpPr/>
          <p:nvPr/>
        </p:nvGrpSpPr>
        <p:grpSpPr>
          <a:xfrm>
            <a:off x="9608432" y="5476980"/>
            <a:ext cx="1059569" cy="216401"/>
            <a:chOff x="9608432" y="5476980"/>
            <a:chExt cx="1059569" cy="216401"/>
          </a:xfrm>
        </p:grpSpPr>
        <p:sp>
          <p:nvSpPr>
            <p:cNvPr id="195" name="SMARTInkShape-4242"/>
            <p:cNvSpPr/>
            <p:nvPr>
              <p:custDataLst>
                <p:tags r:id="rId3"/>
              </p:custDataLst>
            </p:nvPr>
          </p:nvSpPr>
          <p:spPr>
            <a:xfrm>
              <a:off x="10655300" y="5632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243"/>
            <p:cNvSpPr/>
            <p:nvPr>
              <p:custDataLst>
                <p:tags r:id="rId4"/>
              </p:custDataLst>
            </p:nvPr>
          </p:nvSpPr>
          <p:spPr>
            <a:xfrm>
              <a:off x="10515600" y="5476980"/>
              <a:ext cx="134363" cy="135790"/>
            </a:xfrm>
            <a:custGeom>
              <a:avLst/>
              <a:gdLst/>
              <a:ahLst/>
              <a:cxnLst/>
              <a:rect l="0" t="0" r="0" b="0"/>
              <a:pathLst>
                <a:path w="134363" h="135790">
                  <a:moveTo>
                    <a:pt x="69850" y="9420"/>
                  </a:moveTo>
                  <a:lnTo>
                    <a:pt x="69850" y="9420"/>
                  </a:lnTo>
                  <a:lnTo>
                    <a:pt x="61011" y="581"/>
                  </a:lnTo>
                  <a:lnTo>
                    <a:pt x="57607" y="0"/>
                  </a:lnTo>
                  <a:lnTo>
                    <a:pt x="48181" y="1235"/>
                  </a:lnTo>
                  <a:lnTo>
                    <a:pt x="36936" y="9780"/>
                  </a:lnTo>
                  <a:lnTo>
                    <a:pt x="15841" y="38262"/>
                  </a:lnTo>
                  <a:lnTo>
                    <a:pt x="9162" y="66100"/>
                  </a:lnTo>
                  <a:lnTo>
                    <a:pt x="10554" y="93320"/>
                  </a:lnTo>
                  <a:lnTo>
                    <a:pt x="19272" y="108798"/>
                  </a:lnTo>
                  <a:lnTo>
                    <a:pt x="31849" y="121321"/>
                  </a:lnTo>
                  <a:lnTo>
                    <a:pt x="44493" y="129239"/>
                  </a:lnTo>
                  <a:lnTo>
                    <a:pt x="78587" y="135001"/>
                  </a:lnTo>
                  <a:lnTo>
                    <a:pt x="93488" y="135789"/>
                  </a:lnTo>
                  <a:lnTo>
                    <a:pt x="109049" y="130495"/>
                  </a:lnTo>
                  <a:lnTo>
                    <a:pt x="123255" y="121087"/>
                  </a:lnTo>
                  <a:lnTo>
                    <a:pt x="131921" y="109850"/>
                  </a:lnTo>
                  <a:lnTo>
                    <a:pt x="134362" y="94037"/>
                  </a:lnTo>
                  <a:lnTo>
                    <a:pt x="134024" y="84881"/>
                  </a:lnTo>
                  <a:lnTo>
                    <a:pt x="124242" y="65301"/>
                  </a:lnTo>
                  <a:lnTo>
                    <a:pt x="108135" y="47661"/>
                  </a:lnTo>
                  <a:lnTo>
                    <a:pt x="78528" y="33764"/>
                  </a:lnTo>
                  <a:lnTo>
                    <a:pt x="32838" y="22747"/>
                  </a:lnTo>
                  <a:lnTo>
                    <a:pt x="0" y="157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244"/>
            <p:cNvSpPr/>
            <p:nvPr>
              <p:custDataLst>
                <p:tags r:id="rId5"/>
              </p:custDataLst>
            </p:nvPr>
          </p:nvSpPr>
          <p:spPr>
            <a:xfrm>
              <a:off x="10287882" y="5594350"/>
              <a:ext cx="119769" cy="9644"/>
            </a:xfrm>
            <a:custGeom>
              <a:avLst/>
              <a:gdLst/>
              <a:ahLst/>
              <a:cxnLst/>
              <a:rect l="0" t="0" r="0" b="0"/>
              <a:pathLst>
                <a:path w="119769" h="9644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4662" y="9643"/>
                  </a:lnTo>
                  <a:lnTo>
                    <a:pt x="88733" y="8423"/>
                  </a:lnTo>
                  <a:lnTo>
                    <a:pt x="119768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45"/>
            <p:cNvSpPr/>
            <p:nvPr>
              <p:custDataLst>
                <p:tags r:id="rId6"/>
              </p:custDataLst>
            </p:nvPr>
          </p:nvSpPr>
          <p:spPr>
            <a:xfrm>
              <a:off x="10318750" y="5522273"/>
              <a:ext cx="114301" cy="14928"/>
            </a:xfrm>
            <a:custGeom>
              <a:avLst/>
              <a:gdLst/>
              <a:ahLst/>
              <a:cxnLst/>
              <a:rect l="0" t="0" r="0" b="0"/>
              <a:pathLst>
                <a:path w="114301" h="1492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20"/>
                  </a:lnTo>
                  <a:lnTo>
                    <a:pt x="3371" y="6088"/>
                  </a:lnTo>
                  <a:lnTo>
                    <a:pt x="22322" y="0"/>
                  </a:lnTo>
                  <a:lnTo>
                    <a:pt x="69059" y="1055"/>
                  </a:lnTo>
                  <a:lnTo>
                    <a:pt x="114300" y="2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46"/>
            <p:cNvSpPr/>
            <p:nvPr>
              <p:custDataLst>
                <p:tags r:id="rId7"/>
              </p:custDataLst>
            </p:nvPr>
          </p:nvSpPr>
          <p:spPr>
            <a:xfrm>
              <a:off x="10090150" y="5511800"/>
              <a:ext cx="120651" cy="160232"/>
            </a:xfrm>
            <a:custGeom>
              <a:avLst/>
              <a:gdLst/>
              <a:ahLst/>
              <a:cxnLst/>
              <a:rect l="0" t="0" r="0" b="0"/>
              <a:pathLst>
                <a:path w="120651" h="160232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5025" y="31192"/>
                  </a:lnTo>
                  <a:lnTo>
                    <a:pt x="6088" y="26544"/>
                  </a:lnTo>
                  <a:lnTo>
                    <a:pt x="13015" y="32481"/>
                  </a:lnTo>
                  <a:lnTo>
                    <a:pt x="27374" y="53290"/>
                  </a:lnTo>
                  <a:lnTo>
                    <a:pt x="40346" y="100654"/>
                  </a:lnTo>
                  <a:lnTo>
                    <a:pt x="43909" y="146117"/>
                  </a:lnTo>
                  <a:lnTo>
                    <a:pt x="44290" y="158378"/>
                  </a:lnTo>
                  <a:lnTo>
                    <a:pt x="43638" y="159913"/>
                  </a:lnTo>
                  <a:lnTo>
                    <a:pt x="42497" y="160231"/>
                  </a:lnTo>
                  <a:lnTo>
                    <a:pt x="41032" y="159738"/>
                  </a:lnTo>
                  <a:lnTo>
                    <a:pt x="40055" y="158703"/>
                  </a:lnTo>
                  <a:lnTo>
                    <a:pt x="38969" y="155672"/>
                  </a:lnTo>
                  <a:lnTo>
                    <a:pt x="47003" y="114530"/>
                  </a:lnTo>
                  <a:lnTo>
                    <a:pt x="63551" y="70624"/>
                  </a:lnTo>
                  <a:lnTo>
                    <a:pt x="81162" y="3985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47"/>
            <p:cNvSpPr/>
            <p:nvPr>
              <p:custDataLst>
                <p:tags r:id="rId8"/>
              </p:custDataLst>
            </p:nvPr>
          </p:nvSpPr>
          <p:spPr>
            <a:xfrm>
              <a:off x="9990265" y="5543550"/>
              <a:ext cx="61786" cy="120575"/>
            </a:xfrm>
            <a:custGeom>
              <a:avLst/>
              <a:gdLst/>
              <a:ahLst/>
              <a:cxnLst/>
              <a:rect l="0" t="0" r="0" b="0"/>
              <a:pathLst>
                <a:path w="61786" h="120575">
                  <a:moveTo>
                    <a:pt x="61785" y="0"/>
                  </a:moveTo>
                  <a:lnTo>
                    <a:pt x="61785" y="0"/>
                  </a:lnTo>
                  <a:lnTo>
                    <a:pt x="58415" y="3371"/>
                  </a:lnTo>
                  <a:lnTo>
                    <a:pt x="29182" y="12831"/>
                  </a:lnTo>
                  <a:lnTo>
                    <a:pt x="14102" y="27320"/>
                  </a:lnTo>
                  <a:lnTo>
                    <a:pt x="4069" y="48390"/>
                  </a:lnTo>
                  <a:lnTo>
                    <a:pt x="0" y="75878"/>
                  </a:lnTo>
                  <a:lnTo>
                    <a:pt x="2810" y="92284"/>
                  </a:lnTo>
                  <a:lnTo>
                    <a:pt x="12325" y="111540"/>
                  </a:lnTo>
                  <a:lnTo>
                    <a:pt x="16111" y="116693"/>
                  </a:lnTo>
                  <a:lnTo>
                    <a:pt x="20753" y="119423"/>
                  </a:lnTo>
                  <a:lnTo>
                    <a:pt x="31554" y="120574"/>
                  </a:lnTo>
                  <a:lnTo>
                    <a:pt x="39647" y="118735"/>
                  </a:lnTo>
                  <a:lnTo>
                    <a:pt x="42792" y="117257"/>
                  </a:lnTo>
                  <a:lnTo>
                    <a:pt x="48170" y="111851"/>
                  </a:lnTo>
                  <a:lnTo>
                    <a:pt x="50592" y="108434"/>
                  </a:lnTo>
                  <a:lnTo>
                    <a:pt x="51401" y="97112"/>
                  </a:lnTo>
                  <a:lnTo>
                    <a:pt x="46143" y="56050"/>
                  </a:lnTo>
                  <a:lnTo>
                    <a:pt x="49085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48"/>
            <p:cNvSpPr/>
            <p:nvPr>
              <p:custDataLst>
                <p:tags r:id="rId9"/>
              </p:custDataLst>
            </p:nvPr>
          </p:nvSpPr>
          <p:spPr>
            <a:xfrm>
              <a:off x="9874250" y="5530850"/>
              <a:ext cx="57151" cy="145671"/>
            </a:xfrm>
            <a:custGeom>
              <a:avLst/>
              <a:gdLst/>
              <a:ahLst/>
              <a:cxnLst/>
              <a:rect l="0" t="0" r="0" b="0"/>
              <a:pathLst>
                <a:path w="57151" h="145671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18297" y="61766"/>
                  </a:lnTo>
                  <a:lnTo>
                    <a:pt x="28360" y="103086"/>
                  </a:lnTo>
                  <a:lnTo>
                    <a:pt x="30041" y="129008"/>
                  </a:lnTo>
                  <a:lnTo>
                    <a:pt x="27932" y="141063"/>
                  </a:lnTo>
                  <a:lnTo>
                    <a:pt x="26383" y="144136"/>
                  </a:lnTo>
                  <a:lnTo>
                    <a:pt x="24644" y="145480"/>
                  </a:lnTo>
                  <a:lnTo>
                    <a:pt x="22779" y="145670"/>
                  </a:lnTo>
                  <a:lnTo>
                    <a:pt x="21535" y="145091"/>
                  </a:lnTo>
                  <a:lnTo>
                    <a:pt x="20707" y="143999"/>
                  </a:lnTo>
                  <a:lnTo>
                    <a:pt x="20155" y="142566"/>
                  </a:lnTo>
                  <a:lnTo>
                    <a:pt x="25749" y="103368"/>
                  </a:lnTo>
                  <a:lnTo>
                    <a:pt x="39378" y="5602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249"/>
            <p:cNvSpPr/>
            <p:nvPr>
              <p:custDataLst>
                <p:tags r:id="rId10"/>
              </p:custDataLst>
            </p:nvPr>
          </p:nvSpPr>
          <p:spPr>
            <a:xfrm>
              <a:off x="9747249" y="5543812"/>
              <a:ext cx="76202" cy="149569"/>
            </a:xfrm>
            <a:custGeom>
              <a:avLst/>
              <a:gdLst/>
              <a:ahLst/>
              <a:cxnLst/>
              <a:rect l="0" t="0" r="0" b="0"/>
              <a:pathLst>
                <a:path w="76202" h="149569">
                  <a:moveTo>
                    <a:pt x="1" y="6088"/>
                  </a:moveTo>
                  <a:lnTo>
                    <a:pt x="1" y="6088"/>
                  </a:lnTo>
                  <a:lnTo>
                    <a:pt x="0" y="0"/>
                  </a:lnTo>
                  <a:lnTo>
                    <a:pt x="33257" y="27551"/>
                  </a:lnTo>
                  <a:lnTo>
                    <a:pt x="52344" y="59484"/>
                  </a:lnTo>
                  <a:lnTo>
                    <a:pt x="61296" y="106790"/>
                  </a:lnTo>
                  <a:lnTo>
                    <a:pt x="61437" y="133684"/>
                  </a:lnTo>
                  <a:lnTo>
                    <a:pt x="52479" y="149568"/>
                  </a:lnTo>
                  <a:lnTo>
                    <a:pt x="51920" y="149014"/>
                  </a:lnTo>
                  <a:lnTo>
                    <a:pt x="51298" y="144635"/>
                  </a:lnTo>
                  <a:lnTo>
                    <a:pt x="57774" y="104966"/>
                  </a:lnTo>
                  <a:lnTo>
                    <a:pt x="69111" y="57996"/>
                  </a:lnTo>
                  <a:lnTo>
                    <a:pt x="76201" y="37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50"/>
            <p:cNvSpPr/>
            <p:nvPr>
              <p:custDataLst>
                <p:tags r:id="rId11"/>
              </p:custDataLst>
            </p:nvPr>
          </p:nvSpPr>
          <p:spPr>
            <a:xfrm>
              <a:off x="9608432" y="5544337"/>
              <a:ext cx="113419" cy="128327"/>
            </a:xfrm>
            <a:custGeom>
              <a:avLst/>
              <a:gdLst/>
              <a:ahLst/>
              <a:cxnLst/>
              <a:rect l="0" t="0" r="0" b="0"/>
              <a:pathLst>
                <a:path w="113419" h="128327">
                  <a:moveTo>
                    <a:pt x="5468" y="43663"/>
                  </a:moveTo>
                  <a:lnTo>
                    <a:pt x="5468" y="43663"/>
                  </a:lnTo>
                  <a:lnTo>
                    <a:pt x="0" y="49130"/>
                  </a:lnTo>
                  <a:lnTo>
                    <a:pt x="41842" y="37113"/>
                  </a:lnTo>
                  <a:lnTo>
                    <a:pt x="55501" y="31580"/>
                  </a:lnTo>
                  <a:lnTo>
                    <a:pt x="68626" y="22065"/>
                  </a:lnTo>
                  <a:lnTo>
                    <a:pt x="75872" y="12661"/>
                  </a:lnTo>
                  <a:lnTo>
                    <a:pt x="77804" y="8179"/>
                  </a:lnTo>
                  <a:lnTo>
                    <a:pt x="77681" y="5190"/>
                  </a:lnTo>
                  <a:lnTo>
                    <a:pt x="76187" y="3198"/>
                  </a:lnTo>
                  <a:lnTo>
                    <a:pt x="73781" y="1869"/>
                  </a:lnTo>
                  <a:lnTo>
                    <a:pt x="60280" y="0"/>
                  </a:lnTo>
                  <a:lnTo>
                    <a:pt x="46998" y="5207"/>
                  </a:lnTo>
                  <a:lnTo>
                    <a:pt x="39505" y="9559"/>
                  </a:lnTo>
                  <a:lnTo>
                    <a:pt x="27415" y="25683"/>
                  </a:lnTo>
                  <a:lnTo>
                    <a:pt x="18750" y="46255"/>
                  </a:lnTo>
                  <a:lnTo>
                    <a:pt x="14899" y="67158"/>
                  </a:lnTo>
                  <a:lnTo>
                    <a:pt x="18832" y="86326"/>
                  </a:lnTo>
                  <a:lnTo>
                    <a:pt x="28340" y="103547"/>
                  </a:lnTo>
                  <a:lnTo>
                    <a:pt x="41974" y="118256"/>
                  </a:lnTo>
                  <a:lnTo>
                    <a:pt x="59323" y="126204"/>
                  </a:lnTo>
                  <a:lnTo>
                    <a:pt x="78087" y="128326"/>
                  </a:lnTo>
                  <a:lnTo>
                    <a:pt x="113418" y="119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4251"/>
          <p:cNvSpPr/>
          <p:nvPr>
            <p:custDataLst>
              <p:tags r:id="rId2"/>
            </p:custDataLst>
          </p:nvPr>
        </p:nvSpPr>
        <p:spPr>
          <a:xfrm>
            <a:off x="7664219" y="1651000"/>
            <a:ext cx="1427613" cy="804890"/>
          </a:xfrm>
          <a:custGeom>
            <a:avLst/>
            <a:gdLst/>
            <a:ahLst/>
            <a:cxnLst/>
            <a:rect l="0" t="0" r="0" b="0"/>
            <a:pathLst>
              <a:path w="1427613" h="804890">
                <a:moveTo>
                  <a:pt x="146281" y="171450"/>
                </a:moveTo>
                <a:lnTo>
                  <a:pt x="146281" y="171450"/>
                </a:lnTo>
                <a:lnTo>
                  <a:pt x="134348" y="166424"/>
                </a:lnTo>
                <a:lnTo>
                  <a:pt x="131975" y="165983"/>
                </a:lnTo>
                <a:lnTo>
                  <a:pt x="130394" y="164983"/>
                </a:lnTo>
                <a:lnTo>
                  <a:pt x="129340" y="163611"/>
                </a:lnTo>
                <a:lnTo>
                  <a:pt x="128636" y="161990"/>
                </a:lnTo>
                <a:lnTo>
                  <a:pt x="129579" y="160910"/>
                </a:lnTo>
                <a:lnTo>
                  <a:pt x="166301" y="148801"/>
                </a:lnTo>
                <a:lnTo>
                  <a:pt x="209676" y="136438"/>
                </a:lnTo>
                <a:lnTo>
                  <a:pt x="244306" y="125550"/>
                </a:lnTo>
                <a:lnTo>
                  <a:pt x="282746" y="109893"/>
                </a:lnTo>
                <a:lnTo>
                  <a:pt x="325465" y="91880"/>
                </a:lnTo>
                <a:lnTo>
                  <a:pt x="349699" y="83126"/>
                </a:lnTo>
                <a:lnTo>
                  <a:pt x="375025" y="74467"/>
                </a:lnTo>
                <a:lnTo>
                  <a:pt x="399672" y="65873"/>
                </a:lnTo>
                <a:lnTo>
                  <a:pt x="423864" y="57321"/>
                </a:lnTo>
                <a:lnTo>
                  <a:pt x="470734" y="40998"/>
                </a:lnTo>
                <a:lnTo>
                  <a:pt x="515084" y="26688"/>
                </a:lnTo>
                <a:lnTo>
                  <a:pt x="558314" y="17035"/>
                </a:lnTo>
                <a:lnTo>
                  <a:pt x="601045" y="11099"/>
                </a:lnTo>
                <a:lnTo>
                  <a:pt x="643555" y="8461"/>
                </a:lnTo>
                <a:lnTo>
                  <a:pt x="682204" y="9170"/>
                </a:lnTo>
                <a:lnTo>
                  <a:pt x="718197" y="11131"/>
                </a:lnTo>
                <a:lnTo>
                  <a:pt x="753008" y="12003"/>
                </a:lnTo>
                <a:lnTo>
                  <a:pt x="789177" y="14272"/>
                </a:lnTo>
                <a:lnTo>
                  <a:pt x="825712" y="16926"/>
                </a:lnTo>
                <a:lnTo>
                  <a:pt x="860765" y="18106"/>
                </a:lnTo>
                <a:lnTo>
                  <a:pt x="895159" y="20512"/>
                </a:lnTo>
                <a:lnTo>
                  <a:pt x="929260" y="23933"/>
                </a:lnTo>
                <a:lnTo>
                  <a:pt x="963231" y="27805"/>
                </a:lnTo>
                <a:lnTo>
                  <a:pt x="1010719" y="37323"/>
                </a:lnTo>
                <a:lnTo>
                  <a:pt x="1042945" y="43164"/>
                </a:lnTo>
                <a:lnTo>
                  <a:pt x="1076082" y="48817"/>
                </a:lnTo>
                <a:lnTo>
                  <a:pt x="1109624" y="56034"/>
                </a:lnTo>
                <a:lnTo>
                  <a:pt x="1143346" y="65826"/>
                </a:lnTo>
                <a:lnTo>
                  <a:pt x="1190302" y="83239"/>
                </a:lnTo>
                <a:lnTo>
                  <a:pt x="1231026" y="101804"/>
                </a:lnTo>
                <a:lnTo>
                  <a:pt x="1269904" y="120710"/>
                </a:lnTo>
                <a:lnTo>
                  <a:pt x="1314224" y="149433"/>
                </a:lnTo>
                <a:lnTo>
                  <a:pt x="1356909" y="190667"/>
                </a:lnTo>
                <a:lnTo>
                  <a:pt x="1375641" y="217831"/>
                </a:lnTo>
                <a:lnTo>
                  <a:pt x="1394613" y="258615"/>
                </a:lnTo>
                <a:lnTo>
                  <a:pt x="1411243" y="300642"/>
                </a:lnTo>
                <a:lnTo>
                  <a:pt x="1422054" y="342915"/>
                </a:lnTo>
                <a:lnTo>
                  <a:pt x="1427612" y="388607"/>
                </a:lnTo>
                <a:lnTo>
                  <a:pt x="1423641" y="433329"/>
                </a:lnTo>
                <a:lnTo>
                  <a:pt x="1415954" y="466198"/>
                </a:lnTo>
                <a:lnTo>
                  <a:pt x="1396742" y="502434"/>
                </a:lnTo>
                <a:lnTo>
                  <a:pt x="1371764" y="539982"/>
                </a:lnTo>
                <a:lnTo>
                  <a:pt x="1336768" y="577213"/>
                </a:lnTo>
                <a:lnTo>
                  <a:pt x="1291278" y="610195"/>
                </a:lnTo>
                <a:lnTo>
                  <a:pt x="1258654" y="629150"/>
                </a:lnTo>
                <a:lnTo>
                  <a:pt x="1221576" y="646981"/>
                </a:lnTo>
                <a:lnTo>
                  <a:pt x="1182284" y="664314"/>
                </a:lnTo>
                <a:lnTo>
                  <a:pt x="1143655" y="681425"/>
                </a:lnTo>
                <a:lnTo>
                  <a:pt x="1103438" y="698437"/>
                </a:lnTo>
                <a:lnTo>
                  <a:pt x="1060634" y="715405"/>
                </a:lnTo>
                <a:lnTo>
                  <a:pt x="1013388" y="732354"/>
                </a:lnTo>
                <a:lnTo>
                  <a:pt x="966049" y="747413"/>
                </a:lnTo>
                <a:lnTo>
                  <a:pt x="918433" y="760456"/>
                </a:lnTo>
                <a:lnTo>
                  <a:pt x="893882" y="765909"/>
                </a:lnTo>
                <a:lnTo>
                  <a:pt x="869049" y="770956"/>
                </a:lnTo>
                <a:lnTo>
                  <a:pt x="844025" y="775026"/>
                </a:lnTo>
                <a:lnTo>
                  <a:pt x="818877" y="778445"/>
                </a:lnTo>
                <a:lnTo>
                  <a:pt x="793645" y="781430"/>
                </a:lnTo>
                <a:lnTo>
                  <a:pt x="767651" y="784831"/>
                </a:lnTo>
                <a:lnTo>
                  <a:pt x="741149" y="788510"/>
                </a:lnTo>
                <a:lnTo>
                  <a:pt x="714310" y="792373"/>
                </a:lnTo>
                <a:lnTo>
                  <a:pt x="688656" y="795654"/>
                </a:lnTo>
                <a:lnTo>
                  <a:pt x="663792" y="798547"/>
                </a:lnTo>
                <a:lnTo>
                  <a:pt x="639456" y="801182"/>
                </a:lnTo>
                <a:lnTo>
                  <a:pt x="614764" y="802938"/>
                </a:lnTo>
                <a:lnTo>
                  <a:pt x="589836" y="804108"/>
                </a:lnTo>
                <a:lnTo>
                  <a:pt x="564751" y="804889"/>
                </a:lnTo>
                <a:lnTo>
                  <a:pt x="540266" y="804704"/>
                </a:lnTo>
                <a:lnTo>
                  <a:pt x="516182" y="803875"/>
                </a:lnTo>
                <a:lnTo>
                  <a:pt x="468726" y="801072"/>
                </a:lnTo>
                <a:lnTo>
                  <a:pt x="421764" y="797475"/>
                </a:lnTo>
                <a:lnTo>
                  <a:pt x="397670" y="794822"/>
                </a:lnTo>
                <a:lnTo>
                  <a:pt x="373140" y="791643"/>
                </a:lnTo>
                <a:lnTo>
                  <a:pt x="348320" y="788112"/>
                </a:lnTo>
                <a:lnTo>
                  <a:pt x="301928" y="778544"/>
                </a:lnTo>
                <a:lnTo>
                  <a:pt x="258496" y="767236"/>
                </a:lnTo>
                <a:lnTo>
                  <a:pt x="218027" y="755155"/>
                </a:lnTo>
                <a:lnTo>
                  <a:pt x="180756" y="740849"/>
                </a:lnTo>
                <a:lnTo>
                  <a:pt x="146786" y="723672"/>
                </a:lnTo>
                <a:lnTo>
                  <a:pt x="104567" y="689496"/>
                </a:lnTo>
                <a:lnTo>
                  <a:pt x="70813" y="647697"/>
                </a:lnTo>
                <a:lnTo>
                  <a:pt x="54178" y="616184"/>
                </a:lnTo>
                <a:lnTo>
                  <a:pt x="41611" y="581482"/>
                </a:lnTo>
                <a:lnTo>
                  <a:pt x="32028" y="546303"/>
                </a:lnTo>
                <a:lnTo>
                  <a:pt x="25416" y="514205"/>
                </a:lnTo>
                <a:lnTo>
                  <a:pt x="25770" y="481595"/>
                </a:lnTo>
                <a:lnTo>
                  <a:pt x="31337" y="448287"/>
                </a:lnTo>
                <a:lnTo>
                  <a:pt x="40867" y="414668"/>
                </a:lnTo>
                <a:lnTo>
                  <a:pt x="57802" y="379030"/>
                </a:lnTo>
                <a:lnTo>
                  <a:pt x="79441" y="342730"/>
                </a:lnTo>
                <a:lnTo>
                  <a:pt x="103169" y="307782"/>
                </a:lnTo>
                <a:lnTo>
                  <a:pt x="127826" y="273434"/>
                </a:lnTo>
                <a:lnTo>
                  <a:pt x="155012" y="239354"/>
                </a:lnTo>
                <a:lnTo>
                  <a:pt x="188261" y="205393"/>
                </a:lnTo>
                <a:lnTo>
                  <a:pt x="224205" y="173365"/>
                </a:lnTo>
                <a:lnTo>
                  <a:pt x="262053" y="144079"/>
                </a:lnTo>
                <a:lnTo>
                  <a:pt x="302392" y="119304"/>
                </a:lnTo>
                <a:lnTo>
                  <a:pt x="349484" y="96533"/>
                </a:lnTo>
                <a:lnTo>
                  <a:pt x="374883" y="85522"/>
                </a:lnTo>
                <a:lnTo>
                  <a:pt x="401693" y="76065"/>
                </a:lnTo>
                <a:lnTo>
                  <a:pt x="429445" y="67643"/>
                </a:lnTo>
                <a:lnTo>
                  <a:pt x="457823" y="59912"/>
                </a:lnTo>
                <a:lnTo>
                  <a:pt x="487325" y="54052"/>
                </a:lnTo>
                <a:lnTo>
                  <a:pt x="517577" y="49441"/>
                </a:lnTo>
                <a:lnTo>
                  <a:pt x="548329" y="45660"/>
                </a:lnTo>
                <a:lnTo>
                  <a:pt x="582235" y="42435"/>
                </a:lnTo>
                <a:lnTo>
                  <a:pt x="618245" y="39579"/>
                </a:lnTo>
                <a:lnTo>
                  <a:pt x="655657" y="36969"/>
                </a:lnTo>
                <a:lnTo>
                  <a:pt x="694003" y="35229"/>
                </a:lnTo>
                <a:lnTo>
                  <a:pt x="732973" y="34070"/>
                </a:lnTo>
                <a:lnTo>
                  <a:pt x="772359" y="33296"/>
                </a:lnTo>
                <a:lnTo>
                  <a:pt x="811316" y="33487"/>
                </a:lnTo>
                <a:lnTo>
                  <a:pt x="849988" y="34319"/>
                </a:lnTo>
                <a:lnTo>
                  <a:pt x="888468" y="35579"/>
                </a:lnTo>
                <a:lnTo>
                  <a:pt x="925412" y="37831"/>
                </a:lnTo>
                <a:lnTo>
                  <a:pt x="961329" y="40743"/>
                </a:lnTo>
                <a:lnTo>
                  <a:pt x="996563" y="44095"/>
                </a:lnTo>
                <a:lnTo>
                  <a:pt x="1029930" y="49152"/>
                </a:lnTo>
                <a:lnTo>
                  <a:pt x="1062052" y="55346"/>
                </a:lnTo>
                <a:lnTo>
                  <a:pt x="1093345" y="62297"/>
                </a:lnTo>
                <a:lnTo>
                  <a:pt x="1123379" y="71165"/>
                </a:lnTo>
                <a:lnTo>
                  <a:pt x="1152575" y="81310"/>
                </a:lnTo>
                <a:lnTo>
                  <a:pt x="1181210" y="92306"/>
                </a:lnTo>
                <a:lnTo>
                  <a:pt x="1228078" y="113932"/>
                </a:lnTo>
                <a:lnTo>
                  <a:pt x="1267019" y="136714"/>
                </a:lnTo>
                <a:lnTo>
                  <a:pt x="1300789" y="163303"/>
                </a:lnTo>
                <a:lnTo>
                  <a:pt x="1340824" y="206038"/>
                </a:lnTo>
                <a:lnTo>
                  <a:pt x="1368289" y="253352"/>
                </a:lnTo>
                <a:lnTo>
                  <a:pt x="1386461" y="299747"/>
                </a:lnTo>
                <a:lnTo>
                  <a:pt x="1394326" y="331717"/>
                </a:lnTo>
                <a:lnTo>
                  <a:pt x="1399467" y="364035"/>
                </a:lnTo>
                <a:lnTo>
                  <a:pt x="1401656" y="409997"/>
                </a:lnTo>
                <a:lnTo>
                  <a:pt x="1397444" y="454895"/>
                </a:lnTo>
                <a:lnTo>
                  <a:pt x="1386163" y="499477"/>
                </a:lnTo>
                <a:lnTo>
                  <a:pt x="1365572" y="543261"/>
                </a:lnTo>
                <a:lnTo>
                  <a:pt x="1339480" y="584064"/>
                </a:lnTo>
                <a:lnTo>
                  <a:pt x="1302117" y="625004"/>
                </a:lnTo>
                <a:lnTo>
                  <a:pt x="1261804" y="656654"/>
                </a:lnTo>
                <a:lnTo>
                  <a:pt x="1228386" y="677550"/>
                </a:lnTo>
                <a:lnTo>
                  <a:pt x="1192366" y="698596"/>
                </a:lnTo>
                <a:lnTo>
                  <a:pt x="1153073" y="718298"/>
                </a:lnTo>
                <a:lnTo>
                  <a:pt x="1107389" y="734110"/>
                </a:lnTo>
                <a:lnTo>
                  <a:pt x="1082647" y="740585"/>
                </a:lnTo>
                <a:lnTo>
                  <a:pt x="1056981" y="746312"/>
                </a:lnTo>
                <a:lnTo>
                  <a:pt x="1030697" y="751541"/>
                </a:lnTo>
                <a:lnTo>
                  <a:pt x="1004003" y="756439"/>
                </a:lnTo>
                <a:lnTo>
                  <a:pt x="977035" y="761115"/>
                </a:lnTo>
                <a:lnTo>
                  <a:pt x="949883" y="765643"/>
                </a:lnTo>
                <a:lnTo>
                  <a:pt x="921199" y="769368"/>
                </a:lnTo>
                <a:lnTo>
                  <a:pt x="891494" y="772556"/>
                </a:lnTo>
                <a:lnTo>
                  <a:pt x="861106" y="775387"/>
                </a:lnTo>
                <a:lnTo>
                  <a:pt x="829558" y="777981"/>
                </a:lnTo>
                <a:lnTo>
                  <a:pt x="797238" y="780415"/>
                </a:lnTo>
                <a:lnTo>
                  <a:pt x="764402" y="782743"/>
                </a:lnTo>
                <a:lnTo>
                  <a:pt x="731929" y="783590"/>
                </a:lnTo>
                <a:lnTo>
                  <a:pt x="699696" y="783449"/>
                </a:lnTo>
                <a:lnTo>
                  <a:pt x="667624" y="782649"/>
                </a:lnTo>
                <a:lnTo>
                  <a:pt x="634954" y="781410"/>
                </a:lnTo>
                <a:lnTo>
                  <a:pt x="601886" y="779879"/>
                </a:lnTo>
                <a:lnTo>
                  <a:pt x="568551" y="778153"/>
                </a:lnTo>
                <a:lnTo>
                  <a:pt x="535039" y="774885"/>
                </a:lnTo>
                <a:lnTo>
                  <a:pt x="501408" y="770590"/>
                </a:lnTo>
                <a:lnTo>
                  <a:pt x="467699" y="765610"/>
                </a:lnTo>
                <a:lnTo>
                  <a:pt x="435348" y="759468"/>
                </a:lnTo>
                <a:lnTo>
                  <a:pt x="403903" y="752551"/>
                </a:lnTo>
                <a:lnTo>
                  <a:pt x="373063" y="745117"/>
                </a:lnTo>
                <a:lnTo>
                  <a:pt x="342623" y="736633"/>
                </a:lnTo>
                <a:lnTo>
                  <a:pt x="312454" y="727450"/>
                </a:lnTo>
                <a:lnTo>
                  <a:pt x="282463" y="717800"/>
                </a:lnTo>
                <a:lnTo>
                  <a:pt x="253296" y="707133"/>
                </a:lnTo>
                <a:lnTo>
                  <a:pt x="224680" y="695789"/>
                </a:lnTo>
                <a:lnTo>
                  <a:pt x="196431" y="683993"/>
                </a:lnTo>
                <a:lnTo>
                  <a:pt x="170542" y="671895"/>
                </a:lnTo>
                <a:lnTo>
                  <a:pt x="122961" y="647164"/>
                </a:lnTo>
                <a:lnTo>
                  <a:pt x="83941" y="616418"/>
                </a:lnTo>
                <a:lnTo>
                  <a:pt x="51546" y="580174"/>
                </a:lnTo>
                <a:lnTo>
                  <a:pt x="25390" y="538196"/>
                </a:lnTo>
                <a:lnTo>
                  <a:pt x="7650" y="491787"/>
                </a:lnTo>
                <a:lnTo>
                  <a:pt x="943" y="467558"/>
                </a:lnTo>
                <a:lnTo>
                  <a:pt x="0" y="440822"/>
                </a:lnTo>
                <a:lnTo>
                  <a:pt x="2899" y="412415"/>
                </a:lnTo>
                <a:lnTo>
                  <a:pt x="8359" y="382893"/>
                </a:lnTo>
                <a:lnTo>
                  <a:pt x="18350" y="353334"/>
                </a:lnTo>
                <a:lnTo>
                  <a:pt x="31360" y="323751"/>
                </a:lnTo>
                <a:lnTo>
                  <a:pt x="46384" y="294150"/>
                </a:lnTo>
                <a:lnTo>
                  <a:pt x="64160" y="264539"/>
                </a:lnTo>
                <a:lnTo>
                  <a:pt x="83773" y="234920"/>
                </a:lnTo>
                <a:lnTo>
                  <a:pt x="104609" y="205297"/>
                </a:lnTo>
                <a:lnTo>
                  <a:pt x="126261" y="177081"/>
                </a:lnTo>
                <a:lnTo>
                  <a:pt x="148456" y="149804"/>
                </a:lnTo>
                <a:lnTo>
                  <a:pt x="171014" y="123153"/>
                </a:lnTo>
                <a:lnTo>
                  <a:pt x="194520" y="97624"/>
                </a:lnTo>
                <a:lnTo>
                  <a:pt x="218656" y="72844"/>
                </a:lnTo>
                <a:lnTo>
                  <a:pt x="259586" y="32375"/>
                </a:lnTo>
                <a:lnTo>
                  <a:pt x="29233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0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SMARTInkShape-Group951"/>
          <p:cNvGrpSpPr/>
          <p:nvPr/>
        </p:nvGrpSpPr>
        <p:grpSpPr>
          <a:xfrm>
            <a:off x="984250" y="679450"/>
            <a:ext cx="793751" cy="579555"/>
            <a:chOff x="984250" y="679450"/>
            <a:chExt cx="793751" cy="579555"/>
          </a:xfrm>
        </p:grpSpPr>
        <p:sp>
          <p:nvSpPr>
            <p:cNvPr id="312" name="SMARTInkShape-5014"/>
            <p:cNvSpPr/>
            <p:nvPr>
              <p:custDataLst>
                <p:tags r:id="rId126"/>
              </p:custDataLst>
            </p:nvPr>
          </p:nvSpPr>
          <p:spPr>
            <a:xfrm>
              <a:off x="1643616" y="902744"/>
              <a:ext cx="134385" cy="154448"/>
            </a:xfrm>
            <a:custGeom>
              <a:avLst/>
              <a:gdLst/>
              <a:ahLst/>
              <a:cxnLst/>
              <a:rect l="0" t="0" r="0" b="0"/>
              <a:pathLst>
                <a:path w="134385" h="154448">
                  <a:moveTo>
                    <a:pt x="20084" y="81506"/>
                  </a:moveTo>
                  <a:lnTo>
                    <a:pt x="20084" y="81506"/>
                  </a:lnTo>
                  <a:lnTo>
                    <a:pt x="20084" y="84877"/>
                  </a:lnTo>
                  <a:lnTo>
                    <a:pt x="21965" y="88414"/>
                  </a:lnTo>
                  <a:lnTo>
                    <a:pt x="23455" y="90344"/>
                  </a:lnTo>
                  <a:lnTo>
                    <a:pt x="25859" y="90926"/>
                  </a:lnTo>
                  <a:lnTo>
                    <a:pt x="32293" y="89691"/>
                  </a:lnTo>
                  <a:lnTo>
                    <a:pt x="43849" y="81658"/>
                  </a:lnTo>
                  <a:lnTo>
                    <a:pt x="56210" y="63598"/>
                  </a:lnTo>
                  <a:lnTo>
                    <a:pt x="65439" y="40373"/>
                  </a:lnTo>
                  <a:lnTo>
                    <a:pt x="65899" y="15618"/>
                  </a:lnTo>
                  <a:lnTo>
                    <a:pt x="63328" y="9358"/>
                  </a:lnTo>
                  <a:lnTo>
                    <a:pt x="54826" y="522"/>
                  </a:lnTo>
                  <a:lnTo>
                    <a:pt x="48889" y="0"/>
                  </a:lnTo>
                  <a:lnTo>
                    <a:pt x="34768" y="5064"/>
                  </a:lnTo>
                  <a:lnTo>
                    <a:pt x="20966" y="20015"/>
                  </a:lnTo>
                  <a:lnTo>
                    <a:pt x="9187" y="40771"/>
                  </a:lnTo>
                  <a:lnTo>
                    <a:pt x="0" y="75551"/>
                  </a:lnTo>
                  <a:lnTo>
                    <a:pt x="1825" y="108513"/>
                  </a:lnTo>
                  <a:lnTo>
                    <a:pt x="7500" y="129963"/>
                  </a:lnTo>
                  <a:lnTo>
                    <a:pt x="18489" y="145611"/>
                  </a:lnTo>
                  <a:lnTo>
                    <a:pt x="25371" y="151759"/>
                  </a:lnTo>
                  <a:lnTo>
                    <a:pt x="34897" y="154447"/>
                  </a:lnTo>
                  <a:lnTo>
                    <a:pt x="58653" y="153671"/>
                  </a:lnTo>
                  <a:lnTo>
                    <a:pt x="103165" y="141929"/>
                  </a:lnTo>
                  <a:lnTo>
                    <a:pt x="134384" y="132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015"/>
            <p:cNvSpPr/>
            <p:nvPr>
              <p:custDataLst>
                <p:tags r:id="rId127"/>
              </p:custDataLst>
            </p:nvPr>
          </p:nvSpPr>
          <p:spPr>
            <a:xfrm>
              <a:off x="1543570" y="936954"/>
              <a:ext cx="60478" cy="300449"/>
            </a:xfrm>
            <a:custGeom>
              <a:avLst/>
              <a:gdLst/>
              <a:ahLst/>
              <a:cxnLst/>
              <a:rect l="0" t="0" r="0" b="0"/>
              <a:pathLst>
                <a:path w="60478" h="300449">
                  <a:moveTo>
                    <a:pt x="43930" y="91746"/>
                  </a:moveTo>
                  <a:lnTo>
                    <a:pt x="43930" y="91746"/>
                  </a:lnTo>
                  <a:lnTo>
                    <a:pt x="31721" y="103955"/>
                  </a:lnTo>
                  <a:lnTo>
                    <a:pt x="27920" y="115282"/>
                  </a:lnTo>
                  <a:lnTo>
                    <a:pt x="25480" y="152291"/>
                  </a:lnTo>
                  <a:lnTo>
                    <a:pt x="28429" y="191373"/>
                  </a:lnTo>
                  <a:lnTo>
                    <a:pt x="33771" y="234232"/>
                  </a:lnTo>
                  <a:lnTo>
                    <a:pt x="36828" y="280706"/>
                  </a:lnTo>
                  <a:lnTo>
                    <a:pt x="37481" y="300448"/>
                  </a:lnTo>
                  <a:lnTo>
                    <a:pt x="36149" y="275075"/>
                  </a:lnTo>
                  <a:lnTo>
                    <a:pt x="27435" y="238493"/>
                  </a:lnTo>
                  <a:lnTo>
                    <a:pt x="19901" y="200947"/>
                  </a:lnTo>
                  <a:lnTo>
                    <a:pt x="15210" y="177952"/>
                  </a:lnTo>
                  <a:lnTo>
                    <a:pt x="9967" y="152744"/>
                  </a:lnTo>
                  <a:lnTo>
                    <a:pt x="4355" y="126062"/>
                  </a:lnTo>
                  <a:lnTo>
                    <a:pt x="0" y="83244"/>
                  </a:lnTo>
                  <a:lnTo>
                    <a:pt x="3397" y="38897"/>
                  </a:lnTo>
                  <a:lnTo>
                    <a:pt x="13341" y="14233"/>
                  </a:lnTo>
                  <a:lnTo>
                    <a:pt x="21163" y="4379"/>
                  </a:lnTo>
                  <a:lnTo>
                    <a:pt x="29342" y="0"/>
                  </a:lnTo>
                  <a:lnTo>
                    <a:pt x="33499" y="948"/>
                  </a:lnTo>
                  <a:lnTo>
                    <a:pt x="41881" y="7647"/>
                  </a:lnTo>
                  <a:lnTo>
                    <a:pt x="54533" y="30061"/>
                  </a:lnTo>
                  <a:lnTo>
                    <a:pt x="60477" y="62415"/>
                  </a:lnTo>
                  <a:lnTo>
                    <a:pt x="55496" y="98813"/>
                  </a:lnTo>
                  <a:lnTo>
                    <a:pt x="31230" y="155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016"/>
            <p:cNvSpPr/>
            <p:nvPr>
              <p:custDataLst>
                <p:tags r:id="rId128"/>
              </p:custDataLst>
            </p:nvPr>
          </p:nvSpPr>
          <p:spPr>
            <a:xfrm>
              <a:off x="1352627" y="999183"/>
              <a:ext cx="140996" cy="259822"/>
            </a:xfrm>
            <a:custGeom>
              <a:avLst/>
              <a:gdLst/>
              <a:ahLst/>
              <a:cxnLst/>
              <a:rect l="0" t="0" r="0" b="0"/>
              <a:pathLst>
                <a:path w="140996" h="259822">
                  <a:moveTo>
                    <a:pt x="6273" y="10467"/>
                  </a:moveTo>
                  <a:lnTo>
                    <a:pt x="6273" y="10467"/>
                  </a:lnTo>
                  <a:lnTo>
                    <a:pt x="2902" y="10467"/>
                  </a:lnTo>
                  <a:lnTo>
                    <a:pt x="1909" y="11172"/>
                  </a:lnTo>
                  <a:lnTo>
                    <a:pt x="1247" y="12348"/>
                  </a:lnTo>
                  <a:lnTo>
                    <a:pt x="315" y="19256"/>
                  </a:lnTo>
                  <a:lnTo>
                    <a:pt x="0" y="40974"/>
                  </a:lnTo>
                  <a:lnTo>
                    <a:pt x="3720" y="52483"/>
                  </a:lnTo>
                  <a:lnTo>
                    <a:pt x="6688" y="57528"/>
                  </a:lnTo>
                  <a:lnTo>
                    <a:pt x="15630" y="65014"/>
                  </a:lnTo>
                  <a:lnTo>
                    <a:pt x="20977" y="67998"/>
                  </a:lnTo>
                  <a:lnTo>
                    <a:pt x="34445" y="69433"/>
                  </a:lnTo>
                  <a:lnTo>
                    <a:pt x="41988" y="68828"/>
                  </a:lnTo>
                  <a:lnTo>
                    <a:pt x="56013" y="62511"/>
                  </a:lnTo>
                  <a:lnTo>
                    <a:pt x="82264" y="41208"/>
                  </a:lnTo>
                  <a:lnTo>
                    <a:pt x="102878" y="5303"/>
                  </a:lnTo>
                  <a:lnTo>
                    <a:pt x="103837" y="2791"/>
                  </a:lnTo>
                  <a:lnTo>
                    <a:pt x="103771" y="1116"/>
                  </a:lnTo>
                  <a:lnTo>
                    <a:pt x="103022" y="0"/>
                  </a:lnTo>
                  <a:lnTo>
                    <a:pt x="102522" y="667"/>
                  </a:lnTo>
                  <a:lnTo>
                    <a:pt x="101655" y="25753"/>
                  </a:lnTo>
                  <a:lnTo>
                    <a:pt x="108304" y="60936"/>
                  </a:lnTo>
                  <a:lnTo>
                    <a:pt x="119211" y="102640"/>
                  </a:lnTo>
                  <a:lnTo>
                    <a:pt x="131380" y="146276"/>
                  </a:lnTo>
                  <a:lnTo>
                    <a:pt x="140552" y="187114"/>
                  </a:lnTo>
                  <a:lnTo>
                    <a:pt x="140995" y="222654"/>
                  </a:lnTo>
                  <a:lnTo>
                    <a:pt x="134589" y="240945"/>
                  </a:lnTo>
                  <a:lnTo>
                    <a:pt x="129917" y="248786"/>
                  </a:lnTo>
                  <a:lnTo>
                    <a:pt x="123274" y="254013"/>
                  </a:lnTo>
                  <a:lnTo>
                    <a:pt x="106487" y="259821"/>
                  </a:lnTo>
                  <a:lnTo>
                    <a:pt x="87266" y="258639"/>
                  </a:lnTo>
                  <a:lnTo>
                    <a:pt x="67670" y="251999"/>
                  </a:lnTo>
                  <a:lnTo>
                    <a:pt x="31673" y="226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017"/>
            <p:cNvSpPr/>
            <p:nvPr>
              <p:custDataLst>
                <p:tags r:id="rId129"/>
              </p:custDataLst>
            </p:nvPr>
          </p:nvSpPr>
          <p:spPr>
            <a:xfrm>
              <a:off x="984250" y="679450"/>
              <a:ext cx="406401" cy="241301"/>
            </a:xfrm>
            <a:custGeom>
              <a:avLst/>
              <a:gdLst/>
              <a:ahLst/>
              <a:cxnLst/>
              <a:rect l="0" t="0" r="0" b="0"/>
              <a:pathLst>
                <a:path w="406401" h="241301">
                  <a:moveTo>
                    <a:pt x="0" y="241300"/>
                  </a:moveTo>
                  <a:lnTo>
                    <a:pt x="0" y="241300"/>
                  </a:lnTo>
                  <a:lnTo>
                    <a:pt x="28248" y="197355"/>
                  </a:lnTo>
                  <a:lnTo>
                    <a:pt x="58416" y="163208"/>
                  </a:lnTo>
                  <a:lnTo>
                    <a:pt x="81277" y="146200"/>
                  </a:lnTo>
                  <a:lnTo>
                    <a:pt x="107101" y="129216"/>
                  </a:lnTo>
                  <a:lnTo>
                    <a:pt x="136312" y="112250"/>
                  </a:lnTo>
                  <a:lnTo>
                    <a:pt x="167780" y="95294"/>
                  </a:lnTo>
                  <a:lnTo>
                    <a:pt x="200754" y="78346"/>
                  </a:lnTo>
                  <a:lnTo>
                    <a:pt x="231908" y="62814"/>
                  </a:lnTo>
                  <a:lnTo>
                    <a:pt x="261850" y="48226"/>
                  </a:lnTo>
                  <a:lnTo>
                    <a:pt x="290983" y="34267"/>
                  </a:lnTo>
                  <a:lnTo>
                    <a:pt x="336524" y="14995"/>
                  </a:lnTo>
                  <a:lnTo>
                    <a:pt x="380522" y="1856"/>
                  </a:lnTo>
                  <a:lnTo>
                    <a:pt x="406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018"/>
            <p:cNvSpPr/>
            <p:nvPr>
              <p:custDataLst>
                <p:tags r:id="rId130"/>
              </p:custDataLst>
            </p:nvPr>
          </p:nvSpPr>
          <p:spPr>
            <a:xfrm>
              <a:off x="1204012" y="800100"/>
              <a:ext cx="33645" cy="355601"/>
            </a:xfrm>
            <a:custGeom>
              <a:avLst/>
              <a:gdLst/>
              <a:ahLst/>
              <a:cxnLst/>
              <a:rect l="0" t="0" r="0" b="0"/>
              <a:pathLst>
                <a:path w="33645" h="355601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1930" y="1881"/>
                  </a:lnTo>
                  <a:lnTo>
                    <a:pt x="0" y="3371"/>
                  </a:lnTo>
                  <a:lnTo>
                    <a:pt x="7040" y="46318"/>
                  </a:lnTo>
                  <a:lnTo>
                    <a:pt x="17321" y="93530"/>
                  </a:lnTo>
                  <a:lnTo>
                    <a:pt x="22721" y="129058"/>
                  </a:lnTo>
                  <a:lnTo>
                    <a:pt x="27473" y="167896"/>
                  </a:lnTo>
                  <a:lnTo>
                    <a:pt x="31231" y="208676"/>
                  </a:lnTo>
                  <a:lnTo>
                    <a:pt x="32902" y="250319"/>
                  </a:lnTo>
                  <a:lnTo>
                    <a:pt x="33644" y="286701"/>
                  </a:lnTo>
                  <a:lnTo>
                    <a:pt x="32181" y="327424"/>
                  </a:lnTo>
                  <a:lnTo>
                    <a:pt x="29090" y="343078"/>
                  </a:lnTo>
                  <a:lnTo>
                    <a:pt x="21538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952"/>
          <p:cNvGrpSpPr/>
          <p:nvPr/>
        </p:nvGrpSpPr>
        <p:grpSpPr>
          <a:xfrm>
            <a:off x="2228850" y="754380"/>
            <a:ext cx="234951" cy="325121"/>
            <a:chOff x="2228850" y="754380"/>
            <a:chExt cx="234951" cy="325121"/>
          </a:xfrm>
        </p:grpSpPr>
        <p:sp>
          <p:nvSpPr>
            <p:cNvPr id="318" name="SMARTInkShape-5019"/>
            <p:cNvSpPr/>
            <p:nvPr>
              <p:custDataLst>
                <p:tags r:id="rId123"/>
              </p:custDataLst>
            </p:nvPr>
          </p:nvSpPr>
          <p:spPr>
            <a:xfrm>
              <a:off x="2235200" y="1003300"/>
              <a:ext cx="228601" cy="73222"/>
            </a:xfrm>
            <a:custGeom>
              <a:avLst/>
              <a:gdLst/>
              <a:ahLst/>
              <a:cxnLst/>
              <a:rect l="0" t="0" r="0" b="0"/>
              <a:pathLst>
                <a:path w="228601" h="73222">
                  <a:moveTo>
                    <a:pt x="0" y="69850"/>
                  </a:moveTo>
                  <a:lnTo>
                    <a:pt x="0" y="69850"/>
                  </a:lnTo>
                  <a:lnTo>
                    <a:pt x="6742" y="73221"/>
                  </a:lnTo>
                  <a:lnTo>
                    <a:pt x="24418" y="71946"/>
                  </a:lnTo>
                  <a:lnTo>
                    <a:pt x="61014" y="63729"/>
                  </a:lnTo>
                  <a:lnTo>
                    <a:pt x="93439" y="54430"/>
                  </a:lnTo>
                  <a:lnTo>
                    <a:pt x="127606" y="42535"/>
                  </a:lnTo>
                  <a:lnTo>
                    <a:pt x="173903" y="2138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020"/>
            <p:cNvSpPr/>
            <p:nvPr>
              <p:custDataLst>
                <p:tags r:id="rId124"/>
              </p:custDataLst>
            </p:nvPr>
          </p:nvSpPr>
          <p:spPr>
            <a:xfrm>
              <a:off x="2228850" y="754380"/>
              <a:ext cx="215901" cy="83821"/>
            </a:xfrm>
            <a:custGeom>
              <a:avLst/>
              <a:gdLst/>
              <a:ahLst/>
              <a:cxnLst/>
              <a:rect l="0" t="0" r="0" b="0"/>
              <a:pathLst>
                <a:path w="215901" h="83821">
                  <a:moveTo>
                    <a:pt x="0" y="83820"/>
                  </a:moveTo>
                  <a:lnTo>
                    <a:pt x="0" y="83820"/>
                  </a:lnTo>
                  <a:lnTo>
                    <a:pt x="0" y="74982"/>
                  </a:lnTo>
                  <a:lnTo>
                    <a:pt x="47089" y="47143"/>
                  </a:lnTo>
                  <a:lnTo>
                    <a:pt x="80195" y="30125"/>
                  </a:lnTo>
                  <a:lnTo>
                    <a:pt x="116076" y="15505"/>
                  </a:lnTo>
                  <a:lnTo>
                    <a:pt x="149426" y="5715"/>
                  </a:lnTo>
                  <a:lnTo>
                    <a:pt x="188443" y="0"/>
                  </a:lnTo>
                  <a:lnTo>
                    <a:pt x="215900" y="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021"/>
            <p:cNvSpPr/>
            <p:nvPr>
              <p:custDataLst>
                <p:tags r:id="rId125"/>
              </p:custDataLst>
            </p:nvPr>
          </p:nvSpPr>
          <p:spPr>
            <a:xfrm>
              <a:off x="2305050" y="806450"/>
              <a:ext cx="69851" cy="273051"/>
            </a:xfrm>
            <a:custGeom>
              <a:avLst/>
              <a:gdLst/>
              <a:ahLst/>
              <a:cxnLst/>
              <a:rect l="0" t="0" r="0" b="0"/>
              <a:pathLst>
                <a:path w="69851" h="273051">
                  <a:moveTo>
                    <a:pt x="0" y="0"/>
                  </a:moveTo>
                  <a:lnTo>
                    <a:pt x="0" y="0"/>
                  </a:lnTo>
                  <a:lnTo>
                    <a:pt x="17677" y="45466"/>
                  </a:lnTo>
                  <a:lnTo>
                    <a:pt x="27612" y="81591"/>
                  </a:lnTo>
                  <a:lnTo>
                    <a:pt x="37672" y="123046"/>
                  </a:lnTo>
                  <a:lnTo>
                    <a:pt x="44495" y="160285"/>
                  </a:lnTo>
                  <a:lnTo>
                    <a:pt x="51761" y="195651"/>
                  </a:lnTo>
                  <a:lnTo>
                    <a:pt x="61903" y="239769"/>
                  </a:lnTo>
                  <a:lnTo>
                    <a:pt x="698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953"/>
          <p:cNvGrpSpPr/>
          <p:nvPr/>
        </p:nvGrpSpPr>
        <p:grpSpPr>
          <a:xfrm>
            <a:off x="2856187" y="736600"/>
            <a:ext cx="668064" cy="216760"/>
            <a:chOff x="2856187" y="736600"/>
            <a:chExt cx="668064" cy="216760"/>
          </a:xfrm>
        </p:grpSpPr>
        <p:sp>
          <p:nvSpPr>
            <p:cNvPr id="322" name="SMARTInkShape-5022"/>
            <p:cNvSpPr/>
            <p:nvPr>
              <p:custDataLst>
                <p:tags r:id="rId118"/>
              </p:custDataLst>
            </p:nvPr>
          </p:nvSpPr>
          <p:spPr>
            <a:xfrm>
              <a:off x="3429000" y="736600"/>
              <a:ext cx="95251" cy="173524"/>
            </a:xfrm>
            <a:custGeom>
              <a:avLst/>
              <a:gdLst/>
              <a:ahLst/>
              <a:cxnLst/>
              <a:rect l="0" t="0" r="0" b="0"/>
              <a:pathLst>
                <a:path w="95251" h="173524">
                  <a:moveTo>
                    <a:pt x="0" y="31750"/>
                  </a:moveTo>
                  <a:lnTo>
                    <a:pt x="0" y="31750"/>
                  </a:lnTo>
                  <a:lnTo>
                    <a:pt x="14305" y="31750"/>
                  </a:lnTo>
                  <a:lnTo>
                    <a:pt x="20704" y="35513"/>
                  </a:lnTo>
                  <a:lnTo>
                    <a:pt x="32240" y="47446"/>
                  </a:lnTo>
                  <a:lnTo>
                    <a:pt x="36310" y="52798"/>
                  </a:lnTo>
                  <a:lnTo>
                    <a:pt x="40832" y="68151"/>
                  </a:lnTo>
                  <a:lnTo>
                    <a:pt x="43735" y="110123"/>
                  </a:lnTo>
                  <a:lnTo>
                    <a:pt x="44356" y="156040"/>
                  </a:lnTo>
                  <a:lnTo>
                    <a:pt x="43702" y="168129"/>
                  </a:lnTo>
                  <a:lnTo>
                    <a:pt x="42540" y="171352"/>
                  </a:lnTo>
                  <a:lnTo>
                    <a:pt x="41060" y="173502"/>
                  </a:lnTo>
                  <a:lnTo>
                    <a:pt x="39368" y="173523"/>
                  </a:lnTo>
                  <a:lnTo>
                    <a:pt x="37534" y="172127"/>
                  </a:lnTo>
                  <a:lnTo>
                    <a:pt x="35606" y="169785"/>
                  </a:lnTo>
                  <a:lnTo>
                    <a:pt x="27442" y="137855"/>
                  </a:lnTo>
                  <a:lnTo>
                    <a:pt x="23261" y="91646"/>
                  </a:lnTo>
                  <a:lnTo>
                    <a:pt x="30724" y="45420"/>
                  </a:lnTo>
                  <a:lnTo>
                    <a:pt x="40466" y="25126"/>
                  </a:lnTo>
                  <a:lnTo>
                    <a:pt x="59377" y="1281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023"/>
            <p:cNvSpPr/>
            <p:nvPr>
              <p:custDataLst>
                <p:tags r:id="rId119"/>
              </p:custDataLst>
            </p:nvPr>
          </p:nvSpPr>
          <p:spPr>
            <a:xfrm>
              <a:off x="3307369" y="782766"/>
              <a:ext cx="102582" cy="102743"/>
            </a:xfrm>
            <a:custGeom>
              <a:avLst/>
              <a:gdLst/>
              <a:ahLst/>
              <a:cxnLst/>
              <a:rect l="0" t="0" r="0" b="0"/>
              <a:pathLst>
                <a:path w="102582" h="102743">
                  <a:moveTo>
                    <a:pt x="102581" y="10984"/>
                  </a:moveTo>
                  <a:lnTo>
                    <a:pt x="102581" y="10984"/>
                  </a:lnTo>
                  <a:lnTo>
                    <a:pt x="63985" y="0"/>
                  </a:lnTo>
                  <a:lnTo>
                    <a:pt x="43402" y="674"/>
                  </a:lnTo>
                  <a:lnTo>
                    <a:pt x="35612" y="1994"/>
                  </a:lnTo>
                  <a:lnTo>
                    <a:pt x="21311" y="10987"/>
                  </a:lnTo>
                  <a:lnTo>
                    <a:pt x="14534" y="17336"/>
                  </a:lnTo>
                  <a:lnTo>
                    <a:pt x="5123" y="33798"/>
                  </a:lnTo>
                  <a:lnTo>
                    <a:pt x="0" y="52168"/>
                  </a:lnTo>
                  <a:lnTo>
                    <a:pt x="74" y="69740"/>
                  </a:lnTo>
                  <a:lnTo>
                    <a:pt x="8104" y="85076"/>
                  </a:lnTo>
                  <a:lnTo>
                    <a:pt x="14196" y="92128"/>
                  </a:lnTo>
                  <a:lnTo>
                    <a:pt x="30373" y="99965"/>
                  </a:lnTo>
                  <a:lnTo>
                    <a:pt x="47911" y="102742"/>
                  </a:lnTo>
                  <a:lnTo>
                    <a:pt x="62761" y="101625"/>
                  </a:lnTo>
                  <a:lnTo>
                    <a:pt x="68273" y="98928"/>
                  </a:lnTo>
                  <a:lnTo>
                    <a:pt x="76279" y="90287"/>
                  </a:lnTo>
                  <a:lnTo>
                    <a:pt x="77285" y="85019"/>
                  </a:lnTo>
                  <a:lnTo>
                    <a:pt x="74640" y="73522"/>
                  </a:lnTo>
                  <a:lnTo>
                    <a:pt x="61847" y="51778"/>
                  </a:lnTo>
                  <a:lnTo>
                    <a:pt x="32731" y="2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024"/>
            <p:cNvSpPr/>
            <p:nvPr>
              <p:custDataLst>
                <p:tags r:id="rId120"/>
              </p:custDataLst>
            </p:nvPr>
          </p:nvSpPr>
          <p:spPr>
            <a:xfrm>
              <a:off x="3162300" y="768350"/>
              <a:ext cx="101601" cy="144566"/>
            </a:xfrm>
            <a:custGeom>
              <a:avLst/>
              <a:gdLst/>
              <a:ahLst/>
              <a:cxnLst/>
              <a:rect l="0" t="0" r="0" b="0"/>
              <a:pathLst>
                <a:path w="101601" h="144566">
                  <a:moveTo>
                    <a:pt x="0" y="25400"/>
                  </a:moveTo>
                  <a:lnTo>
                    <a:pt x="0" y="25400"/>
                  </a:lnTo>
                  <a:lnTo>
                    <a:pt x="10139" y="21036"/>
                  </a:lnTo>
                  <a:lnTo>
                    <a:pt x="20251" y="18933"/>
                  </a:lnTo>
                  <a:lnTo>
                    <a:pt x="21967" y="17561"/>
                  </a:lnTo>
                  <a:lnTo>
                    <a:pt x="24722" y="13660"/>
                  </a:lnTo>
                  <a:lnTo>
                    <a:pt x="26980" y="13127"/>
                  </a:lnTo>
                  <a:lnTo>
                    <a:pt x="28570" y="12984"/>
                  </a:lnTo>
                  <a:lnTo>
                    <a:pt x="37549" y="16155"/>
                  </a:lnTo>
                  <a:lnTo>
                    <a:pt x="52518" y="31676"/>
                  </a:lnTo>
                  <a:lnTo>
                    <a:pt x="70764" y="62911"/>
                  </a:lnTo>
                  <a:lnTo>
                    <a:pt x="81894" y="102320"/>
                  </a:lnTo>
                  <a:lnTo>
                    <a:pt x="85081" y="121675"/>
                  </a:lnTo>
                  <a:lnTo>
                    <a:pt x="84145" y="137334"/>
                  </a:lnTo>
                  <a:lnTo>
                    <a:pt x="82908" y="141650"/>
                  </a:lnTo>
                  <a:lnTo>
                    <a:pt x="81378" y="143822"/>
                  </a:lnTo>
                  <a:lnTo>
                    <a:pt x="79652" y="144565"/>
                  </a:lnTo>
                  <a:lnTo>
                    <a:pt x="77795" y="143649"/>
                  </a:lnTo>
                  <a:lnTo>
                    <a:pt x="73852" y="138868"/>
                  </a:lnTo>
                  <a:lnTo>
                    <a:pt x="67665" y="118130"/>
                  </a:lnTo>
                  <a:lnTo>
                    <a:pt x="68105" y="72788"/>
                  </a:lnTo>
                  <a:lnTo>
                    <a:pt x="76075" y="31523"/>
                  </a:lnTo>
                  <a:lnTo>
                    <a:pt x="85316" y="1565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025"/>
            <p:cNvSpPr/>
            <p:nvPr>
              <p:custDataLst>
                <p:tags r:id="rId121"/>
              </p:custDataLst>
            </p:nvPr>
          </p:nvSpPr>
          <p:spPr>
            <a:xfrm>
              <a:off x="2999892" y="800100"/>
              <a:ext cx="111609" cy="123065"/>
            </a:xfrm>
            <a:custGeom>
              <a:avLst/>
              <a:gdLst/>
              <a:ahLst/>
              <a:cxnLst/>
              <a:rect l="0" t="0" r="0" b="0"/>
              <a:pathLst>
                <a:path w="111609" h="123065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2198" y="21048"/>
                  </a:lnTo>
                  <a:lnTo>
                    <a:pt x="72149" y="42063"/>
                  </a:lnTo>
                  <a:lnTo>
                    <a:pt x="93253" y="69535"/>
                  </a:lnTo>
                  <a:lnTo>
                    <a:pt x="105072" y="93275"/>
                  </a:lnTo>
                  <a:lnTo>
                    <a:pt x="106822" y="107072"/>
                  </a:lnTo>
                  <a:lnTo>
                    <a:pt x="106301" y="113715"/>
                  </a:lnTo>
                  <a:lnTo>
                    <a:pt x="104542" y="118143"/>
                  </a:lnTo>
                  <a:lnTo>
                    <a:pt x="101958" y="121096"/>
                  </a:lnTo>
                  <a:lnTo>
                    <a:pt x="98825" y="123064"/>
                  </a:lnTo>
                  <a:lnTo>
                    <a:pt x="96030" y="122965"/>
                  </a:lnTo>
                  <a:lnTo>
                    <a:pt x="93462" y="121488"/>
                  </a:lnTo>
                  <a:lnTo>
                    <a:pt x="80899" y="105607"/>
                  </a:lnTo>
                  <a:lnTo>
                    <a:pt x="68956" y="67980"/>
                  </a:lnTo>
                  <a:lnTo>
                    <a:pt x="66593" y="33469"/>
                  </a:lnTo>
                  <a:lnTo>
                    <a:pt x="69604" y="25135"/>
                  </a:lnTo>
                  <a:lnTo>
                    <a:pt x="80475" y="12112"/>
                  </a:lnTo>
                  <a:lnTo>
                    <a:pt x="92832" y="5383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026"/>
            <p:cNvSpPr/>
            <p:nvPr>
              <p:custDataLst>
                <p:tags r:id="rId122"/>
              </p:custDataLst>
            </p:nvPr>
          </p:nvSpPr>
          <p:spPr>
            <a:xfrm>
              <a:off x="2856187" y="848738"/>
              <a:ext cx="160064" cy="104622"/>
            </a:xfrm>
            <a:custGeom>
              <a:avLst/>
              <a:gdLst/>
              <a:ahLst/>
              <a:cxnLst/>
              <a:rect l="0" t="0" r="0" b="0"/>
              <a:pathLst>
                <a:path w="160064" h="104622">
                  <a:moveTo>
                    <a:pt x="26713" y="40262"/>
                  </a:moveTo>
                  <a:lnTo>
                    <a:pt x="26713" y="40262"/>
                  </a:lnTo>
                  <a:lnTo>
                    <a:pt x="15778" y="45729"/>
                  </a:lnTo>
                  <a:lnTo>
                    <a:pt x="59493" y="28291"/>
                  </a:lnTo>
                  <a:lnTo>
                    <a:pt x="78915" y="19939"/>
                  </a:lnTo>
                  <a:lnTo>
                    <a:pt x="82681" y="16835"/>
                  </a:lnTo>
                  <a:lnTo>
                    <a:pt x="86865" y="9624"/>
                  </a:lnTo>
                  <a:lnTo>
                    <a:pt x="86570" y="6431"/>
                  </a:lnTo>
                  <a:lnTo>
                    <a:pt x="84963" y="3597"/>
                  </a:lnTo>
                  <a:lnTo>
                    <a:pt x="82479" y="1002"/>
                  </a:lnTo>
                  <a:lnTo>
                    <a:pt x="70313" y="0"/>
                  </a:lnTo>
                  <a:lnTo>
                    <a:pt x="62130" y="721"/>
                  </a:lnTo>
                  <a:lnTo>
                    <a:pt x="45511" y="9047"/>
                  </a:lnTo>
                  <a:lnTo>
                    <a:pt x="29423" y="22861"/>
                  </a:lnTo>
                  <a:lnTo>
                    <a:pt x="9877" y="49766"/>
                  </a:lnTo>
                  <a:lnTo>
                    <a:pt x="2062" y="67299"/>
                  </a:lnTo>
                  <a:lnTo>
                    <a:pt x="0" y="82617"/>
                  </a:lnTo>
                  <a:lnTo>
                    <a:pt x="437" y="89665"/>
                  </a:lnTo>
                  <a:lnTo>
                    <a:pt x="4257" y="95070"/>
                  </a:lnTo>
                  <a:lnTo>
                    <a:pt x="17908" y="102956"/>
                  </a:lnTo>
                  <a:lnTo>
                    <a:pt x="52170" y="104621"/>
                  </a:lnTo>
                  <a:lnTo>
                    <a:pt x="93601" y="93903"/>
                  </a:lnTo>
                  <a:lnTo>
                    <a:pt x="133785" y="77322"/>
                  </a:lnTo>
                  <a:lnTo>
                    <a:pt x="160063" y="6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954"/>
          <p:cNvGrpSpPr/>
          <p:nvPr/>
        </p:nvGrpSpPr>
        <p:grpSpPr>
          <a:xfrm>
            <a:off x="3975100" y="774700"/>
            <a:ext cx="203201" cy="107951"/>
            <a:chOff x="3975100" y="774700"/>
            <a:chExt cx="203201" cy="107951"/>
          </a:xfrm>
        </p:grpSpPr>
        <p:sp>
          <p:nvSpPr>
            <p:cNvPr id="328" name="SMARTInkShape-5027"/>
            <p:cNvSpPr/>
            <p:nvPr>
              <p:custDataLst>
                <p:tags r:id="rId116"/>
              </p:custDataLst>
            </p:nvPr>
          </p:nvSpPr>
          <p:spPr>
            <a:xfrm>
              <a:off x="4013200" y="8572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13667" y="20330"/>
                  </a:lnTo>
                  <a:lnTo>
                    <a:pt x="48421" y="13863"/>
                  </a:lnTo>
                  <a:lnTo>
                    <a:pt x="91958" y="47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028"/>
            <p:cNvSpPr/>
            <p:nvPr>
              <p:custDataLst>
                <p:tags r:id="rId117"/>
              </p:custDataLst>
            </p:nvPr>
          </p:nvSpPr>
          <p:spPr>
            <a:xfrm>
              <a:off x="3975100" y="7747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6479" y="18344"/>
                  </a:lnTo>
                  <a:lnTo>
                    <a:pt x="46087" y="10212"/>
                  </a:lnTo>
                  <a:lnTo>
                    <a:pt x="86406" y="4123"/>
                  </a:lnTo>
                  <a:lnTo>
                    <a:pt x="133004" y="1222"/>
                  </a:lnTo>
                  <a:lnTo>
                    <a:pt x="175815" y="36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955"/>
          <p:cNvGrpSpPr/>
          <p:nvPr/>
        </p:nvGrpSpPr>
        <p:grpSpPr>
          <a:xfrm>
            <a:off x="4660900" y="534646"/>
            <a:ext cx="266701" cy="417774"/>
            <a:chOff x="4660900" y="534646"/>
            <a:chExt cx="266701" cy="417774"/>
          </a:xfrm>
        </p:grpSpPr>
        <p:sp>
          <p:nvSpPr>
            <p:cNvPr id="331" name="SMARTInkShape-5029"/>
            <p:cNvSpPr/>
            <p:nvPr>
              <p:custDataLst>
                <p:tags r:id="rId114"/>
              </p:custDataLst>
            </p:nvPr>
          </p:nvSpPr>
          <p:spPr>
            <a:xfrm>
              <a:off x="4660900" y="534646"/>
              <a:ext cx="135207" cy="417774"/>
            </a:xfrm>
            <a:custGeom>
              <a:avLst/>
              <a:gdLst/>
              <a:ahLst/>
              <a:cxnLst/>
              <a:rect l="0" t="0" r="0" b="0"/>
              <a:pathLst>
                <a:path w="135207" h="417774">
                  <a:moveTo>
                    <a:pt x="0" y="151154"/>
                  </a:moveTo>
                  <a:lnTo>
                    <a:pt x="0" y="151154"/>
                  </a:lnTo>
                  <a:lnTo>
                    <a:pt x="5467" y="140219"/>
                  </a:lnTo>
                  <a:lnTo>
                    <a:pt x="7172" y="140336"/>
                  </a:lnTo>
                  <a:lnTo>
                    <a:pt x="12831" y="142348"/>
                  </a:lnTo>
                  <a:lnTo>
                    <a:pt x="18167" y="153120"/>
                  </a:lnTo>
                  <a:lnTo>
                    <a:pt x="30713" y="198893"/>
                  </a:lnTo>
                  <a:lnTo>
                    <a:pt x="34817" y="233519"/>
                  </a:lnTo>
                  <a:lnTo>
                    <a:pt x="37347" y="272428"/>
                  </a:lnTo>
                  <a:lnTo>
                    <a:pt x="40822" y="313238"/>
                  </a:lnTo>
                  <a:lnTo>
                    <a:pt x="40956" y="349251"/>
                  </a:lnTo>
                  <a:lnTo>
                    <a:pt x="38946" y="391647"/>
                  </a:lnTo>
                  <a:lnTo>
                    <a:pt x="38267" y="417773"/>
                  </a:lnTo>
                  <a:lnTo>
                    <a:pt x="37505" y="417094"/>
                  </a:lnTo>
                  <a:lnTo>
                    <a:pt x="34778" y="408815"/>
                  </a:lnTo>
                  <a:lnTo>
                    <a:pt x="36018" y="374802"/>
                  </a:lnTo>
                  <a:lnTo>
                    <a:pt x="40938" y="331692"/>
                  </a:lnTo>
                  <a:lnTo>
                    <a:pt x="44225" y="305379"/>
                  </a:lnTo>
                  <a:lnTo>
                    <a:pt x="47122" y="275138"/>
                  </a:lnTo>
                  <a:lnTo>
                    <a:pt x="49759" y="242276"/>
                  </a:lnTo>
                  <a:lnTo>
                    <a:pt x="52223" y="207669"/>
                  </a:lnTo>
                  <a:lnTo>
                    <a:pt x="57393" y="173308"/>
                  </a:lnTo>
                  <a:lnTo>
                    <a:pt x="64367" y="139112"/>
                  </a:lnTo>
                  <a:lnTo>
                    <a:pt x="72546" y="105026"/>
                  </a:lnTo>
                  <a:lnTo>
                    <a:pt x="79408" y="78069"/>
                  </a:lnTo>
                  <a:lnTo>
                    <a:pt x="90796" y="36827"/>
                  </a:lnTo>
                  <a:lnTo>
                    <a:pt x="105140" y="6664"/>
                  </a:lnTo>
                  <a:lnTo>
                    <a:pt x="109605" y="2616"/>
                  </a:lnTo>
                  <a:lnTo>
                    <a:pt x="113992" y="623"/>
                  </a:lnTo>
                  <a:lnTo>
                    <a:pt x="118328" y="0"/>
                  </a:lnTo>
                  <a:lnTo>
                    <a:pt x="121924" y="3818"/>
                  </a:lnTo>
                  <a:lnTo>
                    <a:pt x="130357" y="31534"/>
                  </a:lnTo>
                  <a:lnTo>
                    <a:pt x="135206" y="78317"/>
                  </a:lnTo>
                  <a:lnTo>
                    <a:pt x="131588" y="111491"/>
                  </a:lnTo>
                  <a:lnTo>
                    <a:pt x="114876" y="158530"/>
                  </a:lnTo>
                  <a:lnTo>
                    <a:pt x="75921" y="202758"/>
                  </a:lnTo>
                  <a:lnTo>
                    <a:pt x="59848" y="218539"/>
                  </a:lnTo>
                  <a:lnTo>
                    <a:pt x="52600" y="222888"/>
                  </a:lnTo>
                  <a:lnTo>
                    <a:pt x="25400" y="227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030"/>
            <p:cNvSpPr/>
            <p:nvPr>
              <p:custDataLst>
                <p:tags r:id="rId115"/>
              </p:custDataLst>
            </p:nvPr>
          </p:nvSpPr>
          <p:spPr>
            <a:xfrm>
              <a:off x="4789665" y="685800"/>
              <a:ext cx="137936" cy="227621"/>
            </a:xfrm>
            <a:custGeom>
              <a:avLst/>
              <a:gdLst/>
              <a:ahLst/>
              <a:cxnLst/>
              <a:rect l="0" t="0" r="0" b="0"/>
              <a:pathLst>
                <a:path w="137936" h="227621">
                  <a:moveTo>
                    <a:pt x="10935" y="120650"/>
                  </a:moveTo>
                  <a:lnTo>
                    <a:pt x="10935" y="120650"/>
                  </a:lnTo>
                  <a:lnTo>
                    <a:pt x="4193" y="117279"/>
                  </a:lnTo>
                  <a:lnTo>
                    <a:pt x="2207" y="114875"/>
                  </a:lnTo>
                  <a:lnTo>
                    <a:pt x="0" y="108441"/>
                  </a:lnTo>
                  <a:lnTo>
                    <a:pt x="1529" y="105455"/>
                  </a:lnTo>
                  <a:lnTo>
                    <a:pt x="8871" y="100256"/>
                  </a:lnTo>
                  <a:lnTo>
                    <a:pt x="21071" y="99356"/>
                  </a:lnTo>
                  <a:lnTo>
                    <a:pt x="28276" y="100104"/>
                  </a:lnTo>
                  <a:lnTo>
                    <a:pt x="51900" y="111270"/>
                  </a:lnTo>
                  <a:lnTo>
                    <a:pt x="76773" y="138097"/>
                  </a:lnTo>
                  <a:lnTo>
                    <a:pt x="91904" y="176227"/>
                  </a:lnTo>
                  <a:lnTo>
                    <a:pt x="92547" y="198738"/>
                  </a:lnTo>
                  <a:lnTo>
                    <a:pt x="88129" y="216034"/>
                  </a:lnTo>
                  <a:lnTo>
                    <a:pt x="81462" y="226072"/>
                  </a:lnTo>
                  <a:lnTo>
                    <a:pt x="77708" y="227620"/>
                  </a:lnTo>
                  <a:lnTo>
                    <a:pt x="73795" y="227241"/>
                  </a:lnTo>
                  <a:lnTo>
                    <a:pt x="69774" y="225578"/>
                  </a:lnTo>
                  <a:lnTo>
                    <a:pt x="63426" y="214322"/>
                  </a:lnTo>
                  <a:lnTo>
                    <a:pt x="58959" y="194737"/>
                  </a:lnTo>
                  <a:lnTo>
                    <a:pt x="56973" y="164867"/>
                  </a:lnTo>
                  <a:lnTo>
                    <a:pt x="59854" y="124780"/>
                  </a:lnTo>
                  <a:lnTo>
                    <a:pt x="68660" y="82974"/>
                  </a:lnTo>
                  <a:lnTo>
                    <a:pt x="96713" y="37755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956"/>
          <p:cNvGrpSpPr/>
          <p:nvPr/>
        </p:nvGrpSpPr>
        <p:grpSpPr>
          <a:xfrm>
            <a:off x="5164875" y="534431"/>
            <a:ext cx="1051776" cy="481570"/>
            <a:chOff x="5164875" y="534431"/>
            <a:chExt cx="1051776" cy="481570"/>
          </a:xfrm>
        </p:grpSpPr>
        <p:sp>
          <p:nvSpPr>
            <p:cNvPr id="334" name="SMARTInkShape-5031"/>
            <p:cNvSpPr/>
            <p:nvPr>
              <p:custDataLst>
                <p:tags r:id="rId108"/>
              </p:custDataLst>
            </p:nvPr>
          </p:nvSpPr>
          <p:spPr>
            <a:xfrm>
              <a:off x="5164875" y="562080"/>
              <a:ext cx="86576" cy="352321"/>
            </a:xfrm>
            <a:custGeom>
              <a:avLst/>
              <a:gdLst/>
              <a:ahLst/>
              <a:cxnLst/>
              <a:rect l="0" t="0" r="0" b="0"/>
              <a:pathLst>
                <a:path w="86576" h="352321">
                  <a:moveTo>
                    <a:pt x="86575" y="9420"/>
                  </a:moveTo>
                  <a:lnTo>
                    <a:pt x="86575" y="9420"/>
                  </a:lnTo>
                  <a:lnTo>
                    <a:pt x="86575" y="582"/>
                  </a:lnTo>
                  <a:lnTo>
                    <a:pt x="85870" y="0"/>
                  </a:lnTo>
                  <a:lnTo>
                    <a:pt x="84693" y="318"/>
                  </a:lnTo>
                  <a:lnTo>
                    <a:pt x="70995" y="12639"/>
                  </a:lnTo>
                  <a:lnTo>
                    <a:pt x="47229" y="42908"/>
                  </a:lnTo>
                  <a:lnTo>
                    <a:pt x="29812" y="80513"/>
                  </a:lnTo>
                  <a:lnTo>
                    <a:pt x="21217" y="103382"/>
                  </a:lnTo>
                  <a:lnTo>
                    <a:pt x="14074" y="129211"/>
                  </a:lnTo>
                  <a:lnTo>
                    <a:pt x="7902" y="157014"/>
                  </a:lnTo>
                  <a:lnTo>
                    <a:pt x="2376" y="186133"/>
                  </a:lnTo>
                  <a:lnTo>
                    <a:pt x="104" y="212601"/>
                  </a:lnTo>
                  <a:lnTo>
                    <a:pt x="0" y="237302"/>
                  </a:lnTo>
                  <a:lnTo>
                    <a:pt x="5764" y="280739"/>
                  </a:lnTo>
                  <a:lnTo>
                    <a:pt x="20085" y="314157"/>
                  </a:lnTo>
                  <a:lnTo>
                    <a:pt x="30254" y="325467"/>
                  </a:lnTo>
                  <a:lnTo>
                    <a:pt x="80225" y="352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5032"/>
            <p:cNvSpPr/>
            <p:nvPr>
              <p:custDataLst>
                <p:tags r:id="rId109"/>
              </p:custDataLst>
            </p:nvPr>
          </p:nvSpPr>
          <p:spPr>
            <a:xfrm>
              <a:off x="5349203" y="534431"/>
              <a:ext cx="168948" cy="366171"/>
            </a:xfrm>
            <a:custGeom>
              <a:avLst/>
              <a:gdLst/>
              <a:ahLst/>
              <a:cxnLst/>
              <a:rect l="0" t="0" r="0" b="0"/>
              <a:pathLst>
                <a:path w="168948" h="366171">
                  <a:moveTo>
                    <a:pt x="35597" y="183119"/>
                  </a:moveTo>
                  <a:lnTo>
                    <a:pt x="35597" y="183119"/>
                  </a:lnTo>
                  <a:lnTo>
                    <a:pt x="21813" y="227162"/>
                  </a:lnTo>
                  <a:lnTo>
                    <a:pt x="22968" y="265940"/>
                  </a:lnTo>
                  <a:lnTo>
                    <a:pt x="27073" y="308004"/>
                  </a:lnTo>
                  <a:lnTo>
                    <a:pt x="26936" y="352975"/>
                  </a:lnTo>
                  <a:lnTo>
                    <a:pt x="23986" y="363738"/>
                  </a:lnTo>
                  <a:lnTo>
                    <a:pt x="22212" y="365621"/>
                  </a:lnTo>
                  <a:lnTo>
                    <a:pt x="20324" y="366170"/>
                  </a:lnTo>
                  <a:lnTo>
                    <a:pt x="19065" y="363714"/>
                  </a:lnTo>
                  <a:lnTo>
                    <a:pt x="16878" y="318335"/>
                  </a:lnTo>
                  <a:lnTo>
                    <a:pt x="18576" y="276847"/>
                  </a:lnTo>
                  <a:lnTo>
                    <a:pt x="20016" y="251954"/>
                  </a:lnTo>
                  <a:lnTo>
                    <a:pt x="22387" y="221953"/>
                  </a:lnTo>
                  <a:lnTo>
                    <a:pt x="25379" y="188548"/>
                  </a:lnTo>
                  <a:lnTo>
                    <a:pt x="28785" y="152871"/>
                  </a:lnTo>
                  <a:lnTo>
                    <a:pt x="34583" y="121326"/>
                  </a:lnTo>
                  <a:lnTo>
                    <a:pt x="41977" y="92535"/>
                  </a:lnTo>
                  <a:lnTo>
                    <a:pt x="60304" y="45493"/>
                  </a:lnTo>
                  <a:lnTo>
                    <a:pt x="82561" y="17529"/>
                  </a:lnTo>
                  <a:lnTo>
                    <a:pt x="102801" y="3690"/>
                  </a:lnTo>
                  <a:lnTo>
                    <a:pt x="112150" y="0"/>
                  </a:lnTo>
                  <a:lnTo>
                    <a:pt x="121204" y="362"/>
                  </a:lnTo>
                  <a:lnTo>
                    <a:pt x="138791" y="8290"/>
                  </a:lnTo>
                  <a:lnTo>
                    <a:pt x="152252" y="24984"/>
                  </a:lnTo>
                  <a:lnTo>
                    <a:pt x="157817" y="35362"/>
                  </a:lnTo>
                  <a:lnTo>
                    <a:pt x="162119" y="61946"/>
                  </a:lnTo>
                  <a:lnTo>
                    <a:pt x="159562" y="92575"/>
                  </a:lnTo>
                  <a:lnTo>
                    <a:pt x="140844" y="140142"/>
                  </a:lnTo>
                  <a:lnTo>
                    <a:pt x="109114" y="180263"/>
                  </a:lnTo>
                  <a:lnTo>
                    <a:pt x="73608" y="207829"/>
                  </a:lnTo>
                  <a:lnTo>
                    <a:pt x="51315" y="215268"/>
                  </a:lnTo>
                  <a:lnTo>
                    <a:pt x="31529" y="214811"/>
                  </a:lnTo>
                  <a:lnTo>
                    <a:pt x="10168" y="208502"/>
                  </a:lnTo>
                  <a:lnTo>
                    <a:pt x="3128" y="205689"/>
                  </a:lnTo>
                  <a:lnTo>
                    <a:pt x="1251" y="205927"/>
                  </a:lnTo>
                  <a:lnTo>
                    <a:pt x="0" y="206791"/>
                  </a:lnTo>
                  <a:lnTo>
                    <a:pt x="6134" y="213395"/>
                  </a:lnTo>
                  <a:lnTo>
                    <a:pt x="43183" y="244995"/>
                  </a:lnTo>
                  <a:lnTo>
                    <a:pt x="83784" y="276398"/>
                  </a:lnTo>
                  <a:lnTo>
                    <a:pt x="130906" y="311428"/>
                  </a:lnTo>
                  <a:lnTo>
                    <a:pt x="168947" y="329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033"/>
            <p:cNvSpPr/>
            <p:nvPr>
              <p:custDataLst>
                <p:tags r:id="rId110"/>
              </p:custDataLst>
            </p:nvPr>
          </p:nvSpPr>
          <p:spPr>
            <a:xfrm>
              <a:off x="5584468" y="754808"/>
              <a:ext cx="136883" cy="111886"/>
            </a:xfrm>
            <a:custGeom>
              <a:avLst/>
              <a:gdLst/>
              <a:ahLst/>
              <a:cxnLst/>
              <a:rect l="0" t="0" r="0" b="0"/>
              <a:pathLst>
                <a:path w="136883" h="111886">
                  <a:moveTo>
                    <a:pt x="22582" y="57992"/>
                  </a:moveTo>
                  <a:lnTo>
                    <a:pt x="22582" y="57992"/>
                  </a:lnTo>
                  <a:lnTo>
                    <a:pt x="16494" y="57992"/>
                  </a:lnTo>
                  <a:lnTo>
                    <a:pt x="19681" y="57992"/>
                  </a:lnTo>
                  <a:lnTo>
                    <a:pt x="28464" y="54621"/>
                  </a:lnTo>
                  <a:lnTo>
                    <a:pt x="40003" y="45783"/>
                  </a:lnTo>
                  <a:lnTo>
                    <a:pt x="48989" y="34227"/>
                  </a:lnTo>
                  <a:lnTo>
                    <a:pt x="56120" y="15124"/>
                  </a:lnTo>
                  <a:lnTo>
                    <a:pt x="56230" y="9658"/>
                  </a:lnTo>
                  <a:lnTo>
                    <a:pt x="54892" y="5308"/>
                  </a:lnTo>
                  <a:lnTo>
                    <a:pt x="52588" y="1703"/>
                  </a:lnTo>
                  <a:lnTo>
                    <a:pt x="48936" y="5"/>
                  </a:lnTo>
                  <a:lnTo>
                    <a:pt x="39234" y="0"/>
                  </a:lnTo>
                  <a:lnTo>
                    <a:pt x="27867" y="6112"/>
                  </a:lnTo>
                  <a:lnTo>
                    <a:pt x="21872" y="10705"/>
                  </a:lnTo>
                  <a:lnTo>
                    <a:pt x="6692" y="34025"/>
                  </a:lnTo>
                  <a:lnTo>
                    <a:pt x="0" y="59906"/>
                  </a:lnTo>
                  <a:lnTo>
                    <a:pt x="4078" y="76952"/>
                  </a:lnTo>
                  <a:lnTo>
                    <a:pt x="8129" y="85449"/>
                  </a:lnTo>
                  <a:lnTo>
                    <a:pt x="23920" y="98652"/>
                  </a:lnTo>
                  <a:lnTo>
                    <a:pt x="45754" y="107813"/>
                  </a:lnTo>
                  <a:lnTo>
                    <a:pt x="71922" y="111885"/>
                  </a:lnTo>
                  <a:lnTo>
                    <a:pt x="98133" y="106168"/>
                  </a:lnTo>
                  <a:lnTo>
                    <a:pt x="136882" y="89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034"/>
            <p:cNvSpPr/>
            <p:nvPr>
              <p:custDataLst>
                <p:tags r:id="rId111"/>
              </p:custDataLst>
            </p:nvPr>
          </p:nvSpPr>
          <p:spPr>
            <a:xfrm>
              <a:off x="5749729" y="774700"/>
              <a:ext cx="49130" cy="241301"/>
            </a:xfrm>
            <a:custGeom>
              <a:avLst/>
              <a:gdLst/>
              <a:ahLst/>
              <a:cxnLst/>
              <a:rect l="0" t="0" r="0" b="0"/>
              <a:pathLst>
                <a:path w="49130" h="2413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6" y="20722"/>
                  </a:lnTo>
                  <a:lnTo>
                    <a:pt x="9437" y="66934"/>
                  </a:lnTo>
                  <a:lnTo>
                    <a:pt x="24219" y="107478"/>
                  </a:lnTo>
                  <a:lnTo>
                    <a:pt x="40592" y="150771"/>
                  </a:lnTo>
                  <a:lnTo>
                    <a:pt x="49129" y="192761"/>
                  </a:lnTo>
                  <a:lnTo>
                    <a:pt x="48872" y="214318"/>
                  </a:lnTo>
                  <a:lnTo>
                    <a:pt x="45699" y="221901"/>
                  </a:lnTo>
                  <a:lnTo>
                    <a:pt x="2242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035"/>
            <p:cNvSpPr/>
            <p:nvPr>
              <p:custDataLst>
                <p:tags r:id="rId112"/>
              </p:custDataLst>
            </p:nvPr>
          </p:nvSpPr>
          <p:spPr>
            <a:xfrm>
              <a:off x="5734050" y="704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036"/>
            <p:cNvSpPr/>
            <p:nvPr>
              <p:custDataLst>
                <p:tags r:id="rId113"/>
              </p:custDataLst>
            </p:nvPr>
          </p:nvSpPr>
          <p:spPr>
            <a:xfrm>
              <a:off x="5816600" y="571729"/>
              <a:ext cx="400051" cy="252516"/>
            </a:xfrm>
            <a:custGeom>
              <a:avLst/>
              <a:gdLst/>
              <a:ahLst/>
              <a:cxnLst/>
              <a:rect l="0" t="0" r="0" b="0"/>
              <a:pathLst>
                <a:path w="400051" h="252516">
                  <a:moveTo>
                    <a:pt x="0" y="171221"/>
                  </a:moveTo>
                  <a:lnTo>
                    <a:pt x="0" y="171221"/>
                  </a:lnTo>
                  <a:lnTo>
                    <a:pt x="0" y="174592"/>
                  </a:lnTo>
                  <a:lnTo>
                    <a:pt x="6741" y="183430"/>
                  </a:lnTo>
                  <a:lnTo>
                    <a:pt x="47530" y="201880"/>
                  </a:lnTo>
                  <a:lnTo>
                    <a:pt x="72252" y="207116"/>
                  </a:lnTo>
                  <a:lnTo>
                    <a:pt x="90709" y="205297"/>
                  </a:lnTo>
                  <a:lnTo>
                    <a:pt x="95045" y="202405"/>
                  </a:lnTo>
                  <a:lnTo>
                    <a:pt x="101744" y="193547"/>
                  </a:lnTo>
                  <a:lnTo>
                    <a:pt x="102402" y="188222"/>
                  </a:lnTo>
                  <a:lnTo>
                    <a:pt x="99369" y="176660"/>
                  </a:lnTo>
                  <a:lnTo>
                    <a:pt x="95174" y="172025"/>
                  </a:lnTo>
                  <a:lnTo>
                    <a:pt x="82987" y="164993"/>
                  </a:lnTo>
                  <a:lnTo>
                    <a:pt x="66281" y="163279"/>
                  </a:lnTo>
                  <a:lnTo>
                    <a:pt x="47803" y="166280"/>
                  </a:lnTo>
                  <a:lnTo>
                    <a:pt x="30183" y="174669"/>
                  </a:lnTo>
                  <a:lnTo>
                    <a:pt x="16708" y="187335"/>
                  </a:lnTo>
                  <a:lnTo>
                    <a:pt x="11139" y="194664"/>
                  </a:lnTo>
                  <a:lnTo>
                    <a:pt x="6832" y="208451"/>
                  </a:lnTo>
                  <a:lnTo>
                    <a:pt x="6671" y="215091"/>
                  </a:lnTo>
                  <a:lnTo>
                    <a:pt x="9387" y="220223"/>
                  </a:lnTo>
                  <a:lnTo>
                    <a:pt x="19929" y="227807"/>
                  </a:lnTo>
                  <a:lnTo>
                    <a:pt x="41731" y="232672"/>
                  </a:lnTo>
                  <a:lnTo>
                    <a:pt x="69436" y="227372"/>
                  </a:lnTo>
                  <a:lnTo>
                    <a:pt x="96617" y="216865"/>
                  </a:lnTo>
                  <a:lnTo>
                    <a:pt x="119173" y="198072"/>
                  </a:lnTo>
                  <a:lnTo>
                    <a:pt x="139277" y="172919"/>
                  </a:lnTo>
                  <a:lnTo>
                    <a:pt x="143040" y="165390"/>
                  </a:lnTo>
                  <a:lnTo>
                    <a:pt x="144749" y="163806"/>
                  </a:lnTo>
                  <a:lnTo>
                    <a:pt x="146594" y="163455"/>
                  </a:lnTo>
                  <a:lnTo>
                    <a:pt x="148529" y="163927"/>
                  </a:lnTo>
                  <a:lnTo>
                    <a:pt x="154624" y="167962"/>
                  </a:lnTo>
                  <a:lnTo>
                    <a:pt x="166996" y="182725"/>
                  </a:lnTo>
                  <a:lnTo>
                    <a:pt x="173703" y="186917"/>
                  </a:lnTo>
                  <a:lnTo>
                    <a:pt x="182635" y="189829"/>
                  </a:lnTo>
                  <a:lnTo>
                    <a:pt x="183140" y="189271"/>
                  </a:lnTo>
                  <a:lnTo>
                    <a:pt x="183702" y="186769"/>
                  </a:lnTo>
                  <a:lnTo>
                    <a:pt x="184016" y="178023"/>
                  </a:lnTo>
                  <a:lnTo>
                    <a:pt x="181944" y="175050"/>
                  </a:lnTo>
                  <a:lnTo>
                    <a:pt x="157623" y="159609"/>
                  </a:lnTo>
                  <a:lnTo>
                    <a:pt x="143667" y="157358"/>
                  </a:lnTo>
                  <a:lnTo>
                    <a:pt x="128058" y="159415"/>
                  </a:lnTo>
                  <a:lnTo>
                    <a:pt x="111713" y="165033"/>
                  </a:lnTo>
                  <a:lnTo>
                    <a:pt x="98804" y="174115"/>
                  </a:lnTo>
                  <a:lnTo>
                    <a:pt x="93386" y="179501"/>
                  </a:lnTo>
                  <a:lnTo>
                    <a:pt x="90479" y="185913"/>
                  </a:lnTo>
                  <a:lnTo>
                    <a:pt x="89131" y="200564"/>
                  </a:lnTo>
                  <a:lnTo>
                    <a:pt x="94647" y="216482"/>
                  </a:lnTo>
                  <a:lnTo>
                    <a:pt x="99081" y="224679"/>
                  </a:lnTo>
                  <a:lnTo>
                    <a:pt x="115296" y="237548"/>
                  </a:lnTo>
                  <a:lnTo>
                    <a:pt x="125547" y="242956"/>
                  </a:lnTo>
                  <a:lnTo>
                    <a:pt x="150108" y="247083"/>
                  </a:lnTo>
                  <a:lnTo>
                    <a:pt x="191701" y="243558"/>
                  </a:lnTo>
                  <a:lnTo>
                    <a:pt x="219963" y="235121"/>
                  </a:lnTo>
                  <a:lnTo>
                    <a:pt x="246631" y="219612"/>
                  </a:lnTo>
                  <a:lnTo>
                    <a:pt x="265073" y="200959"/>
                  </a:lnTo>
                  <a:lnTo>
                    <a:pt x="271966" y="191047"/>
                  </a:lnTo>
                  <a:lnTo>
                    <a:pt x="281504" y="157455"/>
                  </a:lnTo>
                  <a:lnTo>
                    <a:pt x="287391" y="114303"/>
                  </a:lnTo>
                  <a:lnTo>
                    <a:pt x="290007" y="66902"/>
                  </a:lnTo>
                  <a:lnTo>
                    <a:pt x="291480" y="19583"/>
                  </a:lnTo>
                  <a:lnTo>
                    <a:pt x="289944" y="5049"/>
                  </a:lnTo>
                  <a:lnTo>
                    <a:pt x="288545" y="1173"/>
                  </a:lnTo>
                  <a:lnTo>
                    <a:pt x="286908" y="0"/>
                  </a:lnTo>
                  <a:lnTo>
                    <a:pt x="285111" y="629"/>
                  </a:lnTo>
                  <a:lnTo>
                    <a:pt x="283207" y="2460"/>
                  </a:lnTo>
                  <a:lnTo>
                    <a:pt x="273786" y="25262"/>
                  </a:lnTo>
                  <a:lnTo>
                    <a:pt x="268799" y="68942"/>
                  </a:lnTo>
                  <a:lnTo>
                    <a:pt x="271396" y="103892"/>
                  </a:lnTo>
                  <a:lnTo>
                    <a:pt x="277254" y="139886"/>
                  </a:lnTo>
                  <a:lnTo>
                    <a:pt x="284561" y="174698"/>
                  </a:lnTo>
                  <a:lnTo>
                    <a:pt x="303350" y="219288"/>
                  </a:lnTo>
                  <a:lnTo>
                    <a:pt x="320049" y="245827"/>
                  </a:lnTo>
                  <a:lnTo>
                    <a:pt x="324844" y="249886"/>
                  </a:lnTo>
                  <a:lnTo>
                    <a:pt x="329452" y="251887"/>
                  </a:lnTo>
                  <a:lnTo>
                    <a:pt x="333935" y="252515"/>
                  </a:lnTo>
                  <a:lnTo>
                    <a:pt x="338334" y="250111"/>
                  </a:lnTo>
                  <a:lnTo>
                    <a:pt x="346986" y="239915"/>
                  </a:lnTo>
                  <a:lnTo>
                    <a:pt x="349889" y="222213"/>
                  </a:lnTo>
                  <a:lnTo>
                    <a:pt x="347418" y="200234"/>
                  </a:lnTo>
                  <a:lnTo>
                    <a:pt x="339263" y="176355"/>
                  </a:lnTo>
                  <a:lnTo>
                    <a:pt x="324821" y="157275"/>
                  </a:lnTo>
                  <a:lnTo>
                    <a:pt x="316031" y="149224"/>
                  </a:lnTo>
                  <a:lnTo>
                    <a:pt x="294975" y="140278"/>
                  </a:lnTo>
                  <a:lnTo>
                    <a:pt x="259319" y="133360"/>
                  </a:lnTo>
                  <a:lnTo>
                    <a:pt x="213334" y="128344"/>
                  </a:lnTo>
                  <a:lnTo>
                    <a:pt x="204647" y="130528"/>
                  </a:lnTo>
                  <a:lnTo>
                    <a:pt x="204165" y="129981"/>
                  </a:lnTo>
                  <a:lnTo>
                    <a:pt x="209273" y="125611"/>
                  </a:lnTo>
                  <a:lnTo>
                    <a:pt x="252195" y="114965"/>
                  </a:lnTo>
                  <a:lnTo>
                    <a:pt x="287300" y="105296"/>
                  </a:lnTo>
                  <a:lnTo>
                    <a:pt x="330183" y="95825"/>
                  </a:lnTo>
                  <a:lnTo>
                    <a:pt x="368998" y="88323"/>
                  </a:lnTo>
                  <a:lnTo>
                    <a:pt x="400050" y="8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957"/>
          <p:cNvGrpSpPr/>
          <p:nvPr/>
        </p:nvGrpSpPr>
        <p:grpSpPr>
          <a:xfrm>
            <a:off x="6713073" y="558800"/>
            <a:ext cx="315173" cy="323175"/>
            <a:chOff x="6713073" y="558800"/>
            <a:chExt cx="315173" cy="323175"/>
          </a:xfrm>
        </p:grpSpPr>
        <p:sp>
          <p:nvSpPr>
            <p:cNvPr id="341" name="SMARTInkShape-5037"/>
            <p:cNvSpPr/>
            <p:nvPr>
              <p:custDataLst>
                <p:tags r:id="rId106"/>
              </p:custDataLst>
            </p:nvPr>
          </p:nvSpPr>
          <p:spPr>
            <a:xfrm>
              <a:off x="6713073" y="558800"/>
              <a:ext cx="176678" cy="300602"/>
            </a:xfrm>
            <a:custGeom>
              <a:avLst/>
              <a:gdLst/>
              <a:ahLst/>
              <a:cxnLst/>
              <a:rect l="0" t="0" r="0" b="0"/>
              <a:pathLst>
                <a:path w="176678" h="300602">
                  <a:moveTo>
                    <a:pt x="5227" y="0"/>
                  </a:moveTo>
                  <a:lnTo>
                    <a:pt x="5227" y="0"/>
                  </a:lnTo>
                  <a:lnTo>
                    <a:pt x="5225" y="41274"/>
                  </a:lnTo>
                  <a:lnTo>
                    <a:pt x="7108" y="81609"/>
                  </a:lnTo>
                  <a:lnTo>
                    <a:pt x="8597" y="105206"/>
                  </a:lnTo>
                  <a:lnTo>
                    <a:pt x="11002" y="129404"/>
                  </a:lnTo>
                  <a:lnTo>
                    <a:pt x="14016" y="154002"/>
                  </a:lnTo>
                  <a:lnTo>
                    <a:pt x="17436" y="178868"/>
                  </a:lnTo>
                  <a:lnTo>
                    <a:pt x="23118" y="223430"/>
                  </a:lnTo>
                  <a:lnTo>
                    <a:pt x="26584" y="260875"/>
                  </a:lnTo>
                  <a:lnTo>
                    <a:pt x="24569" y="294294"/>
                  </a:lnTo>
                  <a:lnTo>
                    <a:pt x="23060" y="298501"/>
                  </a:lnTo>
                  <a:lnTo>
                    <a:pt x="21348" y="300601"/>
                  </a:lnTo>
                  <a:lnTo>
                    <a:pt x="19504" y="298473"/>
                  </a:lnTo>
                  <a:lnTo>
                    <a:pt x="6018" y="253498"/>
                  </a:lnTo>
                  <a:lnTo>
                    <a:pt x="287" y="205923"/>
                  </a:lnTo>
                  <a:lnTo>
                    <a:pt x="0" y="186054"/>
                  </a:lnTo>
                  <a:lnTo>
                    <a:pt x="2433" y="178411"/>
                  </a:lnTo>
                  <a:lnTo>
                    <a:pt x="4775" y="176091"/>
                  </a:lnTo>
                  <a:lnTo>
                    <a:pt x="22437" y="170485"/>
                  </a:lnTo>
                  <a:lnTo>
                    <a:pt x="56056" y="159422"/>
                  </a:lnTo>
                  <a:lnTo>
                    <a:pt x="93009" y="132098"/>
                  </a:lnTo>
                  <a:lnTo>
                    <a:pt x="135847" y="87398"/>
                  </a:lnTo>
                  <a:lnTo>
                    <a:pt x="161791" y="47916"/>
                  </a:lnTo>
                  <a:lnTo>
                    <a:pt x="167798" y="29798"/>
                  </a:lnTo>
                  <a:lnTo>
                    <a:pt x="167230" y="26215"/>
                  </a:lnTo>
                  <a:lnTo>
                    <a:pt x="165439" y="23827"/>
                  </a:lnTo>
                  <a:lnTo>
                    <a:pt x="162834" y="22235"/>
                  </a:lnTo>
                  <a:lnTo>
                    <a:pt x="159688" y="23290"/>
                  </a:lnTo>
                  <a:lnTo>
                    <a:pt x="152428" y="30107"/>
                  </a:lnTo>
                  <a:lnTo>
                    <a:pt x="140407" y="52587"/>
                  </a:lnTo>
                  <a:lnTo>
                    <a:pt x="131279" y="95074"/>
                  </a:lnTo>
                  <a:lnTo>
                    <a:pt x="130159" y="133507"/>
                  </a:lnTo>
                  <a:lnTo>
                    <a:pt x="132719" y="174342"/>
                  </a:lnTo>
                  <a:lnTo>
                    <a:pt x="138560" y="211306"/>
                  </a:lnTo>
                  <a:lnTo>
                    <a:pt x="149783" y="253736"/>
                  </a:lnTo>
                  <a:lnTo>
                    <a:pt x="159785" y="271757"/>
                  </a:lnTo>
                  <a:lnTo>
                    <a:pt x="176677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038"/>
            <p:cNvSpPr/>
            <p:nvPr>
              <p:custDataLst>
                <p:tags r:id="rId107"/>
              </p:custDataLst>
            </p:nvPr>
          </p:nvSpPr>
          <p:spPr>
            <a:xfrm>
              <a:off x="6940844" y="774700"/>
              <a:ext cx="87402" cy="107275"/>
            </a:xfrm>
            <a:custGeom>
              <a:avLst/>
              <a:gdLst/>
              <a:ahLst/>
              <a:cxnLst/>
              <a:rect l="0" t="0" r="0" b="0"/>
              <a:pathLst>
                <a:path w="87402" h="107275">
                  <a:moveTo>
                    <a:pt x="56856" y="25400"/>
                  </a:moveTo>
                  <a:lnTo>
                    <a:pt x="56856" y="25400"/>
                  </a:lnTo>
                  <a:lnTo>
                    <a:pt x="41647" y="16672"/>
                  </a:lnTo>
                  <a:lnTo>
                    <a:pt x="30341" y="14465"/>
                  </a:lnTo>
                  <a:lnTo>
                    <a:pt x="18260" y="17248"/>
                  </a:lnTo>
                  <a:lnTo>
                    <a:pt x="12075" y="19965"/>
                  </a:lnTo>
                  <a:lnTo>
                    <a:pt x="7245" y="25304"/>
                  </a:lnTo>
                  <a:lnTo>
                    <a:pt x="0" y="40645"/>
                  </a:lnTo>
                  <a:lnTo>
                    <a:pt x="72" y="59222"/>
                  </a:lnTo>
                  <a:lnTo>
                    <a:pt x="2066" y="69114"/>
                  </a:lnTo>
                  <a:lnTo>
                    <a:pt x="11808" y="85751"/>
                  </a:lnTo>
                  <a:lnTo>
                    <a:pt x="18358" y="93151"/>
                  </a:lnTo>
                  <a:lnTo>
                    <a:pt x="35042" y="103254"/>
                  </a:lnTo>
                  <a:lnTo>
                    <a:pt x="44430" y="106936"/>
                  </a:lnTo>
                  <a:lnTo>
                    <a:pt x="53510" y="107274"/>
                  </a:lnTo>
                  <a:lnTo>
                    <a:pt x="71126" y="102005"/>
                  </a:lnTo>
                  <a:lnTo>
                    <a:pt x="77659" y="96931"/>
                  </a:lnTo>
                  <a:lnTo>
                    <a:pt x="86798" y="83768"/>
                  </a:lnTo>
                  <a:lnTo>
                    <a:pt x="87401" y="75601"/>
                  </a:lnTo>
                  <a:lnTo>
                    <a:pt x="82425" y="57119"/>
                  </a:lnTo>
                  <a:lnTo>
                    <a:pt x="64354" y="30251"/>
                  </a:lnTo>
                  <a:lnTo>
                    <a:pt x="25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958"/>
          <p:cNvGrpSpPr/>
          <p:nvPr/>
        </p:nvGrpSpPr>
        <p:grpSpPr>
          <a:xfrm>
            <a:off x="7251962" y="332129"/>
            <a:ext cx="767466" cy="1020422"/>
            <a:chOff x="7251962" y="332129"/>
            <a:chExt cx="767466" cy="1020422"/>
          </a:xfrm>
        </p:grpSpPr>
        <p:sp>
          <p:nvSpPr>
            <p:cNvPr id="344" name="SMARTInkShape-5039"/>
            <p:cNvSpPr/>
            <p:nvPr>
              <p:custDataLst>
                <p:tags r:id="rId102"/>
              </p:custDataLst>
            </p:nvPr>
          </p:nvSpPr>
          <p:spPr>
            <a:xfrm>
              <a:off x="7251962" y="332129"/>
              <a:ext cx="82289" cy="1020422"/>
            </a:xfrm>
            <a:custGeom>
              <a:avLst/>
              <a:gdLst/>
              <a:ahLst/>
              <a:cxnLst/>
              <a:rect l="0" t="0" r="0" b="0"/>
              <a:pathLst>
                <a:path w="82289" h="1020422">
                  <a:moveTo>
                    <a:pt x="6088" y="29821"/>
                  </a:moveTo>
                  <a:lnTo>
                    <a:pt x="6088" y="29821"/>
                  </a:lnTo>
                  <a:lnTo>
                    <a:pt x="0" y="0"/>
                  </a:lnTo>
                  <a:lnTo>
                    <a:pt x="10634" y="23669"/>
                  </a:lnTo>
                  <a:lnTo>
                    <a:pt x="20808" y="57191"/>
                  </a:lnTo>
                  <a:lnTo>
                    <a:pt x="27190" y="81228"/>
                  </a:lnTo>
                  <a:lnTo>
                    <a:pt x="34268" y="109248"/>
                  </a:lnTo>
                  <a:lnTo>
                    <a:pt x="41807" y="139922"/>
                  </a:lnTo>
                  <a:lnTo>
                    <a:pt x="48245" y="176600"/>
                  </a:lnTo>
                  <a:lnTo>
                    <a:pt x="53947" y="217279"/>
                  </a:lnTo>
                  <a:lnTo>
                    <a:pt x="59162" y="260626"/>
                  </a:lnTo>
                  <a:lnTo>
                    <a:pt x="62637" y="307163"/>
                  </a:lnTo>
                  <a:lnTo>
                    <a:pt x="64954" y="355827"/>
                  </a:lnTo>
                  <a:lnTo>
                    <a:pt x="66498" y="405908"/>
                  </a:lnTo>
                  <a:lnTo>
                    <a:pt x="67528" y="457640"/>
                  </a:lnTo>
                  <a:lnTo>
                    <a:pt x="68214" y="510473"/>
                  </a:lnTo>
                  <a:lnTo>
                    <a:pt x="68673" y="564039"/>
                  </a:lnTo>
                  <a:lnTo>
                    <a:pt x="68977" y="616683"/>
                  </a:lnTo>
                  <a:lnTo>
                    <a:pt x="69181" y="668712"/>
                  </a:lnTo>
                  <a:lnTo>
                    <a:pt x="69317" y="720332"/>
                  </a:lnTo>
                  <a:lnTo>
                    <a:pt x="70112" y="767445"/>
                  </a:lnTo>
                  <a:lnTo>
                    <a:pt x="71348" y="811554"/>
                  </a:lnTo>
                  <a:lnTo>
                    <a:pt x="72878" y="853659"/>
                  </a:lnTo>
                  <a:lnTo>
                    <a:pt x="74604" y="888786"/>
                  </a:lnTo>
                  <a:lnTo>
                    <a:pt x="76460" y="919258"/>
                  </a:lnTo>
                  <a:lnTo>
                    <a:pt x="78402" y="946629"/>
                  </a:lnTo>
                  <a:lnTo>
                    <a:pt x="80560" y="982686"/>
                  </a:lnTo>
                  <a:lnTo>
                    <a:pt x="82288" y="102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5040"/>
            <p:cNvSpPr/>
            <p:nvPr>
              <p:custDataLst>
                <p:tags r:id="rId103"/>
              </p:custDataLst>
            </p:nvPr>
          </p:nvSpPr>
          <p:spPr>
            <a:xfrm>
              <a:off x="7715250" y="605942"/>
              <a:ext cx="40130" cy="321159"/>
            </a:xfrm>
            <a:custGeom>
              <a:avLst/>
              <a:gdLst/>
              <a:ahLst/>
              <a:cxnLst/>
              <a:rect l="0" t="0" r="0" b="0"/>
              <a:pathLst>
                <a:path w="40130" h="3211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411" y="38600"/>
                  </a:lnTo>
                  <a:lnTo>
                    <a:pt x="6741" y="80101"/>
                  </a:lnTo>
                  <a:lnTo>
                    <a:pt x="10139" y="104009"/>
                  </a:lnTo>
                  <a:lnTo>
                    <a:pt x="13815" y="129120"/>
                  </a:lnTo>
                  <a:lnTo>
                    <a:pt x="17676" y="155032"/>
                  </a:lnTo>
                  <a:lnTo>
                    <a:pt x="25730" y="202639"/>
                  </a:lnTo>
                  <a:lnTo>
                    <a:pt x="33307" y="245200"/>
                  </a:lnTo>
                  <a:lnTo>
                    <a:pt x="40129" y="292694"/>
                  </a:lnTo>
                  <a:lnTo>
                    <a:pt x="3810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5041"/>
            <p:cNvSpPr/>
            <p:nvPr>
              <p:custDataLst>
                <p:tags r:id="rId104"/>
              </p:custDataLst>
            </p:nvPr>
          </p:nvSpPr>
          <p:spPr>
            <a:xfrm>
              <a:off x="7715589" y="626511"/>
              <a:ext cx="158412" cy="275190"/>
            </a:xfrm>
            <a:custGeom>
              <a:avLst/>
              <a:gdLst/>
              <a:ahLst/>
              <a:cxnLst/>
              <a:rect l="0" t="0" r="0" b="0"/>
              <a:pathLst>
                <a:path w="158412" h="275190">
                  <a:moveTo>
                    <a:pt x="12361" y="243439"/>
                  </a:moveTo>
                  <a:lnTo>
                    <a:pt x="12361" y="243439"/>
                  </a:lnTo>
                  <a:lnTo>
                    <a:pt x="2235" y="200128"/>
                  </a:lnTo>
                  <a:lnTo>
                    <a:pt x="0" y="176134"/>
                  </a:lnTo>
                  <a:lnTo>
                    <a:pt x="6502" y="159762"/>
                  </a:lnTo>
                  <a:lnTo>
                    <a:pt x="38361" y="113852"/>
                  </a:lnTo>
                  <a:lnTo>
                    <a:pt x="74617" y="70046"/>
                  </a:lnTo>
                  <a:lnTo>
                    <a:pt x="106741" y="24591"/>
                  </a:lnTo>
                  <a:lnTo>
                    <a:pt x="123757" y="0"/>
                  </a:lnTo>
                  <a:lnTo>
                    <a:pt x="124725" y="1419"/>
                  </a:lnTo>
                  <a:lnTo>
                    <a:pt x="126406" y="44996"/>
                  </a:lnTo>
                  <a:lnTo>
                    <a:pt x="128429" y="78807"/>
                  </a:lnTo>
                  <a:lnTo>
                    <a:pt x="131681" y="116647"/>
                  </a:lnTo>
                  <a:lnTo>
                    <a:pt x="135478" y="154631"/>
                  </a:lnTo>
                  <a:lnTo>
                    <a:pt x="137635" y="192680"/>
                  </a:lnTo>
                  <a:lnTo>
                    <a:pt x="140711" y="227229"/>
                  </a:lnTo>
                  <a:lnTo>
                    <a:pt x="158411" y="27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5042"/>
            <p:cNvSpPr/>
            <p:nvPr>
              <p:custDataLst>
                <p:tags r:id="rId105"/>
              </p:custDataLst>
            </p:nvPr>
          </p:nvSpPr>
          <p:spPr>
            <a:xfrm>
              <a:off x="7930516" y="806450"/>
              <a:ext cx="88912" cy="90552"/>
            </a:xfrm>
            <a:custGeom>
              <a:avLst/>
              <a:gdLst/>
              <a:ahLst/>
              <a:cxnLst/>
              <a:rect l="0" t="0" r="0" b="0"/>
              <a:pathLst>
                <a:path w="88912" h="90552">
                  <a:moveTo>
                    <a:pt x="57784" y="6350"/>
                  </a:moveTo>
                  <a:lnTo>
                    <a:pt x="57784" y="6350"/>
                  </a:lnTo>
                  <a:lnTo>
                    <a:pt x="38916" y="2692"/>
                  </a:lnTo>
                  <a:lnTo>
                    <a:pt x="29173" y="4254"/>
                  </a:lnTo>
                  <a:lnTo>
                    <a:pt x="12383" y="15842"/>
                  </a:lnTo>
                  <a:lnTo>
                    <a:pt x="3974" y="28678"/>
                  </a:lnTo>
                  <a:lnTo>
                    <a:pt x="744" y="36052"/>
                  </a:lnTo>
                  <a:lnTo>
                    <a:pt x="0" y="43085"/>
                  </a:lnTo>
                  <a:lnTo>
                    <a:pt x="2939" y="56543"/>
                  </a:lnTo>
                  <a:lnTo>
                    <a:pt x="15898" y="79391"/>
                  </a:lnTo>
                  <a:lnTo>
                    <a:pt x="23510" y="84677"/>
                  </a:lnTo>
                  <a:lnTo>
                    <a:pt x="43256" y="90551"/>
                  </a:lnTo>
                  <a:lnTo>
                    <a:pt x="71432" y="90487"/>
                  </a:lnTo>
                  <a:lnTo>
                    <a:pt x="78172" y="87136"/>
                  </a:lnTo>
                  <a:lnTo>
                    <a:pt x="87541" y="75886"/>
                  </a:lnTo>
                  <a:lnTo>
                    <a:pt x="88911" y="68230"/>
                  </a:lnTo>
                  <a:lnTo>
                    <a:pt x="86671" y="50315"/>
                  </a:lnTo>
                  <a:lnTo>
                    <a:pt x="70734" y="23767"/>
                  </a:lnTo>
                  <a:lnTo>
                    <a:pt x="57894" y="12209"/>
                  </a:lnTo>
                  <a:lnTo>
                    <a:pt x="38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959"/>
          <p:cNvGrpSpPr/>
          <p:nvPr/>
        </p:nvGrpSpPr>
        <p:grpSpPr>
          <a:xfrm>
            <a:off x="8572500" y="471665"/>
            <a:ext cx="1012826" cy="449086"/>
            <a:chOff x="8572500" y="471665"/>
            <a:chExt cx="1012826" cy="449086"/>
          </a:xfrm>
        </p:grpSpPr>
        <p:sp>
          <p:nvSpPr>
            <p:cNvPr id="349" name="SMARTInkShape-5043"/>
            <p:cNvSpPr/>
            <p:nvPr>
              <p:custDataLst>
                <p:tags r:id="rId97"/>
              </p:custDataLst>
            </p:nvPr>
          </p:nvSpPr>
          <p:spPr>
            <a:xfrm>
              <a:off x="8655986" y="559062"/>
              <a:ext cx="113365" cy="311908"/>
            </a:xfrm>
            <a:custGeom>
              <a:avLst/>
              <a:gdLst/>
              <a:ahLst/>
              <a:cxnLst/>
              <a:rect l="0" t="0" r="0" b="0"/>
              <a:pathLst>
                <a:path w="113365" h="311908">
                  <a:moveTo>
                    <a:pt x="24464" y="6088"/>
                  </a:moveTo>
                  <a:lnTo>
                    <a:pt x="24464" y="6088"/>
                  </a:lnTo>
                  <a:lnTo>
                    <a:pt x="24462" y="0"/>
                  </a:lnTo>
                  <a:lnTo>
                    <a:pt x="17557" y="45888"/>
                  </a:lnTo>
                  <a:lnTo>
                    <a:pt x="9716" y="92905"/>
                  </a:lnTo>
                  <a:lnTo>
                    <a:pt x="3799" y="129340"/>
                  </a:lnTo>
                  <a:lnTo>
                    <a:pt x="1168" y="169052"/>
                  </a:lnTo>
                  <a:lnTo>
                    <a:pt x="0" y="204576"/>
                  </a:lnTo>
                  <a:lnTo>
                    <a:pt x="185" y="236827"/>
                  </a:lnTo>
                  <a:lnTo>
                    <a:pt x="5667" y="279928"/>
                  </a:lnTo>
                  <a:lnTo>
                    <a:pt x="14699" y="299245"/>
                  </a:lnTo>
                  <a:lnTo>
                    <a:pt x="21482" y="305243"/>
                  </a:lnTo>
                  <a:lnTo>
                    <a:pt x="38425" y="311907"/>
                  </a:lnTo>
                  <a:lnTo>
                    <a:pt x="71169" y="308916"/>
                  </a:lnTo>
                  <a:lnTo>
                    <a:pt x="89672" y="297076"/>
                  </a:lnTo>
                  <a:lnTo>
                    <a:pt x="113364" y="27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044"/>
            <p:cNvSpPr/>
            <p:nvPr>
              <p:custDataLst>
                <p:tags r:id="rId98"/>
              </p:custDataLst>
            </p:nvPr>
          </p:nvSpPr>
          <p:spPr>
            <a:xfrm>
              <a:off x="8572500" y="6985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45465" y="22029"/>
                  </a:lnTo>
                  <a:lnTo>
                    <a:pt x="77828" y="18492"/>
                  </a:lnTo>
                  <a:lnTo>
                    <a:pt x="113612" y="13863"/>
                  </a:lnTo>
                  <a:lnTo>
                    <a:pt x="156586" y="47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045"/>
            <p:cNvSpPr/>
            <p:nvPr>
              <p:custDataLst>
                <p:tags r:id="rId99"/>
              </p:custDataLst>
            </p:nvPr>
          </p:nvSpPr>
          <p:spPr>
            <a:xfrm>
              <a:off x="8788400" y="675171"/>
              <a:ext cx="469901" cy="151105"/>
            </a:xfrm>
            <a:custGeom>
              <a:avLst/>
              <a:gdLst/>
              <a:ahLst/>
              <a:cxnLst/>
              <a:rect l="0" t="0" r="0" b="0"/>
              <a:pathLst>
                <a:path w="469901" h="151105">
                  <a:moveTo>
                    <a:pt x="0" y="29679"/>
                  </a:moveTo>
                  <a:lnTo>
                    <a:pt x="0" y="29679"/>
                  </a:lnTo>
                  <a:lnTo>
                    <a:pt x="3370" y="26308"/>
                  </a:lnTo>
                  <a:lnTo>
                    <a:pt x="15580" y="20841"/>
                  </a:lnTo>
                  <a:lnTo>
                    <a:pt x="39344" y="21494"/>
                  </a:lnTo>
                  <a:lnTo>
                    <a:pt x="65358" y="29527"/>
                  </a:lnTo>
                  <a:lnTo>
                    <a:pt x="87569" y="47587"/>
                  </a:lnTo>
                  <a:lnTo>
                    <a:pt x="104184" y="74182"/>
                  </a:lnTo>
                  <a:lnTo>
                    <a:pt x="107923" y="94143"/>
                  </a:lnTo>
                  <a:lnTo>
                    <a:pt x="105821" y="114069"/>
                  </a:lnTo>
                  <a:lnTo>
                    <a:pt x="93443" y="139036"/>
                  </a:lnTo>
                  <a:lnTo>
                    <a:pt x="84804" y="148367"/>
                  </a:lnTo>
                  <a:lnTo>
                    <a:pt x="81231" y="150432"/>
                  </a:lnTo>
                  <a:lnTo>
                    <a:pt x="78143" y="151104"/>
                  </a:lnTo>
                  <a:lnTo>
                    <a:pt x="75378" y="150845"/>
                  </a:lnTo>
                  <a:lnTo>
                    <a:pt x="72830" y="148557"/>
                  </a:lnTo>
                  <a:lnTo>
                    <a:pt x="68117" y="140369"/>
                  </a:lnTo>
                  <a:lnTo>
                    <a:pt x="68238" y="117117"/>
                  </a:lnTo>
                  <a:lnTo>
                    <a:pt x="76116" y="81143"/>
                  </a:lnTo>
                  <a:lnTo>
                    <a:pt x="94127" y="42576"/>
                  </a:lnTo>
                  <a:lnTo>
                    <a:pt x="113967" y="17821"/>
                  </a:lnTo>
                  <a:lnTo>
                    <a:pt x="129880" y="4921"/>
                  </a:lnTo>
                  <a:lnTo>
                    <a:pt x="139098" y="1036"/>
                  </a:lnTo>
                  <a:lnTo>
                    <a:pt x="143532" y="0"/>
                  </a:lnTo>
                  <a:lnTo>
                    <a:pt x="146488" y="16"/>
                  </a:lnTo>
                  <a:lnTo>
                    <a:pt x="148459" y="731"/>
                  </a:lnTo>
                  <a:lnTo>
                    <a:pt x="151622" y="3578"/>
                  </a:lnTo>
                  <a:lnTo>
                    <a:pt x="152170" y="7442"/>
                  </a:lnTo>
                  <a:lnTo>
                    <a:pt x="151647" y="20139"/>
                  </a:lnTo>
                  <a:lnTo>
                    <a:pt x="146927" y="43771"/>
                  </a:lnTo>
                  <a:lnTo>
                    <a:pt x="149498" y="87343"/>
                  </a:lnTo>
                  <a:lnTo>
                    <a:pt x="166450" y="132863"/>
                  </a:lnTo>
                  <a:lnTo>
                    <a:pt x="172990" y="140920"/>
                  </a:lnTo>
                  <a:lnTo>
                    <a:pt x="176711" y="144056"/>
                  </a:lnTo>
                  <a:lnTo>
                    <a:pt x="181308" y="145442"/>
                  </a:lnTo>
                  <a:lnTo>
                    <a:pt x="192059" y="145099"/>
                  </a:lnTo>
                  <a:lnTo>
                    <a:pt x="210012" y="140940"/>
                  </a:lnTo>
                  <a:lnTo>
                    <a:pt x="228739" y="128497"/>
                  </a:lnTo>
                  <a:lnTo>
                    <a:pt x="248958" y="100260"/>
                  </a:lnTo>
                  <a:lnTo>
                    <a:pt x="260817" y="76541"/>
                  </a:lnTo>
                  <a:lnTo>
                    <a:pt x="264085" y="62501"/>
                  </a:lnTo>
                  <a:lnTo>
                    <a:pt x="264251" y="57910"/>
                  </a:lnTo>
                  <a:lnTo>
                    <a:pt x="263656" y="54850"/>
                  </a:lnTo>
                  <a:lnTo>
                    <a:pt x="262554" y="52810"/>
                  </a:lnTo>
                  <a:lnTo>
                    <a:pt x="261820" y="52155"/>
                  </a:lnTo>
                  <a:lnTo>
                    <a:pt x="261327" y="52424"/>
                  </a:lnTo>
                  <a:lnTo>
                    <a:pt x="261003" y="53309"/>
                  </a:lnTo>
                  <a:lnTo>
                    <a:pt x="261094" y="87469"/>
                  </a:lnTo>
                  <a:lnTo>
                    <a:pt x="263738" y="99813"/>
                  </a:lnTo>
                  <a:lnTo>
                    <a:pt x="272910" y="112355"/>
                  </a:lnTo>
                  <a:lnTo>
                    <a:pt x="279306" y="118663"/>
                  </a:lnTo>
                  <a:lnTo>
                    <a:pt x="293939" y="125672"/>
                  </a:lnTo>
                  <a:lnTo>
                    <a:pt x="310557" y="128081"/>
                  </a:lnTo>
                  <a:lnTo>
                    <a:pt x="338334" y="124766"/>
                  </a:lnTo>
                  <a:lnTo>
                    <a:pt x="353570" y="118742"/>
                  </a:lnTo>
                  <a:lnTo>
                    <a:pt x="370677" y="104046"/>
                  </a:lnTo>
                  <a:lnTo>
                    <a:pt x="376413" y="88601"/>
                  </a:lnTo>
                  <a:lnTo>
                    <a:pt x="377549" y="70683"/>
                  </a:lnTo>
                  <a:lnTo>
                    <a:pt x="373352" y="53312"/>
                  </a:lnTo>
                  <a:lnTo>
                    <a:pt x="364899" y="39948"/>
                  </a:lnTo>
                  <a:lnTo>
                    <a:pt x="354795" y="30715"/>
                  </a:lnTo>
                  <a:lnTo>
                    <a:pt x="345600" y="26612"/>
                  </a:lnTo>
                  <a:lnTo>
                    <a:pt x="336808" y="26669"/>
                  </a:lnTo>
                  <a:lnTo>
                    <a:pt x="332491" y="27673"/>
                  </a:lnTo>
                  <a:lnTo>
                    <a:pt x="323928" y="36313"/>
                  </a:lnTo>
                  <a:lnTo>
                    <a:pt x="319668" y="42568"/>
                  </a:lnTo>
                  <a:lnTo>
                    <a:pt x="313674" y="68227"/>
                  </a:lnTo>
                  <a:lnTo>
                    <a:pt x="317916" y="86087"/>
                  </a:lnTo>
                  <a:lnTo>
                    <a:pt x="337886" y="120549"/>
                  </a:lnTo>
                  <a:lnTo>
                    <a:pt x="351725" y="131919"/>
                  </a:lnTo>
                  <a:lnTo>
                    <a:pt x="368695" y="138619"/>
                  </a:lnTo>
                  <a:lnTo>
                    <a:pt x="414081" y="141039"/>
                  </a:lnTo>
                  <a:lnTo>
                    <a:pt x="445600" y="134876"/>
                  </a:lnTo>
                  <a:lnTo>
                    <a:pt x="469900" y="124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046"/>
            <p:cNvSpPr/>
            <p:nvPr>
              <p:custDataLst>
                <p:tags r:id="rId100"/>
              </p:custDataLst>
            </p:nvPr>
          </p:nvSpPr>
          <p:spPr>
            <a:xfrm>
              <a:off x="9260991" y="471665"/>
              <a:ext cx="121237" cy="449086"/>
            </a:xfrm>
            <a:custGeom>
              <a:avLst/>
              <a:gdLst/>
              <a:ahLst/>
              <a:cxnLst/>
              <a:rect l="0" t="0" r="0" b="0"/>
              <a:pathLst>
                <a:path w="121237" h="44908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5" y="883"/>
                  </a:lnTo>
                  <a:lnTo>
                    <a:pt x="1561" y="0"/>
                  </a:lnTo>
                  <a:lnTo>
                    <a:pt x="19865" y="41257"/>
                  </a:lnTo>
                  <a:lnTo>
                    <a:pt x="36732" y="79209"/>
                  </a:lnTo>
                  <a:lnTo>
                    <a:pt x="57870" y="123829"/>
                  </a:lnTo>
                  <a:lnTo>
                    <a:pt x="69433" y="147581"/>
                  </a:lnTo>
                  <a:lnTo>
                    <a:pt x="80669" y="173999"/>
                  </a:lnTo>
                  <a:lnTo>
                    <a:pt x="91687" y="202194"/>
                  </a:lnTo>
                  <a:lnTo>
                    <a:pt x="102561" y="231575"/>
                  </a:lnTo>
                  <a:lnTo>
                    <a:pt x="110515" y="259628"/>
                  </a:lnTo>
                  <a:lnTo>
                    <a:pt x="116524" y="286797"/>
                  </a:lnTo>
                  <a:lnTo>
                    <a:pt x="121236" y="313376"/>
                  </a:lnTo>
                  <a:lnTo>
                    <a:pt x="120827" y="359842"/>
                  </a:lnTo>
                  <a:lnTo>
                    <a:pt x="111475" y="398838"/>
                  </a:lnTo>
                  <a:lnTo>
                    <a:pt x="93202" y="427929"/>
                  </a:lnTo>
                  <a:lnTo>
                    <a:pt x="82405" y="436392"/>
                  </a:lnTo>
                  <a:lnTo>
                    <a:pt x="35409" y="44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047"/>
            <p:cNvSpPr/>
            <p:nvPr>
              <p:custDataLst>
                <p:tags r:id="rId101"/>
              </p:custDataLst>
            </p:nvPr>
          </p:nvSpPr>
          <p:spPr>
            <a:xfrm>
              <a:off x="9575800" y="869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960"/>
          <p:cNvGrpSpPr/>
          <p:nvPr/>
        </p:nvGrpSpPr>
        <p:grpSpPr>
          <a:xfrm>
            <a:off x="1695450" y="2001301"/>
            <a:ext cx="768351" cy="377624"/>
            <a:chOff x="1695450" y="2001301"/>
            <a:chExt cx="768351" cy="377624"/>
          </a:xfrm>
        </p:grpSpPr>
        <p:sp>
          <p:nvSpPr>
            <p:cNvPr id="355" name="SMARTInkShape-5048"/>
            <p:cNvSpPr/>
            <p:nvPr>
              <p:custDataLst>
                <p:tags r:id="rId92"/>
              </p:custDataLst>
            </p:nvPr>
          </p:nvSpPr>
          <p:spPr>
            <a:xfrm>
              <a:off x="1695450" y="2078584"/>
              <a:ext cx="200854" cy="300341"/>
            </a:xfrm>
            <a:custGeom>
              <a:avLst/>
              <a:gdLst/>
              <a:ahLst/>
              <a:cxnLst/>
              <a:rect l="0" t="0" r="0" b="0"/>
              <a:pathLst>
                <a:path w="200854" h="300341">
                  <a:moveTo>
                    <a:pt x="0" y="86766"/>
                  </a:moveTo>
                  <a:lnTo>
                    <a:pt x="0" y="86766"/>
                  </a:lnTo>
                  <a:lnTo>
                    <a:pt x="0" y="57176"/>
                  </a:lnTo>
                  <a:lnTo>
                    <a:pt x="5775" y="93439"/>
                  </a:lnTo>
                  <a:lnTo>
                    <a:pt x="12209" y="124304"/>
                  </a:lnTo>
                  <a:lnTo>
                    <a:pt x="21654" y="159188"/>
                  </a:lnTo>
                  <a:lnTo>
                    <a:pt x="32907" y="194448"/>
                  </a:lnTo>
                  <a:lnTo>
                    <a:pt x="50437" y="238538"/>
                  </a:lnTo>
                  <a:lnTo>
                    <a:pt x="64882" y="261401"/>
                  </a:lnTo>
                  <a:lnTo>
                    <a:pt x="73757" y="269744"/>
                  </a:lnTo>
                  <a:lnTo>
                    <a:pt x="77394" y="270841"/>
                  </a:lnTo>
                  <a:lnTo>
                    <a:pt x="80523" y="270160"/>
                  </a:lnTo>
                  <a:lnTo>
                    <a:pt x="83315" y="268295"/>
                  </a:lnTo>
                  <a:lnTo>
                    <a:pt x="90616" y="252187"/>
                  </a:lnTo>
                  <a:lnTo>
                    <a:pt x="96521" y="223921"/>
                  </a:lnTo>
                  <a:lnTo>
                    <a:pt x="98214" y="220536"/>
                  </a:lnTo>
                  <a:lnTo>
                    <a:pt x="100754" y="221102"/>
                  </a:lnTo>
                  <a:lnTo>
                    <a:pt x="128133" y="261850"/>
                  </a:lnTo>
                  <a:lnTo>
                    <a:pt x="152624" y="292435"/>
                  </a:lnTo>
                  <a:lnTo>
                    <a:pt x="158899" y="297962"/>
                  </a:lnTo>
                  <a:lnTo>
                    <a:pt x="163788" y="300236"/>
                  </a:lnTo>
                  <a:lnTo>
                    <a:pt x="167753" y="300340"/>
                  </a:lnTo>
                  <a:lnTo>
                    <a:pt x="171102" y="298999"/>
                  </a:lnTo>
                  <a:lnTo>
                    <a:pt x="182557" y="283627"/>
                  </a:lnTo>
                  <a:lnTo>
                    <a:pt x="194889" y="251085"/>
                  </a:lnTo>
                  <a:lnTo>
                    <a:pt x="199506" y="212949"/>
                  </a:lnTo>
                  <a:lnTo>
                    <a:pt x="200737" y="189938"/>
                  </a:lnTo>
                  <a:lnTo>
                    <a:pt x="200853" y="164014"/>
                  </a:lnTo>
                  <a:lnTo>
                    <a:pt x="200224" y="136148"/>
                  </a:lnTo>
                  <a:lnTo>
                    <a:pt x="199099" y="106987"/>
                  </a:lnTo>
                  <a:lnTo>
                    <a:pt x="197850" y="61416"/>
                  </a:lnTo>
                  <a:lnTo>
                    <a:pt x="195265" y="17401"/>
                  </a:lnTo>
                  <a:lnTo>
                    <a:pt x="191912" y="3726"/>
                  </a:lnTo>
                  <a:lnTo>
                    <a:pt x="190030" y="1067"/>
                  </a:lnTo>
                  <a:lnTo>
                    <a:pt x="188070" y="0"/>
                  </a:lnTo>
                  <a:lnTo>
                    <a:pt x="187469" y="2816"/>
                  </a:lnTo>
                  <a:lnTo>
                    <a:pt x="190500" y="29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049"/>
            <p:cNvSpPr/>
            <p:nvPr>
              <p:custDataLst>
                <p:tags r:id="rId93"/>
              </p:custDataLst>
            </p:nvPr>
          </p:nvSpPr>
          <p:spPr>
            <a:xfrm>
              <a:off x="1954560" y="2031099"/>
              <a:ext cx="155627" cy="314583"/>
            </a:xfrm>
            <a:custGeom>
              <a:avLst/>
              <a:gdLst/>
              <a:ahLst/>
              <a:cxnLst/>
              <a:rect l="0" t="0" r="0" b="0"/>
              <a:pathLst>
                <a:path w="155627" h="314583">
                  <a:moveTo>
                    <a:pt x="83790" y="248551"/>
                  </a:moveTo>
                  <a:lnTo>
                    <a:pt x="83790" y="248551"/>
                  </a:lnTo>
                  <a:lnTo>
                    <a:pt x="57307" y="215980"/>
                  </a:lnTo>
                  <a:lnTo>
                    <a:pt x="54141" y="214842"/>
                  </a:lnTo>
                  <a:lnTo>
                    <a:pt x="46859" y="215460"/>
                  </a:lnTo>
                  <a:lnTo>
                    <a:pt x="31455" y="229888"/>
                  </a:lnTo>
                  <a:lnTo>
                    <a:pt x="8698" y="260753"/>
                  </a:lnTo>
                  <a:lnTo>
                    <a:pt x="0" y="288463"/>
                  </a:lnTo>
                  <a:lnTo>
                    <a:pt x="219" y="303684"/>
                  </a:lnTo>
                  <a:lnTo>
                    <a:pt x="1970" y="308590"/>
                  </a:lnTo>
                  <a:lnTo>
                    <a:pt x="4549" y="311860"/>
                  </a:lnTo>
                  <a:lnTo>
                    <a:pt x="7679" y="314040"/>
                  </a:lnTo>
                  <a:lnTo>
                    <a:pt x="16802" y="314582"/>
                  </a:lnTo>
                  <a:lnTo>
                    <a:pt x="22198" y="313738"/>
                  </a:lnTo>
                  <a:lnTo>
                    <a:pt x="33838" y="305275"/>
                  </a:lnTo>
                  <a:lnTo>
                    <a:pt x="48528" y="286525"/>
                  </a:lnTo>
                  <a:lnTo>
                    <a:pt x="59813" y="267968"/>
                  </a:lnTo>
                  <a:lnTo>
                    <a:pt x="61455" y="266435"/>
                  </a:lnTo>
                  <a:lnTo>
                    <a:pt x="62550" y="266118"/>
                  </a:lnTo>
                  <a:lnTo>
                    <a:pt x="63280" y="266612"/>
                  </a:lnTo>
                  <a:lnTo>
                    <a:pt x="67678" y="274050"/>
                  </a:lnTo>
                  <a:lnTo>
                    <a:pt x="76191" y="297228"/>
                  </a:lnTo>
                  <a:lnTo>
                    <a:pt x="83000" y="304993"/>
                  </a:lnTo>
                  <a:lnTo>
                    <a:pt x="87496" y="306640"/>
                  </a:lnTo>
                  <a:lnTo>
                    <a:pt x="98137" y="306589"/>
                  </a:lnTo>
                  <a:lnTo>
                    <a:pt x="109922" y="298569"/>
                  </a:lnTo>
                  <a:lnTo>
                    <a:pt x="121510" y="284187"/>
                  </a:lnTo>
                  <a:lnTo>
                    <a:pt x="140447" y="238578"/>
                  </a:lnTo>
                  <a:lnTo>
                    <a:pt x="148482" y="208135"/>
                  </a:lnTo>
                  <a:lnTo>
                    <a:pt x="154405" y="168735"/>
                  </a:lnTo>
                  <a:lnTo>
                    <a:pt x="155626" y="121590"/>
                  </a:lnTo>
                  <a:lnTo>
                    <a:pt x="154964" y="96177"/>
                  </a:lnTo>
                  <a:lnTo>
                    <a:pt x="154229" y="51007"/>
                  </a:lnTo>
                  <a:lnTo>
                    <a:pt x="153814" y="6810"/>
                  </a:lnTo>
                  <a:lnTo>
                    <a:pt x="153756" y="607"/>
                  </a:lnTo>
                  <a:lnTo>
                    <a:pt x="152306" y="0"/>
                  </a:lnTo>
                  <a:lnTo>
                    <a:pt x="146932" y="8732"/>
                  </a:lnTo>
                  <a:lnTo>
                    <a:pt x="135973" y="46966"/>
                  </a:lnTo>
                  <a:lnTo>
                    <a:pt x="133558" y="88167"/>
                  </a:lnTo>
                  <a:lnTo>
                    <a:pt x="134837" y="134230"/>
                  </a:lnTo>
                  <a:lnTo>
                    <a:pt x="137757" y="175870"/>
                  </a:lnTo>
                  <a:lnTo>
                    <a:pt x="141407" y="211780"/>
                  </a:lnTo>
                  <a:lnTo>
                    <a:pt x="147428" y="254119"/>
                  </a:lnTo>
                  <a:lnTo>
                    <a:pt x="153640" y="28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050"/>
            <p:cNvSpPr/>
            <p:nvPr>
              <p:custDataLst>
                <p:tags r:id="rId94"/>
              </p:custDataLst>
            </p:nvPr>
          </p:nvSpPr>
          <p:spPr>
            <a:xfrm>
              <a:off x="2171389" y="2001301"/>
              <a:ext cx="114612" cy="306825"/>
            </a:xfrm>
            <a:custGeom>
              <a:avLst/>
              <a:gdLst/>
              <a:ahLst/>
              <a:cxnLst/>
              <a:rect l="0" t="0" r="0" b="0"/>
              <a:pathLst>
                <a:path w="114612" h="306825">
                  <a:moveTo>
                    <a:pt x="95561" y="214849"/>
                  </a:moveTo>
                  <a:lnTo>
                    <a:pt x="95561" y="214849"/>
                  </a:lnTo>
                  <a:lnTo>
                    <a:pt x="55895" y="215554"/>
                  </a:lnTo>
                  <a:lnTo>
                    <a:pt x="37950" y="218220"/>
                  </a:lnTo>
                  <a:lnTo>
                    <a:pt x="23860" y="225519"/>
                  </a:lnTo>
                  <a:lnTo>
                    <a:pt x="12894" y="237230"/>
                  </a:lnTo>
                  <a:lnTo>
                    <a:pt x="3316" y="254194"/>
                  </a:lnTo>
                  <a:lnTo>
                    <a:pt x="0" y="271612"/>
                  </a:lnTo>
                  <a:lnTo>
                    <a:pt x="104" y="280207"/>
                  </a:lnTo>
                  <a:lnTo>
                    <a:pt x="2290" y="287349"/>
                  </a:lnTo>
                  <a:lnTo>
                    <a:pt x="10363" y="299047"/>
                  </a:lnTo>
                  <a:lnTo>
                    <a:pt x="21006" y="305187"/>
                  </a:lnTo>
                  <a:lnTo>
                    <a:pt x="26808" y="306824"/>
                  </a:lnTo>
                  <a:lnTo>
                    <a:pt x="40780" y="302999"/>
                  </a:lnTo>
                  <a:lnTo>
                    <a:pt x="55692" y="293538"/>
                  </a:lnTo>
                  <a:lnTo>
                    <a:pt x="75281" y="271639"/>
                  </a:lnTo>
                  <a:lnTo>
                    <a:pt x="85607" y="253024"/>
                  </a:lnTo>
                  <a:lnTo>
                    <a:pt x="95982" y="209227"/>
                  </a:lnTo>
                  <a:lnTo>
                    <a:pt x="95513" y="166724"/>
                  </a:lnTo>
                  <a:lnTo>
                    <a:pt x="93412" y="142549"/>
                  </a:lnTo>
                  <a:lnTo>
                    <a:pt x="91307" y="117966"/>
                  </a:lnTo>
                  <a:lnTo>
                    <a:pt x="89197" y="93110"/>
                  </a:lnTo>
                  <a:lnTo>
                    <a:pt x="84971" y="48559"/>
                  </a:lnTo>
                  <a:lnTo>
                    <a:pt x="76510" y="4489"/>
                  </a:lnTo>
                  <a:lnTo>
                    <a:pt x="74393" y="526"/>
                  </a:lnTo>
                  <a:lnTo>
                    <a:pt x="72277" y="0"/>
                  </a:lnTo>
                  <a:lnTo>
                    <a:pt x="70161" y="1766"/>
                  </a:lnTo>
                  <a:lnTo>
                    <a:pt x="68044" y="5060"/>
                  </a:lnTo>
                  <a:lnTo>
                    <a:pt x="65065" y="36665"/>
                  </a:lnTo>
                  <a:lnTo>
                    <a:pt x="66250" y="73567"/>
                  </a:lnTo>
                  <a:lnTo>
                    <a:pt x="69834" y="116074"/>
                  </a:lnTo>
                  <a:lnTo>
                    <a:pt x="76130" y="156132"/>
                  </a:lnTo>
                  <a:lnTo>
                    <a:pt x="83633" y="191340"/>
                  </a:lnTo>
                  <a:lnTo>
                    <a:pt x="97671" y="233283"/>
                  </a:lnTo>
                  <a:lnTo>
                    <a:pt x="114611" y="265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5051"/>
            <p:cNvSpPr/>
            <p:nvPr>
              <p:custDataLst>
                <p:tags r:id="rId95"/>
              </p:custDataLst>
            </p:nvPr>
          </p:nvSpPr>
          <p:spPr>
            <a:xfrm>
              <a:off x="2355850" y="20764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5052"/>
            <p:cNvSpPr/>
            <p:nvPr>
              <p:custDataLst>
                <p:tags r:id="rId96"/>
              </p:custDataLst>
            </p:nvPr>
          </p:nvSpPr>
          <p:spPr>
            <a:xfrm>
              <a:off x="2387572" y="2152650"/>
              <a:ext cx="76229" cy="133351"/>
            </a:xfrm>
            <a:custGeom>
              <a:avLst/>
              <a:gdLst/>
              <a:ahLst/>
              <a:cxnLst/>
              <a:rect l="0" t="0" r="0" b="0"/>
              <a:pathLst>
                <a:path w="76229" h="133351">
                  <a:moveTo>
                    <a:pt x="76228" y="0"/>
                  </a:moveTo>
                  <a:lnTo>
                    <a:pt x="76228" y="0"/>
                  </a:lnTo>
                  <a:lnTo>
                    <a:pt x="40875" y="3371"/>
                  </a:lnTo>
                  <a:lnTo>
                    <a:pt x="19892" y="15580"/>
                  </a:lnTo>
                  <a:lnTo>
                    <a:pt x="3640" y="32603"/>
                  </a:lnTo>
                  <a:lnTo>
                    <a:pt x="1025" y="37963"/>
                  </a:lnTo>
                  <a:lnTo>
                    <a:pt x="0" y="47682"/>
                  </a:lnTo>
                  <a:lnTo>
                    <a:pt x="3779" y="56705"/>
                  </a:lnTo>
                  <a:lnTo>
                    <a:pt x="11573" y="66124"/>
                  </a:lnTo>
                  <a:lnTo>
                    <a:pt x="53285" y="103078"/>
                  </a:lnTo>
                  <a:lnTo>
                    <a:pt x="56700" y="108935"/>
                  </a:lnTo>
                  <a:lnTo>
                    <a:pt x="57565" y="114251"/>
                  </a:lnTo>
                  <a:lnTo>
                    <a:pt x="56730" y="119206"/>
                  </a:lnTo>
                  <a:lnTo>
                    <a:pt x="54763" y="123921"/>
                  </a:lnTo>
                  <a:lnTo>
                    <a:pt x="52040" y="127064"/>
                  </a:lnTo>
                  <a:lnTo>
                    <a:pt x="3812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961"/>
          <p:cNvGrpSpPr/>
          <p:nvPr/>
        </p:nvGrpSpPr>
        <p:grpSpPr>
          <a:xfrm>
            <a:off x="1685729" y="1896829"/>
            <a:ext cx="2187772" cy="603073"/>
            <a:chOff x="1685729" y="1896829"/>
            <a:chExt cx="2187772" cy="603073"/>
          </a:xfrm>
        </p:grpSpPr>
        <p:sp>
          <p:nvSpPr>
            <p:cNvPr id="361" name="SMARTInkShape-5053"/>
            <p:cNvSpPr/>
            <p:nvPr>
              <p:custDataLst>
                <p:tags r:id="rId84"/>
              </p:custDataLst>
            </p:nvPr>
          </p:nvSpPr>
          <p:spPr>
            <a:xfrm>
              <a:off x="3049917" y="2052794"/>
              <a:ext cx="186597" cy="138133"/>
            </a:xfrm>
            <a:custGeom>
              <a:avLst/>
              <a:gdLst/>
              <a:ahLst/>
              <a:cxnLst/>
              <a:rect l="0" t="0" r="0" b="0"/>
              <a:pathLst>
                <a:path w="186597" h="138133">
                  <a:moveTo>
                    <a:pt x="17133" y="68106"/>
                  </a:moveTo>
                  <a:lnTo>
                    <a:pt x="17133" y="68106"/>
                  </a:lnTo>
                  <a:lnTo>
                    <a:pt x="10391" y="71477"/>
                  </a:lnTo>
                  <a:lnTo>
                    <a:pt x="8405" y="73175"/>
                  </a:lnTo>
                  <a:lnTo>
                    <a:pt x="6198" y="76944"/>
                  </a:lnTo>
                  <a:lnTo>
                    <a:pt x="6315" y="78232"/>
                  </a:lnTo>
                  <a:lnTo>
                    <a:pt x="7099" y="79090"/>
                  </a:lnTo>
                  <a:lnTo>
                    <a:pt x="8327" y="79662"/>
                  </a:lnTo>
                  <a:lnTo>
                    <a:pt x="9851" y="79337"/>
                  </a:lnTo>
                  <a:lnTo>
                    <a:pt x="35486" y="60989"/>
                  </a:lnTo>
                  <a:lnTo>
                    <a:pt x="39951" y="57011"/>
                  </a:lnTo>
                  <a:lnTo>
                    <a:pt x="44913" y="46947"/>
                  </a:lnTo>
                  <a:lnTo>
                    <a:pt x="46413" y="36124"/>
                  </a:lnTo>
                  <a:lnTo>
                    <a:pt x="44728" y="26610"/>
                  </a:lnTo>
                  <a:lnTo>
                    <a:pt x="41880" y="24214"/>
                  </a:lnTo>
                  <a:lnTo>
                    <a:pt x="37864" y="23323"/>
                  </a:lnTo>
                  <a:lnTo>
                    <a:pt x="33071" y="23434"/>
                  </a:lnTo>
                  <a:lnTo>
                    <a:pt x="22100" y="29202"/>
                  </a:lnTo>
                  <a:lnTo>
                    <a:pt x="16211" y="33703"/>
                  </a:lnTo>
                  <a:lnTo>
                    <a:pt x="7786" y="48112"/>
                  </a:lnTo>
                  <a:lnTo>
                    <a:pt x="958" y="76058"/>
                  </a:lnTo>
                  <a:lnTo>
                    <a:pt x="0" y="86107"/>
                  </a:lnTo>
                  <a:lnTo>
                    <a:pt x="2183" y="94924"/>
                  </a:lnTo>
                  <a:lnTo>
                    <a:pt x="12134" y="110364"/>
                  </a:lnTo>
                  <a:lnTo>
                    <a:pt x="36975" y="127586"/>
                  </a:lnTo>
                  <a:lnTo>
                    <a:pt x="58407" y="131465"/>
                  </a:lnTo>
                  <a:lnTo>
                    <a:pt x="82749" y="128721"/>
                  </a:lnTo>
                  <a:lnTo>
                    <a:pt x="123515" y="111309"/>
                  </a:lnTo>
                  <a:lnTo>
                    <a:pt x="160602" y="87571"/>
                  </a:lnTo>
                  <a:lnTo>
                    <a:pt x="178263" y="68525"/>
                  </a:lnTo>
                  <a:lnTo>
                    <a:pt x="185643" y="46420"/>
                  </a:lnTo>
                  <a:lnTo>
                    <a:pt x="185865" y="24601"/>
                  </a:lnTo>
                  <a:lnTo>
                    <a:pt x="181260" y="7848"/>
                  </a:lnTo>
                  <a:lnTo>
                    <a:pt x="176645" y="3240"/>
                  </a:lnTo>
                  <a:lnTo>
                    <a:pt x="170747" y="873"/>
                  </a:lnTo>
                  <a:lnTo>
                    <a:pt x="163992" y="0"/>
                  </a:lnTo>
                  <a:lnTo>
                    <a:pt x="158078" y="1536"/>
                  </a:lnTo>
                  <a:lnTo>
                    <a:pt x="147743" y="8886"/>
                  </a:lnTo>
                  <a:lnTo>
                    <a:pt x="140328" y="21089"/>
                  </a:lnTo>
                  <a:lnTo>
                    <a:pt x="136092" y="35215"/>
                  </a:lnTo>
                  <a:lnTo>
                    <a:pt x="136561" y="48549"/>
                  </a:lnTo>
                  <a:lnTo>
                    <a:pt x="144766" y="61530"/>
                  </a:lnTo>
                  <a:lnTo>
                    <a:pt x="181878" y="102822"/>
                  </a:lnTo>
                  <a:lnTo>
                    <a:pt x="185603" y="113874"/>
                  </a:lnTo>
                  <a:lnTo>
                    <a:pt x="186596" y="119785"/>
                  </a:lnTo>
                  <a:lnTo>
                    <a:pt x="185142" y="125136"/>
                  </a:lnTo>
                  <a:lnTo>
                    <a:pt x="177882" y="134845"/>
                  </a:lnTo>
                  <a:lnTo>
                    <a:pt x="172982" y="137293"/>
                  </a:lnTo>
                  <a:lnTo>
                    <a:pt x="161894" y="138132"/>
                  </a:lnTo>
                  <a:lnTo>
                    <a:pt x="151791" y="134271"/>
                  </a:lnTo>
                  <a:lnTo>
                    <a:pt x="137783" y="12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054"/>
            <p:cNvSpPr/>
            <p:nvPr>
              <p:custDataLst>
                <p:tags r:id="rId85"/>
              </p:custDataLst>
            </p:nvPr>
          </p:nvSpPr>
          <p:spPr>
            <a:xfrm>
              <a:off x="2889286" y="2101850"/>
              <a:ext cx="120615" cy="57151"/>
            </a:xfrm>
            <a:custGeom>
              <a:avLst/>
              <a:gdLst/>
              <a:ahLst/>
              <a:cxnLst/>
              <a:rect l="0" t="0" r="0" b="0"/>
              <a:pathLst>
                <a:path w="120615" h="57151">
                  <a:moveTo>
                    <a:pt x="63464" y="57150"/>
                  </a:moveTo>
                  <a:lnTo>
                    <a:pt x="63464" y="57150"/>
                  </a:lnTo>
                  <a:lnTo>
                    <a:pt x="20547" y="48312"/>
                  </a:lnTo>
                  <a:lnTo>
                    <a:pt x="1103" y="40849"/>
                  </a:lnTo>
                  <a:lnTo>
                    <a:pt x="18" y="39932"/>
                  </a:lnTo>
                  <a:lnTo>
                    <a:pt x="0" y="39322"/>
                  </a:lnTo>
                  <a:lnTo>
                    <a:pt x="6716" y="35091"/>
                  </a:lnTo>
                  <a:lnTo>
                    <a:pt x="48299" y="23401"/>
                  </a:lnTo>
                  <a:lnTo>
                    <a:pt x="83665" y="12108"/>
                  </a:lnTo>
                  <a:lnTo>
                    <a:pt x="120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5055"/>
            <p:cNvSpPr/>
            <p:nvPr>
              <p:custDataLst>
                <p:tags r:id="rId86"/>
              </p:custDataLst>
            </p:nvPr>
          </p:nvSpPr>
          <p:spPr>
            <a:xfrm>
              <a:off x="2953891" y="1968500"/>
              <a:ext cx="72457" cy="279797"/>
            </a:xfrm>
            <a:custGeom>
              <a:avLst/>
              <a:gdLst/>
              <a:ahLst/>
              <a:cxnLst/>
              <a:rect l="0" t="0" r="0" b="0"/>
              <a:pathLst>
                <a:path w="72457" h="279797">
                  <a:moveTo>
                    <a:pt x="56009" y="0"/>
                  </a:moveTo>
                  <a:lnTo>
                    <a:pt x="56009" y="0"/>
                  </a:lnTo>
                  <a:lnTo>
                    <a:pt x="49267" y="0"/>
                  </a:lnTo>
                  <a:lnTo>
                    <a:pt x="40312" y="7526"/>
                  </a:lnTo>
                  <a:lnTo>
                    <a:pt x="29983" y="20984"/>
                  </a:lnTo>
                  <a:lnTo>
                    <a:pt x="11854" y="65894"/>
                  </a:lnTo>
                  <a:lnTo>
                    <a:pt x="4634" y="99136"/>
                  </a:lnTo>
                  <a:lnTo>
                    <a:pt x="1426" y="135077"/>
                  </a:lnTo>
                  <a:lnTo>
                    <a:pt x="0" y="170336"/>
                  </a:lnTo>
                  <a:lnTo>
                    <a:pt x="2960" y="216276"/>
                  </a:lnTo>
                  <a:lnTo>
                    <a:pt x="14656" y="250348"/>
                  </a:lnTo>
                  <a:lnTo>
                    <a:pt x="25635" y="267194"/>
                  </a:lnTo>
                  <a:lnTo>
                    <a:pt x="37571" y="277032"/>
                  </a:lnTo>
                  <a:lnTo>
                    <a:pt x="43011" y="279233"/>
                  </a:lnTo>
                  <a:lnTo>
                    <a:pt x="52819" y="279796"/>
                  </a:lnTo>
                  <a:lnTo>
                    <a:pt x="61882" y="275813"/>
                  </a:lnTo>
                  <a:lnTo>
                    <a:pt x="66275" y="272775"/>
                  </a:lnTo>
                  <a:lnTo>
                    <a:pt x="69203" y="268634"/>
                  </a:lnTo>
                  <a:lnTo>
                    <a:pt x="72456" y="258387"/>
                  </a:lnTo>
                  <a:lnTo>
                    <a:pt x="6235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5056"/>
            <p:cNvSpPr/>
            <p:nvPr>
              <p:custDataLst>
                <p:tags r:id="rId87"/>
              </p:custDataLst>
            </p:nvPr>
          </p:nvSpPr>
          <p:spPr>
            <a:xfrm>
              <a:off x="3299736" y="1896829"/>
              <a:ext cx="86182" cy="275557"/>
            </a:xfrm>
            <a:custGeom>
              <a:avLst/>
              <a:gdLst/>
              <a:ahLst/>
              <a:cxnLst/>
              <a:rect l="0" t="0" r="0" b="0"/>
              <a:pathLst>
                <a:path w="86182" h="275557">
                  <a:moveTo>
                    <a:pt x="8614" y="8171"/>
                  </a:moveTo>
                  <a:lnTo>
                    <a:pt x="8614" y="8171"/>
                  </a:lnTo>
                  <a:lnTo>
                    <a:pt x="17342" y="148"/>
                  </a:lnTo>
                  <a:lnTo>
                    <a:pt x="18666" y="0"/>
                  </a:lnTo>
                  <a:lnTo>
                    <a:pt x="19549" y="607"/>
                  </a:lnTo>
                  <a:lnTo>
                    <a:pt x="17420" y="11574"/>
                  </a:lnTo>
                  <a:lnTo>
                    <a:pt x="6015" y="55933"/>
                  </a:lnTo>
                  <a:lnTo>
                    <a:pt x="874" y="88665"/>
                  </a:lnTo>
                  <a:lnTo>
                    <a:pt x="0" y="124379"/>
                  </a:lnTo>
                  <a:lnTo>
                    <a:pt x="3374" y="160008"/>
                  </a:lnTo>
                  <a:lnTo>
                    <a:pt x="17174" y="206422"/>
                  </a:lnTo>
                  <a:lnTo>
                    <a:pt x="42682" y="252544"/>
                  </a:lnTo>
                  <a:lnTo>
                    <a:pt x="57622" y="268475"/>
                  </a:lnTo>
                  <a:lnTo>
                    <a:pt x="71318" y="275556"/>
                  </a:lnTo>
                  <a:lnTo>
                    <a:pt x="76522" y="275328"/>
                  </a:lnTo>
                  <a:lnTo>
                    <a:pt x="80697" y="273059"/>
                  </a:lnTo>
                  <a:lnTo>
                    <a:pt x="84186" y="269429"/>
                  </a:lnTo>
                  <a:lnTo>
                    <a:pt x="86181" y="255990"/>
                  </a:lnTo>
                  <a:lnTo>
                    <a:pt x="84814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057"/>
            <p:cNvSpPr/>
            <p:nvPr>
              <p:custDataLst>
                <p:tags r:id="rId88"/>
              </p:custDataLst>
            </p:nvPr>
          </p:nvSpPr>
          <p:spPr>
            <a:xfrm>
              <a:off x="3285929" y="2051050"/>
              <a:ext cx="168472" cy="12701"/>
            </a:xfrm>
            <a:custGeom>
              <a:avLst/>
              <a:gdLst/>
              <a:ahLst/>
              <a:cxnLst/>
              <a:rect l="0" t="0" r="0" b="0"/>
              <a:pathLst>
                <a:path w="1684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9841" y="11994"/>
                  </a:lnTo>
                  <a:lnTo>
                    <a:pt x="79480" y="7630"/>
                  </a:lnTo>
                  <a:lnTo>
                    <a:pt x="121093" y="2574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058"/>
            <p:cNvSpPr/>
            <p:nvPr>
              <p:custDataLst>
                <p:tags r:id="rId89"/>
              </p:custDataLst>
            </p:nvPr>
          </p:nvSpPr>
          <p:spPr>
            <a:xfrm>
              <a:off x="3854450" y="219710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75" y="36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059"/>
            <p:cNvSpPr/>
            <p:nvPr>
              <p:custDataLst>
                <p:tags r:id="rId90"/>
              </p:custDataLst>
            </p:nvPr>
          </p:nvSpPr>
          <p:spPr>
            <a:xfrm>
              <a:off x="3822700" y="2082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060"/>
            <p:cNvSpPr/>
            <p:nvPr>
              <p:custDataLst>
                <p:tags r:id="rId91"/>
              </p:custDataLst>
            </p:nvPr>
          </p:nvSpPr>
          <p:spPr>
            <a:xfrm>
              <a:off x="1685729" y="2247900"/>
              <a:ext cx="1922592" cy="252002"/>
            </a:xfrm>
            <a:custGeom>
              <a:avLst/>
              <a:gdLst/>
              <a:ahLst/>
              <a:cxnLst/>
              <a:rect l="0" t="0" r="0" b="0"/>
              <a:pathLst>
                <a:path w="1922592" h="252002">
                  <a:moveTo>
                    <a:pt x="3371" y="247650"/>
                  </a:moveTo>
                  <a:lnTo>
                    <a:pt x="3371" y="247650"/>
                  </a:lnTo>
                  <a:lnTo>
                    <a:pt x="0" y="247650"/>
                  </a:lnTo>
                  <a:lnTo>
                    <a:pt x="418" y="248355"/>
                  </a:lnTo>
                  <a:lnTo>
                    <a:pt x="4646" y="251021"/>
                  </a:lnTo>
                  <a:lnTo>
                    <a:pt x="48438" y="252001"/>
                  </a:lnTo>
                  <a:lnTo>
                    <a:pt x="91370" y="246997"/>
                  </a:lnTo>
                  <a:lnTo>
                    <a:pt x="120598" y="242275"/>
                  </a:lnTo>
                  <a:lnTo>
                    <a:pt x="154194" y="236306"/>
                  </a:lnTo>
                  <a:lnTo>
                    <a:pt x="190703" y="229504"/>
                  </a:lnTo>
                  <a:lnTo>
                    <a:pt x="234092" y="222853"/>
                  </a:lnTo>
                  <a:lnTo>
                    <a:pt x="282069" y="216302"/>
                  </a:lnTo>
                  <a:lnTo>
                    <a:pt x="333103" y="209818"/>
                  </a:lnTo>
                  <a:lnTo>
                    <a:pt x="391820" y="201968"/>
                  </a:lnTo>
                  <a:lnTo>
                    <a:pt x="455659" y="193206"/>
                  </a:lnTo>
                  <a:lnTo>
                    <a:pt x="522913" y="183837"/>
                  </a:lnTo>
                  <a:lnTo>
                    <a:pt x="593855" y="174064"/>
                  </a:lnTo>
                  <a:lnTo>
                    <a:pt x="667255" y="164020"/>
                  </a:lnTo>
                  <a:lnTo>
                    <a:pt x="742293" y="153797"/>
                  </a:lnTo>
                  <a:lnTo>
                    <a:pt x="820541" y="143453"/>
                  </a:lnTo>
                  <a:lnTo>
                    <a:pt x="900929" y="133030"/>
                  </a:lnTo>
                  <a:lnTo>
                    <a:pt x="982743" y="122553"/>
                  </a:lnTo>
                  <a:lnTo>
                    <a:pt x="1066213" y="112746"/>
                  </a:lnTo>
                  <a:lnTo>
                    <a:pt x="1150788" y="103386"/>
                  </a:lnTo>
                  <a:lnTo>
                    <a:pt x="1236099" y="94324"/>
                  </a:lnTo>
                  <a:lnTo>
                    <a:pt x="1316256" y="86166"/>
                  </a:lnTo>
                  <a:lnTo>
                    <a:pt x="1392978" y="78611"/>
                  </a:lnTo>
                  <a:lnTo>
                    <a:pt x="1467409" y="71457"/>
                  </a:lnTo>
                  <a:lnTo>
                    <a:pt x="1534669" y="65277"/>
                  </a:lnTo>
                  <a:lnTo>
                    <a:pt x="1597147" y="59746"/>
                  </a:lnTo>
                  <a:lnTo>
                    <a:pt x="1656438" y="54647"/>
                  </a:lnTo>
                  <a:lnTo>
                    <a:pt x="1707960" y="50542"/>
                  </a:lnTo>
                  <a:lnTo>
                    <a:pt x="1754302" y="47100"/>
                  </a:lnTo>
                  <a:lnTo>
                    <a:pt x="1797192" y="44100"/>
                  </a:lnTo>
                  <a:lnTo>
                    <a:pt x="1830724" y="41395"/>
                  </a:lnTo>
                  <a:lnTo>
                    <a:pt x="1858017" y="38885"/>
                  </a:lnTo>
                  <a:lnTo>
                    <a:pt x="1897280" y="34216"/>
                  </a:lnTo>
                  <a:lnTo>
                    <a:pt x="1917082" y="29788"/>
                  </a:lnTo>
                  <a:lnTo>
                    <a:pt x="1921234" y="26914"/>
                  </a:lnTo>
                  <a:lnTo>
                    <a:pt x="1922591" y="23588"/>
                  </a:lnTo>
                  <a:lnTo>
                    <a:pt x="1922085" y="19958"/>
                  </a:lnTo>
                  <a:lnTo>
                    <a:pt x="1917758" y="12163"/>
                  </a:lnTo>
                  <a:lnTo>
                    <a:pt x="1908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962"/>
          <p:cNvGrpSpPr/>
          <p:nvPr/>
        </p:nvGrpSpPr>
        <p:grpSpPr>
          <a:xfrm>
            <a:off x="4387850" y="1855927"/>
            <a:ext cx="863601" cy="449124"/>
            <a:chOff x="4387850" y="1855927"/>
            <a:chExt cx="863601" cy="449124"/>
          </a:xfrm>
        </p:grpSpPr>
        <p:sp>
          <p:nvSpPr>
            <p:cNvPr id="370" name="SMARTInkShape-5061"/>
            <p:cNvSpPr/>
            <p:nvPr>
              <p:custDataLst>
                <p:tags r:id="rId79"/>
              </p:custDataLst>
            </p:nvPr>
          </p:nvSpPr>
          <p:spPr>
            <a:xfrm>
              <a:off x="4387850" y="1891060"/>
              <a:ext cx="164829" cy="354351"/>
            </a:xfrm>
            <a:custGeom>
              <a:avLst/>
              <a:gdLst/>
              <a:ahLst/>
              <a:cxnLst/>
              <a:rect l="0" t="0" r="0" b="0"/>
              <a:pathLst>
                <a:path w="164829" h="354351">
                  <a:moveTo>
                    <a:pt x="0" y="109190"/>
                  </a:moveTo>
                  <a:lnTo>
                    <a:pt x="0" y="109190"/>
                  </a:lnTo>
                  <a:lnTo>
                    <a:pt x="14306" y="100352"/>
                  </a:lnTo>
                  <a:lnTo>
                    <a:pt x="17298" y="99770"/>
                  </a:lnTo>
                  <a:lnTo>
                    <a:pt x="24386" y="101005"/>
                  </a:lnTo>
                  <a:lnTo>
                    <a:pt x="27546" y="104439"/>
                  </a:lnTo>
                  <a:lnTo>
                    <a:pt x="39569" y="137754"/>
                  </a:lnTo>
                  <a:lnTo>
                    <a:pt x="45808" y="167746"/>
                  </a:lnTo>
                  <a:lnTo>
                    <a:pt x="48582" y="204595"/>
                  </a:lnTo>
                  <a:lnTo>
                    <a:pt x="49814" y="242609"/>
                  </a:lnTo>
                  <a:lnTo>
                    <a:pt x="48951" y="279259"/>
                  </a:lnTo>
                  <a:lnTo>
                    <a:pt x="41942" y="324838"/>
                  </a:lnTo>
                  <a:lnTo>
                    <a:pt x="38533" y="350180"/>
                  </a:lnTo>
                  <a:lnTo>
                    <a:pt x="36978" y="353106"/>
                  </a:lnTo>
                  <a:lnTo>
                    <a:pt x="35235" y="354350"/>
                  </a:lnTo>
                  <a:lnTo>
                    <a:pt x="34779" y="352358"/>
                  </a:lnTo>
                  <a:lnTo>
                    <a:pt x="37523" y="311155"/>
                  </a:lnTo>
                  <a:lnTo>
                    <a:pt x="41606" y="277034"/>
                  </a:lnTo>
                  <a:lnTo>
                    <a:pt x="48830" y="230354"/>
                  </a:lnTo>
                  <a:lnTo>
                    <a:pt x="53722" y="199138"/>
                  </a:lnTo>
                  <a:lnTo>
                    <a:pt x="59097" y="164922"/>
                  </a:lnTo>
                  <a:lnTo>
                    <a:pt x="66915" y="132233"/>
                  </a:lnTo>
                  <a:lnTo>
                    <a:pt x="76360" y="100563"/>
                  </a:lnTo>
                  <a:lnTo>
                    <a:pt x="86890" y="69572"/>
                  </a:lnTo>
                  <a:lnTo>
                    <a:pt x="106115" y="29493"/>
                  </a:lnTo>
                  <a:lnTo>
                    <a:pt x="122657" y="7447"/>
                  </a:lnTo>
                  <a:lnTo>
                    <a:pt x="129043" y="2556"/>
                  </a:lnTo>
                  <a:lnTo>
                    <a:pt x="134712" y="0"/>
                  </a:lnTo>
                  <a:lnTo>
                    <a:pt x="140608" y="1119"/>
                  </a:lnTo>
                  <a:lnTo>
                    <a:pt x="152803" y="9888"/>
                  </a:lnTo>
                  <a:lnTo>
                    <a:pt x="161516" y="30719"/>
                  </a:lnTo>
                  <a:lnTo>
                    <a:pt x="164828" y="44176"/>
                  </a:lnTo>
                  <a:lnTo>
                    <a:pt x="159374" y="90083"/>
                  </a:lnTo>
                  <a:lnTo>
                    <a:pt x="137611" y="136063"/>
                  </a:lnTo>
                  <a:lnTo>
                    <a:pt x="103722" y="182885"/>
                  </a:lnTo>
                  <a:lnTo>
                    <a:pt x="86787" y="194389"/>
                  </a:lnTo>
                  <a:lnTo>
                    <a:pt x="64755" y="201462"/>
                  </a:lnTo>
                  <a:lnTo>
                    <a:pt x="55121" y="201235"/>
                  </a:lnTo>
                  <a:lnTo>
                    <a:pt x="46558" y="198711"/>
                  </a:lnTo>
                  <a:lnTo>
                    <a:pt x="55187" y="201645"/>
                  </a:lnTo>
                  <a:lnTo>
                    <a:pt x="81431" y="224166"/>
                  </a:lnTo>
                  <a:lnTo>
                    <a:pt x="124210" y="267349"/>
                  </a:lnTo>
                  <a:lnTo>
                    <a:pt x="158750" y="299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062"/>
            <p:cNvSpPr/>
            <p:nvPr>
              <p:custDataLst>
                <p:tags r:id="rId80"/>
              </p:custDataLst>
            </p:nvPr>
          </p:nvSpPr>
          <p:spPr>
            <a:xfrm>
              <a:off x="4594185" y="2070762"/>
              <a:ext cx="130216" cy="111946"/>
            </a:xfrm>
            <a:custGeom>
              <a:avLst/>
              <a:gdLst/>
              <a:ahLst/>
              <a:cxnLst/>
              <a:rect l="0" t="0" r="0" b="0"/>
              <a:pathLst>
                <a:path w="130216" h="111946">
                  <a:moveTo>
                    <a:pt x="41315" y="50138"/>
                  </a:moveTo>
                  <a:lnTo>
                    <a:pt x="41315" y="50138"/>
                  </a:lnTo>
                  <a:lnTo>
                    <a:pt x="41315" y="44049"/>
                  </a:lnTo>
                  <a:lnTo>
                    <a:pt x="44686" y="43865"/>
                  </a:lnTo>
                  <a:lnTo>
                    <a:pt x="48222" y="40060"/>
                  </a:lnTo>
                  <a:lnTo>
                    <a:pt x="56242" y="26118"/>
                  </a:lnTo>
                  <a:lnTo>
                    <a:pt x="56205" y="22130"/>
                  </a:lnTo>
                  <a:lnTo>
                    <a:pt x="52401" y="13936"/>
                  </a:lnTo>
                  <a:lnTo>
                    <a:pt x="38955" y="1390"/>
                  </a:lnTo>
                  <a:lnTo>
                    <a:pt x="33392" y="0"/>
                  </a:lnTo>
                  <a:lnTo>
                    <a:pt x="21566" y="2219"/>
                  </a:lnTo>
                  <a:lnTo>
                    <a:pt x="11136" y="11672"/>
                  </a:lnTo>
                  <a:lnTo>
                    <a:pt x="6379" y="18144"/>
                  </a:lnTo>
                  <a:lnTo>
                    <a:pt x="1093" y="34743"/>
                  </a:lnTo>
                  <a:lnTo>
                    <a:pt x="0" y="62039"/>
                  </a:lnTo>
                  <a:lnTo>
                    <a:pt x="3903" y="79416"/>
                  </a:lnTo>
                  <a:lnTo>
                    <a:pt x="12693" y="96547"/>
                  </a:lnTo>
                  <a:lnTo>
                    <a:pt x="29299" y="107923"/>
                  </a:lnTo>
                  <a:lnTo>
                    <a:pt x="39655" y="111945"/>
                  </a:lnTo>
                  <a:lnTo>
                    <a:pt x="62449" y="110769"/>
                  </a:lnTo>
                  <a:lnTo>
                    <a:pt x="108205" y="92767"/>
                  </a:lnTo>
                  <a:lnTo>
                    <a:pt x="130215" y="8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063"/>
            <p:cNvSpPr/>
            <p:nvPr>
              <p:custDataLst>
                <p:tags r:id="rId81"/>
              </p:custDataLst>
            </p:nvPr>
          </p:nvSpPr>
          <p:spPr>
            <a:xfrm>
              <a:off x="4749800" y="2082800"/>
              <a:ext cx="51729" cy="222251"/>
            </a:xfrm>
            <a:custGeom>
              <a:avLst/>
              <a:gdLst/>
              <a:ahLst/>
              <a:cxnLst/>
              <a:rect l="0" t="0" r="0" b="0"/>
              <a:pathLst>
                <a:path w="51729" h="222251">
                  <a:moveTo>
                    <a:pt x="12700" y="0"/>
                  </a:moveTo>
                  <a:lnTo>
                    <a:pt x="12700" y="0"/>
                  </a:lnTo>
                  <a:lnTo>
                    <a:pt x="14111" y="26040"/>
                  </a:lnTo>
                  <a:lnTo>
                    <a:pt x="30377" y="72722"/>
                  </a:lnTo>
                  <a:lnTo>
                    <a:pt x="42553" y="112172"/>
                  </a:lnTo>
                  <a:lnTo>
                    <a:pt x="51728" y="155140"/>
                  </a:lnTo>
                  <a:lnTo>
                    <a:pt x="48801" y="192409"/>
                  </a:lnTo>
                  <a:lnTo>
                    <a:pt x="38858" y="209223"/>
                  </a:lnTo>
                  <a:lnTo>
                    <a:pt x="32255" y="215682"/>
                  </a:lnTo>
                  <a:lnTo>
                    <a:pt x="25737" y="21928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064"/>
            <p:cNvSpPr/>
            <p:nvPr>
              <p:custDataLst>
                <p:tags r:id="rId82"/>
              </p:custDataLst>
            </p:nvPr>
          </p:nvSpPr>
          <p:spPr>
            <a:xfrm>
              <a:off x="4730750" y="197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065"/>
            <p:cNvSpPr/>
            <p:nvPr>
              <p:custDataLst>
                <p:tags r:id="rId83"/>
              </p:custDataLst>
            </p:nvPr>
          </p:nvSpPr>
          <p:spPr>
            <a:xfrm>
              <a:off x="4813190" y="1855927"/>
              <a:ext cx="438261" cy="295746"/>
            </a:xfrm>
            <a:custGeom>
              <a:avLst/>
              <a:gdLst/>
              <a:ahLst/>
              <a:cxnLst/>
              <a:rect l="0" t="0" r="0" b="0"/>
              <a:pathLst>
                <a:path w="438261" h="295746">
                  <a:moveTo>
                    <a:pt x="31860" y="220523"/>
                  </a:moveTo>
                  <a:lnTo>
                    <a:pt x="31860" y="220523"/>
                  </a:lnTo>
                  <a:lnTo>
                    <a:pt x="37635" y="215453"/>
                  </a:lnTo>
                  <a:lnTo>
                    <a:pt x="55625" y="202225"/>
                  </a:lnTo>
                  <a:lnTo>
                    <a:pt x="64615" y="187115"/>
                  </a:lnTo>
                  <a:lnTo>
                    <a:pt x="64985" y="182023"/>
                  </a:lnTo>
                  <a:lnTo>
                    <a:pt x="61634" y="172602"/>
                  </a:lnTo>
                  <a:lnTo>
                    <a:pt x="58765" y="170231"/>
                  </a:lnTo>
                  <a:lnTo>
                    <a:pt x="55441" y="169356"/>
                  </a:lnTo>
                  <a:lnTo>
                    <a:pt x="51814" y="169479"/>
                  </a:lnTo>
                  <a:lnTo>
                    <a:pt x="29854" y="179763"/>
                  </a:lnTo>
                  <a:lnTo>
                    <a:pt x="16622" y="196058"/>
                  </a:lnTo>
                  <a:lnTo>
                    <a:pt x="3121" y="230913"/>
                  </a:lnTo>
                  <a:lnTo>
                    <a:pt x="0" y="244383"/>
                  </a:lnTo>
                  <a:lnTo>
                    <a:pt x="2178" y="266875"/>
                  </a:lnTo>
                  <a:lnTo>
                    <a:pt x="5722" y="276825"/>
                  </a:lnTo>
                  <a:lnTo>
                    <a:pt x="10907" y="284163"/>
                  </a:lnTo>
                  <a:lnTo>
                    <a:pt x="24194" y="294198"/>
                  </a:lnTo>
                  <a:lnTo>
                    <a:pt x="31688" y="295745"/>
                  </a:lnTo>
                  <a:lnTo>
                    <a:pt x="47541" y="293702"/>
                  </a:lnTo>
                  <a:lnTo>
                    <a:pt x="72333" y="277875"/>
                  </a:lnTo>
                  <a:lnTo>
                    <a:pt x="105994" y="236399"/>
                  </a:lnTo>
                  <a:lnTo>
                    <a:pt x="128535" y="197789"/>
                  </a:lnTo>
                  <a:lnTo>
                    <a:pt x="142478" y="158021"/>
                  </a:lnTo>
                  <a:lnTo>
                    <a:pt x="141466" y="160053"/>
                  </a:lnTo>
                  <a:lnTo>
                    <a:pt x="139824" y="199004"/>
                  </a:lnTo>
                  <a:lnTo>
                    <a:pt x="139114" y="199827"/>
                  </a:lnTo>
                  <a:lnTo>
                    <a:pt x="134343" y="201256"/>
                  </a:lnTo>
                  <a:lnTo>
                    <a:pt x="127860" y="202136"/>
                  </a:lnTo>
                  <a:lnTo>
                    <a:pt x="121329" y="204825"/>
                  </a:lnTo>
                  <a:lnTo>
                    <a:pt x="109718" y="217048"/>
                  </a:lnTo>
                  <a:lnTo>
                    <a:pt x="105269" y="230032"/>
                  </a:lnTo>
                  <a:lnTo>
                    <a:pt x="103997" y="243799"/>
                  </a:lnTo>
                  <a:lnTo>
                    <a:pt x="105784" y="254622"/>
                  </a:lnTo>
                  <a:lnTo>
                    <a:pt x="116456" y="264135"/>
                  </a:lnTo>
                  <a:lnTo>
                    <a:pt x="124240" y="268648"/>
                  </a:lnTo>
                  <a:lnTo>
                    <a:pt x="142297" y="271780"/>
                  </a:lnTo>
                  <a:lnTo>
                    <a:pt x="162788" y="269410"/>
                  </a:lnTo>
                  <a:lnTo>
                    <a:pt x="198124" y="255469"/>
                  </a:lnTo>
                  <a:lnTo>
                    <a:pt x="235405" y="230956"/>
                  </a:lnTo>
                  <a:lnTo>
                    <a:pt x="260613" y="204228"/>
                  </a:lnTo>
                  <a:lnTo>
                    <a:pt x="278402" y="166009"/>
                  </a:lnTo>
                  <a:lnTo>
                    <a:pt x="290307" y="120094"/>
                  </a:lnTo>
                  <a:lnTo>
                    <a:pt x="294468" y="95009"/>
                  </a:lnTo>
                  <a:lnTo>
                    <a:pt x="300270" y="49028"/>
                  </a:lnTo>
                  <a:lnTo>
                    <a:pt x="302112" y="4039"/>
                  </a:lnTo>
                  <a:lnTo>
                    <a:pt x="300928" y="0"/>
                  </a:lnTo>
                  <a:lnTo>
                    <a:pt x="298022" y="130"/>
                  </a:lnTo>
                  <a:lnTo>
                    <a:pt x="289149" y="7800"/>
                  </a:lnTo>
                  <a:lnTo>
                    <a:pt x="278995" y="41469"/>
                  </a:lnTo>
                  <a:lnTo>
                    <a:pt x="271990" y="76973"/>
                  </a:lnTo>
                  <a:lnTo>
                    <a:pt x="266290" y="118623"/>
                  </a:lnTo>
                  <a:lnTo>
                    <a:pt x="266108" y="163004"/>
                  </a:lnTo>
                  <a:lnTo>
                    <a:pt x="272143" y="202955"/>
                  </a:lnTo>
                  <a:lnTo>
                    <a:pt x="287441" y="247773"/>
                  </a:lnTo>
                  <a:lnTo>
                    <a:pt x="293263" y="257740"/>
                  </a:lnTo>
                  <a:lnTo>
                    <a:pt x="299968" y="264384"/>
                  </a:lnTo>
                  <a:lnTo>
                    <a:pt x="314943" y="271767"/>
                  </a:lnTo>
                  <a:lnTo>
                    <a:pt x="322183" y="271619"/>
                  </a:lnTo>
                  <a:lnTo>
                    <a:pt x="335871" y="265810"/>
                  </a:lnTo>
                  <a:lnTo>
                    <a:pt x="340367" y="259181"/>
                  </a:lnTo>
                  <a:lnTo>
                    <a:pt x="345363" y="240526"/>
                  </a:lnTo>
                  <a:lnTo>
                    <a:pt x="341940" y="218125"/>
                  </a:lnTo>
                  <a:lnTo>
                    <a:pt x="331951" y="195468"/>
                  </a:lnTo>
                  <a:lnTo>
                    <a:pt x="315752" y="175991"/>
                  </a:lnTo>
                  <a:lnTo>
                    <a:pt x="293030" y="163572"/>
                  </a:lnTo>
                  <a:lnTo>
                    <a:pt x="254353" y="154495"/>
                  </a:lnTo>
                  <a:lnTo>
                    <a:pt x="207320" y="150897"/>
                  </a:lnTo>
                  <a:lnTo>
                    <a:pt x="217982" y="147368"/>
                  </a:lnTo>
                  <a:lnTo>
                    <a:pt x="252499" y="138483"/>
                  </a:lnTo>
                  <a:lnTo>
                    <a:pt x="290083" y="130909"/>
                  </a:lnTo>
                  <a:lnTo>
                    <a:pt x="335715" y="123545"/>
                  </a:lnTo>
                  <a:lnTo>
                    <a:pt x="360724" y="120593"/>
                  </a:lnTo>
                  <a:lnTo>
                    <a:pt x="403800" y="116138"/>
                  </a:lnTo>
                  <a:lnTo>
                    <a:pt x="438260" y="112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6" name="SMARTInkShape-5066"/>
          <p:cNvSpPr/>
          <p:nvPr>
            <p:custDataLst>
              <p:tags r:id="rId1"/>
            </p:custDataLst>
          </p:nvPr>
        </p:nvSpPr>
        <p:spPr>
          <a:xfrm>
            <a:off x="5570267" y="1885950"/>
            <a:ext cx="227893" cy="216731"/>
          </a:xfrm>
          <a:custGeom>
            <a:avLst/>
            <a:gdLst/>
            <a:ahLst/>
            <a:cxnLst/>
            <a:rect l="0" t="0" r="0" b="0"/>
            <a:pathLst>
              <a:path w="227893" h="216731">
                <a:moveTo>
                  <a:pt x="17733" y="0"/>
                </a:moveTo>
                <a:lnTo>
                  <a:pt x="17733" y="0"/>
                </a:lnTo>
                <a:lnTo>
                  <a:pt x="13369" y="19442"/>
                </a:lnTo>
                <a:lnTo>
                  <a:pt x="12677" y="62205"/>
                </a:lnTo>
                <a:lnTo>
                  <a:pt x="15015" y="94439"/>
                </a:lnTo>
                <a:lnTo>
                  <a:pt x="20288" y="129462"/>
                </a:lnTo>
                <a:lnTo>
                  <a:pt x="25924" y="163372"/>
                </a:lnTo>
                <a:lnTo>
                  <a:pt x="27661" y="208242"/>
                </a:lnTo>
                <a:lnTo>
                  <a:pt x="26469" y="215028"/>
                </a:lnTo>
                <a:lnTo>
                  <a:pt x="24262" y="216730"/>
                </a:lnTo>
                <a:lnTo>
                  <a:pt x="21380" y="215042"/>
                </a:lnTo>
                <a:lnTo>
                  <a:pt x="15120" y="205641"/>
                </a:lnTo>
                <a:lnTo>
                  <a:pt x="3130" y="165169"/>
                </a:lnTo>
                <a:lnTo>
                  <a:pt x="0" y="144973"/>
                </a:lnTo>
                <a:lnTo>
                  <a:pt x="267" y="141099"/>
                </a:lnTo>
                <a:lnTo>
                  <a:pt x="1150" y="138516"/>
                </a:lnTo>
                <a:lnTo>
                  <a:pt x="2444" y="136794"/>
                </a:lnTo>
                <a:lnTo>
                  <a:pt x="9527" y="134881"/>
                </a:lnTo>
                <a:lnTo>
                  <a:pt x="52317" y="124695"/>
                </a:lnTo>
                <a:lnTo>
                  <a:pt x="89005" y="106241"/>
                </a:lnTo>
                <a:lnTo>
                  <a:pt x="111523" y="85023"/>
                </a:lnTo>
                <a:lnTo>
                  <a:pt x="127955" y="53274"/>
                </a:lnTo>
                <a:lnTo>
                  <a:pt x="137935" y="21144"/>
                </a:lnTo>
                <a:lnTo>
                  <a:pt x="129505" y="68071"/>
                </a:lnTo>
                <a:lnTo>
                  <a:pt x="123446" y="114165"/>
                </a:lnTo>
                <a:lnTo>
                  <a:pt x="120551" y="160200"/>
                </a:lnTo>
                <a:lnTo>
                  <a:pt x="123065" y="195006"/>
                </a:lnTo>
                <a:lnTo>
                  <a:pt x="126054" y="202676"/>
                </a:lnTo>
                <a:lnTo>
                  <a:pt x="135020" y="213080"/>
                </a:lnTo>
                <a:lnTo>
                  <a:pt x="141080" y="214726"/>
                </a:lnTo>
                <a:lnTo>
                  <a:pt x="155339" y="212791"/>
                </a:lnTo>
                <a:lnTo>
                  <a:pt x="175862" y="200397"/>
                </a:lnTo>
                <a:lnTo>
                  <a:pt x="195986" y="182316"/>
                </a:lnTo>
                <a:lnTo>
                  <a:pt x="202319" y="173692"/>
                </a:lnTo>
                <a:lnTo>
                  <a:pt x="203584" y="170122"/>
                </a:lnTo>
                <a:lnTo>
                  <a:pt x="203722" y="167037"/>
                </a:lnTo>
                <a:lnTo>
                  <a:pt x="203110" y="164275"/>
                </a:lnTo>
                <a:lnTo>
                  <a:pt x="201289" y="163139"/>
                </a:lnTo>
                <a:lnTo>
                  <a:pt x="198665" y="163087"/>
                </a:lnTo>
                <a:lnTo>
                  <a:pt x="195504" y="163758"/>
                </a:lnTo>
                <a:lnTo>
                  <a:pt x="184314" y="171444"/>
                </a:lnTo>
                <a:lnTo>
                  <a:pt x="182410" y="177796"/>
                </a:lnTo>
                <a:lnTo>
                  <a:pt x="183098" y="203434"/>
                </a:lnTo>
                <a:lnTo>
                  <a:pt x="186009" y="213417"/>
                </a:lnTo>
                <a:lnTo>
                  <a:pt x="189183" y="215655"/>
                </a:lnTo>
                <a:lnTo>
                  <a:pt x="198355" y="216262"/>
                </a:lnTo>
                <a:lnTo>
                  <a:pt x="215419" y="209265"/>
                </a:lnTo>
                <a:lnTo>
                  <a:pt x="223893" y="200251"/>
                </a:lnTo>
                <a:lnTo>
                  <a:pt x="227139" y="194884"/>
                </a:lnTo>
                <a:lnTo>
                  <a:pt x="227892" y="189189"/>
                </a:lnTo>
                <a:lnTo>
                  <a:pt x="224966" y="177217"/>
                </a:lnTo>
                <a:lnTo>
                  <a:pt x="208645" y="158577"/>
                </a:lnTo>
                <a:lnTo>
                  <a:pt x="197597" y="151618"/>
                </a:lnTo>
                <a:lnTo>
                  <a:pt x="182833" y="146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SMARTInkShape-Group964"/>
          <p:cNvGrpSpPr/>
          <p:nvPr/>
        </p:nvGrpSpPr>
        <p:grpSpPr>
          <a:xfrm>
            <a:off x="6306433" y="1784350"/>
            <a:ext cx="259468" cy="355601"/>
            <a:chOff x="6306433" y="1784350"/>
            <a:chExt cx="259468" cy="355601"/>
          </a:xfrm>
        </p:grpSpPr>
        <p:sp>
          <p:nvSpPr>
            <p:cNvPr id="377" name="SMARTInkShape-5067"/>
            <p:cNvSpPr/>
            <p:nvPr>
              <p:custDataLst>
                <p:tags r:id="rId75"/>
              </p:custDataLst>
            </p:nvPr>
          </p:nvSpPr>
          <p:spPr>
            <a:xfrm>
              <a:off x="6306433" y="1993900"/>
              <a:ext cx="37218" cy="101601"/>
            </a:xfrm>
            <a:custGeom>
              <a:avLst/>
              <a:gdLst/>
              <a:ahLst/>
              <a:cxnLst/>
              <a:rect l="0" t="0" r="0" b="0"/>
              <a:pathLst>
                <a:path w="37218" h="101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30" y="12961"/>
                  </a:lnTo>
                  <a:lnTo>
                    <a:pt x="23000" y="51479"/>
                  </a:lnTo>
                  <a:lnTo>
                    <a:pt x="372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068"/>
            <p:cNvSpPr/>
            <p:nvPr>
              <p:custDataLst>
                <p:tags r:id="rId76"/>
              </p:custDataLst>
            </p:nvPr>
          </p:nvSpPr>
          <p:spPr>
            <a:xfrm>
              <a:off x="6311900" y="18986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57150"/>
                  </a:moveTo>
                  <a:lnTo>
                    <a:pt x="12700" y="57150"/>
                  </a:lnTo>
                  <a:lnTo>
                    <a:pt x="1765" y="14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069"/>
            <p:cNvSpPr/>
            <p:nvPr>
              <p:custDataLst>
                <p:tags r:id="rId77"/>
              </p:custDataLst>
            </p:nvPr>
          </p:nvSpPr>
          <p:spPr>
            <a:xfrm>
              <a:off x="6395150" y="1784350"/>
              <a:ext cx="100901" cy="355601"/>
            </a:xfrm>
            <a:custGeom>
              <a:avLst/>
              <a:gdLst/>
              <a:ahLst/>
              <a:cxnLst/>
              <a:rect l="0" t="0" r="0" b="0"/>
              <a:pathLst>
                <a:path w="100901" h="355601">
                  <a:moveTo>
                    <a:pt x="100900" y="0"/>
                  </a:moveTo>
                  <a:lnTo>
                    <a:pt x="100900" y="0"/>
                  </a:lnTo>
                  <a:lnTo>
                    <a:pt x="87416" y="0"/>
                  </a:lnTo>
                  <a:lnTo>
                    <a:pt x="55435" y="10113"/>
                  </a:lnTo>
                  <a:lnTo>
                    <a:pt x="24791" y="33257"/>
                  </a:lnTo>
                  <a:lnTo>
                    <a:pt x="4579" y="72570"/>
                  </a:lnTo>
                  <a:lnTo>
                    <a:pt x="0" y="105631"/>
                  </a:lnTo>
                  <a:lnTo>
                    <a:pt x="1728" y="141492"/>
                  </a:lnTo>
                  <a:lnTo>
                    <a:pt x="9551" y="178596"/>
                  </a:lnTo>
                  <a:lnTo>
                    <a:pt x="21965" y="216254"/>
                  </a:lnTo>
                  <a:lnTo>
                    <a:pt x="36185" y="252746"/>
                  </a:lnTo>
                  <a:lnTo>
                    <a:pt x="55385" y="298941"/>
                  </a:lnTo>
                  <a:lnTo>
                    <a:pt x="67502" y="330032"/>
                  </a:lnTo>
                  <a:lnTo>
                    <a:pt x="6280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070"/>
            <p:cNvSpPr/>
            <p:nvPr>
              <p:custDataLst>
                <p:tags r:id="rId78"/>
              </p:custDataLst>
            </p:nvPr>
          </p:nvSpPr>
          <p:spPr>
            <a:xfrm>
              <a:off x="6346461" y="1981200"/>
              <a:ext cx="219440" cy="88901"/>
            </a:xfrm>
            <a:custGeom>
              <a:avLst/>
              <a:gdLst/>
              <a:ahLst/>
              <a:cxnLst/>
              <a:rect l="0" t="0" r="0" b="0"/>
              <a:pathLst>
                <a:path w="219440" h="88901">
                  <a:moveTo>
                    <a:pt x="35289" y="88900"/>
                  </a:moveTo>
                  <a:lnTo>
                    <a:pt x="35289" y="88900"/>
                  </a:lnTo>
                  <a:lnTo>
                    <a:pt x="1407" y="47178"/>
                  </a:lnTo>
                  <a:lnTo>
                    <a:pt x="0" y="44152"/>
                  </a:lnTo>
                  <a:lnTo>
                    <a:pt x="2591" y="40723"/>
                  </a:lnTo>
                  <a:lnTo>
                    <a:pt x="14877" y="33151"/>
                  </a:lnTo>
                  <a:lnTo>
                    <a:pt x="51739" y="24326"/>
                  </a:lnTo>
                  <a:lnTo>
                    <a:pt x="84227" y="17632"/>
                  </a:lnTo>
                  <a:lnTo>
                    <a:pt x="122657" y="10659"/>
                  </a:lnTo>
                  <a:lnTo>
                    <a:pt x="145746" y="7811"/>
                  </a:lnTo>
                  <a:lnTo>
                    <a:pt x="186686" y="3472"/>
                  </a:lnTo>
                  <a:lnTo>
                    <a:pt x="21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965"/>
          <p:cNvGrpSpPr/>
          <p:nvPr/>
        </p:nvGrpSpPr>
        <p:grpSpPr>
          <a:xfrm>
            <a:off x="7327900" y="1709233"/>
            <a:ext cx="1377951" cy="1050172"/>
            <a:chOff x="7327900" y="1709233"/>
            <a:chExt cx="1377951" cy="1050172"/>
          </a:xfrm>
        </p:grpSpPr>
        <p:sp>
          <p:nvSpPr>
            <p:cNvPr id="382" name="SMARTInkShape-5071"/>
            <p:cNvSpPr/>
            <p:nvPr>
              <p:custDataLst>
                <p:tags r:id="rId61"/>
              </p:custDataLst>
            </p:nvPr>
          </p:nvSpPr>
          <p:spPr>
            <a:xfrm>
              <a:off x="8307404" y="1912796"/>
              <a:ext cx="233347" cy="250615"/>
            </a:xfrm>
            <a:custGeom>
              <a:avLst/>
              <a:gdLst/>
              <a:ahLst/>
              <a:cxnLst/>
              <a:rect l="0" t="0" r="0" b="0"/>
              <a:pathLst>
                <a:path w="233347" h="250615">
                  <a:moveTo>
                    <a:pt x="112696" y="55704"/>
                  </a:moveTo>
                  <a:lnTo>
                    <a:pt x="112696" y="55704"/>
                  </a:lnTo>
                  <a:lnTo>
                    <a:pt x="100487" y="43494"/>
                  </a:lnTo>
                  <a:lnTo>
                    <a:pt x="96795" y="41920"/>
                  </a:lnTo>
                  <a:lnTo>
                    <a:pt x="88930" y="42052"/>
                  </a:lnTo>
                  <a:lnTo>
                    <a:pt x="78848" y="50107"/>
                  </a:lnTo>
                  <a:lnTo>
                    <a:pt x="51760" y="88387"/>
                  </a:lnTo>
                  <a:lnTo>
                    <a:pt x="39517" y="120794"/>
                  </a:lnTo>
                  <a:lnTo>
                    <a:pt x="30783" y="156600"/>
                  </a:lnTo>
                  <a:lnTo>
                    <a:pt x="27983" y="203113"/>
                  </a:lnTo>
                  <a:lnTo>
                    <a:pt x="34829" y="228229"/>
                  </a:lnTo>
                  <a:lnTo>
                    <a:pt x="41734" y="237043"/>
                  </a:lnTo>
                  <a:lnTo>
                    <a:pt x="60696" y="248717"/>
                  </a:lnTo>
                  <a:lnTo>
                    <a:pt x="83235" y="250614"/>
                  </a:lnTo>
                  <a:lnTo>
                    <a:pt x="95170" y="249144"/>
                  </a:lnTo>
                  <a:lnTo>
                    <a:pt x="115961" y="238103"/>
                  </a:lnTo>
                  <a:lnTo>
                    <a:pt x="133902" y="220026"/>
                  </a:lnTo>
                  <a:lnTo>
                    <a:pt x="148933" y="195528"/>
                  </a:lnTo>
                  <a:lnTo>
                    <a:pt x="155142" y="158771"/>
                  </a:lnTo>
                  <a:lnTo>
                    <a:pt x="154138" y="114211"/>
                  </a:lnTo>
                  <a:lnTo>
                    <a:pt x="150908" y="90475"/>
                  </a:lnTo>
                  <a:lnTo>
                    <a:pt x="140262" y="47169"/>
                  </a:lnTo>
                  <a:lnTo>
                    <a:pt x="123771" y="18515"/>
                  </a:lnTo>
                  <a:lnTo>
                    <a:pt x="113024" y="9744"/>
                  </a:lnTo>
                  <a:lnTo>
                    <a:pt x="87911" y="0"/>
                  </a:lnTo>
                  <a:lnTo>
                    <a:pt x="62170" y="1313"/>
                  </a:lnTo>
                  <a:lnTo>
                    <a:pt x="38028" y="9658"/>
                  </a:lnTo>
                  <a:lnTo>
                    <a:pt x="17891" y="22774"/>
                  </a:lnTo>
                  <a:lnTo>
                    <a:pt x="5179" y="39893"/>
                  </a:lnTo>
                  <a:lnTo>
                    <a:pt x="802" y="49396"/>
                  </a:lnTo>
                  <a:lnTo>
                    <a:pt x="0" y="59260"/>
                  </a:lnTo>
                  <a:lnTo>
                    <a:pt x="4753" y="79627"/>
                  </a:lnTo>
                  <a:lnTo>
                    <a:pt x="23329" y="98557"/>
                  </a:lnTo>
                  <a:lnTo>
                    <a:pt x="51104" y="114966"/>
                  </a:lnTo>
                  <a:lnTo>
                    <a:pt x="84616" y="126963"/>
                  </a:lnTo>
                  <a:lnTo>
                    <a:pt x="120677" y="133236"/>
                  </a:lnTo>
                  <a:lnTo>
                    <a:pt x="157870" y="136729"/>
                  </a:lnTo>
                  <a:lnTo>
                    <a:pt x="195567" y="140634"/>
                  </a:lnTo>
                  <a:lnTo>
                    <a:pt x="233346" y="14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072"/>
            <p:cNvSpPr/>
            <p:nvPr>
              <p:custDataLst>
                <p:tags r:id="rId62"/>
              </p:custDataLst>
            </p:nvPr>
          </p:nvSpPr>
          <p:spPr>
            <a:xfrm>
              <a:off x="8518100" y="2146300"/>
              <a:ext cx="86956" cy="71347"/>
            </a:xfrm>
            <a:custGeom>
              <a:avLst/>
              <a:gdLst/>
              <a:ahLst/>
              <a:cxnLst/>
              <a:rect l="0" t="0" r="0" b="0"/>
              <a:pathLst>
                <a:path w="86956" h="71347">
                  <a:moveTo>
                    <a:pt x="54400" y="12700"/>
                  </a:moveTo>
                  <a:lnTo>
                    <a:pt x="54400" y="12700"/>
                  </a:lnTo>
                  <a:lnTo>
                    <a:pt x="32032" y="2574"/>
                  </a:lnTo>
                  <a:lnTo>
                    <a:pt x="21176" y="1144"/>
                  </a:lnTo>
                  <a:lnTo>
                    <a:pt x="11176" y="4271"/>
                  </a:lnTo>
                  <a:lnTo>
                    <a:pt x="6533" y="7081"/>
                  </a:lnTo>
                  <a:lnTo>
                    <a:pt x="3439" y="11071"/>
                  </a:lnTo>
                  <a:lnTo>
                    <a:pt x="0" y="21148"/>
                  </a:lnTo>
                  <a:lnTo>
                    <a:pt x="1436" y="38722"/>
                  </a:lnTo>
                  <a:lnTo>
                    <a:pt x="12046" y="51076"/>
                  </a:lnTo>
                  <a:lnTo>
                    <a:pt x="28520" y="62212"/>
                  </a:lnTo>
                  <a:lnTo>
                    <a:pt x="47602" y="69512"/>
                  </a:lnTo>
                  <a:lnTo>
                    <a:pt x="64078" y="71346"/>
                  </a:lnTo>
                  <a:lnTo>
                    <a:pt x="71435" y="70847"/>
                  </a:lnTo>
                  <a:lnTo>
                    <a:pt x="77045" y="68399"/>
                  </a:lnTo>
                  <a:lnTo>
                    <a:pt x="85160" y="60033"/>
                  </a:lnTo>
                  <a:lnTo>
                    <a:pt x="86901" y="54839"/>
                  </a:lnTo>
                  <a:lnTo>
                    <a:pt x="86955" y="43423"/>
                  </a:lnTo>
                  <a:lnTo>
                    <a:pt x="80863" y="31293"/>
                  </a:lnTo>
                  <a:lnTo>
                    <a:pt x="65533" y="14446"/>
                  </a:lnTo>
                  <a:lnTo>
                    <a:pt x="48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073"/>
            <p:cNvSpPr/>
            <p:nvPr>
              <p:custDataLst>
                <p:tags r:id="rId63"/>
              </p:custDataLst>
            </p:nvPr>
          </p:nvSpPr>
          <p:spPr>
            <a:xfrm>
              <a:off x="8661398" y="2247900"/>
              <a:ext cx="44453" cy="450851"/>
            </a:xfrm>
            <a:custGeom>
              <a:avLst/>
              <a:gdLst/>
              <a:ahLst/>
              <a:cxnLst/>
              <a:rect l="0" t="0" r="0" b="0"/>
              <a:pathLst>
                <a:path w="44453" h="450851">
                  <a:moveTo>
                    <a:pt x="2" y="0"/>
                  </a:moveTo>
                  <a:lnTo>
                    <a:pt x="2" y="0"/>
                  </a:lnTo>
                  <a:lnTo>
                    <a:pt x="0" y="42095"/>
                  </a:lnTo>
                  <a:lnTo>
                    <a:pt x="1883" y="72801"/>
                  </a:lnTo>
                  <a:lnTo>
                    <a:pt x="5777" y="110673"/>
                  </a:lnTo>
                  <a:lnTo>
                    <a:pt x="12211" y="153375"/>
                  </a:lnTo>
                  <a:lnTo>
                    <a:pt x="19774" y="198224"/>
                  </a:lnTo>
                  <a:lnTo>
                    <a:pt x="27134" y="242616"/>
                  </a:lnTo>
                  <a:lnTo>
                    <a:pt x="32759" y="283513"/>
                  </a:lnTo>
                  <a:lnTo>
                    <a:pt x="35727" y="320974"/>
                  </a:lnTo>
                  <a:lnTo>
                    <a:pt x="37045" y="355027"/>
                  </a:lnTo>
                  <a:lnTo>
                    <a:pt x="37790" y="396588"/>
                  </a:lnTo>
                  <a:lnTo>
                    <a:pt x="39922" y="432867"/>
                  </a:lnTo>
                  <a:lnTo>
                    <a:pt x="44452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074"/>
            <p:cNvSpPr/>
            <p:nvPr>
              <p:custDataLst>
                <p:tags r:id="rId64"/>
              </p:custDataLst>
            </p:nvPr>
          </p:nvSpPr>
          <p:spPr>
            <a:xfrm>
              <a:off x="7334250" y="2235200"/>
              <a:ext cx="120651" cy="524205"/>
            </a:xfrm>
            <a:custGeom>
              <a:avLst/>
              <a:gdLst/>
              <a:ahLst/>
              <a:cxnLst/>
              <a:rect l="0" t="0" r="0" b="0"/>
              <a:pathLst>
                <a:path w="120651" h="524205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3815" y="54568"/>
                  </a:lnTo>
                  <a:lnTo>
                    <a:pt x="27611" y="95661"/>
                  </a:lnTo>
                  <a:lnTo>
                    <a:pt x="38377" y="132122"/>
                  </a:lnTo>
                  <a:lnTo>
                    <a:pt x="47866" y="176549"/>
                  </a:lnTo>
                  <a:lnTo>
                    <a:pt x="52371" y="200249"/>
                  </a:lnTo>
                  <a:lnTo>
                    <a:pt x="56786" y="224516"/>
                  </a:lnTo>
                  <a:lnTo>
                    <a:pt x="61140" y="249161"/>
                  </a:lnTo>
                  <a:lnTo>
                    <a:pt x="65454" y="274763"/>
                  </a:lnTo>
                  <a:lnTo>
                    <a:pt x="69742" y="301003"/>
                  </a:lnTo>
                  <a:lnTo>
                    <a:pt x="74012" y="327669"/>
                  </a:lnTo>
                  <a:lnTo>
                    <a:pt x="78974" y="353207"/>
                  </a:lnTo>
                  <a:lnTo>
                    <a:pt x="84399" y="377993"/>
                  </a:lnTo>
                  <a:lnTo>
                    <a:pt x="95366" y="423408"/>
                  </a:lnTo>
                  <a:lnTo>
                    <a:pt x="104945" y="460055"/>
                  </a:lnTo>
                  <a:lnTo>
                    <a:pt x="116816" y="506500"/>
                  </a:lnTo>
                  <a:lnTo>
                    <a:pt x="120145" y="524204"/>
                  </a:lnTo>
                  <a:lnTo>
                    <a:pt x="120314" y="523742"/>
                  </a:lnTo>
                  <a:lnTo>
                    <a:pt x="12065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5075"/>
            <p:cNvSpPr/>
            <p:nvPr>
              <p:custDataLst>
                <p:tags r:id="rId65"/>
              </p:custDataLst>
            </p:nvPr>
          </p:nvSpPr>
          <p:spPr>
            <a:xfrm>
              <a:off x="7978291" y="2063750"/>
              <a:ext cx="175110" cy="50801"/>
            </a:xfrm>
            <a:custGeom>
              <a:avLst/>
              <a:gdLst/>
              <a:ahLst/>
              <a:cxnLst/>
              <a:rect l="0" t="0" r="0" b="0"/>
              <a:pathLst>
                <a:path w="17511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47429"/>
                  </a:lnTo>
                  <a:lnTo>
                    <a:pt x="0" y="45025"/>
                  </a:lnTo>
                  <a:lnTo>
                    <a:pt x="1563" y="38590"/>
                  </a:lnTo>
                  <a:lnTo>
                    <a:pt x="10253" y="31027"/>
                  </a:lnTo>
                  <a:lnTo>
                    <a:pt x="26345" y="22962"/>
                  </a:lnTo>
                  <a:lnTo>
                    <a:pt x="67139" y="11899"/>
                  </a:lnTo>
                  <a:lnTo>
                    <a:pt x="114269" y="7289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076"/>
            <p:cNvSpPr/>
            <p:nvPr>
              <p:custDataLst>
                <p:tags r:id="rId66"/>
              </p:custDataLst>
            </p:nvPr>
          </p:nvSpPr>
          <p:spPr>
            <a:xfrm>
              <a:off x="7607762" y="1709233"/>
              <a:ext cx="139239" cy="170368"/>
            </a:xfrm>
            <a:custGeom>
              <a:avLst/>
              <a:gdLst/>
              <a:ahLst/>
              <a:cxnLst/>
              <a:rect l="0" t="0" r="0" b="0"/>
              <a:pathLst>
                <a:path w="139239" h="170368">
                  <a:moveTo>
                    <a:pt x="31288" y="49717"/>
                  </a:moveTo>
                  <a:lnTo>
                    <a:pt x="31288" y="49717"/>
                  </a:lnTo>
                  <a:lnTo>
                    <a:pt x="24546" y="42975"/>
                  </a:lnTo>
                  <a:lnTo>
                    <a:pt x="17473" y="39665"/>
                  </a:lnTo>
                  <a:lnTo>
                    <a:pt x="13612" y="38782"/>
                  </a:lnTo>
                  <a:lnTo>
                    <a:pt x="10331" y="38899"/>
                  </a:lnTo>
                  <a:lnTo>
                    <a:pt x="4805" y="40911"/>
                  </a:lnTo>
                  <a:lnTo>
                    <a:pt x="3049" y="44552"/>
                  </a:lnTo>
                  <a:lnTo>
                    <a:pt x="0" y="78504"/>
                  </a:lnTo>
                  <a:lnTo>
                    <a:pt x="3046" y="96268"/>
                  </a:lnTo>
                  <a:lnTo>
                    <a:pt x="8417" y="107097"/>
                  </a:lnTo>
                  <a:lnTo>
                    <a:pt x="9690" y="107726"/>
                  </a:lnTo>
                  <a:lnTo>
                    <a:pt x="10539" y="106734"/>
                  </a:lnTo>
                  <a:lnTo>
                    <a:pt x="12894" y="101163"/>
                  </a:lnTo>
                  <a:lnTo>
                    <a:pt x="34539" y="56716"/>
                  </a:lnTo>
                  <a:lnTo>
                    <a:pt x="53566" y="13130"/>
                  </a:lnTo>
                  <a:lnTo>
                    <a:pt x="60231" y="541"/>
                  </a:lnTo>
                  <a:lnTo>
                    <a:pt x="61167" y="0"/>
                  </a:lnTo>
                  <a:lnTo>
                    <a:pt x="76606" y="44267"/>
                  </a:lnTo>
                  <a:lnTo>
                    <a:pt x="90577" y="88084"/>
                  </a:lnTo>
                  <a:lnTo>
                    <a:pt x="111885" y="130465"/>
                  </a:lnTo>
                  <a:lnTo>
                    <a:pt x="139238" y="17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077"/>
            <p:cNvSpPr/>
            <p:nvPr>
              <p:custDataLst>
                <p:tags r:id="rId67"/>
              </p:custDataLst>
            </p:nvPr>
          </p:nvSpPr>
          <p:spPr>
            <a:xfrm>
              <a:off x="7540622" y="1927622"/>
              <a:ext cx="257179" cy="251333"/>
            </a:xfrm>
            <a:custGeom>
              <a:avLst/>
              <a:gdLst/>
              <a:ahLst/>
              <a:cxnLst/>
              <a:rect l="0" t="0" r="0" b="0"/>
              <a:pathLst>
                <a:path w="257179" h="251333">
                  <a:moveTo>
                    <a:pt x="117478" y="40878"/>
                  </a:moveTo>
                  <a:lnTo>
                    <a:pt x="117478" y="40878"/>
                  </a:lnTo>
                  <a:lnTo>
                    <a:pt x="106646" y="14159"/>
                  </a:lnTo>
                  <a:lnTo>
                    <a:pt x="102551" y="8307"/>
                  </a:lnTo>
                  <a:lnTo>
                    <a:pt x="92907" y="1045"/>
                  </a:lnTo>
                  <a:lnTo>
                    <a:pt x="89103" y="211"/>
                  </a:lnTo>
                  <a:lnTo>
                    <a:pt x="81113" y="1167"/>
                  </a:lnTo>
                  <a:lnTo>
                    <a:pt x="61940" y="15785"/>
                  </a:lnTo>
                  <a:lnTo>
                    <a:pt x="41756" y="51474"/>
                  </a:lnTo>
                  <a:lnTo>
                    <a:pt x="30672" y="83687"/>
                  </a:lnTo>
                  <a:lnTo>
                    <a:pt x="23158" y="119171"/>
                  </a:lnTo>
                  <a:lnTo>
                    <a:pt x="22171" y="156108"/>
                  </a:lnTo>
                  <a:lnTo>
                    <a:pt x="27848" y="189928"/>
                  </a:lnTo>
                  <a:lnTo>
                    <a:pt x="32325" y="205862"/>
                  </a:lnTo>
                  <a:lnTo>
                    <a:pt x="48587" y="229210"/>
                  </a:lnTo>
                  <a:lnTo>
                    <a:pt x="58851" y="238399"/>
                  </a:lnTo>
                  <a:lnTo>
                    <a:pt x="83425" y="248610"/>
                  </a:lnTo>
                  <a:lnTo>
                    <a:pt x="96892" y="251332"/>
                  </a:lnTo>
                  <a:lnTo>
                    <a:pt x="125027" y="246832"/>
                  </a:lnTo>
                  <a:lnTo>
                    <a:pt x="139444" y="241680"/>
                  </a:lnTo>
                  <a:lnTo>
                    <a:pt x="161107" y="224668"/>
                  </a:lnTo>
                  <a:lnTo>
                    <a:pt x="169847" y="214205"/>
                  </a:lnTo>
                  <a:lnTo>
                    <a:pt x="177677" y="180001"/>
                  </a:lnTo>
                  <a:lnTo>
                    <a:pt x="175983" y="135872"/>
                  </a:lnTo>
                  <a:lnTo>
                    <a:pt x="170593" y="111263"/>
                  </a:lnTo>
                  <a:lnTo>
                    <a:pt x="154490" y="64399"/>
                  </a:lnTo>
                  <a:lnTo>
                    <a:pt x="133221" y="29460"/>
                  </a:lnTo>
                  <a:lnTo>
                    <a:pt x="105896" y="9227"/>
                  </a:lnTo>
                  <a:lnTo>
                    <a:pt x="75641" y="0"/>
                  </a:lnTo>
                  <a:lnTo>
                    <a:pt x="45732" y="602"/>
                  </a:lnTo>
                  <a:lnTo>
                    <a:pt x="21620" y="11218"/>
                  </a:lnTo>
                  <a:lnTo>
                    <a:pt x="11241" y="18988"/>
                  </a:lnTo>
                  <a:lnTo>
                    <a:pt x="5024" y="29107"/>
                  </a:lnTo>
                  <a:lnTo>
                    <a:pt x="0" y="53520"/>
                  </a:lnTo>
                  <a:lnTo>
                    <a:pt x="3881" y="66239"/>
                  </a:lnTo>
                  <a:lnTo>
                    <a:pt x="21365" y="91661"/>
                  </a:lnTo>
                  <a:lnTo>
                    <a:pt x="51243" y="109544"/>
                  </a:lnTo>
                  <a:lnTo>
                    <a:pt x="88746" y="119374"/>
                  </a:lnTo>
                  <a:lnTo>
                    <a:pt x="131284" y="119039"/>
                  </a:lnTo>
                  <a:lnTo>
                    <a:pt x="170416" y="110424"/>
                  </a:lnTo>
                  <a:lnTo>
                    <a:pt x="204505" y="97187"/>
                  </a:lnTo>
                  <a:lnTo>
                    <a:pt x="257178" y="66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078"/>
            <p:cNvSpPr/>
            <p:nvPr>
              <p:custDataLst>
                <p:tags r:id="rId68"/>
              </p:custDataLst>
            </p:nvPr>
          </p:nvSpPr>
          <p:spPr>
            <a:xfrm>
              <a:off x="7327900" y="1755248"/>
              <a:ext cx="48948" cy="524403"/>
            </a:xfrm>
            <a:custGeom>
              <a:avLst/>
              <a:gdLst/>
              <a:ahLst/>
              <a:cxnLst/>
              <a:rect l="0" t="0" r="0" b="0"/>
              <a:pathLst>
                <a:path w="48948" h="52440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8" y="0"/>
                  </a:lnTo>
                  <a:lnTo>
                    <a:pt x="18297" y="25104"/>
                  </a:lnTo>
                  <a:lnTo>
                    <a:pt x="27887" y="64249"/>
                  </a:lnTo>
                  <a:lnTo>
                    <a:pt x="33408" y="88517"/>
                  </a:lnTo>
                  <a:lnTo>
                    <a:pt x="37795" y="116689"/>
                  </a:lnTo>
                  <a:lnTo>
                    <a:pt x="41425" y="147466"/>
                  </a:lnTo>
                  <a:lnTo>
                    <a:pt x="44549" y="179978"/>
                  </a:lnTo>
                  <a:lnTo>
                    <a:pt x="46633" y="214353"/>
                  </a:lnTo>
                  <a:lnTo>
                    <a:pt x="48022" y="249969"/>
                  </a:lnTo>
                  <a:lnTo>
                    <a:pt x="48947" y="286413"/>
                  </a:lnTo>
                  <a:lnTo>
                    <a:pt x="48859" y="321293"/>
                  </a:lnTo>
                  <a:lnTo>
                    <a:pt x="48095" y="355129"/>
                  </a:lnTo>
                  <a:lnTo>
                    <a:pt x="46879" y="388270"/>
                  </a:lnTo>
                  <a:lnTo>
                    <a:pt x="45364" y="416714"/>
                  </a:lnTo>
                  <a:lnTo>
                    <a:pt x="43648" y="442027"/>
                  </a:lnTo>
                  <a:lnTo>
                    <a:pt x="40567" y="482146"/>
                  </a:lnTo>
                  <a:lnTo>
                    <a:pt x="38100" y="524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079"/>
            <p:cNvSpPr/>
            <p:nvPr>
              <p:custDataLst>
                <p:tags r:id="rId69"/>
              </p:custDataLst>
            </p:nvPr>
          </p:nvSpPr>
          <p:spPr>
            <a:xfrm>
              <a:off x="8676966" y="1812442"/>
              <a:ext cx="22535" cy="448159"/>
            </a:xfrm>
            <a:custGeom>
              <a:avLst/>
              <a:gdLst/>
              <a:ahLst/>
              <a:cxnLst/>
              <a:rect l="0" t="0" r="0" b="0"/>
              <a:pathLst>
                <a:path w="22535" h="448159">
                  <a:moveTo>
                    <a:pt x="9834" y="3658"/>
                  </a:moveTo>
                  <a:lnTo>
                    <a:pt x="9834" y="3658"/>
                  </a:lnTo>
                  <a:lnTo>
                    <a:pt x="9834" y="287"/>
                  </a:lnTo>
                  <a:lnTo>
                    <a:pt x="9129" y="0"/>
                  </a:lnTo>
                  <a:lnTo>
                    <a:pt x="6463" y="1562"/>
                  </a:lnTo>
                  <a:lnTo>
                    <a:pt x="4367" y="33376"/>
                  </a:lnTo>
                  <a:lnTo>
                    <a:pt x="1993" y="71194"/>
                  </a:lnTo>
                  <a:lnTo>
                    <a:pt x="374" y="93132"/>
                  </a:lnTo>
                  <a:lnTo>
                    <a:pt x="0" y="119752"/>
                  </a:lnTo>
                  <a:lnTo>
                    <a:pt x="456" y="149493"/>
                  </a:lnTo>
                  <a:lnTo>
                    <a:pt x="1465" y="181314"/>
                  </a:lnTo>
                  <a:lnTo>
                    <a:pt x="2843" y="212407"/>
                  </a:lnTo>
                  <a:lnTo>
                    <a:pt x="4468" y="243013"/>
                  </a:lnTo>
                  <a:lnTo>
                    <a:pt x="6257" y="273295"/>
                  </a:lnTo>
                  <a:lnTo>
                    <a:pt x="8154" y="301244"/>
                  </a:lnTo>
                  <a:lnTo>
                    <a:pt x="10125" y="327637"/>
                  </a:lnTo>
                  <a:lnTo>
                    <a:pt x="14197" y="373426"/>
                  </a:lnTo>
                  <a:lnTo>
                    <a:pt x="19750" y="416921"/>
                  </a:lnTo>
                  <a:lnTo>
                    <a:pt x="22534" y="448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080"/>
            <p:cNvSpPr/>
            <p:nvPr>
              <p:custDataLst>
                <p:tags r:id="rId70"/>
              </p:custDataLst>
            </p:nvPr>
          </p:nvSpPr>
          <p:spPr>
            <a:xfrm>
              <a:off x="7378700" y="2476500"/>
              <a:ext cx="18689" cy="6351"/>
            </a:xfrm>
            <a:custGeom>
              <a:avLst/>
              <a:gdLst/>
              <a:ahLst/>
              <a:cxnLst/>
              <a:rect l="0" t="0" r="0" b="0"/>
              <a:pathLst>
                <a:path w="18689" h="63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1881"/>
                  </a:lnTo>
                  <a:lnTo>
                    <a:pt x="18688" y="6089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081"/>
            <p:cNvSpPr/>
            <p:nvPr>
              <p:custDataLst>
                <p:tags r:id="rId71"/>
              </p:custDataLst>
            </p:nvPr>
          </p:nvSpPr>
          <p:spPr>
            <a:xfrm>
              <a:off x="7984868" y="2500203"/>
              <a:ext cx="130433" cy="71548"/>
            </a:xfrm>
            <a:custGeom>
              <a:avLst/>
              <a:gdLst/>
              <a:ahLst/>
              <a:cxnLst/>
              <a:rect l="0" t="0" r="0" b="0"/>
              <a:pathLst>
                <a:path w="130433" h="71548">
                  <a:moveTo>
                    <a:pt x="16132" y="27097"/>
                  </a:moveTo>
                  <a:lnTo>
                    <a:pt x="16132" y="27097"/>
                  </a:lnTo>
                  <a:lnTo>
                    <a:pt x="16132" y="3985"/>
                  </a:lnTo>
                  <a:lnTo>
                    <a:pt x="15427" y="3222"/>
                  </a:lnTo>
                  <a:lnTo>
                    <a:pt x="12761" y="2375"/>
                  </a:lnTo>
                  <a:lnTo>
                    <a:pt x="11063" y="4266"/>
                  </a:lnTo>
                  <a:lnTo>
                    <a:pt x="7293" y="12011"/>
                  </a:lnTo>
                  <a:lnTo>
                    <a:pt x="0" y="57079"/>
                  </a:lnTo>
                  <a:lnTo>
                    <a:pt x="1437" y="64646"/>
                  </a:lnTo>
                  <a:lnTo>
                    <a:pt x="2807" y="65535"/>
                  </a:lnTo>
                  <a:lnTo>
                    <a:pt x="4427" y="64717"/>
                  </a:lnTo>
                  <a:lnTo>
                    <a:pt x="12095" y="53265"/>
                  </a:lnTo>
                  <a:lnTo>
                    <a:pt x="33454" y="12693"/>
                  </a:lnTo>
                  <a:lnTo>
                    <a:pt x="43586" y="4703"/>
                  </a:lnTo>
                  <a:lnTo>
                    <a:pt x="49251" y="1584"/>
                  </a:lnTo>
                  <a:lnTo>
                    <a:pt x="59308" y="0"/>
                  </a:lnTo>
                  <a:lnTo>
                    <a:pt x="63966" y="566"/>
                  </a:lnTo>
                  <a:lnTo>
                    <a:pt x="72905" y="4957"/>
                  </a:lnTo>
                  <a:lnTo>
                    <a:pt x="77263" y="8104"/>
                  </a:lnTo>
                  <a:lnTo>
                    <a:pt x="107840" y="51578"/>
                  </a:lnTo>
                  <a:lnTo>
                    <a:pt x="130432" y="71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082"/>
            <p:cNvSpPr/>
            <p:nvPr>
              <p:custDataLst>
                <p:tags r:id="rId72"/>
              </p:custDataLst>
            </p:nvPr>
          </p:nvSpPr>
          <p:spPr>
            <a:xfrm>
              <a:off x="8014576" y="2625922"/>
              <a:ext cx="107075" cy="113017"/>
            </a:xfrm>
            <a:custGeom>
              <a:avLst/>
              <a:gdLst/>
              <a:ahLst/>
              <a:cxnLst/>
              <a:rect l="0" t="0" r="0" b="0"/>
              <a:pathLst>
                <a:path w="107075" h="113017">
                  <a:moveTo>
                    <a:pt x="43574" y="53778"/>
                  </a:moveTo>
                  <a:lnTo>
                    <a:pt x="43574" y="53778"/>
                  </a:lnTo>
                  <a:lnTo>
                    <a:pt x="34154" y="53778"/>
                  </a:lnTo>
                  <a:lnTo>
                    <a:pt x="35387" y="53778"/>
                  </a:lnTo>
                  <a:lnTo>
                    <a:pt x="66407" y="23924"/>
                  </a:lnTo>
                  <a:lnTo>
                    <a:pt x="68675" y="19059"/>
                  </a:lnTo>
                  <a:lnTo>
                    <a:pt x="69311" y="8008"/>
                  </a:lnTo>
                  <a:lnTo>
                    <a:pt x="67082" y="4215"/>
                  </a:lnTo>
                  <a:lnTo>
                    <a:pt x="63480" y="1686"/>
                  </a:lnTo>
                  <a:lnTo>
                    <a:pt x="58961" y="0"/>
                  </a:lnTo>
                  <a:lnTo>
                    <a:pt x="46414" y="1890"/>
                  </a:lnTo>
                  <a:lnTo>
                    <a:pt x="31431" y="8844"/>
                  </a:lnTo>
                  <a:lnTo>
                    <a:pt x="15364" y="21343"/>
                  </a:lnTo>
                  <a:lnTo>
                    <a:pt x="4460" y="40068"/>
                  </a:lnTo>
                  <a:lnTo>
                    <a:pt x="565" y="50988"/>
                  </a:lnTo>
                  <a:lnTo>
                    <a:pt x="0" y="70647"/>
                  </a:lnTo>
                  <a:lnTo>
                    <a:pt x="1825" y="79841"/>
                  </a:lnTo>
                  <a:lnTo>
                    <a:pt x="11379" y="95700"/>
                  </a:lnTo>
                  <a:lnTo>
                    <a:pt x="17876" y="102893"/>
                  </a:lnTo>
                  <a:lnTo>
                    <a:pt x="32624" y="110884"/>
                  </a:lnTo>
                  <a:lnTo>
                    <a:pt x="40507" y="113016"/>
                  </a:lnTo>
                  <a:lnTo>
                    <a:pt x="56792" y="111621"/>
                  </a:lnTo>
                  <a:lnTo>
                    <a:pt x="81827" y="101020"/>
                  </a:lnTo>
                  <a:lnTo>
                    <a:pt x="107074" y="85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5083"/>
            <p:cNvSpPr/>
            <p:nvPr>
              <p:custDataLst>
                <p:tags r:id="rId73"/>
              </p:custDataLst>
            </p:nvPr>
          </p:nvSpPr>
          <p:spPr>
            <a:xfrm>
              <a:off x="7880350" y="2623886"/>
              <a:ext cx="91798" cy="129289"/>
            </a:xfrm>
            <a:custGeom>
              <a:avLst/>
              <a:gdLst/>
              <a:ahLst/>
              <a:cxnLst/>
              <a:rect l="0" t="0" r="0" b="0"/>
              <a:pathLst>
                <a:path w="91798" h="129289">
                  <a:moveTo>
                    <a:pt x="88900" y="43114"/>
                  </a:moveTo>
                  <a:lnTo>
                    <a:pt x="88900" y="43114"/>
                  </a:lnTo>
                  <a:lnTo>
                    <a:pt x="70077" y="22410"/>
                  </a:lnTo>
                  <a:lnTo>
                    <a:pt x="61427" y="10175"/>
                  </a:lnTo>
                  <a:lnTo>
                    <a:pt x="51675" y="3172"/>
                  </a:lnTo>
                  <a:lnTo>
                    <a:pt x="39847" y="0"/>
                  </a:lnTo>
                  <a:lnTo>
                    <a:pt x="36444" y="966"/>
                  </a:lnTo>
                  <a:lnTo>
                    <a:pt x="30779" y="5802"/>
                  </a:lnTo>
                  <a:lnTo>
                    <a:pt x="29690" y="9773"/>
                  </a:lnTo>
                  <a:lnTo>
                    <a:pt x="30365" y="19829"/>
                  </a:lnTo>
                  <a:lnTo>
                    <a:pt x="34897" y="29473"/>
                  </a:lnTo>
                  <a:lnTo>
                    <a:pt x="42321" y="38462"/>
                  </a:lnTo>
                  <a:lnTo>
                    <a:pt x="87481" y="83437"/>
                  </a:lnTo>
                  <a:lnTo>
                    <a:pt x="91797" y="94902"/>
                  </a:lnTo>
                  <a:lnTo>
                    <a:pt x="90126" y="100923"/>
                  </a:lnTo>
                  <a:lnTo>
                    <a:pt x="80742" y="113257"/>
                  </a:lnTo>
                  <a:lnTo>
                    <a:pt x="65284" y="122031"/>
                  </a:lnTo>
                  <a:lnTo>
                    <a:pt x="38629" y="129056"/>
                  </a:lnTo>
                  <a:lnTo>
                    <a:pt x="22813" y="129288"/>
                  </a:lnTo>
                  <a:lnTo>
                    <a:pt x="0" y="119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084"/>
            <p:cNvSpPr/>
            <p:nvPr>
              <p:custDataLst>
                <p:tags r:id="rId74"/>
              </p:custDataLst>
            </p:nvPr>
          </p:nvSpPr>
          <p:spPr>
            <a:xfrm>
              <a:off x="7396173" y="2384530"/>
              <a:ext cx="941378" cy="34821"/>
            </a:xfrm>
            <a:custGeom>
              <a:avLst/>
              <a:gdLst/>
              <a:ahLst/>
              <a:cxnLst/>
              <a:rect l="0" t="0" r="0" b="0"/>
              <a:pathLst>
                <a:path w="941378" h="34821">
                  <a:moveTo>
                    <a:pt x="26977" y="9420"/>
                  </a:moveTo>
                  <a:lnTo>
                    <a:pt x="26977" y="9420"/>
                  </a:lnTo>
                  <a:lnTo>
                    <a:pt x="4992" y="2512"/>
                  </a:lnTo>
                  <a:lnTo>
                    <a:pt x="272" y="0"/>
                  </a:lnTo>
                  <a:lnTo>
                    <a:pt x="0" y="318"/>
                  </a:lnTo>
                  <a:lnTo>
                    <a:pt x="527" y="1235"/>
                  </a:lnTo>
                  <a:lnTo>
                    <a:pt x="41089" y="7071"/>
                  </a:lnTo>
                  <a:lnTo>
                    <a:pt x="83578" y="8376"/>
                  </a:lnTo>
                  <a:lnTo>
                    <a:pt x="109867" y="10135"/>
                  </a:lnTo>
                  <a:lnTo>
                    <a:pt x="138681" y="12719"/>
                  </a:lnTo>
                  <a:lnTo>
                    <a:pt x="169179" y="15853"/>
                  </a:lnTo>
                  <a:lnTo>
                    <a:pt x="205034" y="18647"/>
                  </a:lnTo>
                  <a:lnTo>
                    <a:pt x="244460" y="21216"/>
                  </a:lnTo>
                  <a:lnTo>
                    <a:pt x="286265" y="23634"/>
                  </a:lnTo>
                  <a:lnTo>
                    <a:pt x="332481" y="25246"/>
                  </a:lnTo>
                  <a:lnTo>
                    <a:pt x="381633" y="26321"/>
                  </a:lnTo>
                  <a:lnTo>
                    <a:pt x="432748" y="27037"/>
                  </a:lnTo>
                  <a:lnTo>
                    <a:pt x="485875" y="28220"/>
                  </a:lnTo>
                  <a:lnTo>
                    <a:pt x="540342" y="29714"/>
                  </a:lnTo>
                  <a:lnTo>
                    <a:pt x="595704" y="31416"/>
                  </a:lnTo>
                  <a:lnTo>
                    <a:pt x="646018" y="32551"/>
                  </a:lnTo>
                  <a:lnTo>
                    <a:pt x="692965" y="33307"/>
                  </a:lnTo>
                  <a:lnTo>
                    <a:pt x="737670" y="33811"/>
                  </a:lnTo>
                  <a:lnTo>
                    <a:pt x="775938" y="34147"/>
                  </a:lnTo>
                  <a:lnTo>
                    <a:pt x="809918" y="34372"/>
                  </a:lnTo>
                  <a:lnTo>
                    <a:pt x="841038" y="34521"/>
                  </a:lnTo>
                  <a:lnTo>
                    <a:pt x="886904" y="34687"/>
                  </a:lnTo>
                  <a:lnTo>
                    <a:pt x="941377" y="3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966"/>
          <p:cNvGrpSpPr/>
          <p:nvPr/>
        </p:nvGrpSpPr>
        <p:grpSpPr>
          <a:xfrm>
            <a:off x="9264421" y="2133600"/>
            <a:ext cx="1200380" cy="443351"/>
            <a:chOff x="9264421" y="2133600"/>
            <a:chExt cx="1200380" cy="443351"/>
          </a:xfrm>
        </p:grpSpPr>
        <p:sp>
          <p:nvSpPr>
            <p:cNvPr id="397" name="SMARTInkShape-5085"/>
            <p:cNvSpPr/>
            <p:nvPr>
              <p:custDataLst>
                <p:tags r:id="rId56"/>
              </p:custDataLst>
            </p:nvPr>
          </p:nvSpPr>
          <p:spPr>
            <a:xfrm>
              <a:off x="9264421" y="2133600"/>
              <a:ext cx="255883" cy="374651"/>
            </a:xfrm>
            <a:custGeom>
              <a:avLst/>
              <a:gdLst/>
              <a:ahLst/>
              <a:cxnLst/>
              <a:rect l="0" t="0" r="0" b="0"/>
              <a:pathLst>
                <a:path w="255883" h="374651">
                  <a:moveTo>
                    <a:pt x="12929" y="0"/>
                  </a:moveTo>
                  <a:lnTo>
                    <a:pt x="12929" y="0"/>
                  </a:lnTo>
                  <a:lnTo>
                    <a:pt x="9558" y="0"/>
                  </a:lnTo>
                  <a:lnTo>
                    <a:pt x="6022" y="1881"/>
                  </a:lnTo>
                  <a:lnTo>
                    <a:pt x="568" y="6089"/>
                  </a:lnTo>
                  <a:lnTo>
                    <a:pt x="38531" y="22941"/>
                  </a:lnTo>
                  <a:lnTo>
                    <a:pt x="78292" y="38547"/>
                  </a:lnTo>
                  <a:lnTo>
                    <a:pt x="111829" y="47941"/>
                  </a:lnTo>
                  <a:lnTo>
                    <a:pt x="146021" y="58702"/>
                  </a:lnTo>
                  <a:lnTo>
                    <a:pt x="193238" y="74778"/>
                  </a:lnTo>
                  <a:lnTo>
                    <a:pt x="240378" y="92852"/>
                  </a:lnTo>
                  <a:lnTo>
                    <a:pt x="251600" y="101475"/>
                  </a:lnTo>
                  <a:lnTo>
                    <a:pt x="254593" y="105750"/>
                  </a:lnTo>
                  <a:lnTo>
                    <a:pt x="255882" y="110716"/>
                  </a:lnTo>
                  <a:lnTo>
                    <a:pt x="255434" y="121880"/>
                  </a:lnTo>
                  <a:lnTo>
                    <a:pt x="237731" y="146806"/>
                  </a:lnTo>
                  <a:lnTo>
                    <a:pt x="203401" y="173163"/>
                  </a:lnTo>
                  <a:lnTo>
                    <a:pt x="158578" y="205589"/>
                  </a:lnTo>
                  <a:lnTo>
                    <a:pt x="124228" y="233425"/>
                  </a:lnTo>
                  <a:lnTo>
                    <a:pt x="89206" y="263200"/>
                  </a:lnTo>
                  <a:lnTo>
                    <a:pt x="43839" y="303763"/>
                  </a:lnTo>
                  <a:lnTo>
                    <a:pt x="7797" y="347869"/>
                  </a:lnTo>
                  <a:lnTo>
                    <a:pt x="771" y="360631"/>
                  </a:lnTo>
                  <a:lnTo>
                    <a:pt x="0" y="371006"/>
                  </a:lnTo>
                  <a:lnTo>
                    <a:pt x="3605" y="373632"/>
                  </a:lnTo>
                  <a:lnTo>
                    <a:pt x="31979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086"/>
            <p:cNvSpPr/>
            <p:nvPr>
              <p:custDataLst>
                <p:tags r:id="rId57"/>
              </p:custDataLst>
            </p:nvPr>
          </p:nvSpPr>
          <p:spPr>
            <a:xfrm>
              <a:off x="10315540" y="2452661"/>
              <a:ext cx="149261" cy="124290"/>
            </a:xfrm>
            <a:custGeom>
              <a:avLst/>
              <a:gdLst/>
              <a:ahLst/>
              <a:cxnLst/>
              <a:rect l="0" t="0" r="0" b="0"/>
              <a:pathLst>
                <a:path w="149261" h="124290">
                  <a:moveTo>
                    <a:pt x="15910" y="30189"/>
                  </a:moveTo>
                  <a:lnTo>
                    <a:pt x="15910" y="30189"/>
                  </a:lnTo>
                  <a:lnTo>
                    <a:pt x="16615" y="20050"/>
                  </a:lnTo>
                  <a:lnTo>
                    <a:pt x="19280" y="12512"/>
                  </a:lnTo>
                  <a:lnTo>
                    <a:pt x="24699" y="6340"/>
                  </a:lnTo>
                  <a:lnTo>
                    <a:pt x="28119" y="3707"/>
                  </a:lnTo>
                  <a:lnTo>
                    <a:pt x="37562" y="780"/>
                  </a:lnTo>
                  <a:lnTo>
                    <a:pt x="43046" y="0"/>
                  </a:lnTo>
                  <a:lnTo>
                    <a:pt x="52900" y="2896"/>
                  </a:lnTo>
                  <a:lnTo>
                    <a:pt x="57504" y="5643"/>
                  </a:lnTo>
                  <a:lnTo>
                    <a:pt x="60572" y="9592"/>
                  </a:lnTo>
                  <a:lnTo>
                    <a:pt x="63984" y="19624"/>
                  </a:lnTo>
                  <a:lnTo>
                    <a:pt x="62528" y="43913"/>
                  </a:lnTo>
                  <a:lnTo>
                    <a:pt x="53799" y="61454"/>
                  </a:lnTo>
                  <a:lnTo>
                    <a:pt x="12745" y="105789"/>
                  </a:lnTo>
                  <a:lnTo>
                    <a:pt x="0" y="121557"/>
                  </a:lnTo>
                  <a:lnTo>
                    <a:pt x="1774" y="122851"/>
                  </a:lnTo>
                  <a:lnTo>
                    <a:pt x="11274" y="124289"/>
                  </a:lnTo>
                  <a:lnTo>
                    <a:pt x="56989" y="120848"/>
                  </a:lnTo>
                  <a:lnTo>
                    <a:pt x="104045" y="118905"/>
                  </a:lnTo>
                  <a:lnTo>
                    <a:pt x="149260" y="112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087"/>
            <p:cNvSpPr/>
            <p:nvPr>
              <p:custDataLst>
                <p:tags r:id="rId58"/>
              </p:custDataLst>
            </p:nvPr>
          </p:nvSpPr>
          <p:spPr>
            <a:xfrm>
              <a:off x="10032734" y="2383942"/>
              <a:ext cx="146317" cy="105259"/>
            </a:xfrm>
            <a:custGeom>
              <a:avLst/>
              <a:gdLst/>
              <a:ahLst/>
              <a:cxnLst/>
              <a:rect l="0" t="0" r="0" b="0"/>
              <a:pathLst>
                <a:path w="146317" h="105259">
                  <a:moveTo>
                    <a:pt x="108216" y="3658"/>
                  </a:moveTo>
                  <a:lnTo>
                    <a:pt x="108216" y="3658"/>
                  </a:lnTo>
                  <a:lnTo>
                    <a:pt x="108214" y="287"/>
                  </a:lnTo>
                  <a:lnTo>
                    <a:pt x="107511" y="0"/>
                  </a:lnTo>
                  <a:lnTo>
                    <a:pt x="104845" y="1562"/>
                  </a:lnTo>
                  <a:lnTo>
                    <a:pt x="99377" y="6408"/>
                  </a:lnTo>
                  <a:lnTo>
                    <a:pt x="89262" y="53122"/>
                  </a:lnTo>
                  <a:lnTo>
                    <a:pt x="73907" y="77267"/>
                  </a:lnTo>
                  <a:lnTo>
                    <a:pt x="59571" y="91407"/>
                  </a:lnTo>
                  <a:lnTo>
                    <a:pt x="43791" y="99102"/>
                  </a:lnTo>
                  <a:lnTo>
                    <a:pt x="35634" y="101154"/>
                  </a:lnTo>
                  <a:lnTo>
                    <a:pt x="28783" y="100405"/>
                  </a:lnTo>
                  <a:lnTo>
                    <a:pt x="17408" y="93929"/>
                  </a:lnTo>
                  <a:lnTo>
                    <a:pt x="3072" y="78383"/>
                  </a:lnTo>
                  <a:lnTo>
                    <a:pt x="726" y="72525"/>
                  </a:lnTo>
                  <a:lnTo>
                    <a:pt x="0" y="60371"/>
                  </a:lnTo>
                  <a:lnTo>
                    <a:pt x="2029" y="51677"/>
                  </a:lnTo>
                  <a:lnTo>
                    <a:pt x="3558" y="48371"/>
                  </a:lnTo>
                  <a:lnTo>
                    <a:pt x="12783" y="42815"/>
                  </a:lnTo>
                  <a:lnTo>
                    <a:pt x="19194" y="40346"/>
                  </a:lnTo>
                  <a:lnTo>
                    <a:pt x="35727" y="41366"/>
                  </a:lnTo>
                  <a:lnTo>
                    <a:pt x="78453" y="56889"/>
                  </a:lnTo>
                  <a:lnTo>
                    <a:pt x="122650" y="87791"/>
                  </a:lnTo>
                  <a:lnTo>
                    <a:pt x="146316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088"/>
            <p:cNvSpPr/>
            <p:nvPr>
              <p:custDataLst>
                <p:tags r:id="rId59"/>
              </p:custDataLst>
            </p:nvPr>
          </p:nvSpPr>
          <p:spPr>
            <a:xfrm>
              <a:off x="9716737" y="2166114"/>
              <a:ext cx="261949" cy="270721"/>
            </a:xfrm>
            <a:custGeom>
              <a:avLst/>
              <a:gdLst/>
              <a:ahLst/>
              <a:cxnLst/>
              <a:rect l="0" t="0" r="0" b="0"/>
              <a:pathLst>
                <a:path w="261949" h="270721">
                  <a:moveTo>
                    <a:pt x="36863" y="24636"/>
                  </a:moveTo>
                  <a:lnTo>
                    <a:pt x="36863" y="24636"/>
                  </a:lnTo>
                  <a:lnTo>
                    <a:pt x="19218" y="13080"/>
                  </a:lnTo>
                  <a:lnTo>
                    <a:pt x="19454" y="12699"/>
                  </a:lnTo>
                  <a:lnTo>
                    <a:pt x="21600" y="12275"/>
                  </a:lnTo>
                  <a:lnTo>
                    <a:pt x="64008" y="10099"/>
                  </a:lnTo>
                  <a:lnTo>
                    <a:pt x="94788" y="6886"/>
                  </a:lnTo>
                  <a:lnTo>
                    <a:pt x="131987" y="3107"/>
                  </a:lnTo>
                  <a:lnTo>
                    <a:pt x="170155" y="956"/>
                  </a:lnTo>
                  <a:lnTo>
                    <a:pt x="206170" y="0"/>
                  </a:lnTo>
                  <a:lnTo>
                    <a:pt x="246718" y="873"/>
                  </a:lnTo>
                  <a:lnTo>
                    <a:pt x="260190" y="6079"/>
                  </a:lnTo>
                  <a:lnTo>
                    <a:pt x="261948" y="10148"/>
                  </a:lnTo>
                  <a:lnTo>
                    <a:pt x="261002" y="14977"/>
                  </a:lnTo>
                  <a:lnTo>
                    <a:pt x="258255" y="20313"/>
                  </a:lnTo>
                  <a:lnTo>
                    <a:pt x="212588" y="56342"/>
                  </a:lnTo>
                  <a:lnTo>
                    <a:pt x="179170" y="84353"/>
                  </a:lnTo>
                  <a:lnTo>
                    <a:pt x="145029" y="113736"/>
                  </a:lnTo>
                  <a:lnTo>
                    <a:pt x="111044" y="143964"/>
                  </a:lnTo>
                  <a:lnTo>
                    <a:pt x="77123" y="176213"/>
                  </a:lnTo>
                  <a:lnTo>
                    <a:pt x="33034" y="215990"/>
                  </a:lnTo>
                  <a:lnTo>
                    <a:pt x="2605" y="249485"/>
                  </a:lnTo>
                  <a:lnTo>
                    <a:pt x="619" y="254263"/>
                  </a:lnTo>
                  <a:lnTo>
                    <a:pt x="0" y="258154"/>
                  </a:lnTo>
                  <a:lnTo>
                    <a:pt x="3114" y="261454"/>
                  </a:lnTo>
                  <a:lnTo>
                    <a:pt x="15984" y="267001"/>
                  </a:lnTo>
                  <a:lnTo>
                    <a:pt x="49805" y="270720"/>
                  </a:lnTo>
                  <a:lnTo>
                    <a:pt x="82596" y="269709"/>
                  </a:lnTo>
                  <a:lnTo>
                    <a:pt x="119986" y="266907"/>
                  </a:lnTo>
                  <a:lnTo>
                    <a:pt x="157765" y="263310"/>
                  </a:lnTo>
                  <a:lnTo>
                    <a:pt x="204626" y="257318"/>
                  </a:lnTo>
                  <a:lnTo>
                    <a:pt x="259113" y="253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089"/>
            <p:cNvSpPr/>
            <p:nvPr>
              <p:custDataLst>
                <p:tags r:id="rId60"/>
              </p:custDataLst>
            </p:nvPr>
          </p:nvSpPr>
          <p:spPr>
            <a:xfrm>
              <a:off x="10223500" y="2351265"/>
              <a:ext cx="69851" cy="201436"/>
            </a:xfrm>
            <a:custGeom>
              <a:avLst/>
              <a:gdLst/>
              <a:ahLst/>
              <a:cxnLst/>
              <a:rect l="0" t="0" r="0" b="0"/>
              <a:pathLst>
                <a:path w="69851" h="201436">
                  <a:moveTo>
                    <a:pt x="69850" y="10935"/>
                  </a:moveTo>
                  <a:lnTo>
                    <a:pt x="69850" y="10935"/>
                  </a:lnTo>
                  <a:lnTo>
                    <a:pt x="69848" y="4193"/>
                  </a:lnTo>
                  <a:lnTo>
                    <a:pt x="69145" y="2207"/>
                  </a:lnTo>
                  <a:lnTo>
                    <a:pt x="67969" y="883"/>
                  </a:lnTo>
                  <a:lnTo>
                    <a:pt x="66479" y="0"/>
                  </a:lnTo>
                  <a:lnTo>
                    <a:pt x="59180" y="4664"/>
                  </a:lnTo>
                  <a:lnTo>
                    <a:pt x="54270" y="8871"/>
                  </a:lnTo>
                  <a:lnTo>
                    <a:pt x="35544" y="51815"/>
                  </a:lnTo>
                  <a:lnTo>
                    <a:pt x="19703" y="96974"/>
                  </a:lnTo>
                  <a:lnTo>
                    <a:pt x="9915" y="140537"/>
                  </a:lnTo>
                  <a:lnTo>
                    <a:pt x="2167" y="181932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967"/>
          <p:cNvGrpSpPr/>
          <p:nvPr/>
        </p:nvGrpSpPr>
        <p:grpSpPr>
          <a:xfrm>
            <a:off x="4718050" y="3373368"/>
            <a:ext cx="6394451" cy="2188715"/>
            <a:chOff x="4718050" y="3373368"/>
            <a:chExt cx="6394451" cy="2188715"/>
          </a:xfrm>
        </p:grpSpPr>
        <p:sp>
          <p:nvSpPr>
            <p:cNvPr id="403" name="SMARTInkShape-5090"/>
            <p:cNvSpPr/>
            <p:nvPr>
              <p:custDataLst>
                <p:tags r:id="rId45"/>
              </p:custDataLst>
            </p:nvPr>
          </p:nvSpPr>
          <p:spPr>
            <a:xfrm>
              <a:off x="7734300" y="3676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091"/>
            <p:cNvSpPr/>
            <p:nvPr>
              <p:custDataLst>
                <p:tags r:id="rId46"/>
              </p:custDataLst>
            </p:nvPr>
          </p:nvSpPr>
          <p:spPr>
            <a:xfrm>
              <a:off x="7708900" y="3905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092"/>
            <p:cNvSpPr/>
            <p:nvPr>
              <p:custDataLst>
                <p:tags r:id="rId47"/>
              </p:custDataLst>
            </p:nvPr>
          </p:nvSpPr>
          <p:spPr>
            <a:xfrm>
              <a:off x="7683500" y="4114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093"/>
            <p:cNvSpPr/>
            <p:nvPr>
              <p:custDataLst>
                <p:tags r:id="rId48"/>
              </p:custDataLst>
            </p:nvPr>
          </p:nvSpPr>
          <p:spPr>
            <a:xfrm>
              <a:off x="7727950" y="45148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094"/>
            <p:cNvSpPr/>
            <p:nvPr>
              <p:custDataLst>
                <p:tags r:id="rId49"/>
              </p:custDataLst>
            </p:nvPr>
          </p:nvSpPr>
          <p:spPr>
            <a:xfrm>
              <a:off x="7753350" y="5086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5095"/>
            <p:cNvSpPr/>
            <p:nvPr>
              <p:custDataLst>
                <p:tags r:id="rId50"/>
              </p:custDataLst>
            </p:nvPr>
          </p:nvSpPr>
          <p:spPr>
            <a:xfrm>
              <a:off x="7759962" y="5156200"/>
              <a:ext cx="6089" cy="19051"/>
            </a:xfrm>
            <a:custGeom>
              <a:avLst/>
              <a:gdLst/>
              <a:ahLst/>
              <a:cxnLst/>
              <a:rect l="0" t="0" r="0" b="0"/>
              <a:pathLst>
                <a:path w="6089" h="190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5"/>
                  </a:lnTo>
                  <a:lnTo>
                    <a:pt x="1062" y="1882"/>
                  </a:lnTo>
                  <a:lnTo>
                    <a:pt x="0" y="5467"/>
                  </a:lnTo>
                  <a:lnTo>
                    <a:pt x="6088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5096"/>
            <p:cNvSpPr/>
            <p:nvPr>
              <p:custDataLst>
                <p:tags r:id="rId51"/>
              </p:custDataLst>
            </p:nvPr>
          </p:nvSpPr>
          <p:spPr>
            <a:xfrm>
              <a:off x="7681470" y="5365860"/>
              <a:ext cx="138113" cy="196223"/>
            </a:xfrm>
            <a:custGeom>
              <a:avLst/>
              <a:gdLst/>
              <a:ahLst/>
              <a:cxnLst/>
              <a:rect l="0" t="0" r="0" b="0"/>
              <a:pathLst>
                <a:path w="138113" h="196223">
                  <a:moveTo>
                    <a:pt x="97280" y="31640"/>
                  </a:moveTo>
                  <a:lnTo>
                    <a:pt x="97280" y="31640"/>
                  </a:lnTo>
                  <a:lnTo>
                    <a:pt x="97280" y="22180"/>
                  </a:lnTo>
                  <a:lnTo>
                    <a:pt x="95398" y="18499"/>
                  </a:lnTo>
                  <a:lnTo>
                    <a:pt x="92916" y="14511"/>
                  </a:lnTo>
                  <a:lnTo>
                    <a:pt x="91812" y="10386"/>
                  </a:lnTo>
                  <a:lnTo>
                    <a:pt x="87559" y="6201"/>
                  </a:lnTo>
                  <a:lnTo>
                    <a:pt x="80965" y="2695"/>
                  </a:lnTo>
                  <a:lnTo>
                    <a:pt x="56932" y="136"/>
                  </a:lnTo>
                  <a:lnTo>
                    <a:pt x="48539" y="0"/>
                  </a:lnTo>
                  <a:lnTo>
                    <a:pt x="40104" y="3702"/>
                  </a:lnTo>
                  <a:lnTo>
                    <a:pt x="10495" y="29746"/>
                  </a:lnTo>
                  <a:lnTo>
                    <a:pt x="1167" y="45660"/>
                  </a:lnTo>
                  <a:lnTo>
                    <a:pt x="0" y="59508"/>
                  </a:lnTo>
                  <a:lnTo>
                    <a:pt x="2468" y="104062"/>
                  </a:lnTo>
                  <a:lnTo>
                    <a:pt x="10833" y="144467"/>
                  </a:lnTo>
                  <a:lnTo>
                    <a:pt x="24099" y="170343"/>
                  </a:lnTo>
                  <a:lnTo>
                    <a:pt x="41111" y="190842"/>
                  </a:lnTo>
                  <a:lnTo>
                    <a:pt x="47855" y="194118"/>
                  </a:lnTo>
                  <a:lnTo>
                    <a:pt x="60313" y="196222"/>
                  </a:lnTo>
                  <a:lnTo>
                    <a:pt x="91251" y="185877"/>
                  </a:lnTo>
                  <a:lnTo>
                    <a:pt x="105214" y="179018"/>
                  </a:lnTo>
                  <a:lnTo>
                    <a:pt x="117583" y="168363"/>
                  </a:lnTo>
                  <a:lnTo>
                    <a:pt x="123472" y="160374"/>
                  </a:lnTo>
                  <a:lnTo>
                    <a:pt x="126560" y="152120"/>
                  </a:lnTo>
                  <a:lnTo>
                    <a:pt x="135873" y="109160"/>
                  </a:lnTo>
                  <a:lnTo>
                    <a:pt x="137825" y="104486"/>
                  </a:lnTo>
                  <a:lnTo>
                    <a:pt x="138112" y="95530"/>
                  </a:lnTo>
                  <a:lnTo>
                    <a:pt x="132055" y="52813"/>
                  </a:lnTo>
                  <a:lnTo>
                    <a:pt x="116283" y="26779"/>
                  </a:lnTo>
                  <a:lnTo>
                    <a:pt x="95162" y="4149"/>
                  </a:lnTo>
                  <a:lnTo>
                    <a:pt x="89049" y="1783"/>
                  </a:lnTo>
                  <a:lnTo>
                    <a:pt x="73624" y="264"/>
                  </a:lnTo>
                  <a:lnTo>
                    <a:pt x="67245" y="1938"/>
                  </a:lnTo>
                  <a:lnTo>
                    <a:pt x="59180" y="6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097"/>
            <p:cNvSpPr/>
            <p:nvPr>
              <p:custDataLst>
                <p:tags r:id="rId52"/>
              </p:custDataLst>
            </p:nvPr>
          </p:nvSpPr>
          <p:spPr>
            <a:xfrm>
              <a:off x="7677150" y="34036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6938" y="11550"/>
                  </a:lnTo>
                  <a:lnTo>
                    <a:pt x="2037" y="5638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098"/>
            <p:cNvSpPr/>
            <p:nvPr>
              <p:custDataLst>
                <p:tags r:id="rId53"/>
              </p:custDataLst>
            </p:nvPr>
          </p:nvSpPr>
          <p:spPr>
            <a:xfrm>
              <a:off x="4718050" y="3373368"/>
              <a:ext cx="6394451" cy="1878083"/>
            </a:xfrm>
            <a:custGeom>
              <a:avLst/>
              <a:gdLst/>
              <a:ahLst/>
              <a:cxnLst/>
              <a:rect l="0" t="0" r="0" b="0"/>
              <a:pathLst>
                <a:path w="6394451" h="1878083">
                  <a:moveTo>
                    <a:pt x="0" y="1681232"/>
                  </a:moveTo>
                  <a:lnTo>
                    <a:pt x="0" y="1681232"/>
                  </a:lnTo>
                  <a:lnTo>
                    <a:pt x="3371" y="1681232"/>
                  </a:lnTo>
                  <a:lnTo>
                    <a:pt x="6907" y="1683113"/>
                  </a:lnTo>
                  <a:lnTo>
                    <a:pt x="8838" y="1684603"/>
                  </a:lnTo>
                  <a:lnTo>
                    <a:pt x="21669" y="1686699"/>
                  </a:lnTo>
                  <a:lnTo>
                    <a:pt x="67362" y="1686701"/>
                  </a:lnTo>
                  <a:lnTo>
                    <a:pt x="102846" y="1684133"/>
                  </a:lnTo>
                  <a:lnTo>
                    <a:pt x="125714" y="1682461"/>
                  </a:lnTo>
                  <a:lnTo>
                    <a:pt x="151542" y="1680640"/>
                  </a:lnTo>
                  <a:lnTo>
                    <a:pt x="179345" y="1678721"/>
                  </a:lnTo>
                  <a:lnTo>
                    <a:pt x="208463" y="1676030"/>
                  </a:lnTo>
                  <a:lnTo>
                    <a:pt x="238459" y="1672825"/>
                  </a:lnTo>
                  <a:lnTo>
                    <a:pt x="269039" y="1669278"/>
                  </a:lnTo>
                  <a:lnTo>
                    <a:pt x="301420" y="1664090"/>
                  </a:lnTo>
                  <a:lnTo>
                    <a:pt x="335002" y="1657810"/>
                  </a:lnTo>
                  <a:lnTo>
                    <a:pt x="369384" y="1650800"/>
                  </a:lnTo>
                  <a:lnTo>
                    <a:pt x="405007" y="1644011"/>
                  </a:lnTo>
                  <a:lnTo>
                    <a:pt x="441454" y="1637368"/>
                  </a:lnTo>
                  <a:lnTo>
                    <a:pt x="478453" y="1630822"/>
                  </a:lnTo>
                  <a:lnTo>
                    <a:pt x="516525" y="1624342"/>
                  </a:lnTo>
                  <a:lnTo>
                    <a:pt x="555311" y="1617906"/>
                  </a:lnTo>
                  <a:lnTo>
                    <a:pt x="594574" y="1611497"/>
                  </a:lnTo>
                  <a:lnTo>
                    <a:pt x="634155" y="1604404"/>
                  </a:lnTo>
                  <a:lnTo>
                    <a:pt x="673948" y="1596851"/>
                  </a:lnTo>
                  <a:lnTo>
                    <a:pt x="713882" y="1588995"/>
                  </a:lnTo>
                  <a:lnTo>
                    <a:pt x="752499" y="1580935"/>
                  </a:lnTo>
                  <a:lnTo>
                    <a:pt x="790238" y="1572741"/>
                  </a:lnTo>
                  <a:lnTo>
                    <a:pt x="827393" y="1564453"/>
                  </a:lnTo>
                  <a:lnTo>
                    <a:pt x="862745" y="1555402"/>
                  </a:lnTo>
                  <a:lnTo>
                    <a:pt x="896897" y="1545840"/>
                  </a:lnTo>
                  <a:lnTo>
                    <a:pt x="930247" y="1535937"/>
                  </a:lnTo>
                  <a:lnTo>
                    <a:pt x="963065" y="1525807"/>
                  </a:lnTo>
                  <a:lnTo>
                    <a:pt x="995527" y="1515527"/>
                  </a:lnTo>
                  <a:lnTo>
                    <a:pt x="1027750" y="1505145"/>
                  </a:lnTo>
                  <a:lnTo>
                    <a:pt x="1056995" y="1493991"/>
                  </a:lnTo>
                  <a:lnTo>
                    <a:pt x="1084253" y="1482321"/>
                  </a:lnTo>
                  <a:lnTo>
                    <a:pt x="1110185" y="1470308"/>
                  </a:lnTo>
                  <a:lnTo>
                    <a:pt x="1135235" y="1458066"/>
                  </a:lnTo>
                  <a:lnTo>
                    <a:pt x="1159695" y="1445671"/>
                  </a:lnTo>
                  <a:lnTo>
                    <a:pt x="1206160" y="1420610"/>
                  </a:lnTo>
                  <a:lnTo>
                    <a:pt x="1247975" y="1395361"/>
                  </a:lnTo>
                  <a:lnTo>
                    <a:pt x="1287728" y="1366266"/>
                  </a:lnTo>
                  <a:lnTo>
                    <a:pt x="1326562" y="1333814"/>
                  </a:lnTo>
                  <a:lnTo>
                    <a:pt x="1364988" y="1298224"/>
                  </a:lnTo>
                  <a:lnTo>
                    <a:pt x="1403234" y="1263121"/>
                  </a:lnTo>
                  <a:lnTo>
                    <a:pt x="1441398" y="1227294"/>
                  </a:lnTo>
                  <a:lnTo>
                    <a:pt x="1479527" y="1187852"/>
                  </a:lnTo>
                  <a:lnTo>
                    <a:pt x="1519521" y="1144922"/>
                  </a:lnTo>
                  <a:lnTo>
                    <a:pt x="1560110" y="1099973"/>
                  </a:lnTo>
                  <a:lnTo>
                    <a:pt x="1599315" y="1054123"/>
                  </a:lnTo>
                  <a:lnTo>
                    <a:pt x="1637907" y="1007877"/>
                  </a:lnTo>
                  <a:lnTo>
                    <a:pt x="1676225" y="961452"/>
                  </a:lnTo>
                  <a:lnTo>
                    <a:pt x="1714423" y="914948"/>
                  </a:lnTo>
                  <a:lnTo>
                    <a:pt x="1750685" y="868409"/>
                  </a:lnTo>
                  <a:lnTo>
                    <a:pt x="1786320" y="821150"/>
                  </a:lnTo>
                  <a:lnTo>
                    <a:pt x="1804713" y="796694"/>
                  </a:lnTo>
                  <a:lnTo>
                    <a:pt x="1823325" y="771923"/>
                  </a:lnTo>
                  <a:lnTo>
                    <a:pt x="1842788" y="747648"/>
                  </a:lnTo>
                  <a:lnTo>
                    <a:pt x="1862820" y="723704"/>
                  </a:lnTo>
                  <a:lnTo>
                    <a:pt x="1883231" y="699980"/>
                  </a:lnTo>
                  <a:lnTo>
                    <a:pt x="1903188" y="675697"/>
                  </a:lnTo>
                  <a:lnTo>
                    <a:pt x="1922842" y="651042"/>
                  </a:lnTo>
                  <a:lnTo>
                    <a:pt x="1942295" y="626139"/>
                  </a:lnTo>
                  <a:lnTo>
                    <a:pt x="1960907" y="601775"/>
                  </a:lnTo>
                  <a:lnTo>
                    <a:pt x="1978961" y="577772"/>
                  </a:lnTo>
                  <a:lnTo>
                    <a:pt x="2014072" y="530405"/>
                  </a:lnTo>
                  <a:lnTo>
                    <a:pt x="2048490" y="483483"/>
                  </a:lnTo>
                  <a:lnTo>
                    <a:pt x="2082603" y="438640"/>
                  </a:lnTo>
                  <a:lnTo>
                    <a:pt x="2117285" y="395897"/>
                  </a:lnTo>
                  <a:lnTo>
                    <a:pt x="2153864" y="355733"/>
                  </a:lnTo>
                  <a:lnTo>
                    <a:pt x="2193172" y="316716"/>
                  </a:lnTo>
                  <a:lnTo>
                    <a:pt x="2234865" y="278208"/>
                  </a:lnTo>
                  <a:lnTo>
                    <a:pt x="2279267" y="239927"/>
                  </a:lnTo>
                  <a:lnTo>
                    <a:pt x="2322988" y="205509"/>
                  </a:lnTo>
                  <a:lnTo>
                    <a:pt x="2366645" y="174455"/>
                  </a:lnTo>
                  <a:lnTo>
                    <a:pt x="2411918" y="146542"/>
                  </a:lnTo>
                  <a:lnTo>
                    <a:pt x="2457910" y="121907"/>
                  </a:lnTo>
                  <a:lnTo>
                    <a:pt x="2481041" y="110398"/>
                  </a:lnTo>
                  <a:lnTo>
                    <a:pt x="2505632" y="99199"/>
                  </a:lnTo>
                  <a:lnTo>
                    <a:pt x="2531198" y="88204"/>
                  </a:lnTo>
                  <a:lnTo>
                    <a:pt x="2557415" y="77347"/>
                  </a:lnTo>
                  <a:lnTo>
                    <a:pt x="2583360" y="67286"/>
                  </a:lnTo>
                  <a:lnTo>
                    <a:pt x="2609124" y="57757"/>
                  </a:lnTo>
                  <a:lnTo>
                    <a:pt x="2634766" y="48582"/>
                  </a:lnTo>
                  <a:lnTo>
                    <a:pt x="2660326" y="40348"/>
                  </a:lnTo>
                  <a:lnTo>
                    <a:pt x="2685835" y="32743"/>
                  </a:lnTo>
                  <a:lnTo>
                    <a:pt x="2711306" y="25556"/>
                  </a:lnTo>
                  <a:lnTo>
                    <a:pt x="2738165" y="20059"/>
                  </a:lnTo>
                  <a:lnTo>
                    <a:pt x="2765949" y="15689"/>
                  </a:lnTo>
                  <a:lnTo>
                    <a:pt x="2794350" y="12070"/>
                  </a:lnTo>
                  <a:lnTo>
                    <a:pt x="2822455" y="8952"/>
                  </a:lnTo>
                  <a:lnTo>
                    <a:pt x="2850365" y="6168"/>
                  </a:lnTo>
                  <a:lnTo>
                    <a:pt x="2878142" y="3605"/>
                  </a:lnTo>
                  <a:lnTo>
                    <a:pt x="2905833" y="1898"/>
                  </a:lnTo>
                  <a:lnTo>
                    <a:pt x="2933467" y="759"/>
                  </a:lnTo>
                  <a:lnTo>
                    <a:pt x="2961061" y="0"/>
                  </a:lnTo>
                  <a:lnTo>
                    <a:pt x="2988630" y="199"/>
                  </a:lnTo>
                  <a:lnTo>
                    <a:pt x="3016181" y="1038"/>
                  </a:lnTo>
                  <a:lnTo>
                    <a:pt x="3043720" y="2303"/>
                  </a:lnTo>
                  <a:lnTo>
                    <a:pt x="3071958" y="4557"/>
                  </a:lnTo>
                  <a:lnTo>
                    <a:pt x="3100662" y="7471"/>
                  </a:lnTo>
                  <a:lnTo>
                    <a:pt x="3129674" y="10824"/>
                  </a:lnTo>
                  <a:lnTo>
                    <a:pt x="3158188" y="15177"/>
                  </a:lnTo>
                  <a:lnTo>
                    <a:pt x="3186370" y="20195"/>
                  </a:lnTo>
                  <a:lnTo>
                    <a:pt x="3214329" y="25657"/>
                  </a:lnTo>
                  <a:lnTo>
                    <a:pt x="3241436" y="32121"/>
                  </a:lnTo>
                  <a:lnTo>
                    <a:pt x="3267974" y="39253"/>
                  </a:lnTo>
                  <a:lnTo>
                    <a:pt x="3294133" y="46829"/>
                  </a:lnTo>
                  <a:lnTo>
                    <a:pt x="3320038" y="54702"/>
                  </a:lnTo>
                  <a:lnTo>
                    <a:pt x="3345776" y="62773"/>
                  </a:lnTo>
                  <a:lnTo>
                    <a:pt x="3371400" y="70976"/>
                  </a:lnTo>
                  <a:lnTo>
                    <a:pt x="3397655" y="79972"/>
                  </a:lnTo>
                  <a:lnTo>
                    <a:pt x="3424332" y="89498"/>
                  </a:lnTo>
                  <a:lnTo>
                    <a:pt x="3451289" y="99376"/>
                  </a:lnTo>
                  <a:lnTo>
                    <a:pt x="3477020" y="109489"/>
                  </a:lnTo>
                  <a:lnTo>
                    <a:pt x="3501935" y="119759"/>
                  </a:lnTo>
                  <a:lnTo>
                    <a:pt x="3526307" y="130133"/>
                  </a:lnTo>
                  <a:lnTo>
                    <a:pt x="3550316" y="141283"/>
                  </a:lnTo>
                  <a:lnTo>
                    <a:pt x="3597688" y="164960"/>
                  </a:lnTo>
                  <a:lnTo>
                    <a:pt x="3644613" y="191476"/>
                  </a:lnTo>
                  <a:lnTo>
                    <a:pt x="3689927" y="220429"/>
                  </a:lnTo>
                  <a:lnTo>
                    <a:pt x="3731234" y="252112"/>
                  </a:lnTo>
                  <a:lnTo>
                    <a:pt x="3770761" y="285009"/>
                  </a:lnTo>
                  <a:lnTo>
                    <a:pt x="3808787" y="319149"/>
                  </a:lnTo>
                  <a:lnTo>
                    <a:pt x="3844503" y="355489"/>
                  </a:lnTo>
                  <a:lnTo>
                    <a:pt x="3881074" y="392808"/>
                  </a:lnTo>
                  <a:lnTo>
                    <a:pt x="3917787" y="431265"/>
                  </a:lnTo>
                  <a:lnTo>
                    <a:pt x="3952921" y="471876"/>
                  </a:lnTo>
                  <a:lnTo>
                    <a:pt x="3985468" y="511563"/>
                  </a:lnTo>
                  <a:lnTo>
                    <a:pt x="4016397" y="551073"/>
                  </a:lnTo>
                  <a:lnTo>
                    <a:pt x="4046606" y="592152"/>
                  </a:lnTo>
                  <a:lnTo>
                    <a:pt x="4076495" y="635809"/>
                  </a:lnTo>
                  <a:lnTo>
                    <a:pt x="4105538" y="680378"/>
                  </a:lnTo>
                  <a:lnTo>
                    <a:pt x="4132555" y="723704"/>
                  </a:lnTo>
                  <a:lnTo>
                    <a:pt x="4160555" y="768360"/>
                  </a:lnTo>
                  <a:lnTo>
                    <a:pt x="4188758" y="813373"/>
                  </a:lnTo>
                  <a:lnTo>
                    <a:pt x="4215404" y="856896"/>
                  </a:lnTo>
                  <a:lnTo>
                    <a:pt x="4241357" y="901640"/>
                  </a:lnTo>
                  <a:lnTo>
                    <a:pt x="4267004" y="947397"/>
                  </a:lnTo>
                  <a:lnTo>
                    <a:pt x="4292511" y="993603"/>
                  </a:lnTo>
                  <a:lnTo>
                    <a:pt x="4317960" y="1038129"/>
                  </a:lnTo>
                  <a:lnTo>
                    <a:pt x="4344088" y="1081436"/>
                  </a:lnTo>
                  <a:lnTo>
                    <a:pt x="4372163" y="1124202"/>
                  </a:lnTo>
                  <a:lnTo>
                    <a:pt x="4399221" y="1166728"/>
                  </a:lnTo>
                  <a:lnTo>
                    <a:pt x="4426065" y="1208441"/>
                  </a:lnTo>
                  <a:lnTo>
                    <a:pt x="4454459" y="1248147"/>
                  </a:lnTo>
                  <a:lnTo>
                    <a:pt x="4483541" y="1286961"/>
                  </a:lnTo>
                  <a:lnTo>
                    <a:pt x="4513637" y="1323967"/>
                  </a:lnTo>
                  <a:lnTo>
                    <a:pt x="4545824" y="1356877"/>
                  </a:lnTo>
                  <a:lnTo>
                    <a:pt x="4580828" y="1389849"/>
                  </a:lnTo>
                  <a:lnTo>
                    <a:pt x="4618257" y="1422612"/>
                  </a:lnTo>
                  <a:lnTo>
                    <a:pt x="4658410" y="1453635"/>
                  </a:lnTo>
                  <a:lnTo>
                    <a:pt x="4699775" y="1483887"/>
                  </a:lnTo>
                  <a:lnTo>
                    <a:pt x="4743794" y="1513090"/>
                  </a:lnTo>
                  <a:lnTo>
                    <a:pt x="4768375" y="1526803"/>
                  </a:lnTo>
                  <a:lnTo>
                    <a:pt x="4793931" y="1540180"/>
                  </a:lnTo>
                  <a:lnTo>
                    <a:pt x="4820145" y="1553331"/>
                  </a:lnTo>
                  <a:lnTo>
                    <a:pt x="4846790" y="1566331"/>
                  </a:lnTo>
                  <a:lnTo>
                    <a:pt x="4873727" y="1579231"/>
                  </a:lnTo>
                  <a:lnTo>
                    <a:pt x="4902974" y="1591360"/>
                  </a:lnTo>
                  <a:lnTo>
                    <a:pt x="4933760" y="1602972"/>
                  </a:lnTo>
                  <a:lnTo>
                    <a:pt x="4965573" y="1614242"/>
                  </a:lnTo>
                  <a:lnTo>
                    <a:pt x="4998776" y="1625283"/>
                  </a:lnTo>
                  <a:lnTo>
                    <a:pt x="5032906" y="1636172"/>
                  </a:lnTo>
                  <a:lnTo>
                    <a:pt x="5067653" y="1646959"/>
                  </a:lnTo>
                  <a:lnTo>
                    <a:pt x="5104931" y="1656972"/>
                  </a:lnTo>
                  <a:lnTo>
                    <a:pt x="5143893" y="1666470"/>
                  </a:lnTo>
                  <a:lnTo>
                    <a:pt x="5183978" y="1675624"/>
                  </a:lnTo>
                  <a:lnTo>
                    <a:pt x="5224813" y="1684548"/>
                  </a:lnTo>
                  <a:lnTo>
                    <a:pt x="5266149" y="1693320"/>
                  </a:lnTo>
                  <a:lnTo>
                    <a:pt x="5307815" y="1701991"/>
                  </a:lnTo>
                  <a:lnTo>
                    <a:pt x="5349704" y="1710593"/>
                  </a:lnTo>
                  <a:lnTo>
                    <a:pt x="5391741" y="1719151"/>
                  </a:lnTo>
                  <a:lnTo>
                    <a:pt x="5433878" y="1727678"/>
                  </a:lnTo>
                  <a:lnTo>
                    <a:pt x="5478196" y="1734773"/>
                  </a:lnTo>
                  <a:lnTo>
                    <a:pt x="5523970" y="1740915"/>
                  </a:lnTo>
                  <a:lnTo>
                    <a:pt x="5570713" y="1746421"/>
                  </a:lnTo>
                  <a:lnTo>
                    <a:pt x="5617397" y="1752913"/>
                  </a:lnTo>
                  <a:lnTo>
                    <a:pt x="5664043" y="1760064"/>
                  </a:lnTo>
                  <a:lnTo>
                    <a:pt x="5710662" y="1767653"/>
                  </a:lnTo>
                  <a:lnTo>
                    <a:pt x="5756558" y="1774829"/>
                  </a:lnTo>
                  <a:lnTo>
                    <a:pt x="5801974" y="1781730"/>
                  </a:lnTo>
                  <a:lnTo>
                    <a:pt x="5847064" y="1788448"/>
                  </a:lnTo>
                  <a:lnTo>
                    <a:pt x="5891944" y="1795042"/>
                  </a:lnTo>
                  <a:lnTo>
                    <a:pt x="5936677" y="1801556"/>
                  </a:lnTo>
                  <a:lnTo>
                    <a:pt x="5981319" y="1808014"/>
                  </a:lnTo>
                  <a:lnTo>
                    <a:pt x="6023074" y="1813731"/>
                  </a:lnTo>
                  <a:lnTo>
                    <a:pt x="6062907" y="1818954"/>
                  </a:lnTo>
                  <a:lnTo>
                    <a:pt x="6101453" y="1823847"/>
                  </a:lnTo>
                  <a:lnTo>
                    <a:pt x="6137736" y="1828520"/>
                  </a:lnTo>
                  <a:lnTo>
                    <a:pt x="6172507" y="1833046"/>
                  </a:lnTo>
                  <a:lnTo>
                    <a:pt x="6206272" y="1837474"/>
                  </a:lnTo>
                  <a:lnTo>
                    <a:pt x="6236541" y="1842544"/>
                  </a:lnTo>
                  <a:lnTo>
                    <a:pt x="6264483" y="1848039"/>
                  </a:lnTo>
                  <a:lnTo>
                    <a:pt x="6290872" y="1853820"/>
                  </a:lnTo>
                  <a:lnTo>
                    <a:pt x="6335244" y="1864007"/>
                  </a:lnTo>
                  <a:lnTo>
                    <a:pt x="6394450" y="1878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099"/>
            <p:cNvSpPr/>
            <p:nvPr>
              <p:custDataLst>
                <p:tags r:id="rId54"/>
              </p:custDataLst>
            </p:nvPr>
          </p:nvSpPr>
          <p:spPr>
            <a:xfrm>
              <a:off x="4857750" y="5232522"/>
              <a:ext cx="5842001" cy="164979"/>
            </a:xfrm>
            <a:custGeom>
              <a:avLst/>
              <a:gdLst/>
              <a:ahLst/>
              <a:cxnLst/>
              <a:rect l="0" t="0" r="0" b="0"/>
              <a:pathLst>
                <a:path w="5842001" h="164979">
                  <a:moveTo>
                    <a:pt x="0" y="164978"/>
                  </a:moveTo>
                  <a:lnTo>
                    <a:pt x="0" y="164978"/>
                  </a:lnTo>
                  <a:lnTo>
                    <a:pt x="0" y="161607"/>
                  </a:lnTo>
                  <a:lnTo>
                    <a:pt x="705" y="160614"/>
                  </a:lnTo>
                  <a:lnTo>
                    <a:pt x="1881" y="159952"/>
                  </a:lnTo>
                  <a:lnTo>
                    <a:pt x="3371" y="159511"/>
                  </a:lnTo>
                  <a:lnTo>
                    <a:pt x="44259" y="161889"/>
                  </a:lnTo>
                  <a:lnTo>
                    <a:pt x="88136" y="159594"/>
                  </a:lnTo>
                  <a:lnTo>
                    <a:pt x="127367" y="157647"/>
                  </a:lnTo>
                  <a:lnTo>
                    <a:pt x="152644" y="155151"/>
                  </a:lnTo>
                  <a:lnTo>
                    <a:pt x="180080" y="152077"/>
                  </a:lnTo>
                  <a:lnTo>
                    <a:pt x="211070" y="149322"/>
                  </a:lnTo>
                  <a:lnTo>
                    <a:pt x="244429" y="146779"/>
                  </a:lnTo>
                  <a:lnTo>
                    <a:pt x="279369" y="144379"/>
                  </a:lnTo>
                  <a:lnTo>
                    <a:pt x="318185" y="141367"/>
                  </a:lnTo>
                  <a:lnTo>
                    <a:pt x="359585" y="137948"/>
                  </a:lnTo>
                  <a:lnTo>
                    <a:pt x="402706" y="134259"/>
                  </a:lnTo>
                  <a:lnTo>
                    <a:pt x="449094" y="131093"/>
                  </a:lnTo>
                  <a:lnTo>
                    <a:pt x="497657" y="128278"/>
                  </a:lnTo>
                  <a:lnTo>
                    <a:pt x="547671" y="125694"/>
                  </a:lnTo>
                  <a:lnTo>
                    <a:pt x="601475" y="121855"/>
                  </a:lnTo>
                  <a:lnTo>
                    <a:pt x="657806" y="117181"/>
                  </a:lnTo>
                  <a:lnTo>
                    <a:pt x="715821" y="111946"/>
                  </a:lnTo>
                  <a:lnTo>
                    <a:pt x="776369" y="106340"/>
                  </a:lnTo>
                  <a:lnTo>
                    <a:pt x="838607" y="100485"/>
                  </a:lnTo>
                  <a:lnTo>
                    <a:pt x="901972" y="94467"/>
                  </a:lnTo>
                  <a:lnTo>
                    <a:pt x="966792" y="88337"/>
                  </a:lnTo>
                  <a:lnTo>
                    <a:pt x="1032583" y="82134"/>
                  </a:lnTo>
                  <a:lnTo>
                    <a:pt x="1099023" y="75882"/>
                  </a:lnTo>
                  <a:lnTo>
                    <a:pt x="1168715" y="69597"/>
                  </a:lnTo>
                  <a:lnTo>
                    <a:pt x="1240577" y="63291"/>
                  </a:lnTo>
                  <a:lnTo>
                    <a:pt x="1313885" y="56970"/>
                  </a:lnTo>
                  <a:lnTo>
                    <a:pt x="1388156" y="50639"/>
                  </a:lnTo>
                  <a:lnTo>
                    <a:pt x="1463072" y="44302"/>
                  </a:lnTo>
                  <a:lnTo>
                    <a:pt x="1538413" y="37961"/>
                  </a:lnTo>
                  <a:lnTo>
                    <a:pt x="1615453" y="32322"/>
                  </a:lnTo>
                  <a:lnTo>
                    <a:pt x="1693625" y="27152"/>
                  </a:lnTo>
                  <a:lnTo>
                    <a:pt x="1772550" y="22294"/>
                  </a:lnTo>
                  <a:lnTo>
                    <a:pt x="1852683" y="18350"/>
                  </a:lnTo>
                  <a:lnTo>
                    <a:pt x="1933622" y="15015"/>
                  </a:lnTo>
                  <a:lnTo>
                    <a:pt x="2015098" y="12086"/>
                  </a:lnTo>
                  <a:lnTo>
                    <a:pt x="2098343" y="9429"/>
                  </a:lnTo>
                  <a:lnTo>
                    <a:pt x="2182767" y="6950"/>
                  </a:lnTo>
                  <a:lnTo>
                    <a:pt x="2267978" y="4592"/>
                  </a:lnTo>
                  <a:lnTo>
                    <a:pt x="2353713" y="3020"/>
                  </a:lnTo>
                  <a:lnTo>
                    <a:pt x="2439798" y="1974"/>
                  </a:lnTo>
                  <a:lnTo>
                    <a:pt x="2526115" y="1275"/>
                  </a:lnTo>
                  <a:lnTo>
                    <a:pt x="2613293" y="810"/>
                  </a:lnTo>
                  <a:lnTo>
                    <a:pt x="2701046" y="499"/>
                  </a:lnTo>
                  <a:lnTo>
                    <a:pt x="2789180" y="292"/>
                  </a:lnTo>
                  <a:lnTo>
                    <a:pt x="2876864" y="154"/>
                  </a:lnTo>
                  <a:lnTo>
                    <a:pt x="2964249" y="62"/>
                  </a:lnTo>
                  <a:lnTo>
                    <a:pt x="3051432" y="0"/>
                  </a:lnTo>
                  <a:lnTo>
                    <a:pt x="3139188" y="666"/>
                  </a:lnTo>
                  <a:lnTo>
                    <a:pt x="3227324" y="1814"/>
                  </a:lnTo>
                  <a:lnTo>
                    <a:pt x="3315715" y="3285"/>
                  </a:lnTo>
                  <a:lnTo>
                    <a:pt x="3402867" y="4266"/>
                  </a:lnTo>
                  <a:lnTo>
                    <a:pt x="3489190" y="4919"/>
                  </a:lnTo>
                  <a:lnTo>
                    <a:pt x="3574959" y="5356"/>
                  </a:lnTo>
                  <a:lnTo>
                    <a:pt x="3660361" y="5647"/>
                  </a:lnTo>
                  <a:lnTo>
                    <a:pt x="3745518" y="5840"/>
                  </a:lnTo>
                  <a:lnTo>
                    <a:pt x="3830511" y="5969"/>
                  </a:lnTo>
                  <a:lnTo>
                    <a:pt x="3914691" y="6056"/>
                  </a:lnTo>
                  <a:lnTo>
                    <a:pt x="3998327" y="6113"/>
                  </a:lnTo>
                  <a:lnTo>
                    <a:pt x="4081601" y="6151"/>
                  </a:lnTo>
                  <a:lnTo>
                    <a:pt x="4166044" y="6177"/>
                  </a:lnTo>
                  <a:lnTo>
                    <a:pt x="4251267" y="6194"/>
                  </a:lnTo>
                  <a:lnTo>
                    <a:pt x="4337010" y="6205"/>
                  </a:lnTo>
                  <a:lnTo>
                    <a:pt x="4419573" y="6919"/>
                  </a:lnTo>
                  <a:lnTo>
                    <a:pt x="4500014" y="8100"/>
                  </a:lnTo>
                  <a:lnTo>
                    <a:pt x="4579042" y="9592"/>
                  </a:lnTo>
                  <a:lnTo>
                    <a:pt x="4655718" y="11293"/>
                  </a:lnTo>
                  <a:lnTo>
                    <a:pt x="4730822" y="13133"/>
                  </a:lnTo>
                  <a:lnTo>
                    <a:pt x="4804882" y="15065"/>
                  </a:lnTo>
                  <a:lnTo>
                    <a:pt x="4876127" y="17763"/>
                  </a:lnTo>
                  <a:lnTo>
                    <a:pt x="4945499" y="20974"/>
                  </a:lnTo>
                  <a:lnTo>
                    <a:pt x="5013614" y="24525"/>
                  </a:lnTo>
                  <a:lnTo>
                    <a:pt x="5080193" y="26893"/>
                  </a:lnTo>
                  <a:lnTo>
                    <a:pt x="5145745" y="28470"/>
                  </a:lnTo>
                  <a:lnTo>
                    <a:pt x="5210613" y="29523"/>
                  </a:lnTo>
                  <a:lnTo>
                    <a:pt x="5272203" y="30225"/>
                  </a:lnTo>
                  <a:lnTo>
                    <a:pt x="5331609" y="30693"/>
                  </a:lnTo>
                  <a:lnTo>
                    <a:pt x="5389554" y="31004"/>
                  </a:lnTo>
                  <a:lnTo>
                    <a:pt x="5443708" y="30507"/>
                  </a:lnTo>
                  <a:lnTo>
                    <a:pt x="5495334" y="29470"/>
                  </a:lnTo>
                  <a:lnTo>
                    <a:pt x="5545272" y="28072"/>
                  </a:lnTo>
                  <a:lnTo>
                    <a:pt x="5591264" y="26435"/>
                  </a:lnTo>
                  <a:lnTo>
                    <a:pt x="5634627" y="24639"/>
                  </a:lnTo>
                  <a:lnTo>
                    <a:pt x="5676234" y="22735"/>
                  </a:lnTo>
                  <a:lnTo>
                    <a:pt x="5711028" y="20055"/>
                  </a:lnTo>
                  <a:lnTo>
                    <a:pt x="5741278" y="16858"/>
                  </a:lnTo>
                  <a:lnTo>
                    <a:pt x="5788768" y="10952"/>
                  </a:lnTo>
                  <a:lnTo>
                    <a:pt x="5842000" y="62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100"/>
            <p:cNvSpPr/>
            <p:nvPr>
              <p:custDataLst>
                <p:tags r:id="rId55"/>
              </p:custDataLst>
            </p:nvPr>
          </p:nvSpPr>
          <p:spPr>
            <a:xfrm>
              <a:off x="8910033" y="3562689"/>
              <a:ext cx="233968" cy="292631"/>
            </a:xfrm>
            <a:custGeom>
              <a:avLst/>
              <a:gdLst/>
              <a:ahLst/>
              <a:cxnLst/>
              <a:rect l="0" t="0" r="0" b="0"/>
              <a:pathLst>
                <a:path w="233968" h="292631">
                  <a:moveTo>
                    <a:pt x="18067" y="12361"/>
                  </a:moveTo>
                  <a:lnTo>
                    <a:pt x="18067" y="12361"/>
                  </a:lnTo>
                  <a:lnTo>
                    <a:pt x="6510" y="805"/>
                  </a:lnTo>
                  <a:lnTo>
                    <a:pt x="3993" y="169"/>
                  </a:lnTo>
                  <a:lnTo>
                    <a:pt x="2335" y="0"/>
                  </a:lnTo>
                  <a:lnTo>
                    <a:pt x="1228" y="2003"/>
                  </a:lnTo>
                  <a:lnTo>
                    <a:pt x="0" y="9874"/>
                  </a:lnTo>
                  <a:lnTo>
                    <a:pt x="4986" y="49499"/>
                  </a:lnTo>
                  <a:lnTo>
                    <a:pt x="11312" y="81078"/>
                  </a:lnTo>
                  <a:lnTo>
                    <a:pt x="20706" y="118161"/>
                  </a:lnTo>
                  <a:lnTo>
                    <a:pt x="31235" y="157455"/>
                  </a:lnTo>
                  <a:lnTo>
                    <a:pt x="40618" y="196086"/>
                  </a:lnTo>
                  <a:lnTo>
                    <a:pt x="49491" y="230659"/>
                  </a:lnTo>
                  <a:lnTo>
                    <a:pt x="60538" y="270364"/>
                  </a:lnTo>
                  <a:lnTo>
                    <a:pt x="67221" y="292630"/>
                  </a:lnTo>
                  <a:lnTo>
                    <a:pt x="68474" y="292340"/>
                  </a:lnTo>
                  <a:lnTo>
                    <a:pt x="71751" y="286374"/>
                  </a:lnTo>
                  <a:lnTo>
                    <a:pt x="74531" y="252335"/>
                  </a:lnTo>
                  <a:lnTo>
                    <a:pt x="75719" y="208583"/>
                  </a:lnTo>
                  <a:lnTo>
                    <a:pt x="80225" y="179000"/>
                  </a:lnTo>
                  <a:lnTo>
                    <a:pt x="84027" y="171089"/>
                  </a:lnTo>
                  <a:lnTo>
                    <a:pt x="86735" y="170391"/>
                  </a:lnTo>
                  <a:lnTo>
                    <a:pt x="89953" y="171336"/>
                  </a:lnTo>
                  <a:lnTo>
                    <a:pt x="104980" y="183172"/>
                  </a:lnTo>
                  <a:lnTo>
                    <a:pt x="123547" y="204553"/>
                  </a:lnTo>
                  <a:lnTo>
                    <a:pt x="156225" y="250046"/>
                  </a:lnTo>
                  <a:lnTo>
                    <a:pt x="165547" y="259110"/>
                  </a:lnTo>
                  <a:lnTo>
                    <a:pt x="174395" y="263138"/>
                  </a:lnTo>
                  <a:lnTo>
                    <a:pt x="178024" y="262802"/>
                  </a:lnTo>
                  <a:lnTo>
                    <a:pt x="181149" y="261166"/>
                  </a:lnTo>
                  <a:lnTo>
                    <a:pt x="183939" y="258664"/>
                  </a:lnTo>
                  <a:lnTo>
                    <a:pt x="191235" y="241659"/>
                  </a:lnTo>
                  <a:lnTo>
                    <a:pt x="197866" y="205263"/>
                  </a:lnTo>
                  <a:lnTo>
                    <a:pt x="202164" y="159714"/>
                  </a:lnTo>
                  <a:lnTo>
                    <a:pt x="204298" y="131763"/>
                  </a:lnTo>
                  <a:lnTo>
                    <a:pt x="207131" y="105368"/>
                  </a:lnTo>
                  <a:lnTo>
                    <a:pt x="210431" y="80010"/>
                  </a:lnTo>
                  <a:lnTo>
                    <a:pt x="217156" y="38899"/>
                  </a:lnTo>
                  <a:lnTo>
                    <a:pt x="222497" y="20628"/>
                  </a:lnTo>
                  <a:lnTo>
                    <a:pt x="224909" y="16461"/>
                  </a:lnTo>
                  <a:lnTo>
                    <a:pt x="227223" y="14390"/>
                  </a:lnTo>
                  <a:lnTo>
                    <a:pt x="233967" y="12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968"/>
          <p:cNvGrpSpPr/>
          <p:nvPr/>
        </p:nvGrpSpPr>
        <p:grpSpPr>
          <a:xfrm>
            <a:off x="9118094" y="5194300"/>
            <a:ext cx="559307" cy="626547"/>
            <a:chOff x="9118094" y="5194300"/>
            <a:chExt cx="559307" cy="626547"/>
          </a:xfrm>
        </p:grpSpPr>
        <p:sp>
          <p:nvSpPr>
            <p:cNvPr id="415" name="SMARTInkShape-5101"/>
            <p:cNvSpPr/>
            <p:nvPr>
              <p:custDataLst>
                <p:tags r:id="rId40"/>
              </p:custDataLst>
            </p:nvPr>
          </p:nvSpPr>
          <p:spPr>
            <a:xfrm>
              <a:off x="9176901" y="5194300"/>
              <a:ext cx="52475" cy="99020"/>
            </a:xfrm>
            <a:custGeom>
              <a:avLst/>
              <a:gdLst/>
              <a:ahLst/>
              <a:cxnLst/>
              <a:rect l="0" t="0" r="0" b="0"/>
              <a:pathLst>
                <a:path w="52475" h="99020">
                  <a:moveTo>
                    <a:pt x="36949" y="0"/>
                  </a:moveTo>
                  <a:lnTo>
                    <a:pt x="36949" y="0"/>
                  </a:lnTo>
                  <a:lnTo>
                    <a:pt x="26836" y="3371"/>
                  </a:lnTo>
                  <a:lnTo>
                    <a:pt x="19991" y="8789"/>
                  </a:lnTo>
                  <a:lnTo>
                    <a:pt x="6474" y="27136"/>
                  </a:lnTo>
                  <a:lnTo>
                    <a:pt x="2238" y="40753"/>
                  </a:lnTo>
                  <a:lnTo>
                    <a:pt x="0" y="75713"/>
                  </a:lnTo>
                  <a:lnTo>
                    <a:pt x="4049" y="92989"/>
                  </a:lnTo>
                  <a:lnTo>
                    <a:pt x="7745" y="97773"/>
                  </a:lnTo>
                  <a:lnTo>
                    <a:pt x="9719" y="98343"/>
                  </a:lnTo>
                  <a:lnTo>
                    <a:pt x="11739" y="98018"/>
                  </a:lnTo>
                  <a:lnTo>
                    <a:pt x="16572" y="95069"/>
                  </a:lnTo>
                  <a:lnTo>
                    <a:pt x="23422" y="89055"/>
                  </a:lnTo>
                  <a:lnTo>
                    <a:pt x="31843" y="74364"/>
                  </a:lnTo>
                  <a:lnTo>
                    <a:pt x="36500" y="39213"/>
                  </a:lnTo>
                  <a:lnTo>
                    <a:pt x="35240" y="36020"/>
                  </a:lnTo>
                  <a:lnTo>
                    <a:pt x="30074" y="30590"/>
                  </a:lnTo>
                  <a:lnTo>
                    <a:pt x="27426" y="29566"/>
                  </a:lnTo>
                  <a:lnTo>
                    <a:pt x="24956" y="29588"/>
                  </a:lnTo>
                  <a:lnTo>
                    <a:pt x="22603" y="30308"/>
                  </a:lnTo>
                  <a:lnTo>
                    <a:pt x="18108" y="34872"/>
                  </a:lnTo>
                  <a:lnTo>
                    <a:pt x="11609" y="47257"/>
                  </a:lnTo>
                  <a:lnTo>
                    <a:pt x="7099" y="64331"/>
                  </a:lnTo>
                  <a:lnTo>
                    <a:pt x="6749" y="75864"/>
                  </a:lnTo>
                  <a:lnTo>
                    <a:pt x="8947" y="85693"/>
                  </a:lnTo>
                  <a:lnTo>
                    <a:pt x="10517" y="88879"/>
                  </a:lnTo>
                  <a:lnTo>
                    <a:pt x="12272" y="91003"/>
                  </a:lnTo>
                  <a:lnTo>
                    <a:pt x="14147" y="92418"/>
                  </a:lnTo>
                  <a:lnTo>
                    <a:pt x="16810" y="92656"/>
                  </a:lnTo>
                  <a:lnTo>
                    <a:pt x="23530" y="91041"/>
                  </a:lnTo>
                  <a:lnTo>
                    <a:pt x="35246" y="82792"/>
                  </a:lnTo>
                  <a:lnTo>
                    <a:pt x="44283" y="68040"/>
                  </a:lnTo>
                  <a:lnTo>
                    <a:pt x="45385" y="56346"/>
                  </a:lnTo>
                  <a:lnTo>
                    <a:pt x="43519" y="46209"/>
                  </a:lnTo>
                  <a:lnTo>
                    <a:pt x="42036" y="43506"/>
                  </a:lnTo>
                  <a:lnTo>
                    <a:pt x="40339" y="41704"/>
                  </a:lnTo>
                  <a:lnTo>
                    <a:pt x="37796" y="42619"/>
                  </a:lnTo>
                  <a:lnTo>
                    <a:pt x="31211" y="49281"/>
                  </a:lnTo>
                  <a:lnTo>
                    <a:pt x="22940" y="64931"/>
                  </a:lnTo>
                  <a:lnTo>
                    <a:pt x="22020" y="74955"/>
                  </a:lnTo>
                  <a:lnTo>
                    <a:pt x="27180" y="92889"/>
                  </a:lnTo>
                  <a:lnTo>
                    <a:pt x="30961" y="97729"/>
                  </a:lnTo>
                  <a:lnTo>
                    <a:pt x="32958" y="99019"/>
                  </a:lnTo>
                  <a:lnTo>
                    <a:pt x="34993" y="98468"/>
                  </a:lnTo>
                  <a:lnTo>
                    <a:pt x="39136" y="94093"/>
                  </a:lnTo>
                  <a:lnTo>
                    <a:pt x="51772" y="66212"/>
                  </a:lnTo>
                  <a:lnTo>
                    <a:pt x="52474" y="62485"/>
                  </a:lnTo>
                  <a:lnTo>
                    <a:pt x="51375" y="56464"/>
                  </a:lnTo>
                  <a:lnTo>
                    <a:pt x="50093" y="54575"/>
                  </a:lnTo>
                  <a:lnTo>
                    <a:pt x="48535" y="53317"/>
                  </a:lnTo>
                  <a:lnTo>
                    <a:pt x="46788" y="52479"/>
                  </a:lnTo>
                  <a:lnTo>
                    <a:pt x="45624" y="52624"/>
                  </a:lnTo>
                  <a:lnTo>
                    <a:pt x="44849" y="53427"/>
                  </a:lnTo>
                  <a:lnTo>
                    <a:pt x="44332" y="54668"/>
                  </a:lnTo>
                  <a:lnTo>
                    <a:pt x="49649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102"/>
            <p:cNvSpPr/>
            <p:nvPr>
              <p:custDataLst>
                <p:tags r:id="rId41"/>
              </p:custDataLst>
            </p:nvPr>
          </p:nvSpPr>
          <p:spPr>
            <a:xfrm>
              <a:off x="9118094" y="5480128"/>
              <a:ext cx="144281" cy="163372"/>
            </a:xfrm>
            <a:custGeom>
              <a:avLst/>
              <a:gdLst/>
              <a:ahLst/>
              <a:cxnLst/>
              <a:rect l="0" t="0" r="0" b="0"/>
              <a:pathLst>
                <a:path w="144281" h="163372">
                  <a:moveTo>
                    <a:pt x="25906" y="6272"/>
                  </a:moveTo>
                  <a:lnTo>
                    <a:pt x="25906" y="6272"/>
                  </a:lnTo>
                  <a:lnTo>
                    <a:pt x="20439" y="6272"/>
                  </a:lnTo>
                  <a:lnTo>
                    <a:pt x="64393" y="2901"/>
                  </a:lnTo>
                  <a:lnTo>
                    <a:pt x="107669" y="510"/>
                  </a:lnTo>
                  <a:lnTo>
                    <a:pt x="138875" y="0"/>
                  </a:lnTo>
                  <a:lnTo>
                    <a:pt x="141436" y="1384"/>
                  </a:lnTo>
                  <a:lnTo>
                    <a:pt x="143142" y="3719"/>
                  </a:lnTo>
                  <a:lnTo>
                    <a:pt x="144280" y="6686"/>
                  </a:lnTo>
                  <a:lnTo>
                    <a:pt x="142218" y="10781"/>
                  </a:lnTo>
                  <a:lnTo>
                    <a:pt x="98029" y="49837"/>
                  </a:lnTo>
                  <a:lnTo>
                    <a:pt x="57268" y="84596"/>
                  </a:lnTo>
                  <a:lnTo>
                    <a:pt x="11875" y="128482"/>
                  </a:lnTo>
                  <a:lnTo>
                    <a:pt x="2500" y="137728"/>
                  </a:lnTo>
                  <a:lnTo>
                    <a:pt x="425" y="141887"/>
                  </a:lnTo>
                  <a:lnTo>
                    <a:pt x="0" y="150271"/>
                  </a:lnTo>
                  <a:lnTo>
                    <a:pt x="2283" y="153072"/>
                  </a:lnTo>
                  <a:lnTo>
                    <a:pt x="10468" y="156183"/>
                  </a:lnTo>
                  <a:lnTo>
                    <a:pt x="52897" y="163371"/>
                  </a:lnTo>
                  <a:lnTo>
                    <a:pt x="93954" y="161325"/>
                  </a:lnTo>
                  <a:lnTo>
                    <a:pt x="133856" y="158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103"/>
            <p:cNvSpPr/>
            <p:nvPr>
              <p:custDataLst>
                <p:tags r:id="rId42"/>
              </p:custDataLst>
            </p:nvPr>
          </p:nvSpPr>
          <p:spPr>
            <a:xfrm>
              <a:off x="9304757" y="5607050"/>
              <a:ext cx="93244" cy="120651"/>
            </a:xfrm>
            <a:custGeom>
              <a:avLst/>
              <a:gdLst/>
              <a:ahLst/>
              <a:cxnLst/>
              <a:rect l="0" t="0" r="0" b="0"/>
              <a:pathLst>
                <a:path w="93244" h="120651">
                  <a:moveTo>
                    <a:pt x="93243" y="0"/>
                  </a:moveTo>
                  <a:lnTo>
                    <a:pt x="93243" y="0"/>
                  </a:lnTo>
                  <a:lnTo>
                    <a:pt x="74946" y="38692"/>
                  </a:lnTo>
                  <a:lnTo>
                    <a:pt x="36484" y="76252"/>
                  </a:lnTo>
                  <a:lnTo>
                    <a:pt x="23567" y="83279"/>
                  </a:lnTo>
                  <a:lnTo>
                    <a:pt x="12181" y="85696"/>
                  </a:lnTo>
                  <a:lnTo>
                    <a:pt x="4769" y="84418"/>
                  </a:lnTo>
                  <a:lnTo>
                    <a:pt x="2511" y="81679"/>
                  </a:lnTo>
                  <a:lnTo>
                    <a:pt x="0" y="72991"/>
                  </a:lnTo>
                  <a:lnTo>
                    <a:pt x="766" y="63955"/>
                  </a:lnTo>
                  <a:lnTo>
                    <a:pt x="7007" y="46656"/>
                  </a:lnTo>
                  <a:lnTo>
                    <a:pt x="10353" y="44510"/>
                  </a:lnTo>
                  <a:lnTo>
                    <a:pt x="19713" y="44005"/>
                  </a:lnTo>
                  <a:lnTo>
                    <a:pt x="40255" y="54432"/>
                  </a:lnTo>
                  <a:lnTo>
                    <a:pt x="66706" y="77623"/>
                  </a:lnTo>
                  <a:lnTo>
                    <a:pt x="80285" y="99121"/>
                  </a:lnTo>
                  <a:lnTo>
                    <a:pt x="86893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104"/>
            <p:cNvSpPr/>
            <p:nvPr>
              <p:custDataLst>
                <p:tags r:id="rId43"/>
              </p:custDataLst>
            </p:nvPr>
          </p:nvSpPr>
          <p:spPr>
            <a:xfrm>
              <a:off x="9461500" y="5575300"/>
              <a:ext cx="114301" cy="222251"/>
            </a:xfrm>
            <a:custGeom>
              <a:avLst/>
              <a:gdLst/>
              <a:ahLst/>
              <a:cxnLst/>
              <a:rect l="0" t="0" r="0" b="0"/>
              <a:pathLst>
                <a:path w="114301" h="222251">
                  <a:moveTo>
                    <a:pt x="114300" y="0"/>
                  </a:moveTo>
                  <a:lnTo>
                    <a:pt x="114300" y="0"/>
                  </a:lnTo>
                  <a:lnTo>
                    <a:pt x="79780" y="43308"/>
                  </a:lnTo>
                  <a:lnTo>
                    <a:pt x="56329" y="81506"/>
                  </a:lnTo>
                  <a:lnTo>
                    <a:pt x="33389" y="128572"/>
                  </a:lnTo>
                  <a:lnTo>
                    <a:pt x="15067" y="17262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5105"/>
            <p:cNvSpPr/>
            <p:nvPr>
              <p:custDataLst>
                <p:tags r:id="rId44"/>
              </p:custDataLst>
            </p:nvPr>
          </p:nvSpPr>
          <p:spPr>
            <a:xfrm>
              <a:off x="9531350" y="5709238"/>
              <a:ext cx="146051" cy="111609"/>
            </a:xfrm>
            <a:custGeom>
              <a:avLst/>
              <a:gdLst/>
              <a:ahLst/>
              <a:cxnLst/>
              <a:rect l="0" t="0" r="0" b="0"/>
              <a:pathLst>
                <a:path w="146051" h="111609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6480" y="0"/>
                  </a:lnTo>
                  <a:lnTo>
                    <a:pt x="20969" y="292"/>
                  </a:lnTo>
                  <a:lnTo>
                    <a:pt x="38668" y="5239"/>
                  </a:lnTo>
                  <a:lnTo>
                    <a:pt x="66554" y="19813"/>
                  </a:lnTo>
                  <a:lnTo>
                    <a:pt x="69063" y="23596"/>
                  </a:lnTo>
                  <a:lnTo>
                    <a:pt x="69970" y="33443"/>
                  </a:lnTo>
                  <a:lnTo>
                    <a:pt x="59734" y="61376"/>
                  </a:lnTo>
                  <a:lnTo>
                    <a:pt x="40442" y="98483"/>
                  </a:lnTo>
                  <a:lnTo>
                    <a:pt x="39660" y="101443"/>
                  </a:lnTo>
                  <a:lnTo>
                    <a:pt x="39846" y="104121"/>
                  </a:lnTo>
                  <a:lnTo>
                    <a:pt x="41935" y="108979"/>
                  </a:lnTo>
                  <a:lnTo>
                    <a:pt x="50858" y="111608"/>
                  </a:lnTo>
                  <a:lnTo>
                    <a:pt x="89696" y="109925"/>
                  </a:lnTo>
                  <a:lnTo>
                    <a:pt x="146050" y="101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969"/>
          <p:cNvGrpSpPr/>
          <p:nvPr/>
        </p:nvGrpSpPr>
        <p:grpSpPr>
          <a:xfrm>
            <a:off x="5455533" y="5318579"/>
            <a:ext cx="634118" cy="531923"/>
            <a:chOff x="5455533" y="5318579"/>
            <a:chExt cx="634118" cy="531923"/>
          </a:xfrm>
        </p:grpSpPr>
        <p:sp>
          <p:nvSpPr>
            <p:cNvPr id="421" name="SMARTInkShape-5106"/>
            <p:cNvSpPr/>
            <p:nvPr>
              <p:custDataLst>
                <p:tags r:id="rId33"/>
              </p:custDataLst>
            </p:nvPr>
          </p:nvSpPr>
          <p:spPr>
            <a:xfrm>
              <a:off x="5593766" y="5318579"/>
              <a:ext cx="70435" cy="85272"/>
            </a:xfrm>
            <a:custGeom>
              <a:avLst/>
              <a:gdLst/>
              <a:ahLst/>
              <a:cxnLst/>
              <a:rect l="0" t="0" r="0" b="0"/>
              <a:pathLst>
                <a:path w="70435" h="85272">
                  <a:moveTo>
                    <a:pt x="38684" y="21771"/>
                  </a:moveTo>
                  <a:lnTo>
                    <a:pt x="38684" y="21771"/>
                  </a:lnTo>
                  <a:lnTo>
                    <a:pt x="38684" y="15029"/>
                  </a:lnTo>
                  <a:lnTo>
                    <a:pt x="36802" y="9838"/>
                  </a:lnTo>
                  <a:lnTo>
                    <a:pt x="29845" y="756"/>
                  </a:lnTo>
                  <a:lnTo>
                    <a:pt x="27852" y="0"/>
                  </a:lnTo>
                  <a:lnTo>
                    <a:pt x="25819" y="201"/>
                  </a:lnTo>
                  <a:lnTo>
                    <a:pt x="23757" y="1041"/>
                  </a:lnTo>
                  <a:lnTo>
                    <a:pt x="14114" y="8965"/>
                  </a:lnTo>
                  <a:lnTo>
                    <a:pt x="2319" y="23621"/>
                  </a:lnTo>
                  <a:lnTo>
                    <a:pt x="331" y="29354"/>
                  </a:lnTo>
                  <a:lnTo>
                    <a:pt x="0" y="41369"/>
                  </a:lnTo>
                  <a:lnTo>
                    <a:pt x="3782" y="60033"/>
                  </a:lnTo>
                  <a:lnTo>
                    <a:pt x="7655" y="63507"/>
                  </a:lnTo>
                  <a:lnTo>
                    <a:pt x="13058" y="65117"/>
                  </a:lnTo>
                  <a:lnTo>
                    <a:pt x="19484" y="65485"/>
                  </a:lnTo>
                  <a:lnTo>
                    <a:pt x="32267" y="60248"/>
                  </a:lnTo>
                  <a:lnTo>
                    <a:pt x="38639" y="55890"/>
                  </a:lnTo>
                  <a:lnTo>
                    <a:pt x="45720" y="45402"/>
                  </a:lnTo>
                  <a:lnTo>
                    <a:pt x="48161" y="34390"/>
                  </a:lnTo>
                  <a:lnTo>
                    <a:pt x="46894" y="24793"/>
                  </a:lnTo>
                  <a:lnTo>
                    <a:pt x="42097" y="17704"/>
                  </a:lnTo>
                  <a:lnTo>
                    <a:pt x="38843" y="14826"/>
                  </a:lnTo>
                  <a:lnTo>
                    <a:pt x="29583" y="11628"/>
                  </a:lnTo>
                  <a:lnTo>
                    <a:pt x="19822" y="10914"/>
                  </a:lnTo>
                  <a:lnTo>
                    <a:pt x="13132" y="12948"/>
                  </a:lnTo>
                  <a:lnTo>
                    <a:pt x="11066" y="15888"/>
                  </a:lnTo>
                  <a:lnTo>
                    <a:pt x="8770" y="24801"/>
                  </a:lnTo>
                  <a:lnTo>
                    <a:pt x="11513" y="35817"/>
                  </a:lnTo>
                  <a:lnTo>
                    <a:pt x="18141" y="47064"/>
                  </a:lnTo>
                  <a:lnTo>
                    <a:pt x="28143" y="56766"/>
                  </a:lnTo>
                  <a:lnTo>
                    <a:pt x="39644" y="62019"/>
                  </a:lnTo>
                  <a:lnTo>
                    <a:pt x="45673" y="63419"/>
                  </a:lnTo>
                  <a:lnTo>
                    <a:pt x="50399" y="62942"/>
                  </a:lnTo>
                  <a:lnTo>
                    <a:pt x="54255" y="61213"/>
                  </a:lnTo>
                  <a:lnTo>
                    <a:pt x="57531" y="58649"/>
                  </a:lnTo>
                  <a:lnTo>
                    <a:pt x="59010" y="55528"/>
                  </a:lnTo>
                  <a:lnTo>
                    <a:pt x="58772" y="48298"/>
                  </a:lnTo>
                  <a:lnTo>
                    <a:pt x="51299" y="29553"/>
                  </a:lnTo>
                  <a:lnTo>
                    <a:pt x="42174" y="19820"/>
                  </a:lnTo>
                  <a:lnTo>
                    <a:pt x="28899" y="12256"/>
                  </a:lnTo>
                  <a:lnTo>
                    <a:pt x="25812" y="11194"/>
                  </a:lnTo>
                  <a:lnTo>
                    <a:pt x="23752" y="11898"/>
                  </a:lnTo>
                  <a:lnTo>
                    <a:pt x="22379" y="13777"/>
                  </a:lnTo>
                  <a:lnTo>
                    <a:pt x="21465" y="16442"/>
                  </a:lnTo>
                  <a:lnTo>
                    <a:pt x="22330" y="23165"/>
                  </a:lnTo>
                  <a:lnTo>
                    <a:pt x="23547" y="26934"/>
                  </a:lnTo>
                  <a:lnTo>
                    <a:pt x="35375" y="42351"/>
                  </a:lnTo>
                  <a:lnTo>
                    <a:pt x="63959" y="66846"/>
                  </a:lnTo>
                  <a:lnTo>
                    <a:pt x="67555" y="73790"/>
                  </a:lnTo>
                  <a:lnTo>
                    <a:pt x="70434" y="85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107"/>
            <p:cNvSpPr/>
            <p:nvPr>
              <p:custDataLst>
                <p:tags r:id="rId34"/>
              </p:custDataLst>
            </p:nvPr>
          </p:nvSpPr>
          <p:spPr>
            <a:xfrm>
              <a:off x="5607050" y="541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108"/>
            <p:cNvSpPr/>
            <p:nvPr>
              <p:custDataLst>
                <p:tags r:id="rId35"/>
              </p:custDataLst>
            </p:nvPr>
          </p:nvSpPr>
          <p:spPr>
            <a:xfrm>
              <a:off x="5455533" y="5626100"/>
              <a:ext cx="107068" cy="4365"/>
            </a:xfrm>
            <a:custGeom>
              <a:avLst/>
              <a:gdLst/>
              <a:ahLst/>
              <a:cxnLst/>
              <a:rect l="0" t="0" r="0" b="0"/>
              <a:pathLst>
                <a:path w="107068" h="436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7731" y="4364"/>
                  </a:lnTo>
                  <a:lnTo>
                    <a:pt x="79469" y="4076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109"/>
            <p:cNvSpPr/>
            <p:nvPr>
              <p:custDataLst>
                <p:tags r:id="rId36"/>
              </p:custDataLst>
            </p:nvPr>
          </p:nvSpPr>
          <p:spPr>
            <a:xfrm>
              <a:off x="5617413" y="5519110"/>
              <a:ext cx="129338" cy="151048"/>
            </a:xfrm>
            <a:custGeom>
              <a:avLst/>
              <a:gdLst/>
              <a:ahLst/>
              <a:cxnLst/>
              <a:rect l="0" t="0" r="0" b="0"/>
              <a:pathLst>
                <a:path w="129338" h="151048">
                  <a:moveTo>
                    <a:pt x="15037" y="11740"/>
                  </a:moveTo>
                  <a:lnTo>
                    <a:pt x="15037" y="11740"/>
                  </a:lnTo>
                  <a:lnTo>
                    <a:pt x="21779" y="8369"/>
                  </a:lnTo>
                  <a:lnTo>
                    <a:pt x="68991" y="0"/>
                  </a:lnTo>
                  <a:lnTo>
                    <a:pt x="76176" y="1348"/>
                  </a:lnTo>
                  <a:lnTo>
                    <a:pt x="79078" y="2694"/>
                  </a:lnTo>
                  <a:lnTo>
                    <a:pt x="80310" y="5711"/>
                  </a:lnTo>
                  <a:lnTo>
                    <a:pt x="79795" y="14705"/>
                  </a:lnTo>
                  <a:lnTo>
                    <a:pt x="72168" y="31669"/>
                  </a:lnTo>
                  <a:lnTo>
                    <a:pt x="39878" y="77805"/>
                  </a:lnTo>
                  <a:lnTo>
                    <a:pt x="9030" y="124825"/>
                  </a:lnTo>
                  <a:lnTo>
                    <a:pt x="0" y="144719"/>
                  </a:lnTo>
                  <a:lnTo>
                    <a:pt x="74" y="146958"/>
                  </a:lnTo>
                  <a:lnTo>
                    <a:pt x="828" y="148453"/>
                  </a:lnTo>
                  <a:lnTo>
                    <a:pt x="2742" y="149448"/>
                  </a:lnTo>
                  <a:lnTo>
                    <a:pt x="21598" y="151047"/>
                  </a:lnTo>
                  <a:lnTo>
                    <a:pt x="68112" y="150683"/>
                  </a:lnTo>
                  <a:lnTo>
                    <a:pt x="112145" y="145966"/>
                  </a:lnTo>
                  <a:lnTo>
                    <a:pt x="129337" y="145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110"/>
            <p:cNvSpPr/>
            <p:nvPr>
              <p:custDataLst>
                <p:tags r:id="rId37"/>
              </p:custDataLst>
            </p:nvPr>
          </p:nvSpPr>
          <p:spPr>
            <a:xfrm>
              <a:off x="5748418" y="5619750"/>
              <a:ext cx="106283" cy="107951"/>
            </a:xfrm>
            <a:custGeom>
              <a:avLst/>
              <a:gdLst/>
              <a:ahLst/>
              <a:cxnLst/>
              <a:rect l="0" t="0" r="0" b="0"/>
              <a:pathLst>
                <a:path w="106283" h="107951">
                  <a:moveTo>
                    <a:pt x="74532" y="0"/>
                  </a:moveTo>
                  <a:lnTo>
                    <a:pt x="74532" y="0"/>
                  </a:lnTo>
                  <a:lnTo>
                    <a:pt x="73827" y="42340"/>
                  </a:lnTo>
                  <a:lnTo>
                    <a:pt x="68757" y="67030"/>
                  </a:lnTo>
                  <a:lnTo>
                    <a:pt x="62323" y="81296"/>
                  </a:lnTo>
                  <a:lnTo>
                    <a:pt x="50997" y="92811"/>
                  </a:lnTo>
                  <a:lnTo>
                    <a:pt x="37966" y="101223"/>
                  </a:lnTo>
                  <a:lnTo>
                    <a:pt x="27471" y="104960"/>
                  </a:lnTo>
                  <a:lnTo>
                    <a:pt x="22698" y="104545"/>
                  </a:lnTo>
                  <a:lnTo>
                    <a:pt x="13630" y="100322"/>
                  </a:lnTo>
                  <a:lnTo>
                    <a:pt x="6777" y="93741"/>
                  </a:lnTo>
                  <a:lnTo>
                    <a:pt x="0" y="84760"/>
                  </a:lnTo>
                  <a:lnTo>
                    <a:pt x="1561" y="83318"/>
                  </a:lnTo>
                  <a:lnTo>
                    <a:pt x="8939" y="79834"/>
                  </a:lnTo>
                  <a:lnTo>
                    <a:pt x="19275" y="79696"/>
                  </a:lnTo>
                  <a:lnTo>
                    <a:pt x="62556" y="91089"/>
                  </a:lnTo>
                  <a:lnTo>
                    <a:pt x="106282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111"/>
            <p:cNvSpPr/>
            <p:nvPr>
              <p:custDataLst>
                <p:tags r:id="rId38"/>
              </p:custDataLst>
            </p:nvPr>
          </p:nvSpPr>
          <p:spPr>
            <a:xfrm>
              <a:off x="5842000" y="5626100"/>
              <a:ext cx="69851" cy="209551"/>
            </a:xfrm>
            <a:custGeom>
              <a:avLst/>
              <a:gdLst/>
              <a:ahLst/>
              <a:cxnLst/>
              <a:rect l="0" t="0" r="0" b="0"/>
              <a:pathLst>
                <a:path w="69851" h="209551">
                  <a:moveTo>
                    <a:pt x="69850" y="0"/>
                  </a:moveTo>
                  <a:lnTo>
                    <a:pt x="69850" y="0"/>
                  </a:lnTo>
                  <a:lnTo>
                    <a:pt x="69850" y="6742"/>
                  </a:lnTo>
                  <a:lnTo>
                    <a:pt x="56366" y="44645"/>
                  </a:lnTo>
                  <a:lnTo>
                    <a:pt x="37868" y="87076"/>
                  </a:lnTo>
                  <a:lnTo>
                    <a:pt x="22353" y="126459"/>
                  </a:lnTo>
                  <a:lnTo>
                    <a:pt x="8817" y="16494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112"/>
            <p:cNvSpPr/>
            <p:nvPr>
              <p:custDataLst>
                <p:tags r:id="rId39"/>
              </p:custDataLst>
            </p:nvPr>
          </p:nvSpPr>
          <p:spPr>
            <a:xfrm>
              <a:off x="5905500" y="5731206"/>
              <a:ext cx="184151" cy="119296"/>
            </a:xfrm>
            <a:custGeom>
              <a:avLst/>
              <a:gdLst/>
              <a:ahLst/>
              <a:cxnLst/>
              <a:rect l="0" t="0" r="0" b="0"/>
              <a:pathLst>
                <a:path w="184151" h="119296">
                  <a:moveTo>
                    <a:pt x="0" y="21894"/>
                  </a:moveTo>
                  <a:lnTo>
                    <a:pt x="0" y="21894"/>
                  </a:lnTo>
                  <a:lnTo>
                    <a:pt x="8839" y="13055"/>
                  </a:lnTo>
                  <a:lnTo>
                    <a:pt x="27851" y="4887"/>
                  </a:lnTo>
                  <a:lnTo>
                    <a:pt x="50036" y="0"/>
                  </a:lnTo>
                  <a:lnTo>
                    <a:pt x="66218" y="1109"/>
                  </a:lnTo>
                  <a:lnTo>
                    <a:pt x="72368" y="3804"/>
                  </a:lnTo>
                  <a:lnTo>
                    <a:pt x="81082" y="12443"/>
                  </a:lnTo>
                  <a:lnTo>
                    <a:pt x="82276" y="18416"/>
                  </a:lnTo>
                  <a:lnTo>
                    <a:pt x="79841" y="32577"/>
                  </a:lnTo>
                  <a:lnTo>
                    <a:pt x="55957" y="72986"/>
                  </a:lnTo>
                  <a:lnTo>
                    <a:pt x="33677" y="113026"/>
                  </a:lnTo>
                  <a:lnTo>
                    <a:pt x="34446" y="115105"/>
                  </a:lnTo>
                  <a:lnTo>
                    <a:pt x="39063" y="119295"/>
                  </a:lnTo>
                  <a:lnTo>
                    <a:pt x="53344" y="117865"/>
                  </a:lnTo>
                  <a:lnTo>
                    <a:pt x="88948" y="109127"/>
                  </a:lnTo>
                  <a:lnTo>
                    <a:pt x="135246" y="95718"/>
                  </a:lnTo>
                  <a:lnTo>
                    <a:pt x="184150" y="790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970"/>
          <p:cNvGrpSpPr/>
          <p:nvPr/>
        </p:nvGrpSpPr>
        <p:grpSpPr>
          <a:xfrm>
            <a:off x="9264650" y="4781812"/>
            <a:ext cx="990601" cy="456939"/>
            <a:chOff x="9264650" y="4781812"/>
            <a:chExt cx="990601" cy="456939"/>
          </a:xfrm>
        </p:grpSpPr>
        <p:sp>
          <p:nvSpPr>
            <p:cNvPr id="429" name="SMARTInkShape-5113"/>
            <p:cNvSpPr/>
            <p:nvPr>
              <p:custDataLst>
                <p:tags r:id="rId26"/>
              </p:custDataLst>
            </p:nvPr>
          </p:nvSpPr>
          <p:spPr>
            <a:xfrm>
              <a:off x="9264650" y="4781812"/>
              <a:ext cx="24777" cy="441166"/>
            </a:xfrm>
            <a:custGeom>
              <a:avLst/>
              <a:gdLst/>
              <a:ahLst/>
              <a:cxnLst/>
              <a:rect l="0" t="0" r="0" b="0"/>
              <a:pathLst>
                <a:path w="24777" h="441166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6907" y="34928"/>
                  </a:lnTo>
                  <a:lnTo>
                    <a:pt x="11537" y="66179"/>
                  </a:lnTo>
                  <a:lnTo>
                    <a:pt x="18297" y="108289"/>
                  </a:lnTo>
                  <a:lnTo>
                    <a:pt x="20665" y="132783"/>
                  </a:lnTo>
                  <a:lnTo>
                    <a:pt x="22244" y="158990"/>
                  </a:lnTo>
                  <a:lnTo>
                    <a:pt x="23295" y="186339"/>
                  </a:lnTo>
                  <a:lnTo>
                    <a:pt x="23996" y="215155"/>
                  </a:lnTo>
                  <a:lnTo>
                    <a:pt x="24464" y="244950"/>
                  </a:lnTo>
                  <a:lnTo>
                    <a:pt x="24776" y="275396"/>
                  </a:lnTo>
                  <a:lnTo>
                    <a:pt x="24278" y="303454"/>
                  </a:lnTo>
                  <a:lnTo>
                    <a:pt x="23240" y="329921"/>
                  </a:lnTo>
                  <a:lnTo>
                    <a:pt x="20913" y="376498"/>
                  </a:lnTo>
                  <a:lnTo>
                    <a:pt x="19602" y="422990"/>
                  </a:lnTo>
                  <a:lnTo>
                    <a:pt x="19158" y="441165"/>
                  </a:lnTo>
                  <a:lnTo>
                    <a:pt x="19050" y="43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114"/>
            <p:cNvSpPr/>
            <p:nvPr>
              <p:custDataLst>
                <p:tags r:id="rId27"/>
              </p:custDataLst>
            </p:nvPr>
          </p:nvSpPr>
          <p:spPr>
            <a:xfrm>
              <a:off x="9328150" y="4953000"/>
              <a:ext cx="171451" cy="222251"/>
            </a:xfrm>
            <a:custGeom>
              <a:avLst/>
              <a:gdLst/>
              <a:ahLst/>
              <a:cxnLst/>
              <a:rect l="0" t="0" r="0" b="0"/>
              <a:pathLst>
                <a:path w="171451" h="222251">
                  <a:moveTo>
                    <a:pt x="171450" y="0"/>
                  </a:moveTo>
                  <a:lnTo>
                    <a:pt x="171450" y="0"/>
                  </a:lnTo>
                  <a:lnTo>
                    <a:pt x="154492" y="6908"/>
                  </a:lnTo>
                  <a:lnTo>
                    <a:pt x="130863" y="28411"/>
                  </a:lnTo>
                  <a:lnTo>
                    <a:pt x="95610" y="70037"/>
                  </a:lnTo>
                  <a:lnTo>
                    <a:pt x="70009" y="106387"/>
                  </a:lnTo>
                  <a:lnTo>
                    <a:pt x="45933" y="143944"/>
                  </a:lnTo>
                  <a:lnTo>
                    <a:pt x="18626" y="190033"/>
                  </a:lnTo>
                  <a:lnTo>
                    <a:pt x="3887" y="21847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115"/>
            <p:cNvSpPr/>
            <p:nvPr>
              <p:custDataLst>
                <p:tags r:id="rId28"/>
              </p:custDataLst>
            </p:nvPr>
          </p:nvSpPr>
          <p:spPr>
            <a:xfrm>
              <a:off x="9385300" y="498475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158750" y="0"/>
                  </a:moveTo>
                  <a:lnTo>
                    <a:pt x="158750" y="0"/>
                  </a:lnTo>
                  <a:lnTo>
                    <a:pt x="113829" y="36192"/>
                  </a:lnTo>
                  <a:lnTo>
                    <a:pt x="67751" y="80887"/>
                  </a:lnTo>
                  <a:lnTo>
                    <a:pt x="28776" y="128467"/>
                  </a:lnTo>
                  <a:lnTo>
                    <a:pt x="5704" y="16718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116"/>
            <p:cNvSpPr/>
            <p:nvPr>
              <p:custDataLst>
                <p:tags r:id="rId29"/>
              </p:custDataLst>
            </p:nvPr>
          </p:nvSpPr>
          <p:spPr>
            <a:xfrm>
              <a:off x="9537700" y="5041900"/>
              <a:ext cx="209551" cy="152401"/>
            </a:xfrm>
            <a:custGeom>
              <a:avLst/>
              <a:gdLst/>
              <a:ahLst/>
              <a:cxnLst/>
              <a:rect l="0" t="0" r="0" b="0"/>
              <a:pathLst>
                <a:path w="209551" h="152401">
                  <a:moveTo>
                    <a:pt x="209550" y="0"/>
                  </a:moveTo>
                  <a:lnTo>
                    <a:pt x="209550" y="0"/>
                  </a:lnTo>
                  <a:lnTo>
                    <a:pt x="164085" y="27789"/>
                  </a:lnTo>
                  <a:lnTo>
                    <a:pt x="129840" y="52097"/>
                  </a:lnTo>
                  <a:lnTo>
                    <a:pt x="90868" y="80304"/>
                  </a:lnTo>
                  <a:lnTo>
                    <a:pt x="54734" y="106952"/>
                  </a:lnTo>
                  <a:lnTo>
                    <a:pt x="8672" y="14495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117"/>
            <p:cNvSpPr/>
            <p:nvPr>
              <p:custDataLst>
                <p:tags r:id="rId30"/>
              </p:custDataLst>
            </p:nvPr>
          </p:nvSpPr>
          <p:spPr>
            <a:xfrm>
              <a:off x="9721850" y="5041900"/>
              <a:ext cx="228601" cy="196851"/>
            </a:xfrm>
            <a:custGeom>
              <a:avLst/>
              <a:gdLst/>
              <a:ahLst/>
              <a:cxnLst/>
              <a:rect l="0" t="0" r="0" b="0"/>
              <a:pathLst>
                <a:path w="228601" h="196851">
                  <a:moveTo>
                    <a:pt x="228600" y="0"/>
                  </a:moveTo>
                  <a:lnTo>
                    <a:pt x="228600" y="0"/>
                  </a:lnTo>
                  <a:lnTo>
                    <a:pt x="221857" y="10113"/>
                  </a:lnTo>
                  <a:lnTo>
                    <a:pt x="180179" y="44749"/>
                  </a:lnTo>
                  <a:lnTo>
                    <a:pt x="147813" y="72570"/>
                  </a:lnTo>
                  <a:lnTo>
                    <a:pt x="110379" y="103750"/>
                  </a:lnTo>
                  <a:lnTo>
                    <a:pt x="73047" y="134305"/>
                  </a:lnTo>
                  <a:lnTo>
                    <a:pt x="31050" y="16922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118"/>
            <p:cNvSpPr/>
            <p:nvPr>
              <p:custDataLst>
                <p:tags r:id="rId31"/>
              </p:custDataLst>
            </p:nvPr>
          </p:nvSpPr>
          <p:spPr>
            <a:xfrm>
              <a:off x="9899650" y="5105400"/>
              <a:ext cx="177801" cy="88901"/>
            </a:xfrm>
            <a:custGeom>
              <a:avLst/>
              <a:gdLst/>
              <a:ahLst/>
              <a:cxnLst/>
              <a:rect l="0" t="0" r="0" b="0"/>
              <a:pathLst>
                <a:path w="177801" h="88901">
                  <a:moveTo>
                    <a:pt x="177800" y="0"/>
                  </a:moveTo>
                  <a:lnTo>
                    <a:pt x="177800" y="0"/>
                  </a:lnTo>
                  <a:lnTo>
                    <a:pt x="140901" y="20984"/>
                  </a:lnTo>
                  <a:lnTo>
                    <a:pt x="109188" y="38724"/>
                  </a:lnTo>
                  <a:lnTo>
                    <a:pt x="75812" y="54605"/>
                  </a:lnTo>
                  <a:lnTo>
                    <a:pt x="32810" y="7356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119"/>
            <p:cNvSpPr/>
            <p:nvPr>
              <p:custDataLst>
                <p:tags r:id="rId32"/>
              </p:custDataLst>
            </p:nvPr>
          </p:nvSpPr>
          <p:spPr>
            <a:xfrm>
              <a:off x="10083800" y="5092700"/>
              <a:ext cx="171451" cy="146051"/>
            </a:xfrm>
            <a:custGeom>
              <a:avLst/>
              <a:gdLst/>
              <a:ahLst/>
              <a:cxnLst/>
              <a:rect l="0" t="0" r="0" b="0"/>
              <a:pathLst>
                <a:path w="171451" h="146051">
                  <a:moveTo>
                    <a:pt x="171450" y="0"/>
                  </a:moveTo>
                  <a:lnTo>
                    <a:pt x="171450" y="0"/>
                  </a:lnTo>
                  <a:lnTo>
                    <a:pt x="133149" y="36419"/>
                  </a:lnTo>
                  <a:lnTo>
                    <a:pt x="91428" y="73115"/>
                  </a:lnTo>
                  <a:lnTo>
                    <a:pt x="45198" y="11150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971"/>
          <p:cNvGrpSpPr/>
          <p:nvPr/>
        </p:nvGrpSpPr>
        <p:grpSpPr>
          <a:xfrm>
            <a:off x="5067300" y="4921250"/>
            <a:ext cx="571501" cy="488951"/>
            <a:chOff x="5067300" y="4921250"/>
            <a:chExt cx="571501" cy="488951"/>
          </a:xfrm>
        </p:grpSpPr>
        <p:sp>
          <p:nvSpPr>
            <p:cNvPr id="437" name="SMARTInkShape-5120"/>
            <p:cNvSpPr/>
            <p:nvPr>
              <p:custDataLst>
                <p:tags r:id="rId22"/>
              </p:custDataLst>
            </p:nvPr>
          </p:nvSpPr>
          <p:spPr>
            <a:xfrm>
              <a:off x="5594742" y="4921250"/>
              <a:ext cx="44059" cy="488951"/>
            </a:xfrm>
            <a:custGeom>
              <a:avLst/>
              <a:gdLst/>
              <a:ahLst/>
              <a:cxnLst/>
              <a:rect l="0" t="0" r="0" b="0"/>
              <a:pathLst>
                <a:path w="44059" h="488951">
                  <a:moveTo>
                    <a:pt x="5958" y="0"/>
                  </a:moveTo>
                  <a:lnTo>
                    <a:pt x="5958" y="0"/>
                  </a:lnTo>
                  <a:lnTo>
                    <a:pt x="491" y="45466"/>
                  </a:lnTo>
                  <a:lnTo>
                    <a:pt x="0" y="77828"/>
                  </a:lnTo>
                  <a:lnTo>
                    <a:pt x="488" y="118551"/>
                  </a:lnTo>
                  <a:lnTo>
                    <a:pt x="1606" y="143240"/>
                  </a:lnTo>
                  <a:lnTo>
                    <a:pt x="3056" y="169576"/>
                  </a:lnTo>
                  <a:lnTo>
                    <a:pt x="6141" y="197718"/>
                  </a:lnTo>
                  <a:lnTo>
                    <a:pt x="10313" y="227061"/>
                  </a:lnTo>
                  <a:lnTo>
                    <a:pt x="15211" y="257208"/>
                  </a:lnTo>
                  <a:lnTo>
                    <a:pt x="19183" y="287183"/>
                  </a:lnTo>
                  <a:lnTo>
                    <a:pt x="22535" y="317044"/>
                  </a:lnTo>
                  <a:lnTo>
                    <a:pt x="25476" y="346830"/>
                  </a:lnTo>
                  <a:lnTo>
                    <a:pt x="28848" y="372332"/>
                  </a:lnTo>
                  <a:lnTo>
                    <a:pt x="36357" y="415718"/>
                  </a:lnTo>
                  <a:lnTo>
                    <a:pt x="41776" y="461764"/>
                  </a:lnTo>
                  <a:lnTo>
                    <a:pt x="44058" y="488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121"/>
            <p:cNvSpPr/>
            <p:nvPr>
              <p:custDataLst>
                <p:tags r:id="rId23"/>
              </p:custDataLst>
            </p:nvPr>
          </p:nvSpPr>
          <p:spPr>
            <a:xfrm>
              <a:off x="5067300" y="5060950"/>
              <a:ext cx="336551" cy="298451"/>
            </a:xfrm>
            <a:custGeom>
              <a:avLst/>
              <a:gdLst/>
              <a:ahLst/>
              <a:cxnLst/>
              <a:rect l="0" t="0" r="0" b="0"/>
              <a:pathLst>
                <a:path w="336551" h="298451">
                  <a:moveTo>
                    <a:pt x="336550" y="0"/>
                  </a:moveTo>
                  <a:lnTo>
                    <a:pt x="336550" y="0"/>
                  </a:lnTo>
                  <a:lnTo>
                    <a:pt x="306263" y="28170"/>
                  </a:lnTo>
                  <a:lnTo>
                    <a:pt x="268762" y="57675"/>
                  </a:lnTo>
                  <a:lnTo>
                    <a:pt x="243380" y="77961"/>
                  </a:lnTo>
                  <a:lnTo>
                    <a:pt x="214464" y="101363"/>
                  </a:lnTo>
                  <a:lnTo>
                    <a:pt x="183193" y="126842"/>
                  </a:lnTo>
                  <a:lnTo>
                    <a:pt x="153173" y="152295"/>
                  </a:lnTo>
                  <a:lnTo>
                    <a:pt x="123988" y="177729"/>
                  </a:lnTo>
                  <a:lnTo>
                    <a:pt x="95359" y="203153"/>
                  </a:lnTo>
                  <a:lnTo>
                    <a:pt x="52260" y="24457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122"/>
            <p:cNvSpPr/>
            <p:nvPr>
              <p:custDataLst>
                <p:tags r:id="rId24"/>
              </p:custDataLst>
            </p:nvPr>
          </p:nvSpPr>
          <p:spPr>
            <a:xfrm>
              <a:off x="5359400" y="5137150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190500" y="0"/>
                  </a:moveTo>
                  <a:lnTo>
                    <a:pt x="190500" y="0"/>
                  </a:lnTo>
                  <a:lnTo>
                    <a:pt x="187129" y="13484"/>
                  </a:lnTo>
                  <a:lnTo>
                    <a:pt x="158065" y="55580"/>
                  </a:lnTo>
                  <a:lnTo>
                    <a:pt x="121757" y="96668"/>
                  </a:lnTo>
                  <a:lnTo>
                    <a:pt x="79514" y="139624"/>
                  </a:lnTo>
                  <a:lnTo>
                    <a:pt x="39573" y="17517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123"/>
            <p:cNvSpPr/>
            <p:nvPr>
              <p:custDataLst>
                <p:tags r:id="rId25"/>
              </p:custDataLst>
            </p:nvPr>
          </p:nvSpPr>
          <p:spPr>
            <a:xfrm>
              <a:off x="5454650" y="525145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76200" y="0"/>
                  </a:moveTo>
                  <a:lnTo>
                    <a:pt x="76200" y="0"/>
                  </a:lnTo>
                  <a:lnTo>
                    <a:pt x="44189" y="420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972"/>
          <p:cNvGrpSpPr/>
          <p:nvPr/>
        </p:nvGrpSpPr>
        <p:grpSpPr>
          <a:xfrm>
            <a:off x="4851400" y="5010150"/>
            <a:ext cx="476251" cy="349251"/>
            <a:chOff x="4851400" y="5010150"/>
            <a:chExt cx="476251" cy="349251"/>
          </a:xfrm>
        </p:grpSpPr>
        <p:sp>
          <p:nvSpPr>
            <p:cNvPr id="442" name="SMARTInkShape-5124"/>
            <p:cNvSpPr/>
            <p:nvPr>
              <p:custDataLst>
                <p:tags r:id="rId20"/>
              </p:custDataLst>
            </p:nvPr>
          </p:nvSpPr>
          <p:spPr>
            <a:xfrm>
              <a:off x="4978400" y="5022850"/>
              <a:ext cx="349251" cy="336551"/>
            </a:xfrm>
            <a:custGeom>
              <a:avLst/>
              <a:gdLst/>
              <a:ahLst/>
              <a:cxnLst/>
              <a:rect l="0" t="0" r="0" b="0"/>
              <a:pathLst>
                <a:path w="349251" h="336551">
                  <a:moveTo>
                    <a:pt x="349250" y="0"/>
                  </a:moveTo>
                  <a:lnTo>
                    <a:pt x="349250" y="0"/>
                  </a:lnTo>
                  <a:lnTo>
                    <a:pt x="311347" y="22322"/>
                  </a:lnTo>
                  <a:lnTo>
                    <a:pt x="274549" y="49902"/>
                  </a:lnTo>
                  <a:lnTo>
                    <a:pt x="227855" y="87795"/>
                  </a:lnTo>
                  <a:lnTo>
                    <a:pt x="200587" y="110741"/>
                  </a:lnTo>
                  <a:lnTo>
                    <a:pt x="171824" y="135212"/>
                  </a:lnTo>
                  <a:lnTo>
                    <a:pt x="144183" y="159991"/>
                  </a:lnTo>
                  <a:lnTo>
                    <a:pt x="117289" y="184977"/>
                  </a:lnTo>
                  <a:lnTo>
                    <a:pt x="90893" y="210101"/>
                  </a:lnTo>
                  <a:lnTo>
                    <a:pt x="50274" y="254950"/>
                  </a:lnTo>
                  <a:lnTo>
                    <a:pt x="22344" y="29181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125"/>
            <p:cNvSpPr/>
            <p:nvPr>
              <p:custDataLst>
                <p:tags r:id="rId21"/>
              </p:custDataLst>
            </p:nvPr>
          </p:nvSpPr>
          <p:spPr>
            <a:xfrm>
              <a:off x="4851400" y="5010150"/>
              <a:ext cx="317501" cy="323851"/>
            </a:xfrm>
            <a:custGeom>
              <a:avLst/>
              <a:gdLst/>
              <a:ahLst/>
              <a:cxnLst/>
              <a:rect l="0" t="0" r="0" b="0"/>
              <a:pathLst>
                <a:path w="317501" h="323851">
                  <a:moveTo>
                    <a:pt x="317500" y="0"/>
                  </a:moveTo>
                  <a:lnTo>
                    <a:pt x="317500" y="0"/>
                  </a:lnTo>
                  <a:lnTo>
                    <a:pt x="282344" y="21341"/>
                  </a:lnTo>
                  <a:lnTo>
                    <a:pt x="252486" y="44057"/>
                  </a:lnTo>
                  <a:lnTo>
                    <a:pt x="215698" y="75320"/>
                  </a:lnTo>
                  <a:lnTo>
                    <a:pt x="172065" y="117907"/>
                  </a:lnTo>
                  <a:lnTo>
                    <a:pt x="148577" y="142105"/>
                  </a:lnTo>
                  <a:lnTo>
                    <a:pt x="125157" y="168115"/>
                  </a:lnTo>
                  <a:lnTo>
                    <a:pt x="101783" y="195331"/>
                  </a:lnTo>
                  <a:lnTo>
                    <a:pt x="78437" y="223354"/>
                  </a:lnTo>
                  <a:lnTo>
                    <a:pt x="43093" y="26766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973"/>
          <p:cNvGrpSpPr/>
          <p:nvPr/>
        </p:nvGrpSpPr>
        <p:grpSpPr>
          <a:xfrm>
            <a:off x="1655744" y="3282950"/>
            <a:ext cx="585807" cy="449742"/>
            <a:chOff x="1655744" y="3282950"/>
            <a:chExt cx="585807" cy="449742"/>
          </a:xfrm>
        </p:grpSpPr>
        <p:sp>
          <p:nvSpPr>
            <p:cNvPr id="445" name="SMARTInkShape-5126"/>
            <p:cNvSpPr/>
            <p:nvPr>
              <p:custDataLst>
                <p:tags r:id="rId15"/>
              </p:custDataLst>
            </p:nvPr>
          </p:nvSpPr>
          <p:spPr>
            <a:xfrm>
              <a:off x="2120307" y="3448159"/>
              <a:ext cx="121244" cy="102676"/>
            </a:xfrm>
            <a:custGeom>
              <a:avLst/>
              <a:gdLst/>
              <a:ahLst/>
              <a:cxnLst/>
              <a:rect l="0" t="0" r="0" b="0"/>
              <a:pathLst>
                <a:path w="121244" h="102676">
                  <a:moveTo>
                    <a:pt x="13293" y="57041"/>
                  </a:moveTo>
                  <a:lnTo>
                    <a:pt x="13293" y="57041"/>
                  </a:lnTo>
                  <a:lnTo>
                    <a:pt x="13293" y="60412"/>
                  </a:lnTo>
                  <a:lnTo>
                    <a:pt x="13999" y="61405"/>
                  </a:lnTo>
                  <a:lnTo>
                    <a:pt x="15174" y="62067"/>
                  </a:lnTo>
                  <a:lnTo>
                    <a:pt x="16664" y="62508"/>
                  </a:lnTo>
                  <a:lnTo>
                    <a:pt x="18362" y="61392"/>
                  </a:lnTo>
                  <a:lnTo>
                    <a:pt x="22131" y="56388"/>
                  </a:lnTo>
                  <a:lnTo>
                    <a:pt x="28220" y="42266"/>
                  </a:lnTo>
                  <a:lnTo>
                    <a:pt x="31121" y="21305"/>
                  </a:lnTo>
                  <a:lnTo>
                    <a:pt x="28610" y="3962"/>
                  </a:lnTo>
                  <a:lnTo>
                    <a:pt x="27032" y="1194"/>
                  </a:lnTo>
                  <a:lnTo>
                    <a:pt x="25274" y="54"/>
                  </a:lnTo>
                  <a:lnTo>
                    <a:pt x="23397" y="0"/>
                  </a:lnTo>
                  <a:lnTo>
                    <a:pt x="17549" y="5584"/>
                  </a:lnTo>
                  <a:lnTo>
                    <a:pt x="6322" y="24391"/>
                  </a:lnTo>
                  <a:lnTo>
                    <a:pt x="317" y="42529"/>
                  </a:lnTo>
                  <a:lnTo>
                    <a:pt x="0" y="62350"/>
                  </a:lnTo>
                  <a:lnTo>
                    <a:pt x="5974" y="79156"/>
                  </a:lnTo>
                  <a:lnTo>
                    <a:pt x="15685" y="92270"/>
                  </a:lnTo>
                  <a:lnTo>
                    <a:pt x="27056" y="100450"/>
                  </a:lnTo>
                  <a:lnTo>
                    <a:pt x="44810" y="102675"/>
                  </a:lnTo>
                  <a:lnTo>
                    <a:pt x="67517" y="99900"/>
                  </a:lnTo>
                  <a:lnTo>
                    <a:pt x="121243" y="82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127"/>
            <p:cNvSpPr/>
            <p:nvPr>
              <p:custDataLst>
                <p:tags r:id="rId16"/>
              </p:custDataLst>
            </p:nvPr>
          </p:nvSpPr>
          <p:spPr>
            <a:xfrm>
              <a:off x="1803661" y="3341865"/>
              <a:ext cx="6090" cy="264936"/>
            </a:xfrm>
            <a:custGeom>
              <a:avLst/>
              <a:gdLst/>
              <a:ahLst/>
              <a:cxnLst/>
              <a:rect l="0" t="0" r="0" b="0"/>
              <a:pathLst>
                <a:path w="6090" h="264936">
                  <a:moveTo>
                    <a:pt x="6089" y="10935"/>
                  </a:moveTo>
                  <a:lnTo>
                    <a:pt x="6089" y="10935"/>
                  </a:lnTo>
                  <a:lnTo>
                    <a:pt x="6089" y="0"/>
                  </a:lnTo>
                  <a:lnTo>
                    <a:pt x="2718" y="5500"/>
                  </a:lnTo>
                  <a:lnTo>
                    <a:pt x="327" y="43101"/>
                  </a:lnTo>
                  <a:lnTo>
                    <a:pt x="0" y="76972"/>
                  </a:lnTo>
                  <a:lnTo>
                    <a:pt x="1737" y="115544"/>
                  </a:lnTo>
                  <a:lnTo>
                    <a:pt x="4155" y="154794"/>
                  </a:lnTo>
                  <a:lnTo>
                    <a:pt x="5229" y="191053"/>
                  </a:lnTo>
                  <a:lnTo>
                    <a:pt x="5834" y="236458"/>
                  </a:lnTo>
                  <a:lnTo>
                    <a:pt x="6089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128"/>
            <p:cNvSpPr/>
            <p:nvPr>
              <p:custDataLst>
                <p:tags r:id="rId17"/>
              </p:custDataLst>
            </p:nvPr>
          </p:nvSpPr>
          <p:spPr>
            <a:xfrm>
              <a:off x="1655744" y="3282950"/>
              <a:ext cx="268307" cy="146051"/>
            </a:xfrm>
            <a:custGeom>
              <a:avLst/>
              <a:gdLst/>
              <a:ahLst/>
              <a:cxnLst/>
              <a:rect l="0" t="0" r="0" b="0"/>
              <a:pathLst>
                <a:path w="268307" h="146051">
                  <a:moveTo>
                    <a:pt x="14306" y="146050"/>
                  </a:moveTo>
                  <a:lnTo>
                    <a:pt x="14306" y="146050"/>
                  </a:lnTo>
                  <a:lnTo>
                    <a:pt x="2372" y="132235"/>
                  </a:lnTo>
                  <a:lnTo>
                    <a:pt x="0" y="128373"/>
                  </a:lnTo>
                  <a:lnTo>
                    <a:pt x="535" y="123682"/>
                  </a:lnTo>
                  <a:lnTo>
                    <a:pt x="6775" y="112825"/>
                  </a:lnTo>
                  <a:lnTo>
                    <a:pt x="39042" y="84700"/>
                  </a:lnTo>
                  <a:lnTo>
                    <a:pt x="74218" y="63514"/>
                  </a:lnTo>
                  <a:lnTo>
                    <a:pt x="115017" y="43751"/>
                  </a:lnTo>
                  <a:lnTo>
                    <a:pt x="156668" y="27911"/>
                  </a:lnTo>
                  <a:lnTo>
                    <a:pt x="193054" y="15697"/>
                  </a:lnTo>
                  <a:lnTo>
                    <a:pt x="235661" y="4651"/>
                  </a:lnTo>
                  <a:lnTo>
                    <a:pt x="268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129"/>
            <p:cNvSpPr/>
            <p:nvPr>
              <p:custDataLst>
                <p:tags r:id="rId18"/>
              </p:custDataLst>
            </p:nvPr>
          </p:nvSpPr>
          <p:spPr>
            <a:xfrm>
              <a:off x="1867783" y="3492500"/>
              <a:ext cx="111169" cy="171053"/>
            </a:xfrm>
            <a:custGeom>
              <a:avLst/>
              <a:gdLst/>
              <a:ahLst/>
              <a:cxnLst/>
              <a:rect l="0" t="0" r="0" b="0"/>
              <a:pathLst>
                <a:path w="111169" h="171053">
                  <a:moveTo>
                    <a:pt x="5467" y="0"/>
                  </a:moveTo>
                  <a:lnTo>
                    <a:pt x="5467" y="0"/>
                  </a:lnTo>
                  <a:lnTo>
                    <a:pt x="4761" y="10844"/>
                  </a:lnTo>
                  <a:lnTo>
                    <a:pt x="0" y="38691"/>
                  </a:lnTo>
                  <a:lnTo>
                    <a:pt x="2749" y="60696"/>
                  </a:lnTo>
                  <a:lnTo>
                    <a:pt x="8022" y="73072"/>
                  </a:lnTo>
                  <a:lnTo>
                    <a:pt x="11404" y="78348"/>
                  </a:lnTo>
                  <a:lnTo>
                    <a:pt x="20805" y="86092"/>
                  </a:lnTo>
                  <a:lnTo>
                    <a:pt x="26276" y="89144"/>
                  </a:lnTo>
                  <a:lnTo>
                    <a:pt x="31334" y="89063"/>
                  </a:lnTo>
                  <a:lnTo>
                    <a:pt x="36117" y="86892"/>
                  </a:lnTo>
                  <a:lnTo>
                    <a:pt x="57304" y="64828"/>
                  </a:lnTo>
                  <a:lnTo>
                    <a:pt x="79496" y="17464"/>
                  </a:lnTo>
                  <a:lnTo>
                    <a:pt x="80219" y="15876"/>
                  </a:lnTo>
                  <a:lnTo>
                    <a:pt x="81407" y="15523"/>
                  </a:lnTo>
                  <a:lnTo>
                    <a:pt x="82905" y="15993"/>
                  </a:lnTo>
                  <a:lnTo>
                    <a:pt x="84609" y="17012"/>
                  </a:lnTo>
                  <a:lnTo>
                    <a:pt x="86502" y="23789"/>
                  </a:lnTo>
                  <a:lnTo>
                    <a:pt x="91331" y="43267"/>
                  </a:lnTo>
                  <a:lnTo>
                    <a:pt x="105605" y="84825"/>
                  </a:lnTo>
                  <a:lnTo>
                    <a:pt x="111168" y="128024"/>
                  </a:lnTo>
                  <a:lnTo>
                    <a:pt x="107184" y="154271"/>
                  </a:lnTo>
                  <a:lnTo>
                    <a:pt x="101004" y="166401"/>
                  </a:lnTo>
                  <a:lnTo>
                    <a:pt x="96675" y="169496"/>
                  </a:lnTo>
                  <a:lnTo>
                    <a:pt x="91672" y="170853"/>
                  </a:lnTo>
                  <a:lnTo>
                    <a:pt x="86221" y="171052"/>
                  </a:lnTo>
                  <a:lnTo>
                    <a:pt x="65064" y="164590"/>
                  </a:lnTo>
                  <a:lnTo>
                    <a:pt x="52886" y="155701"/>
                  </a:lnTo>
                  <a:lnTo>
                    <a:pt x="47663" y="150367"/>
                  </a:lnTo>
                  <a:lnTo>
                    <a:pt x="45592" y="144695"/>
                  </a:lnTo>
                  <a:lnTo>
                    <a:pt x="45622" y="138797"/>
                  </a:lnTo>
                  <a:lnTo>
                    <a:pt x="4991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130"/>
            <p:cNvSpPr/>
            <p:nvPr>
              <p:custDataLst>
                <p:tags r:id="rId19"/>
              </p:custDataLst>
            </p:nvPr>
          </p:nvSpPr>
          <p:spPr>
            <a:xfrm>
              <a:off x="2002472" y="3473187"/>
              <a:ext cx="61279" cy="259505"/>
            </a:xfrm>
            <a:custGeom>
              <a:avLst/>
              <a:gdLst/>
              <a:ahLst/>
              <a:cxnLst/>
              <a:rect l="0" t="0" r="0" b="0"/>
              <a:pathLst>
                <a:path w="61279" h="259505">
                  <a:moveTo>
                    <a:pt x="61278" y="38363"/>
                  </a:moveTo>
                  <a:lnTo>
                    <a:pt x="61278" y="38363"/>
                  </a:lnTo>
                  <a:lnTo>
                    <a:pt x="54536" y="41734"/>
                  </a:lnTo>
                  <a:lnTo>
                    <a:pt x="43601" y="53943"/>
                  </a:lnTo>
                  <a:lnTo>
                    <a:pt x="27970" y="83512"/>
                  </a:lnTo>
                  <a:lnTo>
                    <a:pt x="19238" y="130536"/>
                  </a:lnTo>
                  <a:lnTo>
                    <a:pt x="17542" y="172683"/>
                  </a:lnTo>
                  <a:lnTo>
                    <a:pt x="18921" y="214569"/>
                  </a:lnTo>
                  <a:lnTo>
                    <a:pt x="22929" y="259504"/>
                  </a:lnTo>
                  <a:lnTo>
                    <a:pt x="14356" y="215259"/>
                  </a:lnTo>
                  <a:lnTo>
                    <a:pt x="7968" y="182600"/>
                  </a:lnTo>
                  <a:lnTo>
                    <a:pt x="2778" y="139863"/>
                  </a:lnTo>
                  <a:lnTo>
                    <a:pt x="0" y="100172"/>
                  </a:lnTo>
                  <a:lnTo>
                    <a:pt x="882" y="65833"/>
                  </a:lnTo>
                  <a:lnTo>
                    <a:pt x="14933" y="20689"/>
                  </a:lnTo>
                  <a:lnTo>
                    <a:pt x="20924" y="8635"/>
                  </a:lnTo>
                  <a:lnTo>
                    <a:pt x="28291" y="927"/>
                  </a:lnTo>
                  <a:lnTo>
                    <a:pt x="32231" y="0"/>
                  </a:lnTo>
                  <a:lnTo>
                    <a:pt x="36269" y="793"/>
                  </a:lnTo>
                  <a:lnTo>
                    <a:pt x="40372" y="2733"/>
                  </a:lnTo>
                  <a:lnTo>
                    <a:pt x="52888" y="15576"/>
                  </a:lnTo>
                  <a:lnTo>
                    <a:pt x="57549" y="28706"/>
                  </a:lnTo>
                  <a:lnTo>
                    <a:pt x="58792" y="36158"/>
                  </a:lnTo>
                  <a:lnTo>
                    <a:pt x="53799" y="63502"/>
                  </a:lnTo>
                  <a:lnTo>
                    <a:pt x="43383" y="87204"/>
                  </a:lnTo>
                  <a:lnTo>
                    <a:pt x="16828" y="11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974"/>
          <p:cNvGrpSpPr/>
          <p:nvPr/>
        </p:nvGrpSpPr>
        <p:grpSpPr>
          <a:xfrm>
            <a:off x="2491848" y="3295650"/>
            <a:ext cx="987953" cy="297306"/>
            <a:chOff x="2491848" y="3295650"/>
            <a:chExt cx="987953" cy="297306"/>
          </a:xfrm>
        </p:grpSpPr>
        <p:sp>
          <p:nvSpPr>
            <p:cNvPr id="451" name="SMARTInkShape-5131"/>
            <p:cNvSpPr/>
            <p:nvPr>
              <p:custDataLst>
                <p:tags r:id="rId7"/>
              </p:custDataLst>
            </p:nvPr>
          </p:nvSpPr>
          <p:spPr>
            <a:xfrm>
              <a:off x="3187700" y="3365500"/>
              <a:ext cx="69851" cy="141392"/>
            </a:xfrm>
            <a:custGeom>
              <a:avLst/>
              <a:gdLst/>
              <a:ahLst/>
              <a:cxnLst/>
              <a:rect l="0" t="0" r="0" b="0"/>
              <a:pathLst>
                <a:path w="69851" h="141392">
                  <a:moveTo>
                    <a:pt x="0" y="0"/>
                  </a:moveTo>
                  <a:lnTo>
                    <a:pt x="0" y="0"/>
                  </a:lnTo>
                  <a:lnTo>
                    <a:pt x="26515" y="29886"/>
                  </a:lnTo>
                  <a:lnTo>
                    <a:pt x="45950" y="76354"/>
                  </a:lnTo>
                  <a:lnTo>
                    <a:pt x="59615" y="121386"/>
                  </a:lnTo>
                  <a:lnTo>
                    <a:pt x="61068" y="135088"/>
                  </a:lnTo>
                  <a:lnTo>
                    <a:pt x="60468" y="138742"/>
                  </a:lnTo>
                  <a:lnTo>
                    <a:pt x="59362" y="141178"/>
                  </a:lnTo>
                  <a:lnTo>
                    <a:pt x="56508" y="141391"/>
                  </a:lnTo>
                  <a:lnTo>
                    <a:pt x="47692" y="137864"/>
                  </a:lnTo>
                  <a:lnTo>
                    <a:pt x="38600" y="125949"/>
                  </a:lnTo>
                  <a:lnTo>
                    <a:pt x="17894" y="82812"/>
                  </a:lnTo>
                  <a:lnTo>
                    <a:pt x="13363" y="62911"/>
                  </a:lnTo>
                  <a:lnTo>
                    <a:pt x="13141" y="54640"/>
                  </a:lnTo>
                  <a:lnTo>
                    <a:pt x="15817" y="47716"/>
                  </a:lnTo>
                  <a:lnTo>
                    <a:pt x="26315" y="36259"/>
                  </a:lnTo>
                  <a:lnTo>
                    <a:pt x="69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132"/>
            <p:cNvSpPr/>
            <p:nvPr>
              <p:custDataLst>
                <p:tags r:id="rId8"/>
              </p:custDataLst>
            </p:nvPr>
          </p:nvSpPr>
          <p:spPr>
            <a:xfrm>
              <a:off x="3031641" y="3378200"/>
              <a:ext cx="111109" cy="151696"/>
            </a:xfrm>
            <a:custGeom>
              <a:avLst/>
              <a:gdLst/>
              <a:ahLst/>
              <a:cxnLst/>
              <a:rect l="0" t="0" r="0" b="0"/>
              <a:pathLst>
                <a:path w="111109" h="151696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5" y="7674"/>
                  </a:lnTo>
                  <a:lnTo>
                    <a:pt x="1563" y="7233"/>
                  </a:lnTo>
                  <a:lnTo>
                    <a:pt x="13151" y="6611"/>
                  </a:lnTo>
                  <a:lnTo>
                    <a:pt x="33361" y="13169"/>
                  </a:lnTo>
                  <a:lnTo>
                    <a:pt x="69838" y="38872"/>
                  </a:lnTo>
                  <a:lnTo>
                    <a:pt x="94921" y="67805"/>
                  </a:lnTo>
                  <a:lnTo>
                    <a:pt x="106779" y="90813"/>
                  </a:lnTo>
                  <a:lnTo>
                    <a:pt x="111108" y="113269"/>
                  </a:lnTo>
                  <a:lnTo>
                    <a:pt x="109976" y="132892"/>
                  </a:lnTo>
                  <a:lnTo>
                    <a:pt x="104768" y="146316"/>
                  </a:lnTo>
                  <a:lnTo>
                    <a:pt x="100699" y="149756"/>
                  </a:lnTo>
                  <a:lnTo>
                    <a:pt x="95869" y="151343"/>
                  </a:lnTo>
                  <a:lnTo>
                    <a:pt x="90532" y="151695"/>
                  </a:lnTo>
                  <a:lnTo>
                    <a:pt x="78958" y="146442"/>
                  </a:lnTo>
                  <a:lnTo>
                    <a:pt x="72908" y="142078"/>
                  </a:lnTo>
                  <a:lnTo>
                    <a:pt x="50910" y="102226"/>
                  </a:lnTo>
                  <a:lnTo>
                    <a:pt x="40002" y="55846"/>
                  </a:lnTo>
                  <a:lnTo>
                    <a:pt x="41213" y="33287"/>
                  </a:lnTo>
                  <a:lnTo>
                    <a:pt x="43512" y="24308"/>
                  </a:lnTo>
                  <a:lnTo>
                    <a:pt x="51711" y="12450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133"/>
            <p:cNvSpPr/>
            <p:nvPr>
              <p:custDataLst>
                <p:tags r:id="rId9"/>
              </p:custDataLst>
            </p:nvPr>
          </p:nvSpPr>
          <p:spPr>
            <a:xfrm>
              <a:off x="2888433" y="3404523"/>
              <a:ext cx="140518" cy="143107"/>
            </a:xfrm>
            <a:custGeom>
              <a:avLst/>
              <a:gdLst/>
              <a:ahLst/>
              <a:cxnLst/>
              <a:rect l="0" t="0" r="0" b="0"/>
              <a:pathLst>
                <a:path w="140518" h="143107">
                  <a:moveTo>
                    <a:pt x="45267" y="75277"/>
                  </a:moveTo>
                  <a:lnTo>
                    <a:pt x="45267" y="75277"/>
                  </a:lnTo>
                  <a:lnTo>
                    <a:pt x="52453" y="69502"/>
                  </a:lnTo>
                  <a:lnTo>
                    <a:pt x="83337" y="48141"/>
                  </a:lnTo>
                  <a:lnTo>
                    <a:pt x="99037" y="30312"/>
                  </a:lnTo>
                  <a:lnTo>
                    <a:pt x="101575" y="24839"/>
                  </a:lnTo>
                  <a:lnTo>
                    <a:pt x="102513" y="14995"/>
                  </a:lnTo>
                  <a:lnTo>
                    <a:pt x="98697" y="5917"/>
                  </a:lnTo>
                  <a:lnTo>
                    <a:pt x="95703" y="1519"/>
                  </a:lnTo>
                  <a:lnTo>
                    <a:pt x="90180" y="0"/>
                  </a:lnTo>
                  <a:lnTo>
                    <a:pt x="74636" y="2074"/>
                  </a:lnTo>
                  <a:lnTo>
                    <a:pt x="42680" y="17917"/>
                  </a:lnTo>
                  <a:lnTo>
                    <a:pt x="13142" y="47228"/>
                  </a:lnTo>
                  <a:lnTo>
                    <a:pt x="2767" y="70572"/>
                  </a:lnTo>
                  <a:lnTo>
                    <a:pt x="0" y="82723"/>
                  </a:lnTo>
                  <a:lnTo>
                    <a:pt x="2571" y="103751"/>
                  </a:lnTo>
                  <a:lnTo>
                    <a:pt x="6220" y="113310"/>
                  </a:lnTo>
                  <a:lnTo>
                    <a:pt x="19681" y="129575"/>
                  </a:lnTo>
                  <a:lnTo>
                    <a:pt x="28210" y="136876"/>
                  </a:lnTo>
                  <a:lnTo>
                    <a:pt x="52738" y="143106"/>
                  </a:lnTo>
                  <a:lnTo>
                    <a:pt x="81748" y="142112"/>
                  </a:lnTo>
                  <a:lnTo>
                    <a:pt x="140517" y="126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134"/>
            <p:cNvSpPr/>
            <p:nvPr>
              <p:custDataLst>
                <p:tags r:id="rId10"/>
              </p:custDataLst>
            </p:nvPr>
          </p:nvSpPr>
          <p:spPr>
            <a:xfrm>
              <a:off x="2491848" y="3556000"/>
              <a:ext cx="232303" cy="36956"/>
            </a:xfrm>
            <a:custGeom>
              <a:avLst/>
              <a:gdLst/>
              <a:ahLst/>
              <a:cxnLst/>
              <a:rect l="0" t="0" r="0" b="0"/>
              <a:pathLst>
                <a:path w="232303" h="36956">
                  <a:moveTo>
                    <a:pt x="16402" y="25400"/>
                  </a:moveTo>
                  <a:lnTo>
                    <a:pt x="16402" y="25400"/>
                  </a:lnTo>
                  <a:lnTo>
                    <a:pt x="3310" y="30469"/>
                  </a:lnTo>
                  <a:lnTo>
                    <a:pt x="0" y="34238"/>
                  </a:lnTo>
                  <a:lnTo>
                    <a:pt x="1234" y="35525"/>
                  </a:lnTo>
                  <a:lnTo>
                    <a:pt x="8249" y="36955"/>
                  </a:lnTo>
                  <a:lnTo>
                    <a:pt x="48031" y="32099"/>
                  </a:lnTo>
                  <a:lnTo>
                    <a:pt x="82200" y="25790"/>
                  </a:lnTo>
                  <a:lnTo>
                    <a:pt x="119024" y="20164"/>
                  </a:lnTo>
                  <a:lnTo>
                    <a:pt x="156556" y="14606"/>
                  </a:lnTo>
                  <a:lnTo>
                    <a:pt x="194404" y="7432"/>
                  </a:lnTo>
                  <a:lnTo>
                    <a:pt x="232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135"/>
            <p:cNvSpPr/>
            <p:nvPr>
              <p:custDataLst>
                <p:tags r:id="rId11"/>
              </p:custDataLst>
            </p:nvPr>
          </p:nvSpPr>
          <p:spPr>
            <a:xfrm>
              <a:off x="2527300" y="329565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11550" y="40661"/>
                  </a:lnTo>
                  <a:lnTo>
                    <a:pt x="54272" y="17575"/>
                  </a:lnTo>
                  <a:lnTo>
                    <a:pt x="91441" y="420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136"/>
            <p:cNvSpPr/>
            <p:nvPr>
              <p:custDataLst>
                <p:tags r:id="rId12"/>
              </p:custDataLst>
            </p:nvPr>
          </p:nvSpPr>
          <p:spPr>
            <a:xfrm>
              <a:off x="2590800" y="3321050"/>
              <a:ext cx="5468" cy="266701"/>
            </a:xfrm>
            <a:custGeom>
              <a:avLst/>
              <a:gdLst/>
              <a:ahLst/>
              <a:cxnLst/>
              <a:rect l="0" t="0" r="0" b="0"/>
              <a:pathLst>
                <a:path w="5468" h="266701">
                  <a:moveTo>
                    <a:pt x="0" y="0"/>
                  </a:moveTo>
                  <a:lnTo>
                    <a:pt x="0" y="0"/>
                  </a:lnTo>
                  <a:lnTo>
                    <a:pt x="0" y="34531"/>
                  </a:lnTo>
                  <a:lnTo>
                    <a:pt x="0" y="80787"/>
                  </a:lnTo>
                  <a:lnTo>
                    <a:pt x="1881" y="116339"/>
                  </a:lnTo>
                  <a:lnTo>
                    <a:pt x="4364" y="153306"/>
                  </a:lnTo>
                  <a:lnTo>
                    <a:pt x="5467" y="190903"/>
                  </a:lnTo>
                  <a:lnTo>
                    <a:pt x="2717" y="23765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137"/>
            <p:cNvSpPr/>
            <p:nvPr>
              <p:custDataLst>
                <p:tags r:id="rId13"/>
              </p:custDataLst>
            </p:nvPr>
          </p:nvSpPr>
          <p:spPr>
            <a:xfrm>
              <a:off x="3359150" y="3340100"/>
              <a:ext cx="120651" cy="152984"/>
            </a:xfrm>
            <a:custGeom>
              <a:avLst/>
              <a:gdLst/>
              <a:ahLst/>
              <a:cxnLst/>
              <a:rect l="0" t="0" r="0" b="0"/>
              <a:pathLst>
                <a:path w="120651" h="152984">
                  <a:moveTo>
                    <a:pt x="0" y="31750"/>
                  </a:moveTo>
                  <a:lnTo>
                    <a:pt x="0" y="31750"/>
                  </a:lnTo>
                  <a:lnTo>
                    <a:pt x="10113" y="25008"/>
                  </a:lnTo>
                  <a:lnTo>
                    <a:pt x="13092" y="21611"/>
                  </a:lnTo>
                  <a:lnTo>
                    <a:pt x="17990" y="11499"/>
                  </a:lnTo>
                  <a:lnTo>
                    <a:pt x="19754" y="9783"/>
                  </a:lnTo>
                  <a:lnTo>
                    <a:pt x="21637" y="8637"/>
                  </a:lnTo>
                  <a:lnTo>
                    <a:pt x="31027" y="7028"/>
                  </a:lnTo>
                  <a:lnTo>
                    <a:pt x="42746" y="9922"/>
                  </a:lnTo>
                  <a:lnTo>
                    <a:pt x="58526" y="28732"/>
                  </a:lnTo>
                  <a:lnTo>
                    <a:pt x="86480" y="76126"/>
                  </a:lnTo>
                  <a:lnTo>
                    <a:pt x="103291" y="123222"/>
                  </a:lnTo>
                  <a:lnTo>
                    <a:pt x="105173" y="140138"/>
                  </a:lnTo>
                  <a:lnTo>
                    <a:pt x="103658" y="150008"/>
                  </a:lnTo>
                  <a:lnTo>
                    <a:pt x="100856" y="152216"/>
                  </a:lnTo>
                  <a:lnTo>
                    <a:pt x="96870" y="152983"/>
                  </a:lnTo>
                  <a:lnTo>
                    <a:pt x="92097" y="152788"/>
                  </a:lnTo>
                  <a:lnTo>
                    <a:pt x="81149" y="141284"/>
                  </a:lnTo>
                  <a:lnTo>
                    <a:pt x="69933" y="119237"/>
                  </a:lnTo>
                  <a:lnTo>
                    <a:pt x="60244" y="85920"/>
                  </a:lnTo>
                  <a:lnTo>
                    <a:pt x="58760" y="57001"/>
                  </a:lnTo>
                  <a:lnTo>
                    <a:pt x="60340" y="44350"/>
                  </a:lnTo>
                  <a:lnTo>
                    <a:pt x="69621" y="26532"/>
                  </a:lnTo>
                  <a:lnTo>
                    <a:pt x="83860" y="1461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138"/>
            <p:cNvSpPr/>
            <p:nvPr>
              <p:custDataLst>
                <p:tags r:id="rId14"/>
              </p:custDataLst>
            </p:nvPr>
          </p:nvSpPr>
          <p:spPr>
            <a:xfrm>
              <a:off x="3249392" y="3375712"/>
              <a:ext cx="122459" cy="103762"/>
            </a:xfrm>
            <a:custGeom>
              <a:avLst/>
              <a:gdLst/>
              <a:ahLst/>
              <a:cxnLst/>
              <a:rect l="0" t="0" r="0" b="0"/>
              <a:pathLst>
                <a:path w="122459" h="103762">
                  <a:moveTo>
                    <a:pt x="122458" y="8838"/>
                  </a:moveTo>
                  <a:lnTo>
                    <a:pt x="122458" y="8838"/>
                  </a:lnTo>
                  <a:lnTo>
                    <a:pt x="119087" y="5467"/>
                  </a:lnTo>
                  <a:lnTo>
                    <a:pt x="100136" y="0"/>
                  </a:lnTo>
                  <a:lnTo>
                    <a:pt x="68807" y="653"/>
                  </a:lnTo>
                  <a:lnTo>
                    <a:pt x="36084" y="8686"/>
                  </a:lnTo>
                  <a:lnTo>
                    <a:pt x="18453" y="19824"/>
                  </a:lnTo>
                  <a:lnTo>
                    <a:pt x="10788" y="26745"/>
                  </a:lnTo>
                  <a:lnTo>
                    <a:pt x="2271" y="43843"/>
                  </a:lnTo>
                  <a:lnTo>
                    <a:pt x="0" y="53341"/>
                  </a:lnTo>
                  <a:lnTo>
                    <a:pt x="1308" y="62496"/>
                  </a:lnTo>
                  <a:lnTo>
                    <a:pt x="10288" y="80193"/>
                  </a:lnTo>
                  <a:lnTo>
                    <a:pt x="27449" y="93703"/>
                  </a:lnTo>
                  <a:lnTo>
                    <a:pt x="48482" y="102294"/>
                  </a:lnTo>
                  <a:lnTo>
                    <a:pt x="69589" y="103761"/>
                  </a:lnTo>
                  <a:lnTo>
                    <a:pt x="97934" y="97249"/>
                  </a:lnTo>
                  <a:lnTo>
                    <a:pt x="104697" y="92472"/>
                  </a:lnTo>
                  <a:lnTo>
                    <a:pt x="114094" y="79641"/>
                  </a:lnTo>
                  <a:lnTo>
                    <a:pt x="114765" y="72267"/>
                  </a:lnTo>
                  <a:lnTo>
                    <a:pt x="109867" y="56549"/>
                  </a:lnTo>
                  <a:lnTo>
                    <a:pt x="100634" y="43919"/>
                  </a:lnTo>
                  <a:lnTo>
                    <a:pt x="80831" y="27684"/>
                  </a:lnTo>
                  <a:lnTo>
                    <a:pt x="65308" y="2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975"/>
          <p:cNvGrpSpPr/>
          <p:nvPr/>
        </p:nvGrpSpPr>
        <p:grpSpPr>
          <a:xfrm>
            <a:off x="3759200" y="3359150"/>
            <a:ext cx="247651" cy="114301"/>
            <a:chOff x="3759200" y="3359150"/>
            <a:chExt cx="247651" cy="114301"/>
          </a:xfrm>
        </p:grpSpPr>
        <p:sp>
          <p:nvSpPr>
            <p:cNvPr id="460" name="SMARTInkShape-5139"/>
            <p:cNvSpPr/>
            <p:nvPr>
              <p:custDataLst>
                <p:tags r:id="rId5"/>
              </p:custDataLst>
            </p:nvPr>
          </p:nvSpPr>
          <p:spPr>
            <a:xfrm>
              <a:off x="3759200" y="3448050"/>
              <a:ext cx="247651" cy="25401"/>
            </a:xfrm>
            <a:custGeom>
              <a:avLst/>
              <a:gdLst/>
              <a:ahLst/>
              <a:cxnLst/>
              <a:rect l="0" t="0" r="0" b="0"/>
              <a:pathLst>
                <a:path w="247651" h="25401">
                  <a:moveTo>
                    <a:pt x="0" y="25400"/>
                  </a:moveTo>
                  <a:lnTo>
                    <a:pt x="0" y="25400"/>
                  </a:lnTo>
                  <a:lnTo>
                    <a:pt x="38309" y="24694"/>
                  </a:lnTo>
                  <a:lnTo>
                    <a:pt x="75352" y="22029"/>
                  </a:lnTo>
                  <a:lnTo>
                    <a:pt x="119568" y="18493"/>
                  </a:lnTo>
                  <a:lnTo>
                    <a:pt x="165324" y="13863"/>
                  </a:lnTo>
                  <a:lnTo>
                    <a:pt x="206828" y="710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140"/>
            <p:cNvSpPr/>
            <p:nvPr>
              <p:custDataLst>
                <p:tags r:id="rId6"/>
              </p:custDataLst>
            </p:nvPr>
          </p:nvSpPr>
          <p:spPr>
            <a:xfrm>
              <a:off x="3765550" y="33591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37590" y="7631"/>
                  </a:lnTo>
                  <a:lnTo>
                    <a:pt x="80596" y="2575"/>
                  </a:lnTo>
                  <a:lnTo>
                    <a:pt x="123520" y="76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976"/>
          <p:cNvGrpSpPr/>
          <p:nvPr/>
        </p:nvGrpSpPr>
        <p:grpSpPr>
          <a:xfrm>
            <a:off x="4529841" y="3252965"/>
            <a:ext cx="283460" cy="334786"/>
            <a:chOff x="4529841" y="3252965"/>
            <a:chExt cx="283460" cy="334786"/>
          </a:xfrm>
        </p:grpSpPr>
        <p:sp>
          <p:nvSpPr>
            <p:cNvPr id="463" name="SMARTInkShape-5141"/>
            <p:cNvSpPr/>
            <p:nvPr>
              <p:custDataLst>
                <p:tags r:id="rId2"/>
              </p:custDataLst>
            </p:nvPr>
          </p:nvSpPr>
          <p:spPr>
            <a:xfrm>
              <a:off x="4533404" y="3520879"/>
              <a:ext cx="229097" cy="3372"/>
            </a:xfrm>
            <a:custGeom>
              <a:avLst/>
              <a:gdLst/>
              <a:ahLst/>
              <a:cxnLst/>
              <a:rect l="0" t="0" r="0" b="0"/>
              <a:pathLst>
                <a:path w="229097" h="3372">
                  <a:moveTo>
                    <a:pt x="13196" y="3371"/>
                  </a:moveTo>
                  <a:lnTo>
                    <a:pt x="13196" y="3371"/>
                  </a:lnTo>
                  <a:lnTo>
                    <a:pt x="0" y="3371"/>
                  </a:lnTo>
                  <a:lnTo>
                    <a:pt x="33670" y="2665"/>
                  </a:lnTo>
                  <a:lnTo>
                    <a:pt x="66981" y="0"/>
                  </a:lnTo>
                  <a:lnTo>
                    <a:pt x="109067" y="227"/>
                  </a:lnTo>
                  <a:lnTo>
                    <a:pt x="153172" y="1973"/>
                  </a:lnTo>
                  <a:lnTo>
                    <a:pt x="191589" y="2750"/>
                  </a:lnTo>
                  <a:lnTo>
                    <a:pt x="229096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142"/>
            <p:cNvSpPr/>
            <p:nvPr>
              <p:custDataLst>
                <p:tags r:id="rId3"/>
              </p:custDataLst>
            </p:nvPr>
          </p:nvSpPr>
          <p:spPr>
            <a:xfrm>
              <a:off x="4529841" y="3252965"/>
              <a:ext cx="232660" cy="194628"/>
            </a:xfrm>
            <a:custGeom>
              <a:avLst/>
              <a:gdLst/>
              <a:ahLst/>
              <a:cxnLst/>
              <a:rect l="0" t="0" r="0" b="0"/>
              <a:pathLst>
                <a:path w="232660" h="194628">
                  <a:moveTo>
                    <a:pt x="200909" y="10935"/>
                  </a:moveTo>
                  <a:lnTo>
                    <a:pt x="200909" y="10935"/>
                  </a:lnTo>
                  <a:lnTo>
                    <a:pt x="195442" y="0"/>
                  </a:lnTo>
                  <a:lnTo>
                    <a:pt x="194442" y="117"/>
                  </a:lnTo>
                  <a:lnTo>
                    <a:pt x="191449" y="2129"/>
                  </a:lnTo>
                  <a:lnTo>
                    <a:pt x="184872" y="40680"/>
                  </a:lnTo>
                  <a:lnTo>
                    <a:pt x="168876" y="79485"/>
                  </a:lnTo>
                  <a:lnTo>
                    <a:pt x="139912" y="124850"/>
                  </a:lnTo>
                  <a:lnTo>
                    <a:pt x="100757" y="165808"/>
                  </a:lnTo>
                  <a:lnTo>
                    <a:pt x="71730" y="185601"/>
                  </a:lnTo>
                  <a:lnTo>
                    <a:pt x="47070" y="194397"/>
                  </a:lnTo>
                  <a:lnTo>
                    <a:pt x="36966" y="194627"/>
                  </a:lnTo>
                  <a:lnTo>
                    <a:pt x="20094" y="189237"/>
                  </a:lnTo>
                  <a:lnTo>
                    <a:pt x="14044" y="183425"/>
                  </a:lnTo>
                  <a:lnTo>
                    <a:pt x="5439" y="167560"/>
                  </a:lnTo>
                  <a:lnTo>
                    <a:pt x="0" y="135424"/>
                  </a:lnTo>
                  <a:lnTo>
                    <a:pt x="2058" y="125678"/>
                  </a:lnTo>
                  <a:lnTo>
                    <a:pt x="11871" y="109204"/>
                  </a:lnTo>
                  <a:lnTo>
                    <a:pt x="29403" y="98590"/>
                  </a:lnTo>
                  <a:lnTo>
                    <a:pt x="51307" y="92931"/>
                  </a:lnTo>
                  <a:lnTo>
                    <a:pt x="88143" y="95124"/>
                  </a:lnTo>
                  <a:lnTo>
                    <a:pt x="130025" y="109258"/>
                  </a:lnTo>
                  <a:lnTo>
                    <a:pt x="173007" y="131006"/>
                  </a:lnTo>
                  <a:lnTo>
                    <a:pt x="209339" y="154618"/>
                  </a:lnTo>
                  <a:lnTo>
                    <a:pt x="232659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143"/>
            <p:cNvSpPr/>
            <p:nvPr>
              <p:custDataLst>
                <p:tags r:id="rId4"/>
              </p:custDataLst>
            </p:nvPr>
          </p:nvSpPr>
          <p:spPr>
            <a:xfrm>
              <a:off x="4597400" y="355600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2529" y="15849"/>
                  </a:lnTo>
                  <a:lnTo>
                    <a:pt x="89457" y="7985"/>
                  </a:lnTo>
                  <a:lnTo>
                    <a:pt x="114672" y="5323"/>
                  </a:lnTo>
                  <a:lnTo>
                    <a:pt x="139947" y="3549"/>
                  </a:lnTo>
                  <a:lnTo>
                    <a:pt x="182143" y="1577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21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17</cp:revision>
  <dcterms:created xsi:type="dcterms:W3CDTF">2019-02-25T20:56:46Z</dcterms:created>
  <dcterms:modified xsi:type="dcterms:W3CDTF">2019-04-04T15:14:51Z</dcterms:modified>
</cp:coreProperties>
</file>