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21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1270000" y="4267111"/>
            <a:ext cx="10464800" cy="60977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Drawing"/>
          <p:cNvGrpSpPr/>
          <p:nvPr/>
        </p:nvGrpSpPr>
        <p:grpSpPr>
          <a:xfrm>
            <a:off x="713787" y="1155700"/>
            <a:ext cx="11630614" cy="6788406"/>
            <a:chOff x="0" y="0"/>
            <a:chExt cx="11630612" cy="6788406"/>
          </a:xfrm>
        </p:grpSpPr>
        <p:sp>
          <p:nvSpPr>
            <p:cNvPr id="119" name="Line"/>
            <p:cNvSpPr/>
            <p:nvPr/>
          </p:nvSpPr>
          <p:spPr>
            <a:xfrm>
              <a:off x="286061" y="793750"/>
              <a:ext cx="16152" cy="369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1" h="21542" fill="norm" stroke="1" extrusionOk="0">
                  <a:moveTo>
                    <a:pt x="20601" y="0"/>
                  </a:moveTo>
                  <a:cubicBezTo>
                    <a:pt x="20601" y="3456"/>
                    <a:pt x="20601" y="6912"/>
                    <a:pt x="17901" y="10306"/>
                  </a:cubicBezTo>
                  <a:cubicBezTo>
                    <a:pt x="15201" y="13701"/>
                    <a:pt x="9801" y="17033"/>
                    <a:pt x="5751" y="19008"/>
                  </a:cubicBezTo>
                  <a:cubicBezTo>
                    <a:pt x="1701" y="20983"/>
                    <a:pt x="-999" y="21600"/>
                    <a:pt x="351" y="21538"/>
                  </a:cubicBezTo>
                  <a:cubicBezTo>
                    <a:pt x="1701" y="21477"/>
                    <a:pt x="7101" y="20736"/>
                    <a:pt x="12501" y="199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" name="Line"/>
            <p:cNvSpPr/>
            <p:nvPr/>
          </p:nvSpPr>
          <p:spPr>
            <a:xfrm>
              <a:off x="242945" y="733229"/>
              <a:ext cx="358499" cy="466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439" fill="norm" stroke="1" extrusionOk="0">
                  <a:moveTo>
                    <a:pt x="2400" y="3949"/>
                  </a:moveTo>
                  <a:cubicBezTo>
                    <a:pt x="2274" y="3171"/>
                    <a:pt x="2147" y="2393"/>
                    <a:pt x="3095" y="1663"/>
                  </a:cubicBezTo>
                  <a:cubicBezTo>
                    <a:pt x="4042" y="933"/>
                    <a:pt x="6063" y="252"/>
                    <a:pt x="8526" y="58"/>
                  </a:cubicBezTo>
                  <a:cubicBezTo>
                    <a:pt x="10989" y="-137"/>
                    <a:pt x="13895" y="155"/>
                    <a:pt x="16105" y="1031"/>
                  </a:cubicBezTo>
                  <a:cubicBezTo>
                    <a:pt x="18316" y="1906"/>
                    <a:pt x="19832" y="3366"/>
                    <a:pt x="20653" y="5312"/>
                  </a:cubicBezTo>
                  <a:cubicBezTo>
                    <a:pt x="21474" y="7258"/>
                    <a:pt x="21600" y="9690"/>
                    <a:pt x="21095" y="11977"/>
                  </a:cubicBezTo>
                  <a:cubicBezTo>
                    <a:pt x="20589" y="14263"/>
                    <a:pt x="19453" y="16404"/>
                    <a:pt x="18253" y="17863"/>
                  </a:cubicBezTo>
                  <a:cubicBezTo>
                    <a:pt x="17053" y="19322"/>
                    <a:pt x="15789" y="20101"/>
                    <a:pt x="13579" y="20587"/>
                  </a:cubicBezTo>
                  <a:cubicBezTo>
                    <a:pt x="11368" y="21074"/>
                    <a:pt x="8211" y="21268"/>
                    <a:pt x="6000" y="21366"/>
                  </a:cubicBezTo>
                  <a:cubicBezTo>
                    <a:pt x="3789" y="21463"/>
                    <a:pt x="2526" y="21463"/>
                    <a:pt x="1579" y="21366"/>
                  </a:cubicBezTo>
                  <a:cubicBezTo>
                    <a:pt x="632" y="21268"/>
                    <a:pt x="0" y="21074"/>
                    <a:pt x="0" y="20831"/>
                  </a:cubicBezTo>
                  <a:cubicBezTo>
                    <a:pt x="0" y="20587"/>
                    <a:pt x="632" y="20295"/>
                    <a:pt x="1263" y="200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" name="Line"/>
            <p:cNvSpPr/>
            <p:nvPr/>
          </p:nvSpPr>
          <p:spPr>
            <a:xfrm>
              <a:off x="740362" y="955856"/>
              <a:ext cx="146051" cy="15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20018"/>
                  </a:moveTo>
                  <a:cubicBezTo>
                    <a:pt x="5635" y="11918"/>
                    <a:pt x="11270" y="3818"/>
                    <a:pt x="14870" y="1118"/>
                  </a:cubicBezTo>
                  <a:cubicBezTo>
                    <a:pt x="18470" y="-1582"/>
                    <a:pt x="20035" y="1118"/>
                    <a:pt x="21600" y="3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" name="Line"/>
            <p:cNvSpPr/>
            <p:nvPr/>
          </p:nvSpPr>
          <p:spPr>
            <a:xfrm>
              <a:off x="721312" y="1079500"/>
              <a:ext cx="1397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" name="Line"/>
            <p:cNvSpPr/>
            <p:nvPr/>
          </p:nvSpPr>
          <p:spPr>
            <a:xfrm>
              <a:off x="1076912" y="702779"/>
              <a:ext cx="215901" cy="471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5" fill="norm" stroke="1" extrusionOk="0">
                  <a:moveTo>
                    <a:pt x="21600" y="2388"/>
                  </a:moveTo>
                  <a:cubicBezTo>
                    <a:pt x="18847" y="1432"/>
                    <a:pt x="16094" y="476"/>
                    <a:pt x="13659" y="142"/>
                  </a:cubicBezTo>
                  <a:cubicBezTo>
                    <a:pt x="11224" y="-193"/>
                    <a:pt x="9106" y="94"/>
                    <a:pt x="7835" y="715"/>
                  </a:cubicBezTo>
                  <a:cubicBezTo>
                    <a:pt x="6565" y="1336"/>
                    <a:pt x="6141" y="2292"/>
                    <a:pt x="6459" y="3726"/>
                  </a:cubicBezTo>
                  <a:cubicBezTo>
                    <a:pt x="6776" y="5159"/>
                    <a:pt x="7835" y="7071"/>
                    <a:pt x="8047" y="8504"/>
                  </a:cubicBezTo>
                  <a:cubicBezTo>
                    <a:pt x="8259" y="9938"/>
                    <a:pt x="7624" y="10894"/>
                    <a:pt x="6882" y="11515"/>
                  </a:cubicBezTo>
                  <a:cubicBezTo>
                    <a:pt x="6141" y="12136"/>
                    <a:pt x="5294" y="12423"/>
                    <a:pt x="4341" y="12614"/>
                  </a:cubicBezTo>
                  <a:cubicBezTo>
                    <a:pt x="3388" y="12805"/>
                    <a:pt x="2329" y="12901"/>
                    <a:pt x="1482" y="12757"/>
                  </a:cubicBezTo>
                  <a:cubicBezTo>
                    <a:pt x="635" y="12614"/>
                    <a:pt x="0" y="12232"/>
                    <a:pt x="0" y="11849"/>
                  </a:cubicBezTo>
                  <a:cubicBezTo>
                    <a:pt x="0" y="11467"/>
                    <a:pt x="635" y="11085"/>
                    <a:pt x="1376" y="11037"/>
                  </a:cubicBezTo>
                  <a:cubicBezTo>
                    <a:pt x="2118" y="10989"/>
                    <a:pt x="2965" y="11276"/>
                    <a:pt x="3706" y="12088"/>
                  </a:cubicBezTo>
                  <a:cubicBezTo>
                    <a:pt x="4447" y="12901"/>
                    <a:pt x="5082" y="14239"/>
                    <a:pt x="5188" y="15386"/>
                  </a:cubicBezTo>
                  <a:cubicBezTo>
                    <a:pt x="5294" y="16533"/>
                    <a:pt x="4871" y="17488"/>
                    <a:pt x="4447" y="18205"/>
                  </a:cubicBezTo>
                  <a:cubicBezTo>
                    <a:pt x="4024" y="18922"/>
                    <a:pt x="3600" y="19400"/>
                    <a:pt x="3388" y="19926"/>
                  </a:cubicBezTo>
                  <a:cubicBezTo>
                    <a:pt x="3176" y="20451"/>
                    <a:pt x="3176" y="21025"/>
                    <a:pt x="4024" y="21216"/>
                  </a:cubicBezTo>
                  <a:cubicBezTo>
                    <a:pt x="4871" y="21407"/>
                    <a:pt x="6565" y="21216"/>
                    <a:pt x="8259" y="210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" name="Line"/>
            <p:cNvSpPr/>
            <p:nvPr/>
          </p:nvSpPr>
          <p:spPr>
            <a:xfrm>
              <a:off x="1311299" y="826497"/>
              <a:ext cx="165664" cy="265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519" fill="norm" stroke="1" extrusionOk="0">
                  <a:moveTo>
                    <a:pt x="893" y="2490"/>
                  </a:moveTo>
                  <a:cubicBezTo>
                    <a:pt x="346" y="1290"/>
                    <a:pt x="-201" y="90"/>
                    <a:pt x="72" y="5"/>
                  </a:cubicBezTo>
                  <a:cubicBezTo>
                    <a:pt x="346" y="-81"/>
                    <a:pt x="1440" y="948"/>
                    <a:pt x="3764" y="3605"/>
                  </a:cubicBezTo>
                  <a:cubicBezTo>
                    <a:pt x="6088" y="6262"/>
                    <a:pt x="9642" y="10548"/>
                    <a:pt x="12103" y="13719"/>
                  </a:cubicBezTo>
                  <a:cubicBezTo>
                    <a:pt x="14564" y="16890"/>
                    <a:pt x="15931" y="18948"/>
                    <a:pt x="17298" y="20062"/>
                  </a:cubicBezTo>
                  <a:cubicBezTo>
                    <a:pt x="18665" y="21176"/>
                    <a:pt x="20032" y="21348"/>
                    <a:pt x="21399" y="2151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" name="Line"/>
            <p:cNvSpPr/>
            <p:nvPr/>
          </p:nvSpPr>
          <p:spPr>
            <a:xfrm>
              <a:off x="1303778" y="793749"/>
              <a:ext cx="160485" cy="324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9" h="21395" fill="norm" stroke="1" extrusionOk="0">
                  <a:moveTo>
                    <a:pt x="21269" y="0"/>
                  </a:moveTo>
                  <a:cubicBezTo>
                    <a:pt x="19025" y="1951"/>
                    <a:pt x="16781" y="3902"/>
                    <a:pt x="14396" y="6201"/>
                  </a:cubicBezTo>
                  <a:cubicBezTo>
                    <a:pt x="12012" y="8501"/>
                    <a:pt x="9487" y="11148"/>
                    <a:pt x="7383" y="13308"/>
                  </a:cubicBezTo>
                  <a:cubicBezTo>
                    <a:pt x="5279" y="15468"/>
                    <a:pt x="3596" y="17141"/>
                    <a:pt x="2194" y="18534"/>
                  </a:cubicBezTo>
                  <a:cubicBezTo>
                    <a:pt x="791" y="19928"/>
                    <a:pt x="-331" y="21043"/>
                    <a:pt x="90" y="21321"/>
                  </a:cubicBezTo>
                  <a:cubicBezTo>
                    <a:pt x="511" y="21600"/>
                    <a:pt x="2474" y="21043"/>
                    <a:pt x="4438" y="204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" name="Line"/>
            <p:cNvSpPr/>
            <p:nvPr/>
          </p:nvSpPr>
          <p:spPr>
            <a:xfrm>
              <a:off x="1508712" y="1016000"/>
              <a:ext cx="19051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" name="Line"/>
            <p:cNvSpPr/>
            <p:nvPr/>
          </p:nvSpPr>
          <p:spPr>
            <a:xfrm>
              <a:off x="1597612" y="1111250"/>
              <a:ext cx="50801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" name="Line"/>
            <p:cNvSpPr/>
            <p:nvPr/>
          </p:nvSpPr>
          <p:spPr>
            <a:xfrm>
              <a:off x="1775412" y="831850"/>
              <a:ext cx="203201" cy="27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5" fill="norm" stroke="1" extrusionOk="0">
                  <a:moveTo>
                    <a:pt x="0" y="0"/>
                  </a:moveTo>
                  <a:cubicBezTo>
                    <a:pt x="2700" y="2803"/>
                    <a:pt x="5400" y="5606"/>
                    <a:pt x="7538" y="8162"/>
                  </a:cubicBezTo>
                  <a:cubicBezTo>
                    <a:pt x="9675" y="10718"/>
                    <a:pt x="11250" y="13026"/>
                    <a:pt x="12937" y="15252"/>
                  </a:cubicBezTo>
                  <a:cubicBezTo>
                    <a:pt x="14625" y="17478"/>
                    <a:pt x="16425" y="19621"/>
                    <a:pt x="17888" y="20611"/>
                  </a:cubicBezTo>
                  <a:cubicBezTo>
                    <a:pt x="19350" y="21600"/>
                    <a:pt x="20475" y="21435"/>
                    <a:pt x="21600" y="212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" name="Line"/>
            <p:cNvSpPr/>
            <p:nvPr/>
          </p:nvSpPr>
          <p:spPr>
            <a:xfrm>
              <a:off x="1781762" y="742950"/>
              <a:ext cx="196851" cy="374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045" y="2685"/>
                    <a:pt x="16490" y="5369"/>
                    <a:pt x="13471" y="8359"/>
                  </a:cubicBezTo>
                  <a:cubicBezTo>
                    <a:pt x="10452" y="11349"/>
                    <a:pt x="6968" y="14644"/>
                    <a:pt x="4645" y="16902"/>
                  </a:cubicBezTo>
                  <a:cubicBezTo>
                    <a:pt x="2323" y="19159"/>
                    <a:pt x="1161" y="2038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" name="Line"/>
            <p:cNvSpPr/>
            <p:nvPr/>
          </p:nvSpPr>
          <p:spPr>
            <a:xfrm>
              <a:off x="2004012" y="1009599"/>
              <a:ext cx="88901" cy="105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5" fill="norm" stroke="1" extrusionOk="0">
                  <a:moveTo>
                    <a:pt x="0" y="1281"/>
                  </a:moveTo>
                  <a:cubicBezTo>
                    <a:pt x="2571" y="434"/>
                    <a:pt x="5143" y="-413"/>
                    <a:pt x="6943" y="222"/>
                  </a:cubicBezTo>
                  <a:cubicBezTo>
                    <a:pt x="8743" y="858"/>
                    <a:pt x="9771" y="2975"/>
                    <a:pt x="10029" y="5093"/>
                  </a:cubicBezTo>
                  <a:cubicBezTo>
                    <a:pt x="10286" y="7211"/>
                    <a:pt x="9771" y="9328"/>
                    <a:pt x="7971" y="11869"/>
                  </a:cubicBezTo>
                  <a:cubicBezTo>
                    <a:pt x="6171" y="14411"/>
                    <a:pt x="3086" y="17375"/>
                    <a:pt x="2829" y="19069"/>
                  </a:cubicBezTo>
                  <a:cubicBezTo>
                    <a:pt x="2571" y="20763"/>
                    <a:pt x="5143" y="21187"/>
                    <a:pt x="8743" y="20975"/>
                  </a:cubicBezTo>
                  <a:cubicBezTo>
                    <a:pt x="12343" y="20763"/>
                    <a:pt x="16971" y="19916"/>
                    <a:pt x="21600" y="190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" name="Line"/>
            <p:cNvSpPr/>
            <p:nvPr/>
          </p:nvSpPr>
          <p:spPr>
            <a:xfrm>
              <a:off x="2156412" y="1104900"/>
              <a:ext cx="50801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" name="Line"/>
            <p:cNvSpPr/>
            <p:nvPr/>
          </p:nvSpPr>
          <p:spPr>
            <a:xfrm>
              <a:off x="2423112" y="1060450"/>
              <a:ext cx="120651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" name="Line"/>
            <p:cNvSpPr/>
            <p:nvPr/>
          </p:nvSpPr>
          <p:spPr>
            <a:xfrm>
              <a:off x="2759662" y="1035050"/>
              <a:ext cx="3175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" name="Line"/>
            <p:cNvSpPr/>
            <p:nvPr/>
          </p:nvSpPr>
          <p:spPr>
            <a:xfrm>
              <a:off x="2918412" y="1066799"/>
              <a:ext cx="6985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" name="Line"/>
            <p:cNvSpPr/>
            <p:nvPr/>
          </p:nvSpPr>
          <p:spPr>
            <a:xfrm>
              <a:off x="3166062" y="768350"/>
              <a:ext cx="171451" cy="393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1277"/>
                    <a:pt x="4800" y="2555"/>
                    <a:pt x="7867" y="5110"/>
                  </a:cubicBezTo>
                  <a:cubicBezTo>
                    <a:pt x="10933" y="7665"/>
                    <a:pt x="14667" y="11497"/>
                    <a:pt x="17067" y="14458"/>
                  </a:cubicBezTo>
                  <a:cubicBezTo>
                    <a:pt x="19467" y="17419"/>
                    <a:pt x="20533" y="1951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" name="Line"/>
            <p:cNvSpPr/>
            <p:nvPr/>
          </p:nvSpPr>
          <p:spPr>
            <a:xfrm>
              <a:off x="3198804" y="708754"/>
              <a:ext cx="208559" cy="481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3" h="21441" fill="norm" stroke="1" extrusionOk="0">
                  <a:moveTo>
                    <a:pt x="21283" y="675"/>
                  </a:moveTo>
                  <a:cubicBezTo>
                    <a:pt x="20635" y="297"/>
                    <a:pt x="19987" y="-80"/>
                    <a:pt x="19123" y="14"/>
                  </a:cubicBezTo>
                  <a:cubicBezTo>
                    <a:pt x="18259" y="109"/>
                    <a:pt x="17179" y="675"/>
                    <a:pt x="15343" y="2655"/>
                  </a:cubicBezTo>
                  <a:cubicBezTo>
                    <a:pt x="13507" y="4636"/>
                    <a:pt x="10915" y="8032"/>
                    <a:pt x="8323" y="11192"/>
                  </a:cubicBezTo>
                  <a:cubicBezTo>
                    <a:pt x="5731" y="14351"/>
                    <a:pt x="3139" y="17275"/>
                    <a:pt x="1627" y="19020"/>
                  </a:cubicBezTo>
                  <a:cubicBezTo>
                    <a:pt x="115" y="20765"/>
                    <a:pt x="-317" y="21331"/>
                    <a:pt x="223" y="21426"/>
                  </a:cubicBezTo>
                  <a:cubicBezTo>
                    <a:pt x="763" y="21520"/>
                    <a:pt x="2275" y="21143"/>
                    <a:pt x="3787" y="207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" name="Line"/>
            <p:cNvSpPr/>
            <p:nvPr/>
          </p:nvSpPr>
          <p:spPr>
            <a:xfrm>
              <a:off x="3394662" y="1020080"/>
              <a:ext cx="112599" cy="167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8" h="21349" fill="norm" stroke="1" extrusionOk="0">
                  <a:moveTo>
                    <a:pt x="0" y="5959"/>
                  </a:moveTo>
                  <a:cubicBezTo>
                    <a:pt x="400" y="8659"/>
                    <a:pt x="800" y="11359"/>
                    <a:pt x="800" y="13924"/>
                  </a:cubicBezTo>
                  <a:cubicBezTo>
                    <a:pt x="800" y="16489"/>
                    <a:pt x="400" y="18919"/>
                    <a:pt x="200" y="18784"/>
                  </a:cubicBezTo>
                  <a:cubicBezTo>
                    <a:pt x="0" y="18649"/>
                    <a:pt x="0" y="15949"/>
                    <a:pt x="1200" y="12844"/>
                  </a:cubicBezTo>
                  <a:cubicBezTo>
                    <a:pt x="2400" y="9739"/>
                    <a:pt x="4800" y="6229"/>
                    <a:pt x="6600" y="3934"/>
                  </a:cubicBezTo>
                  <a:cubicBezTo>
                    <a:pt x="8400" y="1639"/>
                    <a:pt x="9600" y="559"/>
                    <a:pt x="11200" y="154"/>
                  </a:cubicBezTo>
                  <a:cubicBezTo>
                    <a:pt x="12800" y="-251"/>
                    <a:pt x="14800" y="19"/>
                    <a:pt x="16800" y="2449"/>
                  </a:cubicBezTo>
                  <a:cubicBezTo>
                    <a:pt x="18800" y="4879"/>
                    <a:pt x="20800" y="9469"/>
                    <a:pt x="21200" y="12979"/>
                  </a:cubicBezTo>
                  <a:cubicBezTo>
                    <a:pt x="21600" y="16489"/>
                    <a:pt x="20400" y="18919"/>
                    <a:pt x="19200" y="213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" name="Line"/>
            <p:cNvSpPr/>
            <p:nvPr/>
          </p:nvSpPr>
          <p:spPr>
            <a:xfrm>
              <a:off x="3623262" y="625739"/>
              <a:ext cx="100702" cy="6086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493" fill="norm" stroke="1" extrusionOk="0">
                  <a:moveTo>
                    <a:pt x="0" y="1224"/>
                  </a:moveTo>
                  <a:cubicBezTo>
                    <a:pt x="450" y="850"/>
                    <a:pt x="900" y="476"/>
                    <a:pt x="2700" y="252"/>
                  </a:cubicBezTo>
                  <a:cubicBezTo>
                    <a:pt x="4500" y="28"/>
                    <a:pt x="7650" y="-47"/>
                    <a:pt x="10125" y="28"/>
                  </a:cubicBezTo>
                  <a:cubicBezTo>
                    <a:pt x="12600" y="102"/>
                    <a:pt x="14400" y="327"/>
                    <a:pt x="15975" y="1149"/>
                  </a:cubicBezTo>
                  <a:cubicBezTo>
                    <a:pt x="17550" y="1971"/>
                    <a:pt x="18900" y="3391"/>
                    <a:pt x="18000" y="4736"/>
                  </a:cubicBezTo>
                  <a:cubicBezTo>
                    <a:pt x="17100" y="6082"/>
                    <a:pt x="13950" y="7352"/>
                    <a:pt x="11925" y="8174"/>
                  </a:cubicBezTo>
                  <a:cubicBezTo>
                    <a:pt x="9900" y="8997"/>
                    <a:pt x="9000" y="9370"/>
                    <a:pt x="9450" y="9744"/>
                  </a:cubicBezTo>
                  <a:cubicBezTo>
                    <a:pt x="9900" y="10118"/>
                    <a:pt x="11700" y="10491"/>
                    <a:pt x="12825" y="11052"/>
                  </a:cubicBezTo>
                  <a:cubicBezTo>
                    <a:pt x="13950" y="11613"/>
                    <a:pt x="14400" y="12360"/>
                    <a:pt x="15300" y="13556"/>
                  </a:cubicBezTo>
                  <a:cubicBezTo>
                    <a:pt x="16200" y="14752"/>
                    <a:pt x="17550" y="16396"/>
                    <a:pt x="18675" y="17592"/>
                  </a:cubicBezTo>
                  <a:cubicBezTo>
                    <a:pt x="19800" y="18788"/>
                    <a:pt x="20700" y="19535"/>
                    <a:pt x="21150" y="20096"/>
                  </a:cubicBezTo>
                  <a:cubicBezTo>
                    <a:pt x="21600" y="20656"/>
                    <a:pt x="21600" y="21030"/>
                    <a:pt x="20025" y="21254"/>
                  </a:cubicBezTo>
                  <a:cubicBezTo>
                    <a:pt x="18450" y="21478"/>
                    <a:pt x="15300" y="21553"/>
                    <a:pt x="12600" y="21441"/>
                  </a:cubicBezTo>
                  <a:cubicBezTo>
                    <a:pt x="9900" y="21329"/>
                    <a:pt x="7650" y="21030"/>
                    <a:pt x="5400" y="207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" name="Line"/>
            <p:cNvSpPr/>
            <p:nvPr/>
          </p:nvSpPr>
          <p:spPr>
            <a:xfrm>
              <a:off x="4156117" y="939800"/>
              <a:ext cx="318046" cy="116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274" fill="norm" stroke="1" extrusionOk="0">
                  <a:moveTo>
                    <a:pt x="2612" y="20829"/>
                  </a:moveTo>
                  <a:cubicBezTo>
                    <a:pt x="1897" y="21214"/>
                    <a:pt x="1181" y="21600"/>
                    <a:pt x="681" y="20829"/>
                  </a:cubicBezTo>
                  <a:cubicBezTo>
                    <a:pt x="180" y="20057"/>
                    <a:pt x="-106" y="18129"/>
                    <a:pt x="37" y="15429"/>
                  </a:cubicBezTo>
                  <a:cubicBezTo>
                    <a:pt x="180" y="12729"/>
                    <a:pt x="752" y="9257"/>
                    <a:pt x="1324" y="6750"/>
                  </a:cubicBezTo>
                  <a:cubicBezTo>
                    <a:pt x="1897" y="4243"/>
                    <a:pt x="2469" y="2700"/>
                    <a:pt x="3756" y="3279"/>
                  </a:cubicBezTo>
                  <a:cubicBezTo>
                    <a:pt x="5044" y="3857"/>
                    <a:pt x="7046" y="6557"/>
                    <a:pt x="8763" y="10029"/>
                  </a:cubicBezTo>
                  <a:cubicBezTo>
                    <a:pt x="10479" y="13500"/>
                    <a:pt x="11910" y="17743"/>
                    <a:pt x="13483" y="19286"/>
                  </a:cubicBezTo>
                  <a:cubicBezTo>
                    <a:pt x="15057" y="20829"/>
                    <a:pt x="16773" y="19671"/>
                    <a:pt x="18132" y="17357"/>
                  </a:cubicBezTo>
                  <a:cubicBezTo>
                    <a:pt x="19491" y="15043"/>
                    <a:pt x="20493" y="11571"/>
                    <a:pt x="20993" y="8486"/>
                  </a:cubicBezTo>
                  <a:cubicBezTo>
                    <a:pt x="21494" y="5400"/>
                    <a:pt x="21494" y="2700"/>
                    <a:pt x="2149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" name="Line"/>
            <p:cNvSpPr/>
            <p:nvPr/>
          </p:nvSpPr>
          <p:spPr>
            <a:xfrm>
              <a:off x="4182062" y="673100"/>
              <a:ext cx="12701" cy="158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4896"/>
                    <a:pt x="21600" y="9792"/>
                    <a:pt x="18000" y="13392"/>
                  </a:cubicBezTo>
                  <a:cubicBezTo>
                    <a:pt x="14400" y="16992"/>
                    <a:pt x="7200" y="1929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" name="Line"/>
            <p:cNvSpPr/>
            <p:nvPr/>
          </p:nvSpPr>
          <p:spPr>
            <a:xfrm>
              <a:off x="4163012" y="577850"/>
              <a:ext cx="3175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" name="Line"/>
            <p:cNvSpPr/>
            <p:nvPr/>
          </p:nvSpPr>
          <p:spPr>
            <a:xfrm>
              <a:off x="4232862" y="774700"/>
              <a:ext cx="635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" name="Line"/>
            <p:cNvSpPr/>
            <p:nvPr/>
          </p:nvSpPr>
          <p:spPr>
            <a:xfrm>
              <a:off x="4328112" y="692150"/>
              <a:ext cx="1" cy="152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" name="Line"/>
            <p:cNvSpPr/>
            <p:nvPr/>
          </p:nvSpPr>
          <p:spPr>
            <a:xfrm>
              <a:off x="4340812" y="590550"/>
              <a:ext cx="12701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" name="Line"/>
            <p:cNvSpPr/>
            <p:nvPr/>
          </p:nvSpPr>
          <p:spPr>
            <a:xfrm>
              <a:off x="4391612" y="819149"/>
              <a:ext cx="1" cy="1905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" name="Line"/>
            <p:cNvSpPr/>
            <p:nvPr/>
          </p:nvSpPr>
          <p:spPr>
            <a:xfrm>
              <a:off x="4461529" y="475119"/>
              <a:ext cx="176822" cy="367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8" h="21441" fill="norm" stroke="1" extrusionOk="0">
                  <a:moveTo>
                    <a:pt x="15239" y="15618"/>
                  </a:moveTo>
                  <a:cubicBezTo>
                    <a:pt x="15239" y="15001"/>
                    <a:pt x="15239" y="14384"/>
                    <a:pt x="14985" y="13705"/>
                  </a:cubicBezTo>
                  <a:cubicBezTo>
                    <a:pt x="14731" y="13026"/>
                    <a:pt x="14223" y="12286"/>
                    <a:pt x="12190" y="12348"/>
                  </a:cubicBezTo>
                  <a:cubicBezTo>
                    <a:pt x="10157" y="12409"/>
                    <a:pt x="6599" y="13273"/>
                    <a:pt x="4185" y="14693"/>
                  </a:cubicBezTo>
                  <a:cubicBezTo>
                    <a:pt x="1771" y="16112"/>
                    <a:pt x="500" y="18087"/>
                    <a:pt x="119" y="19383"/>
                  </a:cubicBezTo>
                  <a:cubicBezTo>
                    <a:pt x="-262" y="20679"/>
                    <a:pt x="246" y="21296"/>
                    <a:pt x="2025" y="21420"/>
                  </a:cubicBezTo>
                  <a:cubicBezTo>
                    <a:pt x="3804" y="21543"/>
                    <a:pt x="6853" y="21173"/>
                    <a:pt x="9776" y="19877"/>
                  </a:cubicBezTo>
                  <a:cubicBezTo>
                    <a:pt x="12698" y="18581"/>
                    <a:pt x="15493" y="16359"/>
                    <a:pt x="17399" y="13767"/>
                  </a:cubicBezTo>
                  <a:cubicBezTo>
                    <a:pt x="19305" y="11175"/>
                    <a:pt x="20322" y="8213"/>
                    <a:pt x="20830" y="6053"/>
                  </a:cubicBezTo>
                  <a:cubicBezTo>
                    <a:pt x="21338" y="3893"/>
                    <a:pt x="21338" y="2535"/>
                    <a:pt x="20957" y="1548"/>
                  </a:cubicBezTo>
                  <a:cubicBezTo>
                    <a:pt x="20576" y="560"/>
                    <a:pt x="19813" y="-57"/>
                    <a:pt x="19051" y="5"/>
                  </a:cubicBezTo>
                  <a:cubicBezTo>
                    <a:pt x="18289" y="66"/>
                    <a:pt x="17526" y="807"/>
                    <a:pt x="16764" y="2844"/>
                  </a:cubicBezTo>
                  <a:cubicBezTo>
                    <a:pt x="16002" y="4880"/>
                    <a:pt x="15239" y="8213"/>
                    <a:pt x="14858" y="10249"/>
                  </a:cubicBezTo>
                  <a:cubicBezTo>
                    <a:pt x="14477" y="12286"/>
                    <a:pt x="14477" y="13026"/>
                    <a:pt x="14477" y="13705"/>
                  </a:cubicBezTo>
                  <a:cubicBezTo>
                    <a:pt x="14477" y="14384"/>
                    <a:pt x="14477" y="15001"/>
                    <a:pt x="15112" y="15433"/>
                  </a:cubicBezTo>
                  <a:cubicBezTo>
                    <a:pt x="15747" y="15865"/>
                    <a:pt x="17018" y="16112"/>
                    <a:pt x="18289" y="163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" name="Line"/>
            <p:cNvSpPr/>
            <p:nvPr/>
          </p:nvSpPr>
          <p:spPr>
            <a:xfrm>
              <a:off x="4683712" y="762000"/>
              <a:ext cx="635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" name="Line"/>
            <p:cNvSpPr/>
            <p:nvPr/>
          </p:nvSpPr>
          <p:spPr>
            <a:xfrm>
              <a:off x="5032962" y="785659"/>
              <a:ext cx="190501" cy="395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fill="norm" stroke="1" extrusionOk="0">
                  <a:moveTo>
                    <a:pt x="0" y="784"/>
                  </a:moveTo>
                  <a:cubicBezTo>
                    <a:pt x="720" y="325"/>
                    <a:pt x="1440" y="-135"/>
                    <a:pt x="2160" y="37"/>
                  </a:cubicBezTo>
                  <a:cubicBezTo>
                    <a:pt x="2880" y="210"/>
                    <a:pt x="3600" y="1014"/>
                    <a:pt x="5520" y="3369"/>
                  </a:cubicBezTo>
                  <a:cubicBezTo>
                    <a:pt x="7440" y="5725"/>
                    <a:pt x="10560" y="9631"/>
                    <a:pt x="12960" y="12733"/>
                  </a:cubicBezTo>
                  <a:cubicBezTo>
                    <a:pt x="15360" y="15835"/>
                    <a:pt x="17040" y="18133"/>
                    <a:pt x="18360" y="19454"/>
                  </a:cubicBezTo>
                  <a:cubicBezTo>
                    <a:pt x="19680" y="20776"/>
                    <a:pt x="20640" y="21120"/>
                    <a:pt x="21600" y="214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" name="Line"/>
            <p:cNvSpPr/>
            <p:nvPr/>
          </p:nvSpPr>
          <p:spPr>
            <a:xfrm>
              <a:off x="4969462" y="736600"/>
              <a:ext cx="292101" cy="533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817" y="0"/>
                    <a:pt x="20035" y="0"/>
                    <a:pt x="19330" y="429"/>
                  </a:cubicBezTo>
                  <a:cubicBezTo>
                    <a:pt x="18626" y="857"/>
                    <a:pt x="18000" y="1714"/>
                    <a:pt x="16435" y="3429"/>
                  </a:cubicBezTo>
                  <a:cubicBezTo>
                    <a:pt x="14870" y="5143"/>
                    <a:pt x="12365" y="7714"/>
                    <a:pt x="9861" y="10243"/>
                  </a:cubicBezTo>
                  <a:cubicBezTo>
                    <a:pt x="7357" y="12771"/>
                    <a:pt x="4852" y="15257"/>
                    <a:pt x="3209" y="17143"/>
                  </a:cubicBezTo>
                  <a:cubicBezTo>
                    <a:pt x="1565" y="19029"/>
                    <a:pt x="783" y="2031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" name="Line"/>
            <p:cNvSpPr/>
            <p:nvPr/>
          </p:nvSpPr>
          <p:spPr>
            <a:xfrm>
              <a:off x="4893262" y="1352549"/>
              <a:ext cx="38100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960" y="14400"/>
                    <a:pt x="7920" y="7200"/>
                    <a:pt x="11520" y="3600"/>
                  </a:cubicBezTo>
                  <a:cubicBezTo>
                    <a:pt x="15120" y="0"/>
                    <a:pt x="1836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" name="Line"/>
            <p:cNvSpPr/>
            <p:nvPr/>
          </p:nvSpPr>
          <p:spPr>
            <a:xfrm>
              <a:off x="4874212" y="1416050"/>
              <a:ext cx="387351" cy="76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013" y="18000"/>
                    <a:pt x="8026" y="14400"/>
                    <a:pt x="11626" y="10800"/>
                  </a:cubicBezTo>
                  <a:cubicBezTo>
                    <a:pt x="15226" y="7200"/>
                    <a:pt x="18413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" name="Line"/>
            <p:cNvSpPr/>
            <p:nvPr/>
          </p:nvSpPr>
          <p:spPr>
            <a:xfrm>
              <a:off x="4916218" y="1587500"/>
              <a:ext cx="104045" cy="257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404" fill="norm" stroke="1" extrusionOk="0">
                  <a:moveTo>
                    <a:pt x="5683" y="0"/>
                  </a:moveTo>
                  <a:cubicBezTo>
                    <a:pt x="4387" y="4741"/>
                    <a:pt x="3091" y="9483"/>
                    <a:pt x="2227" y="12380"/>
                  </a:cubicBezTo>
                  <a:cubicBezTo>
                    <a:pt x="1363" y="15278"/>
                    <a:pt x="931" y="16332"/>
                    <a:pt x="499" y="17561"/>
                  </a:cubicBezTo>
                  <a:cubicBezTo>
                    <a:pt x="67" y="18790"/>
                    <a:pt x="-365" y="20195"/>
                    <a:pt x="499" y="20898"/>
                  </a:cubicBezTo>
                  <a:cubicBezTo>
                    <a:pt x="1363" y="21600"/>
                    <a:pt x="3523" y="21600"/>
                    <a:pt x="7195" y="20722"/>
                  </a:cubicBezTo>
                  <a:cubicBezTo>
                    <a:pt x="10867" y="19844"/>
                    <a:pt x="16051" y="18088"/>
                    <a:pt x="21235" y="1633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" name="Line"/>
            <p:cNvSpPr/>
            <p:nvPr/>
          </p:nvSpPr>
          <p:spPr>
            <a:xfrm>
              <a:off x="4867862" y="1701800"/>
              <a:ext cx="133351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029" y="18000"/>
                    <a:pt x="2057" y="14400"/>
                    <a:pt x="5657" y="10800"/>
                  </a:cubicBezTo>
                  <a:cubicBezTo>
                    <a:pt x="9257" y="7200"/>
                    <a:pt x="15429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" name="Line"/>
            <p:cNvSpPr/>
            <p:nvPr/>
          </p:nvSpPr>
          <p:spPr>
            <a:xfrm>
              <a:off x="5039312" y="1663700"/>
              <a:ext cx="133351" cy="150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8" fill="norm" stroke="1" extrusionOk="0">
                  <a:moveTo>
                    <a:pt x="0" y="5400"/>
                  </a:moveTo>
                  <a:cubicBezTo>
                    <a:pt x="1371" y="4500"/>
                    <a:pt x="2743" y="3600"/>
                    <a:pt x="3943" y="3750"/>
                  </a:cubicBezTo>
                  <a:cubicBezTo>
                    <a:pt x="5143" y="3900"/>
                    <a:pt x="6171" y="5100"/>
                    <a:pt x="7200" y="7200"/>
                  </a:cubicBezTo>
                  <a:cubicBezTo>
                    <a:pt x="8229" y="9300"/>
                    <a:pt x="9257" y="12300"/>
                    <a:pt x="9771" y="14550"/>
                  </a:cubicBezTo>
                  <a:cubicBezTo>
                    <a:pt x="10286" y="16800"/>
                    <a:pt x="10286" y="18300"/>
                    <a:pt x="9600" y="19500"/>
                  </a:cubicBezTo>
                  <a:cubicBezTo>
                    <a:pt x="8914" y="20700"/>
                    <a:pt x="7543" y="21600"/>
                    <a:pt x="6857" y="21300"/>
                  </a:cubicBezTo>
                  <a:cubicBezTo>
                    <a:pt x="6171" y="21000"/>
                    <a:pt x="6171" y="19500"/>
                    <a:pt x="6686" y="16950"/>
                  </a:cubicBezTo>
                  <a:cubicBezTo>
                    <a:pt x="7200" y="14400"/>
                    <a:pt x="8229" y="10800"/>
                    <a:pt x="10800" y="7800"/>
                  </a:cubicBezTo>
                  <a:cubicBezTo>
                    <a:pt x="13371" y="4800"/>
                    <a:pt x="17486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" name="Line"/>
            <p:cNvSpPr/>
            <p:nvPr/>
          </p:nvSpPr>
          <p:spPr>
            <a:xfrm>
              <a:off x="5198703" y="1641386"/>
              <a:ext cx="259710" cy="15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0930" fill="norm" stroke="1" extrusionOk="0">
                  <a:moveTo>
                    <a:pt x="1527" y="1258"/>
                  </a:moveTo>
                  <a:cubicBezTo>
                    <a:pt x="1001" y="3750"/>
                    <a:pt x="474" y="6242"/>
                    <a:pt x="210" y="8319"/>
                  </a:cubicBezTo>
                  <a:cubicBezTo>
                    <a:pt x="-53" y="10396"/>
                    <a:pt x="-53" y="12058"/>
                    <a:pt x="123" y="14273"/>
                  </a:cubicBezTo>
                  <a:cubicBezTo>
                    <a:pt x="298" y="16488"/>
                    <a:pt x="649" y="19258"/>
                    <a:pt x="1264" y="20365"/>
                  </a:cubicBezTo>
                  <a:cubicBezTo>
                    <a:pt x="1879" y="21473"/>
                    <a:pt x="2757" y="20919"/>
                    <a:pt x="3723" y="18981"/>
                  </a:cubicBezTo>
                  <a:cubicBezTo>
                    <a:pt x="4688" y="17042"/>
                    <a:pt x="5742" y="13719"/>
                    <a:pt x="6445" y="11365"/>
                  </a:cubicBezTo>
                  <a:cubicBezTo>
                    <a:pt x="7147" y="9011"/>
                    <a:pt x="7498" y="7627"/>
                    <a:pt x="7674" y="8181"/>
                  </a:cubicBezTo>
                  <a:cubicBezTo>
                    <a:pt x="7849" y="8735"/>
                    <a:pt x="7849" y="11227"/>
                    <a:pt x="7937" y="13165"/>
                  </a:cubicBezTo>
                  <a:cubicBezTo>
                    <a:pt x="8025" y="15104"/>
                    <a:pt x="8201" y="16488"/>
                    <a:pt x="8727" y="17181"/>
                  </a:cubicBezTo>
                  <a:cubicBezTo>
                    <a:pt x="9254" y="17873"/>
                    <a:pt x="10132" y="17873"/>
                    <a:pt x="11274" y="16627"/>
                  </a:cubicBezTo>
                  <a:cubicBezTo>
                    <a:pt x="12415" y="15381"/>
                    <a:pt x="13820" y="12888"/>
                    <a:pt x="14874" y="10258"/>
                  </a:cubicBezTo>
                  <a:cubicBezTo>
                    <a:pt x="15927" y="7627"/>
                    <a:pt x="16630" y="4858"/>
                    <a:pt x="16718" y="2919"/>
                  </a:cubicBezTo>
                  <a:cubicBezTo>
                    <a:pt x="16806" y="981"/>
                    <a:pt x="16279" y="-127"/>
                    <a:pt x="15664" y="11"/>
                  </a:cubicBezTo>
                  <a:cubicBezTo>
                    <a:pt x="15049" y="150"/>
                    <a:pt x="14347" y="1535"/>
                    <a:pt x="13732" y="3335"/>
                  </a:cubicBezTo>
                  <a:cubicBezTo>
                    <a:pt x="13118" y="5135"/>
                    <a:pt x="12591" y="7350"/>
                    <a:pt x="12327" y="9427"/>
                  </a:cubicBezTo>
                  <a:cubicBezTo>
                    <a:pt x="12064" y="11504"/>
                    <a:pt x="12064" y="13442"/>
                    <a:pt x="12591" y="14688"/>
                  </a:cubicBezTo>
                  <a:cubicBezTo>
                    <a:pt x="13118" y="15935"/>
                    <a:pt x="14171" y="16488"/>
                    <a:pt x="15752" y="16488"/>
                  </a:cubicBezTo>
                  <a:cubicBezTo>
                    <a:pt x="17332" y="16488"/>
                    <a:pt x="19440" y="15935"/>
                    <a:pt x="21547" y="1538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" name="Line"/>
            <p:cNvSpPr/>
            <p:nvPr/>
          </p:nvSpPr>
          <p:spPr>
            <a:xfrm>
              <a:off x="5770067" y="1479549"/>
              <a:ext cx="81620" cy="33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21459" fill="norm" stroke="1" extrusionOk="0">
                  <a:moveTo>
                    <a:pt x="18145" y="0"/>
                  </a:moveTo>
                  <a:cubicBezTo>
                    <a:pt x="14822" y="1476"/>
                    <a:pt x="11499" y="2952"/>
                    <a:pt x="8453" y="5836"/>
                  </a:cubicBezTo>
                  <a:cubicBezTo>
                    <a:pt x="5406" y="8720"/>
                    <a:pt x="2637" y="13014"/>
                    <a:pt x="1253" y="15563"/>
                  </a:cubicBezTo>
                  <a:cubicBezTo>
                    <a:pt x="-132" y="18112"/>
                    <a:pt x="-132" y="18917"/>
                    <a:pt x="145" y="19655"/>
                  </a:cubicBezTo>
                  <a:cubicBezTo>
                    <a:pt x="422" y="20393"/>
                    <a:pt x="976" y="21063"/>
                    <a:pt x="2637" y="21332"/>
                  </a:cubicBezTo>
                  <a:cubicBezTo>
                    <a:pt x="4299" y="21600"/>
                    <a:pt x="7068" y="21466"/>
                    <a:pt x="10114" y="20728"/>
                  </a:cubicBezTo>
                  <a:cubicBezTo>
                    <a:pt x="13160" y="19990"/>
                    <a:pt x="16483" y="18648"/>
                    <a:pt x="18422" y="17642"/>
                  </a:cubicBezTo>
                  <a:cubicBezTo>
                    <a:pt x="20360" y="16636"/>
                    <a:pt x="20914" y="15965"/>
                    <a:pt x="21191" y="15294"/>
                  </a:cubicBezTo>
                  <a:cubicBezTo>
                    <a:pt x="21468" y="14624"/>
                    <a:pt x="21468" y="13953"/>
                    <a:pt x="20637" y="13282"/>
                  </a:cubicBezTo>
                  <a:cubicBezTo>
                    <a:pt x="19806" y="12611"/>
                    <a:pt x="18145" y="11940"/>
                    <a:pt x="15653" y="11538"/>
                  </a:cubicBezTo>
                  <a:cubicBezTo>
                    <a:pt x="13160" y="11135"/>
                    <a:pt x="9837" y="11001"/>
                    <a:pt x="7899" y="11404"/>
                  </a:cubicBezTo>
                  <a:cubicBezTo>
                    <a:pt x="5960" y="11806"/>
                    <a:pt x="5406" y="12745"/>
                    <a:pt x="4853" y="1368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" name="Line"/>
            <p:cNvSpPr/>
            <p:nvPr/>
          </p:nvSpPr>
          <p:spPr>
            <a:xfrm>
              <a:off x="5921962" y="1417046"/>
              <a:ext cx="304801" cy="386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6" fill="norm" stroke="1" extrusionOk="0">
                  <a:moveTo>
                    <a:pt x="1350" y="14384"/>
                  </a:moveTo>
                  <a:cubicBezTo>
                    <a:pt x="900" y="15558"/>
                    <a:pt x="450" y="16732"/>
                    <a:pt x="225" y="17671"/>
                  </a:cubicBezTo>
                  <a:cubicBezTo>
                    <a:pt x="0" y="18610"/>
                    <a:pt x="0" y="19315"/>
                    <a:pt x="0" y="19960"/>
                  </a:cubicBezTo>
                  <a:cubicBezTo>
                    <a:pt x="0" y="20606"/>
                    <a:pt x="0" y="21193"/>
                    <a:pt x="375" y="21369"/>
                  </a:cubicBezTo>
                  <a:cubicBezTo>
                    <a:pt x="750" y="21545"/>
                    <a:pt x="1500" y="21310"/>
                    <a:pt x="2325" y="20723"/>
                  </a:cubicBezTo>
                  <a:cubicBezTo>
                    <a:pt x="3150" y="20136"/>
                    <a:pt x="4050" y="19197"/>
                    <a:pt x="4725" y="18493"/>
                  </a:cubicBezTo>
                  <a:cubicBezTo>
                    <a:pt x="5400" y="17788"/>
                    <a:pt x="5850" y="17319"/>
                    <a:pt x="6300" y="17612"/>
                  </a:cubicBezTo>
                  <a:cubicBezTo>
                    <a:pt x="6750" y="17906"/>
                    <a:pt x="7200" y="18962"/>
                    <a:pt x="7800" y="19491"/>
                  </a:cubicBezTo>
                  <a:cubicBezTo>
                    <a:pt x="8400" y="20019"/>
                    <a:pt x="9150" y="20019"/>
                    <a:pt x="10125" y="19315"/>
                  </a:cubicBezTo>
                  <a:cubicBezTo>
                    <a:pt x="11100" y="18610"/>
                    <a:pt x="12300" y="17202"/>
                    <a:pt x="13725" y="14384"/>
                  </a:cubicBezTo>
                  <a:cubicBezTo>
                    <a:pt x="15150" y="11567"/>
                    <a:pt x="16800" y="7341"/>
                    <a:pt x="17775" y="4934"/>
                  </a:cubicBezTo>
                  <a:cubicBezTo>
                    <a:pt x="18750" y="2528"/>
                    <a:pt x="19050" y="1941"/>
                    <a:pt x="19275" y="1295"/>
                  </a:cubicBezTo>
                  <a:cubicBezTo>
                    <a:pt x="19500" y="649"/>
                    <a:pt x="19650" y="-55"/>
                    <a:pt x="19575" y="4"/>
                  </a:cubicBezTo>
                  <a:cubicBezTo>
                    <a:pt x="19500" y="62"/>
                    <a:pt x="19200" y="884"/>
                    <a:pt x="18600" y="2821"/>
                  </a:cubicBezTo>
                  <a:cubicBezTo>
                    <a:pt x="18000" y="4758"/>
                    <a:pt x="17100" y="7810"/>
                    <a:pt x="16425" y="10393"/>
                  </a:cubicBezTo>
                  <a:cubicBezTo>
                    <a:pt x="15750" y="12975"/>
                    <a:pt x="15300" y="15088"/>
                    <a:pt x="15075" y="16438"/>
                  </a:cubicBezTo>
                  <a:cubicBezTo>
                    <a:pt x="14850" y="17788"/>
                    <a:pt x="14850" y="18375"/>
                    <a:pt x="15075" y="18962"/>
                  </a:cubicBezTo>
                  <a:cubicBezTo>
                    <a:pt x="15300" y="19549"/>
                    <a:pt x="15750" y="20136"/>
                    <a:pt x="16350" y="20312"/>
                  </a:cubicBezTo>
                  <a:cubicBezTo>
                    <a:pt x="16950" y="20488"/>
                    <a:pt x="17700" y="20254"/>
                    <a:pt x="18600" y="19491"/>
                  </a:cubicBezTo>
                  <a:cubicBezTo>
                    <a:pt x="19500" y="18728"/>
                    <a:pt x="20550" y="17436"/>
                    <a:pt x="21600" y="1614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" name="Line"/>
            <p:cNvSpPr/>
            <p:nvPr/>
          </p:nvSpPr>
          <p:spPr>
            <a:xfrm>
              <a:off x="6112462" y="1581150"/>
              <a:ext cx="127001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" name="Line"/>
            <p:cNvSpPr/>
            <p:nvPr/>
          </p:nvSpPr>
          <p:spPr>
            <a:xfrm>
              <a:off x="6684688" y="1612899"/>
              <a:ext cx="196125" cy="179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009" fill="norm" stroke="1" extrusionOk="0">
                  <a:moveTo>
                    <a:pt x="1314" y="2979"/>
                  </a:moveTo>
                  <a:cubicBezTo>
                    <a:pt x="1546" y="1490"/>
                    <a:pt x="1778" y="0"/>
                    <a:pt x="1778" y="0"/>
                  </a:cubicBezTo>
                  <a:cubicBezTo>
                    <a:pt x="1778" y="0"/>
                    <a:pt x="1546" y="1490"/>
                    <a:pt x="1197" y="4469"/>
                  </a:cubicBezTo>
                  <a:cubicBezTo>
                    <a:pt x="849" y="7448"/>
                    <a:pt x="385" y="11917"/>
                    <a:pt x="152" y="14772"/>
                  </a:cubicBezTo>
                  <a:cubicBezTo>
                    <a:pt x="-80" y="17628"/>
                    <a:pt x="-80" y="18869"/>
                    <a:pt x="385" y="19862"/>
                  </a:cubicBezTo>
                  <a:cubicBezTo>
                    <a:pt x="849" y="20855"/>
                    <a:pt x="1778" y="21600"/>
                    <a:pt x="3520" y="20359"/>
                  </a:cubicBezTo>
                  <a:cubicBezTo>
                    <a:pt x="5262" y="19117"/>
                    <a:pt x="7817" y="15890"/>
                    <a:pt x="9443" y="13283"/>
                  </a:cubicBezTo>
                  <a:cubicBezTo>
                    <a:pt x="11068" y="10676"/>
                    <a:pt x="11765" y="8690"/>
                    <a:pt x="12230" y="6952"/>
                  </a:cubicBezTo>
                  <a:cubicBezTo>
                    <a:pt x="12694" y="5214"/>
                    <a:pt x="12926" y="3724"/>
                    <a:pt x="13043" y="3724"/>
                  </a:cubicBezTo>
                  <a:cubicBezTo>
                    <a:pt x="13159" y="3724"/>
                    <a:pt x="13159" y="5214"/>
                    <a:pt x="13159" y="7076"/>
                  </a:cubicBezTo>
                  <a:cubicBezTo>
                    <a:pt x="13159" y="8938"/>
                    <a:pt x="13159" y="11172"/>
                    <a:pt x="13507" y="12910"/>
                  </a:cubicBezTo>
                  <a:cubicBezTo>
                    <a:pt x="13855" y="14648"/>
                    <a:pt x="14552" y="15890"/>
                    <a:pt x="15946" y="16138"/>
                  </a:cubicBezTo>
                  <a:cubicBezTo>
                    <a:pt x="17339" y="16386"/>
                    <a:pt x="19430" y="15641"/>
                    <a:pt x="21520" y="1489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" name="Line"/>
            <p:cNvSpPr/>
            <p:nvPr/>
          </p:nvSpPr>
          <p:spPr>
            <a:xfrm>
              <a:off x="6885943" y="1599798"/>
              <a:ext cx="91343" cy="165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5" h="21111" fill="norm" stroke="1" extrusionOk="0">
                  <a:moveTo>
                    <a:pt x="3228" y="4911"/>
                  </a:moveTo>
                  <a:cubicBezTo>
                    <a:pt x="1756" y="11121"/>
                    <a:pt x="283" y="17331"/>
                    <a:pt x="37" y="17466"/>
                  </a:cubicBezTo>
                  <a:cubicBezTo>
                    <a:pt x="-208" y="17601"/>
                    <a:pt x="774" y="11661"/>
                    <a:pt x="2492" y="7746"/>
                  </a:cubicBezTo>
                  <a:cubicBezTo>
                    <a:pt x="4210" y="3831"/>
                    <a:pt x="6665" y="1941"/>
                    <a:pt x="9365" y="861"/>
                  </a:cubicBezTo>
                  <a:cubicBezTo>
                    <a:pt x="12065" y="-219"/>
                    <a:pt x="15010" y="-489"/>
                    <a:pt x="17219" y="1266"/>
                  </a:cubicBezTo>
                  <a:cubicBezTo>
                    <a:pt x="19428" y="3021"/>
                    <a:pt x="20901" y="6801"/>
                    <a:pt x="21147" y="10446"/>
                  </a:cubicBezTo>
                  <a:cubicBezTo>
                    <a:pt x="21392" y="14091"/>
                    <a:pt x="20410" y="17601"/>
                    <a:pt x="19428" y="2111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" name="Line"/>
            <p:cNvSpPr/>
            <p:nvPr/>
          </p:nvSpPr>
          <p:spPr>
            <a:xfrm>
              <a:off x="7083946" y="1441449"/>
              <a:ext cx="88967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600" fill="norm" stroke="1" extrusionOk="0">
                  <a:moveTo>
                    <a:pt x="3029" y="0"/>
                  </a:moveTo>
                  <a:cubicBezTo>
                    <a:pt x="3029" y="4480"/>
                    <a:pt x="3029" y="8960"/>
                    <a:pt x="3029" y="11680"/>
                  </a:cubicBezTo>
                  <a:cubicBezTo>
                    <a:pt x="3029" y="14400"/>
                    <a:pt x="3029" y="15360"/>
                    <a:pt x="2778" y="16240"/>
                  </a:cubicBezTo>
                  <a:cubicBezTo>
                    <a:pt x="2527" y="17120"/>
                    <a:pt x="2025" y="17920"/>
                    <a:pt x="1271" y="17920"/>
                  </a:cubicBezTo>
                  <a:cubicBezTo>
                    <a:pt x="518" y="17920"/>
                    <a:pt x="-487" y="17120"/>
                    <a:pt x="266" y="15760"/>
                  </a:cubicBezTo>
                  <a:cubicBezTo>
                    <a:pt x="1020" y="14400"/>
                    <a:pt x="3532" y="12480"/>
                    <a:pt x="6043" y="10960"/>
                  </a:cubicBezTo>
                  <a:cubicBezTo>
                    <a:pt x="8555" y="9440"/>
                    <a:pt x="11066" y="8320"/>
                    <a:pt x="13578" y="7600"/>
                  </a:cubicBezTo>
                  <a:cubicBezTo>
                    <a:pt x="16090" y="6880"/>
                    <a:pt x="18601" y="6560"/>
                    <a:pt x="19857" y="6800"/>
                  </a:cubicBezTo>
                  <a:cubicBezTo>
                    <a:pt x="21113" y="7040"/>
                    <a:pt x="21113" y="7840"/>
                    <a:pt x="20862" y="9120"/>
                  </a:cubicBezTo>
                  <a:cubicBezTo>
                    <a:pt x="20611" y="10400"/>
                    <a:pt x="20108" y="12160"/>
                    <a:pt x="19104" y="13360"/>
                  </a:cubicBezTo>
                  <a:cubicBezTo>
                    <a:pt x="18099" y="14560"/>
                    <a:pt x="16592" y="15200"/>
                    <a:pt x="14583" y="15600"/>
                  </a:cubicBezTo>
                  <a:cubicBezTo>
                    <a:pt x="12573" y="16000"/>
                    <a:pt x="10062" y="16160"/>
                    <a:pt x="8304" y="15840"/>
                  </a:cubicBezTo>
                  <a:cubicBezTo>
                    <a:pt x="6546" y="15520"/>
                    <a:pt x="5541" y="14720"/>
                    <a:pt x="5792" y="14640"/>
                  </a:cubicBezTo>
                  <a:cubicBezTo>
                    <a:pt x="6043" y="14560"/>
                    <a:pt x="7550" y="15200"/>
                    <a:pt x="10313" y="16480"/>
                  </a:cubicBezTo>
                  <a:cubicBezTo>
                    <a:pt x="13076" y="17760"/>
                    <a:pt x="17094" y="19680"/>
                    <a:pt x="21113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" name="Line"/>
            <p:cNvSpPr/>
            <p:nvPr/>
          </p:nvSpPr>
          <p:spPr>
            <a:xfrm>
              <a:off x="7090362" y="1644650"/>
              <a:ext cx="6351" cy="127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" name="Line"/>
            <p:cNvSpPr/>
            <p:nvPr/>
          </p:nvSpPr>
          <p:spPr>
            <a:xfrm>
              <a:off x="7211517" y="1546138"/>
              <a:ext cx="93804" cy="212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2" h="21502" fill="norm" stroke="1" extrusionOk="0">
                  <a:moveTo>
                    <a:pt x="1325" y="4821"/>
                  </a:moveTo>
                  <a:cubicBezTo>
                    <a:pt x="1325" y="9312"/>
                    <a:pt x="1325" y="13803"/>
                    <a:pt x="1085" y="16583"/>
                  </a:cubicBezTo>
                  <a:cubicBezTo>
                    <a:pt x="845" y="19363"/>
                    <a:pt x="365" y="20433"/>
                    <a:pt x="125" y="20219"/>
                  </a:cubicBezTo>
                  <a:cubicBezTo>
                    <a:pt x="-115" y="20005"/>
                    <a:pt x="-115" y="18508"/>
                    <a:pt x="1085" y="15193"/>
                  </a:cubicBezTo>
                  <a:cubicBezTo>
                    <a:pt x="2285" y="11878"/>
                    <a:pt x="4685" y="6746"/>
                    <a:pt x="6845" y="3752"/>
                  </a:cubicBezTo>
                  <a:cubicBezTo>
                    <a:pt x="9005" y="757"/>
                    <a:pt x="10925" y="-98"/>
                    <a:pt x="12605" y="9"/>
                  </a:cubicBezTo>
                  <a:cubicBezTo>
                    <a:pt x="14285" y="116"/>
                    <a:pt x="15725" y="1185"/>
                    <a:pt x="17405" y="4179"/>
                  </a:cubicBezTo>
                  <a:cubicBezTo>
                    <a:pt x="19085" y="7173"/>
                    <a:pt x="21005" y="12092"/>
                    <a:pt x="21245" y="15300"/>
                  </a:cubicBezTo>
                  <a:cubicBezTo>
                    <a:pt x="21485" y="18508"/>
                    <a:pt x="20045" y="20005"/>
                    <a:pt x="18605" y="2150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" name="Line"/>
            <p:cNvSpPr/>
            <p:nvPr/>
          </p:nvSpPr>
          <p:spPr>
            <a:xfrm>
              <a:off x="7373995" y="1583031"/>
              <a:ext cx="92233" cy="174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6" h="20918" fill="norm" stroke="1" extrusionOk="0">
                  <a:moveTo>
                    <a:pt x="13440" y="2823"/>
                  </a:moveTo>
                  <a:cubicBezTo>
                    <a:pt x="14880" y="1807"/>
                    <a:pt x="16320" y="790"/>
                    <a:pt x="15840" y="282"/>
                  </a:cubicBezTo>
                  <a:cubicBezTo>
                    <a:pt x="15360" y="-226"/>
                    <a:pt x="12960" y="-226"/>
                    <a:pt x="10080" y="1807"/>
                  </a:cubicBezTo>
                  <a:cubicBezTo>
                    <a:pt x="7200" y="3840"/>
                    <a:pt x="3840" y="7906"/>
                    <a:pt x="1920" y="11336"/>
                  </a:cubicBezTo>
                  <a:cubicBezTo>
                    <a:pt x="0" y="14767"/>
                    <a:pt x="-480" y="17562"/>
                    <a:pt x="480" y="19214"/>
                  </a:cubicBezTo>
                  <a:cubicBezTo>
                    <a:pt x="1440" y="20866"/>
                    <a:pt x="3840" y="21374"/>
                    <a:pt x="7200" y="20485"/>
                  </a:cubicBezTo>
                  <a:cubicBezTo>
                    <a:pt x="10560" y="19595"/>
                    <a:pt x="14880" y="17308"/>
                    <a:pt x="17520" y="14640"/>
                  </a:cubicBezTo>
                  <a:cubicBezTo>
                    <a:pt x="20160" y="11972"/>
                    <a:pt x="21120" y="8922"/>
                    <a:pt x="20880" y="6889"/>
                  </a:cubicBezTo>
                  <a:cubicBezTo>
                    <a:pt x="20640" y="4856"/>
                    <a:pt x="19200" y="3840"/>
                    <a:pt x="17280" y="3332"/>
                  </a:cubicBezTo>
                  <a:cubicBezTo>
                    <a:pt x="15360" y="2823"/>
                    <a:pt x="12960" y="2823"/>
                    <a:pt x="11520" y="3586"/>
                  </a:cubicBezTo>
                  <a:cubicBezTo>
                    <a:pt x="10080" y="4348"/>
                    <a:pt x="9600" y="5873"/>
                    <a:pt x="9120" y="739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" name="Line"/>
            <p:cNvSpPr/>
            <p:nvPr/>
          </p:nvSpPr>
          <p:spPr>
            <a:xfrm>
              <a:off x="7516538" y="1593849"/>
              <a:ext cx="210044" cy="162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472" fill="norm" stroke="1" extrusionOk="0">
                  <a:moveTo>
                    <a:pt x="2518" y="0"/>
                  </a:moveTo>
                  <a:cubicBezTo>
                    <a:pt x="1654" y="2805"/>
                    <a:pt x="790" y="5610"/>
                    <a:pt x="358" y="8696"/>
                  </a:cubicBezTo>
                  <a:cubicBezTo>
                    <a:pt x="-74" y="11782"/>
                    <a:pt x="-74" y="15148"/>
                    <a:pt x="142" y="17532"/>
                  </a:cubicBezTo>
                  <a:cubicBezTo>
                    <a:pt x="358" y="19917"/>
                    <a:pt x="790" y="21319"/>
                    <a:pt x="1978" y="21460"/>
                  </a:cubicBezTo>
                  <a:cubicBezTo>
                    <a:pt x="3166" y="21600"/>
                    <a:pt x="5110" y="20478"/>
                    <a:pt x="6406" y="19216"/>
                  </a:cubicBezTo>
                  <a:cubicBezTo>
                    <a:pt x="7702" y="17953"/>
                    <a:pt x="8350" y="16551"/>
                    <a:pt x="8890" y="15148"/>
                  </a:cubicBezTo>
                  <a:cubicBezTo>
                    <a:pt x="9430" y="13745"/>
                    <a:pt x="9862" y="12343"/>
                    <a:pt x="10186" y="12483"/>
                  </a:cubicBezTo>
                  <a:cubicBezTo>
                    <a:pt x="10510" y="12623"/>
                    <a:pt x="10726" y="14306"/>
                    <a:pt x="11266" y="15709"/>
                  </a:cubicBezTo>
                  <a:cubicBezTo>
                    <a:pt x="11806" y="17112"/>
                    <a:pt x="12670" y="18234"/>
                    <a:pt x="14182" y="18374"/>
                  </a:cubicBezTo>
                  <a:cubicBezTo>
                    <a:pt x="15694" y="18514"/>
                    <a:pt x="17854" y="17673"/>
                    <a:pt x="19258" y="15429"/>
                  </a:cubicBezTo>
                  <a:cubicBezTo>
                    <a:pt x="20662" y="13184"/>
                    <a:pt x="21310" y="9538"/>
                    <a:pt x="21418" y="7013"/>
                  </a:cubicBezTo>
                  <a:cubicBezTo>
                    <a:pt x="21526" y="4488"/>
                    <a:pt x="21094" y="3086"/>
                    <a:pt x="20338" y="2525"/>
                  </a:cubicBezTo>
                  <a:cubicBezTo>
                    <a:pt x="19582" y="1964"/>
                    <a:pt x="18502" y="2244"/>
                    <a:pt x="17422" y="252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" name="Line"/>
            <p:cNvSpPr/>
            <p:nvPr/>
          </p:nvSpPr>
          <p:spPr>
            <a:xfrm>
              <a:off x="7776695" y="1582147"/>
              <a:ext cx="155324" cy="176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479" fill="norm" stroke="1" extrusionOk="0">
                  <a:moveTo>
                    <a:pt x="1677" y="4508"/>
                  </a:moveTo>
                  <a:cubicBezTo>
                    <a:pt x="1385" y="7079"/>
                    <a:pt x="1094" y="9650"/>
                    <a:pt x="802" y="12093"/>
                  </a:cubicBezTo>
                  <a:cubicBezTo>
                    <a:pt x="510" y="14536"/>
                    <a:pt x="218" y="16850"/>
                    <a:pt x="72" y="17365"/>
                  </a:cubicBezTo>
                  <a:cubicBezTo>
                    <a:pt x="-74" y="17879"/>
                    <a:pt x="-74" y="16593"/>
                    <a:pt x="802" y="14022"/>
                  </a:cubicBezTo>
                  <a:cubicBezTo>
                    <a:pt x="1677" y="11450"/>
                    <a:pt x="3429" y="7593"/>
                    <a:pt x="5472" y="4765"/>
                  </a:cubicBezTo>
                  <a:cubicBezTo>
                    <a:pt x="7515" y="1936"/>
                    <a:pt x="9850" y="136"/>
                    <a:pt x="12331" y="8"/>
                  </a:cubicBezTo>
                  <a:cubicBezTo>
                    <a:pt x="14812" y="-121"/>
                    <a:pt x="17440" y="1422"/>
                    <a:pt x="19045" y="5150"/>
                  </a:cubicBezTo>
                  <a:cubicBezTo>
                    <a:pt x="20650" y="8879"/>
                    <a:pt x="21234" y="14793"/>
                    <a:pt x="21380" y="17879"/>
                  </a:cubicBezTo>
                  <a:cubicBezTo>
                    <a:pt x="21526" y="20965"/>
                    <a:pt x="21234" y="21222"/>
                    <a:pt x="20942" y="2147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" name="Line"/>
            <p:cNvSpPr/>
            <p:nvPr/>
          </p:nvSpPr>
          <p:spPr>
            <a:xfrm>
              <a:off x="327612" y="3176411"/>
              <a:ext cx="177240" cy="499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21153" fill="norm" stroke="1" extrusionOk="0">
                  <a:moveTo>
                    <a:pt x="0" y="6124"/>
                  </a:moveTo>
                  <a:cubicBezTo>
                    <a:pt x="0" y="9889"/>
                    <a:pt x="0" y="13653"/>
                    <a:pt x="0" y="16566"/>
                  </a:cubicBezTo>
                  <a:cubicBezTo>
                    <a:pt x="0" y="19479"/>
                    <a:pt x="0" y="21540"/>
                    <a:pt x="254" y="21092"/>
                  </a:cubicBezTo>
                  <a:cubicBezTo>
                    <a:pt x="508" y="20644"/>
                    <a:pt x="1016" y="17686"/>
                    <a:pt x="1271" y="14594"/>
                  </a:cubicBezTo>
                  <a:cubicBezTo>
                    <a:pt x="1525" y="11502"/>
                    <a:pt x="1525" y="8275"/>
                    <a:pt x="1906" y="5945"/>
                  </a:cubicBezTo>
                  <a:cubicBezTo>
                    <a:pt x="2287" y="3615"/>
                    <a:pt x="3049" y="2181"/>
                    <a:pt x="3939" y="1329"/>
                  </a:cubicBezTo>
                  <a:cubicBezTo>
                    <a:pt x="4828" y="478"/>
                    <a:pt x="5845" y="209"/>
                    <a:pt x="7115" y="74"/>
                  </a:cubicBezTo>
                  <a:cubicBezTo>
                    <a:pt x="8386" y="-60"/>
                    <a:pt x="9911" y="-60"/>
                    <a:pt x="12198" y="478"/>
                  </a:cubicBezTo>
                  <a:cubicBezTo>
                    <a:pt x="14485" y="1016"/>
                    <a:pt x="17534" y="2091"/>
                    <a:pt x="19313" y="3525"/>
                  </a:cubicBezTo>
                  <a:cubicBezTo>
                    <a:pt x="21092" y="4959"/>
                    <a:pt x="21600" y="6752"/>
                    <a:pt x="21092" y="8096"/>
                  </a:cubicBezTo>
                  <a:cubicBezTo>
                    <a:pt x="20584" y="9440"/>
                    <a:pt x="19059" y="10337"/>
                    <a:pt x="16899" y="11009"/>
                  </a:cubicBezTo>
                  <a:cubicBezTo>
                    <a:pt x="14739" y="11681"/>
                    <a:pt x="11944" y="12129"/>
                    <a:pt x="9529" y="12353"/>
                  </a:cubicBezTo>
                  <a:cubicBezTo>
                    <a:pt x="7115" y="12577"/>
                    <a:pt x="5082" y="12577"/>
                    <a:pt x="4574" y="12443"/>
                  </a:cubicBezTo>
                  <a:cubicBezTo>
                    <a:pt x="4066" y="12308"/>
                    <a:pt x="5082" y="12040"/>
                    <a:pt x="6099" y="117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" name="Line"/>
            <p:cNvSpPr/>
            <p:nvPr/>
          </p:nvSpPr>
          <p:spPr>
            <a:xfrm>
              <a:off x="524462" y="3473450"/>
              <a:ext cx="88901" cy="127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" name="Line"/>
            <p:cNvSpPr/>
            <p:nvPr/>
          </p:nvSpPr>
          <p:spPr>
            <a:xfrm>
              <a:off x="535616" y="3479800"/>
              <a:ext cx="84097" cy="139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1" h="21600" fill="norm" stroke="1" extrusionOk="0">
                  <a:moveTo>
                    <a:pt x="20931" y="0"/>
                  </a:moveTo>
                  <a:cubicBezTo>
                    <a:pt x="13555" y="5564"/>
                    <a:pt x="6180" y="11127"/>
                    <a:pt x="2755" y="14727"/>
                  </a:cubicBezTo>
                  <a:cubicBezTo>
                    <a:pt x="-669" y="18327"/>
                    <a:pt x="-142" y="19964"/>
                    <a:pt x="38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" name="Line"/>
            <p:cNvSpPr/>
            <p:nvPr/>
          </p:nvSpPr>
          <p:spPr>
            <a:xfrm>
              <a:off x="365712" y="2969369"/>
              <a:ext cx="146051" cy="161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1" fill="norm" stroke="1" extrusionOk="0">
                  <a:moveTo>
                    <a:pt x="0" y="21361"/>
                  </a:moveTo>
                  <a:cubicBezTo>
                    <a:pt x="3130" y="15470"/>
                    <a:pt x="6261" y="9579"/>
                    <a:pt x="8296" y="5792"/>
                  </a:cubicBezTo>
                  <a:cubicBezTo>
                    <a:pt x="10330" y="2005"/>
                    <a:pt x="11270" y="322"/>
                    <a:pt x="12209" y="42"/>
                  </a:cubicBezTo>
                  <a:cubicBezTo>
                    <a:pt x="13148" y="-239"/>
                    <a:pt x="14087" y="883"/>
                    <a:pt x="15652" y="3969"/>
                  </a:cubicBezTo>
                  <a:cubicBezTo>
                    <a:pt x="17217" y="7055"/>
                    <a:pt x="19409" y="12104"/>
                    <a:pt x="21600" y="171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" name="Line"/>
            <p:cNvSpPr/>
            <p:nvPr/>
          </p:nvSpPr>
          <p:spPr>
            <a:xfrm>
              <a:off x="708092" y="3164720"/>
              <a:ext cx="114821" cy="340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4" h="21448" fill="norm" stroke="1" extrusionOk="0">
                  <a:moveTo>
                    <a:pt x="21304" y="3848"/>
                  </a:moveTo>
                  <a:cubicBezTo>
                    <a:pt x="21304" y="3181"/>
                    <a:pt x="21304" y="2515"/>
                    <a:pt x="20911" y="1781"/>
                  </a:cubicBezTo>
                  <a:cubicBezTo>
                    <a:pt x="20519" y="1048"/>
                    <a:pt x="19733" y="248"/>
                    <a:pt x="18359" y="48"/>
                  </a:cubicBezTo>
                  <a:cubicBezTo>
                    <a:pt x="16984" y="-152"/>
                    <a:pt x="15020" y="248"/>
                    <a:pt x="12075" y="1848"/>
                  </a:cubicBezTo>
                  <a:cubicBezTo>
                    <a:pt x="9129" y="3448"/>
                    <a:pt x="5202" y="6248"/>
                    <a:pt x="2846" y="9381"/>
                  </a:cubicBezTo>
                  <a:cubicBezTo>
                    <a:pt x="489" y="12515"/>
                    <a:pt x="-296" y="15981"/>
                    <a:pt x="97" y="18048"/>
                  </a:cubicBezTo>
                  <a:cubicBezTo>
                    <a:pt x="489" y="20115"/>
                    <a:pt x="2060" y="20781"/>
                    <a:pt x="4024" y="21115"/>
                  </a:cubicBezTo>
                  <a:cubicBezTo>
                    <a:pt x="5988" y="21448"/>
                    <a:pt x="8344" y="21448"/>
                    <a:pt x="10700" y="214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" name="Line"/>
            <p:cNvSpPr/>
            <p:nvPr/>
          </p:nvSpPr>
          <p:spPr>
            <a:xfrm>
              <a:off x="854662" y="3257550"/>
              <a:ext cx="152401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8900" y="3323"/>
                  </a:moveTo>
                  <a:cubicBezTo>
                    <a:pt x="19500" y="1662"/>
                    <a:pt x="20100" y="0"/>
                    <a:pt x="20400" y="0"/>
                  </a:cubicBezTo>
                  <a:cubicBezTo>
                    <a:pt x="20700" y="0"/>
                    <a:pt x="20700" y="1662"/>
                    <a:pt x="19650" y="4569"/>
                  </a:cubicBezTo>
                  <a:cubicBezTo>
                    <a:pt x="18600" y="7477"/>
                    <a:pt x="16500" y="11631"/>
                    <a:pt x="14100" y="14677"/>
                  </a:cubicBezTo>
                  <a:cubicBezTo>
                    <a:pt x="11700" y="17723"/>
                    <a:pt x="9000" y="19662"/>
                    <a:pt x="6900" y="20492"/>
                  </a:cubicBezTo>
                  <a:cubicBezTo>
                    <a:pt x="4800" y="21323"/>
                    <a:pt x="3300" y="21046"/>
                    <a:pt x="2100" y="19385"/>
                  </a:cubicBezTo>
                  <a:cubicBezTo>
                    <a:pt x="900" y="17723"/>
                    <a:pt x="0" y="14677"/>
                    <a:pt x="0" y="12600"/>
                  </a:cubicBezTo>
                  <a:cubicBezTo>
                    <a:pt x="0" y="10523"/>
                    <a:pt x="900" y="9415"/>
                    <a:pt x="2850" y="9138"/>
                  </a:cubicBezTo>
                  <a:cubicBezTo>
                    <a:pt x="4800" y="8862"/>
                    <a:pt x="7800" y="9415"/>
                    <a:pt x="11100" y="11631"/>
                  </a:cubicBezTo>
                  <a:cubicBezTo>
                    <a:pt x="14400" y="13846"/>
                    <a:pt x="18000" y="1772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" name="Line"/>
            <p:cNvSpPr/>
            <p:nvPr/>
          </p:nvSpPr>
          <p:spPr>
            <a:xfrm>
              <a:off x="1108662" y="3162300"/>
              <a:ext cx="71065" cy="342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600" fill="norm" stroke="1" extrusionOk="0">
                  <a:moveTo>
                    <a:pt x="0" y="0"/>
                  </a:moveTo>
                  <a:cubicBezTo>
                    <a:pt x="5718" y="2133"/>
                    <a:pt x="11435" y="4267"/>
                    <a:pt x="15247" y="7333"/>
                  </a:cubicBezTo>
                  <a:cubicBezTo>
                    <a:pt x="19059" y="10400"/>
                    <a:pt x="20965" y="14400"/>
                    <a:pt x="21282" y="16800"/>
                  </a:cubicBezTo>
                  <a:cubicBezTo>
                    <a:pt x="21600" y="19200"/>
                    <a:pt x="20329" y="20000"/>
                    <a:pt x="16518" y="20533"/>
                  </a:cubicBezTo>
                  <a:cubicBezTo>
                    <a:pt x="12706" y="21067"/>
                    <a:pt x="6353" y="2133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" name="Line"/>
            <p:cNvSpPr/>
            <p:nvPr/>
          </p:nvSpPr>
          <p:spPr>
            <a:xfrm>
              <a:off x="0" y="4170867"/>
              <a:ext cx="149813" cy="212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2" h="21056" fill="norm" stroke="1" extrusionOk="0">
                  <a:moveTo>
                    <a:pt x="2301" y="8286"/>
                  </a:moveTo>
                  <a:cubicBezTo>
                    <a:pt x="3484" y="8915"/>
                    <a:pt x="4668" y="9544"/>
                    <a:pt x="6591" y="9439"/>
                  </a:cubicBezTo>
                  <a:cubicBezTo>
                    <a:pt x="8515" y="9335"/>
                    <a:pt x="11178" y="8496"/>
                    <a:pt x="12805" y="7447"/>
                  </a:cubicBezTo>
                  <a:cubicBezTo>
                    <a:pt x="14432" y="6399"/>
                    <a:pt x="15024" y="5140"/>
                    <a:pt x="15320" y="3882"/>
                  </a:cubicBezTo>
                  <a:cubicBezTo>
                    <a:pt x="15616" y="2624"/>
                    <a:pt x="15616" y="1366"/>
                    <a:pt x="14876" y="632"/>
                  </a:cubicBezTo>
                  <a:cubicBezTo>
                    <a:pt x="14137" y="-102"/>
                    <a:pt x="12657" y="-312"/>
                    <a:pt x="10142" y="632"/>
                  </a:cubicBezTo>
                  <a:cubicBezTo>
                    <a:pt x="7627" y="1575"/>
                    <a:pt x="4076" y="3672"/>
                    <a:pt x="2005" y="6399"/>
                  </a:cubicBezTo>
                  <a:cubicBezTo>
                    <a:pt x="-66" y="9125"/>
                    <a:pt x="-658" y="12480"/>
                    <a:pt x="821" y="15102"/>
                  </a:cubicBezTo>
                  <a:cubicBezTo>
                    <a:pt x="2301" y="17723"/>
                    <a:pt x="5852" y="19610"/>
                    <a:pt x="9550" y="20449"/>
                  </a:cubicBezTo>
                  <a:cubicBezTo>
                    <a:pt x="13249" y="21288"/>
                    <a:pt x="17095" y="21078"/>
                    <a:pt x="20942" y="208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" name="Line"/>
            <p:cNvSpPr/>
            <p:nvPr/>
          </p:nvSpPr>
          <p:spPr>
            <a:xfrm>
              <a:off x="319145" y="4017433"/>
              <a:ext cx="116686" cy="351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3" h="21487" fill="norm" stroke="1" extrusionOk="0">
                  <a:moveTo>
                    <a:pt x="1543" y="9054"/>
                  </a:moveTo>
                  <a:cubicBezTo>
                    <a:pt x="771" y="11253"/>
                    <a:pt x="0" y="13451"/>
                    <a:pt x="0" y="15327"/>
                  </a:cubicBezTo>
                  <a:cubicBezTo>
                    <a:pt x="0" y="17202"/>
                    <a:pt x="771" y="18754"/>
                    <a:pt x="1350" y="19854"/>
                  </a:cubicBezTo>
                  <a:cubicBezTo>
                    <a:pt x="1929" y="20953"/>
                    <a:pt x="2314" y="21600"/>
                    <a:pt x="2507" y="21471"/>
                  </a:cubicBezTo>
                  <a:cubicBezTo>
                    <a:pt x="2700" y="21341"/>
                    <a:pt x="2700" y="20436"/>
                    <a:pt x="2314" y="17590"/>
                  </a:cubicBezTo>
                  <a:cubicBezTo>
                    <a:pt x="1929" y="14745"/>
                    <a:pt x="1157" y="9959"/>
                    <a:pt x="771" y="6920"/>
                  </a:cubicBezTo>
                  <a:cubicBezTo>
                    <a:pt x="386" y="3880"/>
                    <a:pt x="386" y="2587"/>
                    <a:pt x="771" y="1617"/>
                  </a:cubicBezTo>
                  <a:cubicBezTo>
                    <a:pt x="1157" y="647"/>
                    <a:pt x="1929" y="0"/>
                    <a:pt x="4436" y="0"/>
                  </a:cubicBezTo>
                  <a:cubicBezTo>
                    <a:pt x="6943" y="0"/>
                    <a:pt x="11186" y="647"/>
                    <a:pt x="14657" y="1940"/>
                  </a:cubicBezTo>
                  <a:cubicBezTo>
                    <a:pt x="18129" y="3234"/>
                    <a:pt x="20829" y="5174"/>
                    <a:pt x="21214" y="6790"/>
                  </a:cubicBezTo>
                  <a:cubicBezTo>
                    <a:pt x="21600" y="8407"/>
                    <a:pt x="19671" y="9701"/>
                    <a:pt x="16393" y="10347"/>
                  </a:cubicBezTo>
                  <a:cubicBezTo>
                    <a:pt x="13114" y="10994"/>
                    <a:pt x="8486" y="10994"/>
                    <a:pt x="3857" y="109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" name="Line"/>
            <p:cNvSpPr/>
            <p:nvPr/>
          </p:nvSpPr>
          <p:spPr>
            <a:xfrm>
              <a:off x="552748" y="4038676"/>
              <a:ext cx="232065" cy="299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373" fill="norm" stroke="1" extrusionOk="0">
                  <a:moveTo>
                    <a:pt x="322" y="6792"/>
                  </a:moveTo>
                  <a:cubicBezTo>
                    <a:pt x="322" y="11173"/>
                    <a:pt x="322" y="15553"/>
                    <a:pt x="322" y="18121"/>
                  </a:cubicBezTo>
                  <a:cubicBezTo>
                    <a:pt x="322" y="20689"/>
                    <a:pt x="322" y="21444"/>
                    <a:pt x="224" y="21368"/>
                  </a:cubicBezTo>
                  <a:cubicBezTo>
                    <a:pt x="125" y="21293"/>
                    <a:pt x="-71" y="20387"/>
                    <a:pt x="27" y="17819"/>
                  </a:cubicBezTo>
                  <a:cubicBezTo>
                    <a:pt x="125" y="15251"/>
                    <a:pt x="518" y="11022"/>
                    <a:pt x="813" y="8076"/>
                  </a:cubicBezTo>
                  <a:cubicBezTo>
                    <a:pt x="1107" y="5131"/>
                    <a:pt x="1304" y="3469"/>
                    <a:pt x="1500" y="2261"/>
                  </a:cubicBezTo>
                  <a:cubicBezTo>
                    <a:pt x="1696" y="1052"/>
                    <a:pt x="1893" y="297"/>
                    <a:pt x="2482" y="71"/>
                  </a:cubicBezTo>
                  <a:cubicBezTo>
                    <a:pt x="3071" y="-156"/>
                    <a:pt x="4053" y="146"/>
                    <a:pt x="4936" y="1279"/>
                  </a:cubicBezTo>
                  <a:cubicBezTo>
                    <a:pt x="5820" y="2412"/>
                    <a:pt x="6605" y="4375"/>
                    <a:pt x="7194" y="5810"/>
                  </a:cubicBezTo>
                  <a:cubicBezTo>
                    <a:pt x="7784" y="7245"/>
                    <a:pt x="8176" y="8152"/>
                    <a:pt x="8864" y="8680"/>
                  </a:cubicBezTo>
                  <a:cubicBezTo>
                    <a:pt x="9551" y="9209"/>
                    <a:pt x="10533" y="9360"/>
                    <a:pt x="12005" y="8454"/>
                  </a:cubicBezTo>
                  <a:cubicBezTo>
                    <a:pt x="13478" y="7547"/>
                    <a:pt x="15442" y="5584"/>
                    <a:pt x="16718" y="4149"/>
                  </a:cubicBezTo>
                  <a:cubicBezTo>
                    <a:pt x="17994" y="2714"/>
                    <a:pt x="18584" y="1808"/>
                    <a:pt x="18976" y="2034"/>
                  </a:cubicBezTo>
                  <a:cubicBezTo>
                    <a:pt x="19369" y="2261"/>
                    <a:pt x="19565" y="3620"/>
                    <a:pt x="19762" y="6113"/>
                  </a:cubicBezTo>
                  <a:cubicBezTo>
                    <a:pt x="19958" y="8605"/>
                    <a:pt x="20154" y="12230"/>
                    <a:pt x="20449" y="14496"/>
                  </a:cubicBezTo>
                  <a:cubicBezTo>
                    <a:pt x="20744" y="16761"/>
                    <a:pt x="21136" y="17668"/>
                    <a:pt x="21529" y="185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" name="Line"/>
            <p:cNvSpPr/>
            <p:nvPr/>
          </p:nvSpPr>
          <p:spPr>
            <a:xfrm>
              <a:off x="886412" y="4057649"/>
              <a:ext cx="12701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5838"/>
                    <a:pt x="21600" y="11676"/>
                    <a:pt x="18000" y="15276"/>
                  </a:cubicBezTo>
                  <a:cubicBezTo>
                    <a:pt x="14400" y="18876"/>
                    <a:pt x="7200" y="20238"/>
                    <a:pt x="3600" y="20919"/>
                  </a:cubicBezTo>
                  <a:cubicBezTo>
                    <a:pt x="0" y="21600"/>
                    <a:pt x="0" y="21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" name="Line"/>
            <p:cNvSpPr/>
            <p:nvPr/>
          </p:nvSpPr>
          <p:spPr>
            <a:xfrm>
              <a:off x="899112" y="4006850"/>
              <a:ext cx="158751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864" y="17100"/>
                    <a:pt x="1728" y="12600"/>
                    <a:pt x="5328" y="9000"/>
                  </a:cubicBezTo>
                  <a:cubicBezTo>
                    <a:pt x="8928" y="5400"/>
                    <a:pt x="15264" y="27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" name="Line"/>
            <p:cNvSpPr/>
            <p:nvPr/>
          </p:nvSpPr>
          <p:spPr>
            <a:xfrm>
              <a:off x="918162" y="4152900"/>
              <a:ext cx="120651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" name="Line"/>
            <p:cNvSpPr/>
            <p:nvPr/>
          </p:nvSpPr>
          <p:spPr>
            <a:xfrm>
              <a:off x="1807162" y="3287183"/>
              <a:ext cx="177801" cy="8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914" y="10800"/>
                    <a:pt x="11829" y="0"/>
                    <a:pt x="15429" y="0"/>
                  </a:cubicBezTo>
                  <a:cubicBezTo>
                    <a:pt x="19029" y="0"/>
                    <a:pt x="20314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" name="Line"/>
            <p:cNvSpPr/>
            <p:nvPr/>
          </p:nvSpPr>
          <p:spPr>
            <a:xfrm>
              <a:off x="1851612" y="3429000"/>
              <a:ext cx="12065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" name="Line"/>
            <p:cNvSpPr/>
            <p:nvPr/>
          </p:nvSpPr>
          <p:spPr>
            <a:xfrm>
              <a:off x="2753312" y="2959100"/>
              <a:ext cx="15694" cy="27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16200" y="0"/>
                  </a:moveTo>
                  <a:cubicBezTo>
                    <a:pt x="18900" y="4856"/>
                    <a:pt x="21600" y="9712"/>
                    <a:pt x="18900" y="13312"/>
                  </a:cubicBezTo>
                  <a:cubicBezTo>
                    <a:pt x="16200" y="16912"/>
                    <a:pt x="8100" y="1925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" name="Line"/>
            <p:cNvSpPr/>
            <p:nvPr/>
          </p:nvSpPr>
          <p:spPr>
            <a:xfrm>
              <a:off x="2588212" y="3314700"/>
              <a:ext cx="36195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042" y="18000"/>
                    <a:pt x="8084" y="14400"/>
                    <a:pt x="11684" y="10800"/>
                  </a:cubicBezTo>
                  <a:cubicBezTo>
                    <a:pt x="15284" y="7200"/>
                    <a:pt x="18442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" name="Line"/>
            <p:cNvSpPr/>
            <p:nvPr/>
          </p:nvSpPr>
          <p:spPr>
            <a:xfrm>
              <a:off x="2675221" y="3458338"/>
              <a:ext cx="173342" cy="216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042" fill="norm" stroke="1" extrusionOk="0">
                  <a:moveTo>
                    <a:pt x="4136" y="3320"/>
                  </a:moveTo>
                  <a:cubicBezTo>
                    <a:pt x="3616" y="6406"/>
                    <a:pt x="3095" y="9492"/>
                    <a:pt x="2835" y="12166"/>
                  </a:cubicBezTo>
                  <a:cubicBezTo>
                    <a:pt x="2575" y="14840"/>
                    <a:pt x="2575" y="17103"/>
                    <a:pt x="2184" y="18749"/>
                  </a:cubicBezTo>
                  <a:cubicBezTo>
                    <a:pt x="1794" y="20394"/>
                    <a:pt x="1013" y="21423"/>
                    <a:pt x="493" y="20909"/>
                  </a:cubicBezTo>
                  <a:cubicBezTo>
                    <a:pt x="-28" y="20394"/>
                    <a:pt x="-288" y="18337"/>
                    <a:pt x="493" y="14943"/>
                  </a:cubicBezTo>
                  <a:cubicBezTo>
                    <a:pt x="1273" y="11549"/>
                    <a:pt x="3095" y="6817"/>
                    <a:pt x="4396" y="4040"/>
                  </a:cubicBezTo>
                  <a:cubicBezTo>
                    <a:pt x="5698" y="1263"/>
                    <a:pt x="6478" y="440"/>
                    <a:pt x="8170" y="132"/>
                  </a:cubicBezTo>
                  <a:cubicBezTo>
                    <a:pt x="9861" y="-177"/>
                    <a:pt x="12464" y="29"/>
                    <a:pt x="14546" y="1057"/>
                  </a:cubicBezTo>
                  <a:cubicBezTo>
                    <a:pt x="16628" y="2086"/>
                    <a:pt x="18189" y="3937"/>
                    <a:pt x="18970" y="6097"/>
                  </a:cubicBezTo>
                  <a:cubicBezTo>
                    <a:pt x="19751" y="8257"/>
                    <a:pt x="19751" y="10726"/>
                    <a:pt x="19751" y="12474"/>
                  </a:cubicBezTo>
                  <a:cubicBezTo>
                    <a:pt x="19751" y="14223"/>
                    <a:pt x="19751" y="15252"/>
                    <a:pt x="20011" y="15252"/>
                  </a:cubicBezTo>
                  <a:cubicBezTo>
                    <a:pt x="20271" y="15252"/>
                    <a:pt x="20792" y="14223"/>
                    <a:pt x="21312" y="131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" name="Line"/>
            <p:cNvSpPr/>
            <p:nvPr/>
          </p:nvSpPr>
          <p:spPr>
            <a:xfrm>
              <a:off x="3195985" y="3003549"/>
              <a:ext cx="268528" cy="320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8" h="21548" fill="norm" stroke="1" extrusionOk="0">
                  <a:moveTo>
                    <a:pt x="20396" y="0"/>
                  </a:moveTo>
                  <a:cubicBezTo>
                    <a:pt x="16852" y="1279"/>
                    <a:pt x="13308" y="2558"/>
                    <a:pt x="11199" y="3411"/>
                  </a:cubicBezTo>
                  <a:cubicBezTo>
                    <a:pt x="9089" y="4263"/>
                    <a:pt x="8414" y="4689"/>
                    <a:pt x="7571" y="5329"/>
                  </a:cubicBezTo>
                  <a:cubicBezTo>
                    <a:pt x="6727" y="5968"/>
                    <a:pt x="5714" y="6821"/>
                    <a:pt x="5714" y="7389"/>
                  </a:cubicBezTo>
                  <a:cubicBezTo>
                    <a:pt x="5714" y="7958"/>
                    <a:pt x="6727" y="8242"/>
                    <a:pt x="8414" y="8384"/>
                  </a:cubicBezTo>
                  <a:cubicBezTo>
                    <a:pt x="10102" y="8526"/>
                    <a:pt x="12464" y="8526"/>
                    <a:pt x="13983" y="8739"/>
                  </a:cubicBezTo>
                  <a:cubicBezTo>
                    <a:pt x="15502" y="8953"/>
                    <a:pt x="16177" y="9379"/>
                    <a:pt x="16177" y="9876"/>
                  </a:cubicBezTo>
                  <a:cubicBezTo>
                    <a:pt x="16177" y="10374"/>
                    <a:pt x="15502" y="10942"/>
                    <a:pt x="13308" y="12150"/>
                  </a:cubicBezTo>
                  <a:cubicBezTo>
                    <a:pt x="11114" y="13358"/>
                    <a:pt x="7402" y="15205"/>
                    <a:pt x="4955" y="16413"/>
                  </a:cubicBezTo>
                  <a:cubicBezTo>
                    <a:pt x="2508" y="17621"/>
                    <a:pt x="1327" y="18189"/>
                    <a:pt x="652" y="18829"/>
                  </a:cubicBezTo>
                  <a:cubicBezTo>
                    <a:pt x="-23" y="19468"/>
                    <a:pt x="-192" y="20179"/>
                    <a:pt x="230" y="20676"/>
                  </a:cubicBezTo>
                  <a:cubicBezTo>
                    <a:pt x="652" y="21174"/>
                    <a:pt x="1664" y="21458"/>
                    <a:pt x="4870" y="21529"/>
                  </a:cubicBezTo>
                  <a:cubicBezTo>
                    <a:pt x="8077" y="21600"/>
                    <a:pt x="13477" y="21458"/>
                    <a:pt x="16599" y="21387"/>
                  </a:cubicBezTo>
                  <a:cubicBezTo>
                    <a:pt x="19721" y="21316"/>
                    <a:pt x="20564" y="21316"/>
                    <a:pt x="21408" y="213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" name="Line"/>
            <p:cNvSpPr/>
            <p:nvPr/>
          </p:nvSpPr>
          <p:spPr>
            <a:xfrm>
              <a:off x="3820112" y="3035300"/>
              <a:ext cx="6351" cy="266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4629"/>
                    <a:pt x="14400" y="9257"/>
                    <a:pt x="18000" y="12857"/>
                  </a:cubicBezTo>
                  <a:cubicBezTo>
                    <a:pt x="21600" y="16457"/>
                    <a:pt x="21600" y="1902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" name="Line"/>
            <p:cNvSpPr/>
            <p:nvPr/>
          </p:nvSpPr>
          <p:spPr>
            <a:xfrm>
              <a:off x="3699462" y="3023542"/>
              <a:ext cx="247651" cy="49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9" fill="norm" stroke="1" extrusionOk="0">
                  <a:moveTo>
                    <a:pt x="0" y="21199"/>
                  </a:moveTo>
                  <a:cubicBezTo>
                    <a:pt x="0" y="16699"/>
                    <a:pt x="0" y="12199"/>
                    <a:pt x="1846" y="8149"/>
                  </a:cubicBezTo>
                  <a:cubicBezTo>
                    <a:pt x="3692" y="4099"/>
                    <a:pt x="7385" y="499"/>
                    <a:pt x="10985" y="49"/>
                  </a:cubicBezTo>
                  <a:cubicBezTo>
                    <a:pt x="14585" y="-401"/>
                    <a:pt x="18092" y="2299"/>
                    <a:pt x="21600" y="49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" name="Line"/>
            <p:cNvSpPr/>
            <p:nvPr/>
          </p:nvSpPr>
          <p:spPr>
            <a:xfrm>
              <a:off x="3699947" y="3308349"/>
              <a:ext cx="234466" cy="43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247" fill="norm" stroke="1" extrusionOk="0">
                  <a:moveTo>
                    <a:pt x="1692" y="15429"/>
                  </a:moveTo>
                  <a:cubicBezTo>
                    <a:pt x="727" y="17486"/>
                    <a:pt x="-237" y="19543"/>
                    <a:pt x="52" y="20571"/>
                  </a:cubicBezTo>
                  <a:cubicBezTo>
                    <a:pt x="342" y="21600"/>
                    <a:pt x="1884" y="21600"/>
                    <a:pt x="5067" y="19543"/>
                  </a:cubicBezTo>
                  <a:cubicBezTo>
                    <a:pt x="8249" y="17486"/>
                    <a:pt x="13070" y="13371"/>
                    <a:pt x="16059" y="9771"/>
                  </a:cubicBezTo>
                  <a:cubicBezTo>
                    <a:pt x="19049" y="6171"/>
                    <a:pt x="20206" y="3086"/>
                    <a:pt x="2136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" name="Line"/>
            <p:cNvSpPr/>
            <p:nvPr/>
          </p:nvSpPr>
          <p:spPr>
            <a:xfrm>
              <a:off x="4085461" y="2983936"/>
              <a:ext cx="153752" cy="337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2" h="21501" fill="norm" stroke="1" extrusionOk="0">
                  <a:moveTo>
                    <a:pt x="21202" y="441"/>
                  </a:moveTo>
                  <a:cubicBezTo>
                    <a:pt x="18575" y="171"/>
                    <a:pt x="15948" y="-99"/>
                    <a:pt x="14051" y="36"/>
                  </a:cubicBezTo>
                  <a:cubicBezTo>
                    <a:pt x="12153" y="171"/>
                    <a:pt x="10986" y="711"/>
                    <a:pt x="8797" y="2601"/>
                  </a:cubicBezTo>
                  <a:cubicBezTo>
                    <a:pt x="6607" y="4491"/>
                    <a:pt x="3397" y="7731"/>
                    <a:pt x="1645" y="10634"/>
                  </a:cubicBezTo>
                  <a:cubicBezTo>
                    <a:pt x="-106" y="13536"/>
                    <a:pt x="-398" y="16101"/>
                    <a:pt x="478" y="17856"/>
                  </a:cubicBezTo>
                  <a:cubicBezTo>
                    <a:pt x="1353" y="19611"/>
                    <a:pt x="3397" y="20556"/>
                    <a:pt x="5878" y="21029"/>
                  </a:cubicBezTo>
                  <a:cubicBezTo>
                    <a:pt x="8359" y="21501"/>
                    <a:pt x="11278" y="21501"/>
                    <a:pt x="14197" y="215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" name="Line"/>
            <p:cNvSpPr/>
            <p:nvPr/>
          </p:nvSpPr>
          <p:spPr>
            <a:xfrm>
              <a:off x="4339007" y="3041650"/>
              <a:ext cx="135156" cy="22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1600" fill="norm" stroke="1" extrusionOk="0">
                  <a:moveTo>
                    <a:pt x="284" y="0"/>
                  </a:moveTo>
                  <a:cubicBezTo>
                    <a:pt x="-49" y="1029"/>
                    <a:pt x="-381" y="2057"/>
                    <a:pt x="1114" y="4320"/>
                  </a:cubicBezTo>
                  <a:cubicBezTo>
                    <a:pt x="2610" y="6583"/>
                    <a:pt x="5933" y="10080"/>
                    <a:pt x="9588" y="13166"/>
                  </a:cubicBezTo>
                  <a:cubicBezTo>
                    <a:pt x="13244" y="16251"/>
                    <a:pt x="17231" y="18926"/>
                    <a:pt x="2121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" name="Line"/>
            <p:cNvSpPr/>
            <p:nvPr/>
          </p:nvSpPr>
          <p:spPr>
            <a:xfrm>
              <a:off x="4347162" y="2997200"/>
              <a:ext cx="127001" cy="292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280" y="4070"/>
                    <a:pt x="12960" y="8139"/>
                    <a:pt x="9360" y="11739"/>
                  </a:cubicBezTo>
                  <a:cubicBezTo>
                    <a:pt x="5760" y="15339"/>
                    <a:pt x="2880" y="1847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" name="Line"/>
            <p:cNvSpPr/>
            <p:nvPr/>
          </p:nvSpPr>
          <p:spPr>
            <a:xfrm>
              <a:off x="4550362" y="3219450"/>
              <a:ext cx="1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" name="Line"/>
            <p:cNvSpPr/>
            <p:nvPr/>
          </p:nvSpPr>
          <p:spPr>
            <a:xfrm>
              <a:off x="4544012" y="3128105"/>
              <a:ext cx="40258" cy="30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1" h="19164" fill="norm" stroke="1" extrusionOk="0">
                  <a:moveTo>
                    <a:pt x="6480" y="1559"/>
                  </a:moveTo>
                  <a:cubicBezTo>
                    <a:pt x="6480" y="8309"/>
                    <a:pt x="6480" y="15059"/>
                    <a:pt x="9180" y="17759"/>
                  </a:cubicBezTo>
                  <a:cubicBezTo>
                    <a:pt x="11880" y="20459"/>
                    <a:pt x="17280" y="19109"/>
                    <a:pt x="19440" y="15059"/>
                  </a:cubicBezTo>
                  <a:cubicBezTo>
                    <a:pt x="21600" y="11009"/>
                    <a:pt x="20520" y="4259"/>
                    <a:pt x="16740" y="1559"/>
                  </a:cubicBezTo>
                  <a:cubicBezTo>
                    <a:pt x="12960" y="-1141"/>
                    <a:pt x="6480" y="209"/>
                    <a:pt x="0" y="15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" name="Line"/>
            <p:cNvSpPr/>
            <p:nvPr/>
          </p:nvSpPr>
          <p:spPr>
            <a:xfrm>
              <a:off x="4715462" y="3130550"/>
              <a:ext cx="1270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" name="Line"/>
            <p:cNvSpPr/>
            <p:nvPr/>
          </p:nvSpPr>
          <p:spPr>
            <a:xfrm>
              <a:off x="4734512" y="3200400"/>
              <a:ext cx="1143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" name="Line"/>
            <p:cNvSpPr/>
            <p:nvPr/>
          </p:nvSpPr>
          <p:spPr>
            <a:xfrm>
              <a:off x="4969897" y="3067050"/>
              <a:ext cx="183716" cy="158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4" h="21600" fill="norm" stroke="1" extrusionOk="0">
                  <a:moveTo>
                    <a:pt x="21304" y="0"/>
                  </a:moveTo>
                  <a:cubicBezTo>
                    <a:pt x="19831" y="2880"/>
                    <a:pt x="18359" y="5760"/>
                    <a:pt x="16149" y="8784"/>
                  </a:cubicBezTo>
                  <a:cubicBezTo>
                    <a:pt x="13940" y="11808"/>
                    <a:pt x="10995" y="14976"/>
                    <a:pt x="8909" y="16848"/>
                  </a:cubicBezTo>
                  <a:cubicBezTo>
                    <a:pt x="6822" y="18720"/>
                    <a:pt x="5595" y="19296"/>
                    <a:pt x="4368" y="19584"/>
                  </a:cubicBezTo>
                  <a:cubicBezTo>
                    <a:pt x="3140" y="19872"/>
                    <a:pt x="1913" y="19872"/>
                    <a:pt x="1054" y="19152"/>
                  </a:cubicBezTo>
                  <a:cubicBezTo>
                    <a:pt x="195" y="18432"/>
                    <a:pt x="-296" y="16992"/>
                    <a:pt x="195" y="15840"/>
                  </a:cubicBezTo>
                  <a:cubicBezTo>
                    <a:pt x="686" y="14688"/>
                    <a:pt x="2159" y="13824"/>
                    <a:pt x="5472" y="14832"/>
                  </a:cubicBezTo>
                  <a:cubicBezTo>
                    <a:pt x="8786" y="15840"/>
                    <a:pt x="13940" y="18720"/>
                    <a:pt x="1909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" name="Line"/>
            <p:cNvSpPr/>
            <p:nvPr/>
          </p:nvSpPr>
          <p:spPr>
            <a:xfrm>
              <a:off x="5204412" y="2940050"/>
              <a:ext cx="106184" cy="361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5" h="21600" fill="norm" stroke="1" extrusionOk="0">
                  <a:moveTo>
                    <a:pt x="6113" y="0"/>
                  </a:moveTo>
                  <a:cubicBezTo>
                    <a:pt x="11819" y="3284"/>
                    <a:pt x="17525" y="6568"/>
                    <a:pt x="19562" y="9537"/>
                  </a:cubicBezTo>
                  <a:cubicBezTo>
                    <a:pt x="21600" y="12505"/>
                    <a:pt x="19970" y="15158"/>
                    <a:pt x="16098" y="17116"/>
                  </a:cubicBezTo>
                  <a:cubicBezTo>
                    <a:pt x="12226" y="19074"/>
                    <a:pt x="6113" y="2033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" name="Line"/>
            <p:cNvSpPr/>
            <p:nvPr/>
          </p:nvSpPr>
          <p:spPr>
            <a:xfrm>
              <a:off x="3274012" y="3517900"/>
              <a:ext cx="19051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" name="Line"/>
            <p:cNvSpPr/>
            <p:nvPr/>
          </p:nvSpPr>
          <p:spPr>
            <a:xfrm>
              <a:off x="3286712" y="3448050"/>
              <a:ext cx="635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" name="Line"/>
            <p:cNvSpPr/>
            <p:nvPr/>
          </p:nvSpPr>
          <p:spPr>
            <a:xfrm>
              <a:off x="3337512" y="3498850"/>
              <a:ext cx="889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" name="Line"/>
            <p:cNvSpPr/>
            <p:nvPr/>
          </p:nvSpPr>
          <p:spPr>
            <a:xfrm>
              <a:off x="3362912" y="3594100"/>
              <a:ext cx="5715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" name="Line"/>
            <p:cNvSpPr/>
            <p:nvPr/>
          </p:nvSpPr>
          <p:spPr>
            <a:xfrm>
              <a:off x="3515312" y="3511550"/>
              <a:ext cx="1" cy="133350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" name="Line"/>
            <p:cNvSpPr/>
            <p:nvPr/>
          </p:nvSpPr>
          <p:spPr>
            <a:xfrm>
              <a:off x="3312112" y="2834726"/>
              <a:ext cx="107951" cy="136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95" fill="norm" stroke="1" extrusionOk="0">
                  <a:moveTo>
                    <a:pt x="0" y="4370"/>
                  </a:moveTo>
                  <a:cubicBezTo>
                    <a:pt x="0" y="7864"/>
                    <a:pt x="0" y="11359"/>
                    <a:pt x="0" y="14376"/>
                  </a:cubicBezTo>
                  <a:cubicBezTo>
                    <a:pt x="0" y="17394"/>
                    <a:pt x="0" y="19935"/>
                    <a:pt x="0" y="20412"/>
                  </a:cubicBezTo>
                  <a:cubicBezTo>
                    <a:pt x="0" y="20888"/>
                    <a:pt x="0" y="19300"/>
                    <a:pt x="1059" y="16441"/>
                  </a:cubicBezTo>
                  <a:cubicBezTo>
                    <a:pt x="2118" y="13582"/>
                    <a:pt x="4235" y="9453"/>
                    <a:pt x="5929" y="6594"/>
                  </a:cubicBezTo>
                  <a:cubicBezTo>
                    <a:pt x="7624" y="3735"/>
                    <a:pt x="8894" y="2147"/>
                    <a:pt x="10588" y="1035"/>
                  </a:cubicBezTo>
                  <a:cubicBezTo>
                    <a:pt x="12282" y="-77"/>
                    <a:pt x="14400" y="-712"/>
                    <a:pt x="16306" y="1353"/>
                  </a:cubicBezTo>
                  <a:cubicBezTo>
                    <a:pt x="18212" y="3417"/>
                    <a:pt x="19906" y="8182"/>
                    <a:pt x="21600" y="129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" name="Line"/>
            <p:cNvSpPr/>
            <p:nvPr/>
          </p:nvSpPr>
          <p:spPr>
            <a:xfrm>
              <a:off x="5617162" y="3060699"/>
              <a:ext cx="63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" name="Line"/>
            <p:cNvSpPr/>
            <p:nvPr/>
          </p:nvSpPr>
          <p:spPr>
            <a:xfrm>
              <a:off x="5604462" y="3244850"/>
              <a:ext cx="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" name="Line"/>
            <p:cNvSpPr/>
            <p:nvPr/>
          </p:nvSpPr>
          <p:spPr>
            <a:xfrm>
              <a:off x="6034145" y="2877360"/>
              <a:ext cx="106162" cy="450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460" fill="norm" stroke="1" extrusionOk="0">
                  <a:moveTo>
                    <a:pt x="20753" y="1778"/>
                  </a:moveTo>
                  <a:cubicBezTo>
                    <a:pt x="21176" y="1273"/>
                    <a:pt x="21600" y="768"/>
                    <a:pt x="20753" y="415"/>
                  </a:cubicBezTo>
                  <a:cubicBezTo>
                    <a:pt x="19906" y="62"/>
                    <a:pt x="17788" y="-140"/>
                    <a:pt x="14400" y="112"/>
                  </a:cubicBezTo>
                  <a:cubicBezTo>
                    <a:pt x="11012" y="365"/>
                    <a:pt x="6353" y="1071"/>
                    <a:pt x="3600" y="2636"/>
                  </a:cubicBezTo>
                  <a:cubicBezTo>
                    <a:pt x="847" y="4200"/>
                    <a:pt x="0" y="6623"/>
                    <a:pt x="0" y="9247"/>
                  </a:cubicBezTo>
                  <a:cubicBezTo>
                    <a:pt x="0" y="11871"/>
                    <a:pt x="847" y="14697"/>
                    <a:pt x="2118" y="16767"/>
                  </a:cubicBezTo>
                  <a:cubicBezTo>
                    <a:pt x="3388" y="18836"/>
                    <a:pt x="5082" y="20148"/>
                    <a:pt x="6776" y="214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" name="Line"/>
            <p:cNvSpPr/>
            <p:nvPr/>
          </p:nvSpPr>
          <p:spPr>
            <a:xfrm>
              <a:off x="5953712" y="3143250"/>
              <a:ext cx="146051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635" y="15200"/>
                    <a:pt x="11270" y="8800"/>
                    <a:pt x="14870" y="5200"/>
                  </a:cubicBezTo>
                  <a:cubicBezTo>
                    <a:pt x="18470" y="1600"/>
                    <a:pt x="20035" y="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" name="Line"/>
            <p:cNvSpPr/>
            <p:nvPr/>
          </p:nvSpPr>
          <p:spPr>
            <a:xfrm>
              <a:off x="6144212" y="3105150"/>
              <a:ext cx="171451" cy="178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2" fill="norm" stroke="1" extrusionOk="0">
                  <a:moveTo>
                    <a:pt x="0" y="2287"/>
                  </a:moveTo>
                  <a:cubicBezTo>
                    <a:pt x="1600" y="2033"/>
                    <a:pt x="3200" y="1779"/>
                    <a:pt x="4933" y="2922"/>
                  </a:cubicBezTo>
                  <a:cubicBezTo>
                    <a:pt x="6667" y="4066"/>
                    <a:pt x="8533" y="6607"/>
                    <a:pt x="9733" y="9402"/>
                  </a:cubicBezTo>
                  <a:cubicBezTo>
                    <a:pt x="10933" y="12198"/>
                    <a:pt x="11467" y="15247"/>
                    <a:pt x="11733" y="17534"/>
                  </a:cubicBezTo>
                  <a:cubicBezTo>
                    <a:pt x="12000" y="19821"/>
                    <a:pt x="12000" y="21346"/>
                    <a:pt x="11733" y="21473"/>
                  </a:cubicBezTo>
                  <a:cubicBezTo>
                    <a:pt x="11467" y="21600"/>
                    <a:pt x="10933" y="20329"/>
                    <a:pt x="11067" y="17661"/>
                  </a:cubicBezTo>
                  <a:cubicBezTo>
                    <a:pt x="11200" y="14993"/>
                    <a:pt x="12000" y="10927"/>
                    <a:pt x="13867" y="7751"/>
                  </a:cubicBezTo>
                  <a:cubicBezTo>
                    <a:pt x="15733" y="4574"/>
                    <a:pt x="18667" y="228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" name="Line"/>
            <p:cNvSpPr/>
            <p:nvPr/>
          </p:nvSpPr>
          <p:spPr>
            <a:xfrm>
              <a:off x="6316987" y="3101212"/>
              <a:ext cx="151076" cy="185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323" fill="norm" stroke="1" extrusionOk="0">
                  <a:moveTo>
                    <a:pt x="15112" y="3363"/>
                  </a:moveTo>
                  <a:cubicBezTo>
                    <a:pt x="14212" y="1907"/>
                    <a:pt x="13312" y="451"/>
                    <a:pt x="12262" y="87"/>
                  </a:cubicBezTo>
                  <a:cubicBezTo>
                    <a:pt x="11212" y="-277"/>
                    <a:pt x="10012" y="451"/>
                    <a:pt x="7912" y="3121"/>
                  </a:cubicBezTo>
                  <a:cubicBezTo>
                    <a:pt x="5812" y="5790"/>
                    <a:pt x="2812" y="10402"/>
                    <a:pt x="1312" y="13435"/>
                  </a:cubicBezTo>
                  <a:cubicBezTo>
                    <a:pt x="-188" y="16469"/>
                    <a:pt x="-188" y="17925"/>
                    <a:pt x="262" y="19139"/>
                  </a:cubicBezTo>
                  <a:cubicBezTo>
                    <a:pt x="712" y="20352"/>
                    <a:pt x="1612" y="21323"/>
                    <a:pt x="2662" y="21323"/>
                  </a:cubicBezTo>
                  <a:cubicBezTo>
                    <a:pt x="3712" y="21323"/>
                    <a:pt x="4912" y="20352"/>
                    <a:pt x="6712" y="17925"/>
                  </a:cubicBezTo>
                  <a:cubicBezTo>
                    <a:pt x="8512" y="15498"/>
                    <a:pt x="10912" y="11615"/>
                    <a:pt x="12262" y="8945"/>
                  </a:cubicBezTo>
                  <a:cubicBezTo>
                    <a:pt x="13612" y="6276"/>
                    <a:pt x="13912" y="4820"/>
                    <a:pt x="14062" y="4941"/>
                  </a:cubicBezTo>
                  <a:cubicBezTo>
                    <a:pt x="14212" y="5062"/>
                    <a:pt x="14212" y="6761"/>
                    <a:pt x="14662" y="9188"/>
                  </a:cubicBezTo>
                  <a:cubicBezTo>
                    <a:pt x="15112" y="11615"/>
                    <a:pt x="16012" y="14770"/>
                    <a:pt x="17212" y="16348"/>
                  </a:cubicBezTo>
                  <a:cubicBezTo>
                    <a:pt x="18412" y="17925"/>
                    <a:pt x="19912" y="17925"/>
                    <a:pt x="21412" y="179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" name="Line"/>
            <p:cNvSpPr/>
            <p:nvPr/>
          </p:nvSpPr>
          <p:spPr>
            <a:xfrm>
              <a:off x="6521796" y="3109518"/>
              <a:ext cx="92317" cy="180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0" h="21151" fill="norm" stroke="1" extrusionOk="0">
                  <a:moveTo>
                    <a:pt x="21410" y="3212"/>
                  </a:moveTo>
                  <a:cubicBezTo>
                    <a:pt x="20428" y="1970"/>
                    <a:pt x="19446" y="729"/>
                    <a:pt x="17728" y="233"/>
                  </a:cubicBezTo>
                  <a:cubicBezTo>
                    <a:pt x="16010" y="-264"/>
                    <a:pt x="13555" y="-16"/>
                    <a:pt x="10855" y="1474"/>
                  </a:cubicBezTo>
                  <a:cubicBezTo>
                    <a:pt x="8155" y="2964"/>
                    <a:pt x="5210" y="5695"/>
                    <a:pt x="3246" y="8426"/>
                  </a:cubicBezTo>
                  <a:cubicBezTo>
                    <a:pt x="1283" y="11157"/>
                    <a:pt x="301" y="13888"/>
                    <a:pt x="55" y="15874"/>
                  </a:cubicBezTo>
                  <a:cubicBezTo>
                    <a:pt x="-190" y="17860"/>
                    <a:pt x="301" y="19102"/>
                    <a:pt x="3001" y="19970"/>
                  </a:cubicBezTo>
                  <a:cubicBezTo>
                    <a:pt x="5701" y="20839"/>
                    <a:pt x="10610" y="21336"/>
                    <a:pt x="14046" y="21088"/>
                  </a:cubicBezTo>
                  <a:cubicBezTo>
                    <a:pt x="17483" y="20839"/>
                    <a:pt x="19446" y="19846"/>
                    <a:pt x="21410" y="188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" name="Line"/>
            <p:cNvSpPr/>
            <p:nvPr/>
          </p:nvSpPr>
          <p:spPr>
            <a:xfrm>
              <a:off x="6668382" y="2844800"/>
              <a:ext cx="104481" cy="435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1484" fill="norm" stroke="1" extrusionOk="0">
                  <a:moveTo>
                    <a:pt x="21324" y="0"/>
                  </a:moveTo>
                  <a:cubicBezTo>
                    <a:pt x="17868" y="1461"/>
                    <a:pt x="14412" y="2922"/>
                    <a:pt x="11388" y="5426"/>
                  </a:cubicBezTo>
                  <a:cubicBezTo>
                    <a:pt x="8364" y="7930"/>
                    <a:pt x="5772" y="11478"/>
                    <a:pt x="3828" y="14087"/>
                  </a:cubicBezTo>
                  <a:cubicBezTo>
                    <a:pt x="1884" y="16696"/>
                    <a:pt x="588" y="18365"/>
                    <a:pt x="156" y="19513"/>
                  </a:cubicBezTo>
                  <a:cubicBezTo>
                    <a:pt x="-276" y="20661"/>
                    <a:pt x="156" y="21287"/>
                    <a:pt x="1884" y="21443"/>
                  </a:cubicBezTo>
                  <a:cubicBezTo>
                    <a:pt x="3612" y="21600"/>
                    <a:pt x="6636" y="21287"/>
                    <a:pt x="9012" y="20765"/>
                  </a:cubicBezTo>
                  <a:cubicBezTo>
                    <a:pt x="11388" y="20243"/>
                    <a:pt x="13116" y="19513"/>
                    <a:pt x="14844" y="187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" name="Line"/>
            <p:cNvSpPr/>
            <p:nvPr/>
          </p:nvSpPr>
          <p:spPr>
            <a:xfrm>
              <a:off x="6630718" y="3022600"/>
              <a:ext cx="199295" cy="224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8" h="21600" fill="norm" stroke="1" extrusionOk="0">
                  <a:moveTo>
                    <a:pt x="263" y="14060"/>
                  </a:moveTo>
                  <a:cubicBezTo>
                    <a:pt x="35" y="13042"/>
                    <a:pt x="-192" y="12023"/>
                    <a:pt x="263" y="11309"/>
                  </a:cubicBezTo>
                  <a:cubicBezTo>
                    <a:pt x="717" y="10596"/>
                    <a:pt x="1854" y="10189"/>
                    <a:pt x="3901" y="9679"/>
                  </a:cubicBezTo>
                  <a:cubicBezTo>
                    <a:pt x="5947" y="9170"/>
                    <a:pt x="8903" y="8558"/>
                    <a:pt x="10949" y="8253"/>
                  </a:cubicBezTo>
                  <a:cubicBezTo>
                    <a:pt x="12995" y="7947"/>
                    <a:pt x="14132" y="7947"/>
                    <a:pt x="15155" y="9883"/>
                  </a:cubicBezTo>
                  <a:cubicBezTo>
                    <a:pt x="16179" y="11819"/>
                    <a:pt x="17088" y="15691"/>
                    <a:pt x="17543" y="18136"/>
                  </a:cubicBezTo>
                  <a:cubicBezTo>
                    <a:pt x="17997" y="20581"/>
                    <a:pt x="17997" y="21600"/>
                    <a:pt x="18225" y="21600"/>
                  </a:cubicBezTo>
                  <a:cubicBezTo>
                    <a:pt x="18452" y="21600"/>
                    <a:pt x="18907" y="20581"/>
                    <a:pt x="19248" y="17321"/>
                  </a:cubicBezTo>
                  <a:cubicBezTo>
                    <a:pt x="19589" y="14060"/>
                    <a:pt x="19816" y="8558"/>
                    <a:pt x="20157" y="5298"/>
                  </a:cubicBezTo>
                  <a:cubicBezTo>
                    <a:pt x="20499" y="2038"/>
                    <a:pt x="20953" y="1019"/>
                    <a:pt x="2140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" name="Line"/>
            <p:cNvSpPr/>
            <p:nvPr/>
          </p:nvSpPr>
          <p:spPr>
            <a:xfrm>
              <a:off x="6853209" y="3124200"/>
              <a:ext cx="67967" cy="134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9" h="21063" fill="norm" stroke="1" extrusionOk="0">
                  <a:moveTo>
                    <a:pt x="17814" y="0"/>
                  </a:moveTo>
                  <a:cubicBezTo>
                    <a:pt x="14637" y="332"/>
                    <a:pt x="11461" y="665"/>
                    <a:pt x="8284" y="3323"/>
                  </a:cubicBezTo>
                  <a:cubicBezTo>
                    <a:pt x="5108" y="5982"/>
                    <a:pt x="1931" y="10966"/>
                    <a:pt x="661" y="14289"/>
                  </a:cubicBezTo>
                  <a:cubicBezTo>
                    <a:pt x="-610" y="17612"/>
                    <a:pt x="25" y="19274"/>
                    <a:pt x="1931" y="20271"/>
                  </a:cubicBezTo>
                  <a:cubicBezTo>
                    <a:pt x="3837" y="21268"/>
                    <a:pt x="7014" y="21600"/>
                    <a:pt x="10508" y="19606"/>
                  </a:cubicBezTo>
                  <a:cubicBezTo>
                    <a:pt x="14002" y="17612"/>
                    <a:pt x="17814" y="13292"/>
                    <a:pt x="19402" y="10302"/>
                  </a:cubicBezTo>
                  <a:cubicBezTo>
                    <a:pt x="20990" y="7311"/>
                    <a:pt x="20355" y="5649"/>
                    <a:pt x="19719" y="39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" name="Line"/>
            <p:cNvSpPr/>
            <p:nvPr/>
          </p:nvSpPr>
          <p:spPr>
            <a:xfrm>
              <a:off x="6977151" y="3101810"/>
              <a:ext cx="138612" cy="192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160" fill="norm" stroke="1" extrusionOk="0">
                  <a:moveTo>
                    <a:pt x="814" y="4547"/>
                  </a:moveTo>
                  <a:cubicBezTo>
                    <a:pt x="1796" y="7799"/>
                    <a:pt x="2777" y="11051"/>
                    <a:pt x="3105" y="13257"/>
                  </a:cubicBezTo>
                  <a:cubicBezTo>
                    <a:pt x="3432" y="15464"/>
                    <a:pt x="3105" y="16625"/>
                    <a:pt x="2450" y="18018"/>
                  </a:cubicBezTo>
                  <a:cubicBezTo>
                    <a:pt x="1796" y="19412"/>
                    <a:pt x="814" y="21038"/>
                    <a:pt x="323" y="21154"/>
                  </a:cubicBezTo>
                  <a:cubicBezTo>
                    <a:pt x="-168" y="21270"/>
                    <a:pt x="-168" y="19876"/>
                    <a:pt x="814" y="16741"/>
                  </a:cubicBezTo>
                  <a:cubicBezTo>
                    <a:pt x="1796" y="13605"/>
                    <a:pt x="3759" y="8728"/>
                    <a:pt x="5887" y="5476"/>
                  </a:cubicBezTo>
                  <a:cubicBezTo>
                    <a:pt x="8014" y="2225"/>
                    <a:pt x="10305" y="599"/>
                    <a:pt x="12923" y="135"/>
                  </a:cubicBezTo>
                  <a:cubicBezTo>
                    <a:pt x="15541" y="-330"/>
                    <a:pt x="18487" y="367"/>
                    <a:pt x="19959" y="2922"/>
                  </a:cubicBezTo>
                  <a:cubicBezTo>
                    <a:pt x="21432" y="5476"/>
                    <a:pt x="21432" y="9889"/>
                    <a:pt x="21432" y="143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" name="Line"/>
            <p:cNvSpPr/>
            <p:nvPr/>
          </p:nvSpPr>
          <p:spPr>
            <a:xfrm>
              <a:off x="7501159" y="2921412"/>
              <a:ext cx="275004" cy="646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485" fill="norm" stroke="1" extrusionOk="0">
                  <a:moveTo>
                    <a:pt x="11034" y="7163"/>
                  </a:moveTo>
                  <a:cubicBezTo>
                    <a:pt x="10045" y="6741"/>
                    <a:pt x="9056" y="6319"/>
                    <a:pt x="7572" y="6319"/>
                  </a:cubicBezTo>
                  <a:cubicBezTo>
                    <a:pt x="6088" y="6319"/>
                    <a:pt x="4109" y="6741"/>
                    <a:pt x="2707" y="7409"/>
                  </a:cubicBezTo>
                  <a:cubicBezTo>
                    <a:pt x="1306" y="8078"/>
                    <a:pt x="482" y="8992"/>
                    <a:pt x="152" y="9661"/>
                  </a:cubicBezTo>
                  <a:cubicBezTo>
                    <a:pt x="-178" y="10329"/>
                    <a:pt x="-13" y="10751"/>
                    <a:pt x="1059" y="10927"/>
                  </a:cubicBezTo>
                  <a:cubicBezTo>
                    <a:pt x="2130" y="11103"/>
                    <a:pt x="4109" y="11033"/>
                    <a:pt x="5593" y="10470"/>
                  </a:cubicBezTo>
                  <a:cubicBezTo>
                    <a:pt x="7077" y="9907"/>
                    <a:pt x="8066" y="8852"/>
                    <a:pt x="8396" y="7691"/>
                  </a:cubicBezTo>
                  <a:cubicBezTo>
                    <a:pt x="8726" y="6530"/>
                    <a:pt x="8396" y="5263"/>
                    <a:pt x="9385" y="4137"/>
                  </a:cubicBezTo>
                  <a:cubicBezTo>
                    <a:pt x="10375" y="3012"/>
                    <a:pt x="12683" y="2027"/>
                    <a:pt x="14167" y="1394"/>
                  </a:cubicBezTo>
                  <a:cubicBezTo>
                    <a:pt x="15651" y="760"/>
                    <a:pt x="16311" y="479"/>
                    <a:pt x="17135" y="268"/>
                  </a:cubicBezTo>
                  <a:cubicBezTo>
                    <a:pt x="17959" y="57"/>
                    <a:pt x="18949" y="-84"/>
                    <a:pt x="19196" y="57"/>
                  </a:cubicBezTo>
                  <a:cubicBezTo>
                    <a:pt x="19443" y="197"/>
                    <a:pt x="18949" y="620"/>
                    <a:pt x="17382" y="2132"/>
                  </a:cubicBezTo>
                  <a:cubicBezTo>
                    <a:pt x="15816" y="3645"/>
                    <a:pt x="13178" y="6248"/>
                    <a:pt x="10952" y="8535"/>
                  </a:cubicBezTo>
                  <a:cubicBezTo>
                    <a:pt x="8726" y="10822"/>
                    <a:pt x="6912" y="12792"/>
                    <a:pt x="5593" y="14656"/>
                  </a:cubicBezTo>
                  <a:cubicBezTo>
                    <a:pt x="4274" y="16521"/>
                    <a:pt x="3449" y="18280"/>
                    <a:pt x="3037" y="19335"/>
                  </a:cubicBezTo>
                  <a:cubicBezTo>
                    <a:pt x="2625" y="20390"/>
                    <a:pt x="2625" y="20742"/>
                    <a:pt x="2955" y="21023"/>
                  </a:cubicBezTo>
                  <a:cubicBezTo>
                    <a:pt x="3285" y="21305"/>
                    <a:pt x="3944" y="21516"/>
                    <a:pt x="4521" y="21481"/>
                  </a:cubicBezTo>
                  <a:cubicBezTo>
                    <a:pt x="5098" y="21446"/>
                    <a:pt x="5593" y="21164"/>
                    <a:pt x="6665" y="20250"/>
                  </a:cubicBezTo>
                  <a:cubicBezTo>
                    <a:pt x="7737" y="19335"/>
                    <a:pt x="9385" y="17787"/>
                    <a:pt x="10210" y="16767"/>
                  </a:cubicBezTo>
                  <a:cubicBezTo>
                    <a:pt x="11034" y="15747"/>
                    <a:pt x="11034" y="15254"/>
                    <a:pt x="12353" y="14726"/>
                  </a:cubicBezTo>
                  <a:cubicBezTo>
                    <a:pt x="13672" y="14199"/>
                    <a:pt x="16311" y="13636"/>
                    <a:pt x="18042" y="13179"/>
                  </a:cubicBezTo>
                  <a:cubicBezTo>
                    <a:pt x="19773" y="12721"/>
                    <a:pt x="20598" y="12369"/>
                    <a:pt x="21422" y="120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" name="Line"/>
            <p:cNvSpPr/>
            <p:nvPr/>
          </p:nvSpPr>
          <p:spPr>
            <a:xfrm>
              <a:off x="8266056" y="3084749"/>
              <a:ext cx="107007" cy="198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1" h="21124" fill="norm" stroke="1" extrusionOk="0">
                  <a:moveTo>
                    <a:pt x="1082" y="6894"/>
                  </a:moveTo>
                  <a:cubicBezTo>
                    <a:pt x="3199" y="7344"/>
                    <a:pt x="5317" y="7794"/>
                    <a:pt x="8070" y="7231"/>
                  </a:cubicBezTo>
                  <a:cubicBezTo>
                    <a:pt x="10823" y="6669"/>
                    <a:pt x="14211" y="5094"/>
                    <a:pt x="15905" y="3744"/>
                  </a:cubicBezTo>
                  <a:cubicBezTo>
                    <a:pt x="17599" y="2394"/>
                    <a:pt x="17599" y="1269"/>
                    <a:pt x="16540" y="594"/>
                  </a:cubicBezTo>
                  <a:cubicBezTo>
                    <a:pt x="15482" y="-81"/>
                    <a:pt x="13364" y="-306"/>
                    <a:pt x="10823" y="594"/>
                  </a:cubicBezTo>
                  <a:cubicBezTo>
                    <a:pt x="8282" y="1494"/>
                    <a:pt x="5317" y="3519"/>
                    <a:pt x="3199" y="5881"/>
                  </a:cubicBezTo>
                  <a:cubicBezTo>
                    <a:pt x="1082" y="8244"/>
                    <a:pt x="-189" y="10944"/>
                    <a:pt x="23" y="13419"/>
                  </a:cubicBezTo>
                  <a:cubicBezTo>
                    <a:pt x="235" y="15894"/>
                    <a:pt x="1929" y="18144"/>
                    <a:pt x="4893" y="19494"/>
                  </a:cubicBezTo>
                  <a:cubicBezTo>
                    <a:pt x="7858" y="20844"/>
                    <a:pt x="12093" y="21294"/>
                    <a:pt x="15058" y="21069"/>
                  </a:cubicBezTo>
                  <a:cubicBezTo>
                    <a:pt x="18023" y="20844"/>
                    <a:pt x="19717" y="19944"/>
                    <a:pt x="21411" y="190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" name="Line"/>
            <p:cNvSpPr/>
            <p:nvPr/>
          </p:nvSpPr>
          <p:spPr>
            <a:xfrm>
              <a:off x="8455612" y="2927350"/>
              <a:ext cx="31751" cy="355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280" y="4243"/>
                    <a:pt x="12960" y="8486"/>
                    <a:pt x="9360" y="12086"/>
                  </a:cubicBezTo>
                  <a:cubicBezTo>
                    <a:pt x="5760" y="15686"/>
                    <a:pt x="2880" y="1864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" name="Line"/>
            <p:cNvSpPr/>
            <p:nvPr/>
          </p:nvSpPr>
          <p:spPr>
            <a:xfrm>
              <a:off x="8538162" y="3088173"/>
              <a:ext cx="78403" cy="175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5" h="21348" fill="norm" stroke="1" extrusionOk="0">
                  <a:moveTo>
                    <a:pt x="0" y="9005"/>
                  </a:moveTo>
                  <a:cubicBezTo>
                    <a:pt x="568" y="10291"/>
                    <a:pt x="1137" y="11577"/>
                    <a:pt x="3411" y="12219"/>
                  </a:cubicBezTo>
                  <a:cubicBezTo>
                    <a:pt x="5684" y="12862"/>
                    <a:pt x="9663" y="12862"/>
                    <a:pt x="13074" y="11319"/>
                  </a:cubicBezTo>
                  <a:cubicBezTo>
                    <a:pt x="16484" y="9777"/>
                    <a:pt x="19326" y="6691"/>
                    <a:pt x="20463" y="4505"/>
                  </a:cubicBezTo>
                  <a:cubicBezTo>
                    <a:pt x="21600" y="2319"/>
                    <a:pt x="21032" y="1034"/>
                    <a:pt x="19326" y="391"/>
                  </a:cubicBezTo>
                  <a:cubicBezTo>
                    <a:pt x="17621" y="-252"/>
                    <a:pt x="14779" y="-252"/>
                    <a:pt x="11653" y="1548"/>
                  </a:cubicBezTo>
                  <a:cubicBezTo>
                    <a:pt x="8526" y="3348"/>
                    <a:pt x="5116" y="6948"/>
                    <a:pt x="4263" y="10419"/>
                  </a:cubicBezTo>
                  <a:cubicBezTo>
                    <a:pt x="3411" y="13891"/>
                    <a:pt x="5116" y="17234"/>
                    <a:pt x="8242" y="19034"/>
                  </a:cubicBezTo>
                  <a:cubicBezTo>
                    <a:pt x="11368" y="20834"/>
                    <a:pt x="15916" y="21091"/>
                    <a:pt x="20463" y="213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" name="Line"/>
            <p:cNvSpPr/>
            <p:nvPr/>
          </p:nvSpPr>
          <p:spPr>
            <a:xfrm>
              <a:off x="8709612" y="3099234"/>
              <a:ext cx="149507" cy="135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199" fill="norm" stroke="1" extrusionOk="0">
                  <a:moveTo>
                    <a:pt x="2738" y="928"/>
                  </a:moveTo>
                  <a:cubicBezTo>
                    <a:pt x="1825" y="6577"/>
                    <a:pt x="913" y="12227"/>
                    <a:pt x="456" y="15882"/>
                  </a:cubicBezTo>
                  <a:cubicBezTo>
                    <a:pt x="0" y="19537"/>
                    <a:pt x="0" y="21199"/>
                    <a:pt x="0" y="21199"/>
                  </a:cubicBezTo>
                  <a:cubicBezTo>
                    <a:pt x="0" y="21199"/>
                    <a:pt x="0" y="19537"/>
                    <a:pt x="608" y="16713"/>
                  </a:cubicBezTo>
                  <a:cubicBezTo>
                    <a:pt x="1217" y="13888"/>
                    <a:pt x="2434" y="9901"/>
                    <a:pt x="3346" y="7076"/>
                  </a:cubicBezTo>
                  <a:cubicBezTo>
                    <a:pt x="4259" y="4251"/>
                    <a:pt x="4868" y="2590"/>
                    <a:pt x="5628" y="2424"/>
                  </a:cubicBezTo>
                  <a:cubicBezTo>
                    <a:pt x="6389" y="2257"/>
                    <a:pt x="7301" y="3587"/>
                    <a:pt x="7758" y="5082"/>
                  </a:cubicBezTo>
                  <a:cubicBezTo>
                    <a:pt x="8214" y="6577"/>
                    <a:pt x="8214" y="8239"/>
                    <a:pt x="8214" y="9901"/>
                  </a:cubicBezTo>
                  <a:cubicBezTo>
                    <a:pt x="8214" y="11562"/>
                    <a:pt x="8214" y="13224"/>
                    <a:pt x="8823" y="12559"/>
                  </a:cubicBezTo>
                  <a:cubicBezTo>
                    <a:pt x="9431" y="11894"/>
                    <a:pt x="10648" y="8904"/>
                    <a:pt x="11713" y="6577"/>
                  </a:cubicBezTo>
                  <a:cubicBezTo>
                    <a:pt x="12777" y="4251"/>
                    <a:pt x="13690" y="2590"/>
                    <a:pt x="15059" y="1427"/>
                  </a:cubicBezTo>
                  <a:cubicBezTo>
                    <a:pt x="16428" y="264"/>
                    <a:pt x="18254" y="-401"/>
                    <a:pt x="19470" y="264"/>
                  </a:cubicBezTo>
                  <a:cubicBezTo>
                    <a:pt x="20687" y="928"/>
                    <a:pt x="21296" y="2922"/>
                    <a:pt x="21448" y="6411"/>
                  </a:cubicBezTo>
                  <a:cubicBezTo>
                    <a:pt x="21600" y="9901"/>
                    <a:pt x="21296" y="14885"/>
                    <a:pt x="20992" y="198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" name="Line"/>
            <p:cNvSpPr/>
            <p:nvPr/>
          </p:nvSpPr>
          <p:spPr>
            <a:xfrm>
              <a:off x="8936095" y="3065967"/>
              <a:ext cx="129118" cy="159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07" fill="norm" stroke="1" extrusionOk="0">
                  <a:moveTo>
                    <a:pt x="2479" y="10111"/>
                  </a:moveTo>
                  <a:cubicBezTo>
                    <a:pt x="4249" y="10388"/>
                    <a:pt x="6020" y="10665"/>
                    <a:pt x="7967" y="9834"/>
                  </a:cubicBezTo>
                  <a:cubicBezTo>
                    <a:pt x="9915" y="9003"/>
                    <a:pt x="12039" y="7065"/>
                    <a:pt x="13279" y="5265"/>
                  </a:cubicBezTo>
                  <a:cubicBezTo>
                    <a:pt x="14518" y="3465"/>
                    <a:pt x="14872" y="1803"/>
                    <a:pt x="14164" y="834"/>
                  </a:cubicBezTo>
                  <a:cubicBezTo>
                    <a:pt x="13456" y="-135"/>
                    <a:pt x="11685" y="-412"/>
                    <a:pt x="9384" y="834"/>
                  </a:cubicBezTo>
                  <a:cubicBezTo>
                    <a:pt x="7082" y="2080"/>
                    <a:pt x="4249" y="4850"/>
                    <a:pt x="2479" y="7896"/>
                  </a:cubicBezTo>
                  <a:cubicBezTo>
                    <a:pt x="708" y="10942"/>
                    <a:pt x="0" y="14265"/>
                    <a:pt x="0" y="16619"/>
                  </a:cubicBezTo>
                  <a:cubicBezTo>
                    <a:pt x="0" y="18973"/>
                    <a:pt x="708" y="20357"/>
                    <a:pt x="3187" y="20773"/>
                  </a:cubicBezTo>
                  <a:cubicBezTo>
                    <a:pt x="5666" y="21188"/>
                    <a:pt x="9915" y="20634"/>
                    <a:pt x="13279" y="19250"/>
                  </a:cubicBezTo>
                  <a:cubicBezTo>
                    <a:pt x="16643" y="17865"/>
                    <a:pt x="19121" y="15650"/>
                    <a:pt x="21600" y="134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" name="Line"/>
            <p:cNvSpPr/>
            <p:nvPr/>
          </p:nvSpPr>
          <p:spPr>
            <a:xfrm>
              <a:off x="9072356" y="3074492"/>
              <a:ext cx="100807" cy="138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1111" fill="norm" stroke="1" extrusionOk="0">
                  <a:moveTo>
                    <a:pt x="3881" y="5636"/>
                  </a:moveTo>
                  <a:cubicBezTo>
                    <a:pt x="3431" y="7248"/>
                    <a:pt x="2981" y="8860"/>
                    <a:pt x="2306" y="11601"/>
                  </a:cubicBezTo>
                  <a:cubicBezTo>
                    <a:pt x="1631" y="14341"/>
                    <a:pt x="731" y="18210"/>
                    <a:pt x="281" y="19338"/>
                  </a:cubicBezTo>
                  <a:cubicBezTo>
                    <a:pt x="-169" y="20466"/>
                    <a:pt x="-169" y="18854"/>
                    <a:pt x="956" y="15953"/>
                  </a:cubicBezTo>
                  <a:cubicBezTo>
                    <a:pt x="2081" y="13051"/>
                    <a:pt x="4331" y="8860"/>
                    <a:pt x="6131" y="6120"/>
                  </a:cubicBezTo>
                  <a:cubicBezTo>
                    <a:pt x="7931" y="3380"/>
                    <a:pt x="9281" y="2090"/>
                    <a:pt x="11756" y="1123"/>
                  </a:cubicBezTo>
                  <a:cubicBezTo>
                    <a:pt x="14231" y="156"/>
                    <a:pt x="17831" y="-489"/>
                    <a:pt x="19631" y="478"/>
                  </a:cubicBezTo>
                  <a:cubicBezTo>
                    <a:pt x="21431" y="1445"/>
                    <a:pt x="21431" y="4024"/>
                    <a:pt x="21431" y="6926"/>
                  </a:cubicBezTo>
                  <a:cubicBezTo>
                    <a:pt x="21431" y="9827"/>
                    <a:pt x="21431" y="13051"/>
                    <a:pt x="20531" y="15469"/>
                  </a:cubicBezTo>
                  <a:cubicBezTo>
                    <a:pt x="19631" y="17887"/>
                    <a:pt x="17831" y="19499"/>
                    <a:pt x="16031" y="211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" name="Line"/>
            <p:cNvSpPr/>
            <p:nvPr/>
          </p:nvSpPr>
          <p:spPr>
            <a:xfrm>
              <a:off x="9257424" y="2844800"/>
              <a:ext cx="94756" cy="356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1" h="21540" fill="norm" stroke="1" extrusionOk="0">
                  <a:moveTo>
                    <a:pt x="19342" y="0"/>
                  </a:moveTo>
                  <a:cubicBezTo>
                    <a:pt x="15585" y="3323"/>
                    <a:pt x="11829" y="6646"/>
                    <a:pt x="8542" y="9969"/>
                  </a:cubicBezTo>
                  <a:cubicBezTo>
                    <a:pt x="5255" y="13292"/>
                    <a:pt x="2437" y="16615"/>
                    <a:pt x="1029" y="18660"/>
                  </a:cubicBezTo>
                  <a:cubicBezTo>
                    <a:pt x="-380" y="20705"/>
                    <a:pt x="-380" y="21472"/>
                    <a:pt x="1263" y="21536"/>
                  </a:cubicBezTo>
                  <a:cubicBezTo>
                    <a:pt x="2907" y="21600"/>
                    <a:pt x="6194" y="20961"/>
                    <a:pt x="9481" y="19747"/>
                  </a:cubicBezTo>
                  <a:cubicBezTo>
                    <a:pt x="12768" y="18533"/>
                    <a:pt x="16055" y="16743"/>
                    <a:pt x="18168" y="15465"/>
                  </a:cubicBezTo>
                  <a:cubicBezTo>
                    <a:pt x="20281" y="14187"/>
                    <a:pt x="21220" y="13420"/>
                    <a:pt x="20985" y="13356"/>
                  </a:cubicBezTo>
                  <a:cubicBezTo>
                    <a:pt x="20750" y="13292"/>
                    <a:pt x="19342" y="13931"/>
                    <a:pt x="18872" y="14698"/>
                  </a:cubicBezTo>
                  <a:cubicBezTo>
                    <a:pt x="18403" y="15465"/>
                    <a:pt x="18872" y="16360"/>
                    <a:pt x="18872" y="17510"/>
                  </a:cubicBezTo>
                  <a:cubicBezTo>
                    <a:pt x="18872" y="18660"/>
                    <a:pt x="18403" y="20066"/>
                    <a:pt x="17933" y="214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" name="Line"/>
            <p:cNvSpPr/>
            <p:nvPr/>
          </p:nvSpPr>
          <p:spPr>
            <a:xfrm>
              <a:off x="9217612" y="2965450"/>
              <a:ext cx="184151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710" y="15429"/>
                    <a:pt x="11421" y="9257"/>
                    <a:pt x="15021" y="5657"/>
                  </a:cubicBezTo>
                  <a:cubicBezTo>
                    <a:pt x="18621" y="2057"/>
                    <a:pt x="20110" y="102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" name="Line"/>
            <p:cNvSpPr/>
            <p:nvPr/>
          </p:nvSpPr>
          <p:spPr>
            <a:xfrm>
              <a:off x="9827212" y="3105150"/>
              <a:ext cx="25401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" name="Line"/>
            <p:cNvSpPr/>
            <p:nvPr/>
          </p:nvSpPr>
          <p:spPr>
            <a:xfrm>
              <a:off x="9846262" y="2997200"/>
              <a:ext cx="2540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" name="Line"/>
            <p:cNvSpPr/>
            <p:nvPr/>
          </p:nvSpPr>
          <p:spPr>
            <a:xfrm>
              <a:off x="9923361" y="3064651"/>
              <a:ext cx="122030" cy="167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5" h="21102" fill="norm" stroke="1" extrusionOk="0">
                  <a:moveTo>
                    <a:pt x="2007" y="4302"/>
                  </a:moveTo>
                  <a:cubicBezTo>
                    <a:pt x="2007" y="5635"/>
                    <a:pt x="2007" y="6969"/>
                    <a:pt x="1647" y="9369"/>
                  </a:cubicBezTo>
                  <a:cubicBezTo>
                    <a:pt x="1287" y="11769"/>
                    <a:pt x="567" y="15235"/>
                    <a:pt x="207" y="15902"/>
                  </a:cubicBezTo>
                  <a:cubicBezTo>
                    <a:pt x="-153" y="16569"/>
                    <a:pt x="-153" y="14435"/>
                    <a:pt x="1107" y="11502"/>
                  </a:cubicBezTo>
                  <a:cubicBezTo>
                    <a:pt x="2367" y="8569"/>
                    <a:pt x="4887" y="4835"/>
                    <a:pt x="6867" y="2569"/>
                  </a:cubicBezTo>
                  <a:cubicBezTo>
                    <a:pt x="8847" y="302"/>
                    <a:pt x="10287" y="-498"/>
                    <a:pt x="12807" y="302"/>
                  </a:cubicBezTo>
                  <a:cubicBezTo>
                    <a:pt x="15327" y="1102"/>
                    <a:pt x="18927" y="3502"/>
                    <a:pt x="20187" y="7235"/>
                  </a:cubicBezTo>
                  <a:cubicBezTo>
                    <a:pt x="21447" y="10969"/>
                    <a:pt x="20367" y="16035"/>
                    <a:pt x="19287" y="211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" name="Line"/>
            <p:cNvSpPr/>
            <p:nvPr/>
          </p:nvSpPr>
          <p:spPr>
            <a:xfrm>
              <a:off x="10408418" y="2978150"/>
              <a:ext cx="28395" cy="266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6" h="21452" fill="norm" stroke="1" extrusionOk="0">
                  <a:moveTo>
                    <a:pt x="20696" y="0"/>
                  </a:moveTo>
                  <a:cubicBezTo>
                    <a:pt x="17610" y="4422"/>
                    <a:pt x="14525" y="8844"/>
                    <a:pt x="12982" y="11991"/>
                  </a:cubicBezTo>
                  <a:cubicBezTo>
                    <a:pt x="11439" y="15137"/>
                    <a:pt x="11439" y="17008"/>
                    <a:pt x="9125" y="18539"/>
                  </a:cubicBezTo>
                  <a:cubicBezTo>
                    <a:pt x="6810" y="20069"/>
                    <a:pt x="2182" y="21260"/>
                    <a:pt x="639" y="21430"/>
                  </a:cubicBezTo>
                  <a:cubicBezTo>
                    <a:pt x="-904" y="21600"/>
                    <a:pt x="639" y="20750"/>
                    <a:pt x="2182" y="198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" name="Line"/>
            <p:cNvSpPr/>
            <p:nvPr/>
          </p:nvSpPr>
          <p:spPr>
            <a:xfrm>
              <a:off x="10407178" y="2935587"/>
              <a:ext cx="147594" cy="358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3" h="21386" fill="norm" stroke="1" extrusionOk="0">
                  <a:moveTo>
                    <a:pt x="608" y="7466"/>
                  </a:moveTo>
                  <a:cubicBezTo>
                    <a:pt x="304" y="5571"/>
                    <a:pt x="0" y="3676"/>
                    <a:pt x="0" y="2413"/>
                  </a:cubicBezTo>
                  <a:cubicBezTo>
                    <a:pt x="0" y="1150"/>
                    <a:pt x="304" y="519"/>
                    <a:pt x="1217" y="203"/>
                  </a:cubicBezTo>
                  <a:cubicBezTo>
                    <a:pt x="2130" y="-113"/>
                    <a:pt x="3651" y="-113"/>
                    <a:pt x="6541" y="582"/>
                  </a:cubicBezTo>
                  <a:cubicBezTo>
                    <a:pt x="9431" y="1276"/>
                    <a:pt x="13690" y="2666"/>
                    <a:pt x="16732" y="4876"/>
                  </a:cubicBezTo>
                  <a:cubicBezTo>
                    <a:pt x="19775" y="7087"/>
                    <a:pt x="21600" y="10119"/>
                    <a:pt x="21144" y="12771"/>
                  </a:cubicBezTo>
                  <a:cubicBezTo>
                    <a:pt x="20687" y="15424"/>
                    <a:pt x="17949" y="17698"/>
                    <a:pt x="15059" y="19150"/>
                  </a:cubicBezTo>
                  <a:cubicBezTo>
                    <a:pt x="12169" y="20603"/>
                    <a:pt x="9127" y="21234"/>
                    <a:pt x="6997" y="21361"/>
                  </a:cubicBezTo>
                  <a:cubicBezTo>
                    <a:pt x="4868" y="21487"/>
                    <a:pt x="3651" y="21108"/>
                    <a:pt x="2434" y="207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" name="Line"/>
            <p:cNvSpPr/>
            <p:nvPr/>
          </p:nvSpPr>
          <p:spPr>
            <a:xfrm>
              <a:off x="10970212" y="3162300"/>
              <a:ext cx="18415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" name="Line"/>
            <p:cNvSpPr/>
            <p:nvPr/>
          </p:nvSpPr>
          <p:spPr>
            <a:xfrm>
              <a:off x="10976562" y="3276600"/>
              <a:ext cx="17145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" name="Line"/>
            <p:cNvSpPr/>
            <p:nvPr/>
          </p:nvSpPr>
          <p:spPr>
            <a:xfrm>
              <a:off x="11421062" y="3079750"/>
              <a:ext cx="209551" cy="25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291" y="2520"/>
                    <a:pt x="18982" y="5040"/>
                    <a:pt x="16582" y="7650"/>
                  </a:cubicBezTo>
                  <a:cubicBezTo>
                    <a:pt x="14182" y="10260"/>
                    <a:pt x="10691" y="12960"/>
                    <a:pt x="8400" y="14580"/>
                  </a:cubicBezTo>
                  <a:cubicBezTo>
                    <a:pt x="6109" y="16200"/>
                    <a:pt x="5018" y="16740"/>
                    <a:pt x="3818" y="17100"/>
                  </a:cubicBezTo>
                  <a:cubicBezTo>
                    <a:pt x="2618" y="17460"/>
                    <a:pt x="1309" y="17640"/>
                    <a:pt x="655" y="17280"/>
                  </a:cubicBezTo>
                  <a:cubicBezTo>
                    <a:pt x="0" y="16920"/>
                    <a:pt x="0" y="16020"/>
                    <a:pt x="0" y="15120"/>
                  </a:cubicBezTo>
                  <a:cubicBezTo>
                    <a:pt x="0" y="14220"/>
                    <a:pt x="0" y="13320"/>
                    <a:pt x="545" y="12330"/>
                  </a:cubicBezTo>
                  <a:cubicBezTo>
                    <a:pt x="1091" y="11340"/>
                    <a:pt x="2182" y="10260"/>
                    <a:pt x="3382" y="9810"/>
                  </a:cubicBezTo>
                  <a:cubicBezTo>
                    <a:pt x="4582" y="9360"/>
                    <a:pt x="5891" y="9540"/>
                    <a:pt x="7636" y="10800"/>
                  </a:cubicBezTo>
                  <a:cubicBezTo>
                    <a:pt x="9382" y="12060"/>
                    <a:pt x="11564" y="14400"/>
                    <a:pt x="13309" y="16380"/>
                  </a:cubicBezTo>
                  <a:cubicBezTo>
                    <a:pt x="15055" y="18360"/>
                    <a:pt x="16364" y="19980"/>
                    <a:pt x="1767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" name="Line"/>
            <p:cNvSpPr/>
            <p:nvPr/>
          </p:nvSpPr>
          <p:spPr>
            <a:xfrm>
              <a:off x="270378" y="5369422"/>
              <a:ext cx="330285" cy="515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8" h="21480" fill="norm" stroke="1" extrusionOk="0">
                  <a:moveTo>
                    <a:pt x="21468" y="111"/>
                  </a:moveTo>
                  <a:cubicBezTo>
                    <a:pt x="18579" y="23"/>
                    <a:pt x="15690" y="-65"/>
                    <a:pt x="12869" y="67"/>
                  </a:cubicBezTo>
                  <a:cubicBezTo>
                    <a:pt x="10049" y="199"/>
                    <a:pt x="7297" y="552"/>
                    <a:pt x="5234" y="1257"/>
                  </a:cubicBezTo>
                  <a:cubicBezTo>
                    <a:pt x="3170" y="1963"/>
                    <a:pt x="1794" y="3021"/>
                    <a:pt x="1106" y="4916"/>
                  </a:cubicBezTo>
                  <a:cubicBezTo>
                    <a:pt x="418" y="6812"/>
                    <a:pt x="418" y="9545"/>
                    <a:pt x="418" y="12234"/>
                  </a:cubicBezTo>
                  <a:cubicBezTo>
                    <a:pt x="418" y="14923"/>
                    <a:pt x="418" y="17568"/>
                    <a:pt x="281" y="19111"/>
                  </a:cubicBezTo>
                  <a:cubicBezTo>
                    <a:pt x="143" y="20653"/>
                    <a:pt x="-132" y="21094"/>
                    <a:pt x="74" y="21315"/>
                  </a:cubicBezTo>
                  <a:cubicBezTo>
                    <a:pt x="281" y="21535"/>
                    <a:pt x="969" y="21535"/>
                    <a:pt x="3239" y="21315"/>
                  </a:cubicBezTo>
                  <a:cubicBezTo>
                    <a:pt x="5509" y="21094"/>
                    <a:pt x="9361" y="20653"/>
                    <a:pt x="12044" y="20433"/>
                  </a:cubicBezTo>
                  <a:cubicBezTo>
                    <a:pt x="14727" y="20213"/>
                    <a:pt x="16240" y="20213"/>
                    <a:pt x="17753" y="202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" name="Line"/>
            <p:cNvSpPr/>
            <p:nvPr/>
          </p:nvSpPr>
          <p:spPr>
            <a:xfrm>
              <a:off x="302212" y="5651500"/>
              <a:ext cx="165101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" name="Line"/>
            <p:cNvSpPr/>
            <p:nvPr/>
          </p:nvSpPr>
          <p:spPr>
            <a:xfrm>
              <a:off x="733946" y="5312905"/>
              <a:ext cx="260417" cy="624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1525" fill="norm" stroke="1" extrusionOk="0">
                  <a:moveTo>
                    <a:pt x="21431" y="947"/>
                  </a:moveTo>
                  <a:cubicBezTo>
                    <a:pt x="20908" y="582"/>
                    <a:pt x="20386" y="217"/>
                    <a:pt x="18731" y="71"/>
                  </a:cubicBezTo>
                  <a:cubicBezTo>
                    <a:pt x="17076" y="-75"/>
                    <a:pt x="14289" y="-2"/>
                    <a:pt x="11502" y="363"/>
                  </a:cubicBezTo>
                  <a:cubicBezTo>
                    <a:pt x="8715" y="728"/>
                    <a:pt x="5928" y="1384"/>
                    <a:pt x="4273" y="1859"/>
                  </a:cubicBezTo>
                  <a:cubicBezTo>
                    <a:pt x="2618" y="2333"/>
                    <a:pt x="2096" y="2625"/>
                    <a:pt x="1834" y="3647"/>
                  </a:cubicBezTo>
                  <a:cubicBezTo>
                    <a:pt x="1573" y="4668"/>
                    <a:pt x="1573" y="6420"/>
                    <a:pt x="1486" y="8609"/>
                  </a:cubicBezTo>
                  <a:cubicBezTo>
                    <a:pt x="1399" y="10798"/>
                    <a:pt x="1225" y="13425"/>
                    <a:pt x="1050" y="15140"/>
                  </a:cubicBezTo>
                  <a:cubicBezTo>
                    <a:pt x="876" y="16855"/>
                    <a:pt x="702" y="17657"/>
                    <a:pt x="441" y="18460"/>
                  </a:cubicBezTo>
                  <a:cubicBezTo>
                    <a:pt x="179" y="19263"/>
                    <a:pt x="-169" y="20066"/>
                    <a:pt x="92" y="20576"/>
                  </a:cubicBezTo>
                  <a:cubicBezTo>
                    <a:pt x="354" y="21087"/>
                    <a:pt x="1225" y="21306"/>
                    <a:pt x="4099" y="21416"/>
                  </a:cubicBezTo>
                  <a:cubicBezTo>
                    <a:pt x="6973" y="21525"/>
                    <a:pt x="11850" y="21525"/>
                    <a:pt x="16728" y="215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" name="Line"/>
            <p:cNvSpPr/>
            <p:nvPr/>
          </p:nvSpPr>
          <p:spPr>
            <a:xfrm>
              <a:off x="1165812" y="5575845"/>
              <a:ext cx="198620" cy="608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3" h="21471" fill="norm" stroke="1" extrusionOk="0">
                  <a:moveTo>
                    <a:pt x="0" y="3344"/>
                  </a:moveTo>
                  <a:cubicBezTo>
                    <a:pt x="450" y="5437"/>
                    <a:pt x="900" y="7530"/>
                    <a:pt x="1012" y="9959"/>
                  </a:cubicBezTo>
                  <a:cubicBezTo>
                    <a:pt x="1125" y="12388"/>
                    <a:pt x="900" y="15153"/>
                    <a:pt x="675" y="16984"/>
                  </a:cubicBezTo>
                  <a:cubicBezTo>
                    <a:pt x="450" y="18815"/>
                    <a:pt x="225" y="19712"/>
                    <a:pt x="113" y="20385"/>
                  </a:cubicBezTo>
                  <a:cubicBezTo>
                    <a:pt x="0" y="21058"/>
                    <a:pt x="0" y="21506"/>
                    <a:pt x="113" y="21469"/>
                  </a:cubicBezTo>
                  <a:cubicBezTo>
                    <a:pt x="225" y="21431"/>
                    <a:pt x="450" y="20908"/>
                    <a:pt x="675" y="19226"/>
                  </a:cubicBezTo>
                  <a:cubicBezTo>
                    <a:pt x="900" y="17545"/>
                    <a:pt x="1125" y="14705"/>
                    <a:pt x="1238" y="11752"/>
                  </a:cubicBezTo>
                  <a:cubicBezTo>
                    <a:pt x="1350" y="8800"/>
                    <a:pt x="1350" y="5736"/>
                    <a:pt x="1688" y="3793"/>
                  </a:cubicBezTo>
                  <a:cubicBezTo>
                    <a:pt x="2025" y="1849"/>
                    <a:pt x="2700" y="1027"/>
                    <a:pt x="3600" y="541"/>
                  </a:cubicBezTo>
                  <a:cubicBezTo>
                    <a:pt x="4500" y="55"/>
                    <a:pt x="5625" y="-94"/>
                    <a:pt x="7650" y="55"/>
                  </a:cubicBezTo>
                  <a:cubicBezTo>
                    <a:pt x="9675" y="205"/>
                    <a:pt x="12600" y="653"/>
                    <a:pt x="15188" y="1401"/>
                  </a:cubicBezTo>
                  <a:cubicBezTo>
                    <a:pt x="17775" y="2148"/>
                    <a:pt x="20025" y="3195"/>
                    <a:pt x="20813" y="4166"/>
                  </a:cubicBezTo>
                  <a:cubicBezTo>
                    <a:pt x="21600" y="5138"/>
                    <a:pt x="20925" y="6035"/>
                    <a:pt x="17775" y="6969"/>
                  </a:cubicBezTo>
                  <a:cubicBezTo>
                    <a:pt x="14625" y="7903"/>
                    <a:pt x="9000" y="8875"/>
                    <a:pt x="3375" y="98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6" name="Line"/>
            <p:cNvSpPr/>
            <p:nvPr/>
          </p:nvSpPr>
          <p:spPr>
            <a:xfrm>
              <a:off x="1203912" y="5340843"/>
              <a:ext cx="133351" cy="164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3" fill="norm" stroke="1" extrusionOk="0">
                  <a:moveTo>
                    <a:pt x="0" y="21263"/>
                  </a:moveTo>
                  <a:cubicBezTo>
                    <a:pt x="2400" y="17435"/>
                    <a:pt x="4800" y="13607"/>
                    <a:pt x="6857" y="10463"/>
                  </a:cubicBezTo>
                  <a:cubicBezTo>
                    <a:pt x="8914" y="7319"/>
                    <a:pt x="10629" y="4858"/>
                    <a:pt x="12000" y="2944"/>
                  </a:cubicBezTo>
                  <a:cubicBezTo>
                    <a:pt x="13371" y="1030"/>
                    <a:pt x="14400" y="-337"/>
                    <a:pt x="15257" y="73"/>
                  </a:cubicBezTo>
                  <a:cubicBezTo>
                    <a:pt x="16114" y="483"/>
                    <a:pt x="16800" y="2671"/>
                    <a:pt x="17829" y="5405"/>
                  </a:cubicBezTo>
                  <a:cubicBezTo>
                    <a:pt x="18857" y="8139"/>
                    <a:pt x="20229" y="11420"/>
                    <a:pt x="21600" y="147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7" name="Line"/>
            <p:cNvSpPr/>
            <p:nvPr/>
          </p:nvSpPr>
          <p:spPr>
            <a:xfrm>
              <a:off x="1337262" y="5861050"/>
              <a:ext cx="95251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" name="Line"/>
            <p:cNvSpPr/>
            <p:nvPr/>
          </p:nvSpPr>
          <p:spPr>
            <a:xfrm>
              <a:off x="1362662" y="5861050"/>
              <a:ext cx="57151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" name="Line"/>
            <p:cNvSpPr/>
            <p:nvPr/>
          </p:nvSpPr>
          <p:spPr>
            <a:xfrm>
              <a:off x="1509653" y="5519145"/>
              <a:ext cx="113360" cy="266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273" fill="norm" stroke="1" extrusionOk="0">
                  <a:moveTo>
                    <a:pt x="21422" y="427"/>
                  </a:moveTo>
                  <a:cubicBezTo>
                    <a:pt x="19422" y="89"/>
                    <a:pt x="17422" y="-248"/>
                    <a:pt x="15422" y="258"/>
                  </a:cubicBezTo>
                  <a:cubicBezTo>
                    <a:pt x="13422" y="764"/>
                    <a:pt x="11422" y="2114"/>
                    <a:pt x="8822" y="4983"/>
                  </a:cubicBezTo>
                  <a:cubicBezTo>
                    <a:pt x="6222" y="7852"/>
                    <a:pt x="3022" y="12239"/>
                    <a:pt x="1422" y="14939"/>
                  </a:cubicBezTo>
                  <a:cubicBezTo>
                    <a:pt x="-178" y="17639"/>
                    <a:pt x="-178" y="18652"/>
                    <a:pt x="222" y="19580"/>
                  </a:cubicBezTo>
                  <a:cubicBezTo>
                    <a:pt x="622" y="20508"/>
                    <a:pt x="1422" y="21352"/>
                    <a:pt x="4622" y="21268"/>
                  </a:cubicBezTo>
                  <a:cubicBezTo>
                    <a:pt x="7822" y="21183"/>
                    <a:pt x="13422" y="20171"/>
                    <a:pt x="19022" y="191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0" name="Line"/>
            <p:cNvSpPr/>
            <p:nvPr/>
          </p:nvSpPr>
          <p:spPr>
            <a:xfrm>
              <a:off x="1667462" y="5537200"/>
              <a:ext cx="165101" cy="215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108" y="4235"/>
                    <a:pt x="16615" y="8471"/>
                    <a:pt x="14400" y="11753"/>
                  </a:cubicBezTo>
                  <a:cubicBezTo>
                    <a:pt x="12185" y="15035"/>
                    <a:pt x="10246" y="17365"/>
                    <a:pt x="8585" y="18847"/>
                  </a:cubicBezTo>
                  <a:cubicBezTo>
                    <a:pt x="6923" y="20329"/>
                    <a:pt x="5538" y="20965"/>
                    <a:pt x="4154" y="21071"/>
                  </a:cubicBezTo>
                  <a:cubicBezTo>
                    <a:pt x="2769" y="21176"/>
                    <a:pt x="1385" y="20753"/>
                    <a:pt x="692" y="19694"/>
                  </a:cubicBezTo>
                  <a:cubicBezTo>
                    <a:pt x="0" y="18635"/>
                    <a:pt x="0" y="16941"/>
                    <a:pt x="0" y="15565"/>
                  </a:cubicBezTo>
                  <a:cubicBezTo>
                    <a:pt x="0" y="14188"/>
                    <a:pt x="0" y="13129"/>
                    <a:pt x="554" y="12282"/>
                  </a:cubicBezTo>
                  <a:cubicBezTo>
                    <a:pt x="1108" y="11435"/>
                    <a:pt x="2215" y="10800"/>
                    <a:pt x="3462" y="10482"/>
                  </a:cubicBezTo>
                  <a:cubicBezTo>
                    <a:pt x="4708" y="10165"/>
                    <a:pt x="6092" y="10165"/>
                    <a:pt x="7754" y="11012"/>
                  </a:cubicBezTo>
                  <a:cubicBezTo>
                    <a:pt x="9415" y="11859"/>
                    <a:pt x="11354" y="13553"/>
                    <a:pt x="12877" y="15459"/>
                  </a:cubicBezTo>
                  <a:cubicBezTo>
                    <a:pt x="14400" y="17365"/>
                    <a:pt x="15508" y="19482"/>
                    <a:pt x="1661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1" name="Line"/>
            <p:cNvSpPr/>
            <p:nvPr/>
          </p:nvSpPr>
          <p:spPr>
            <a:xfrm>
              <a:off x="1915112" y="5448300"/>
              <a:ext cx="102533" cy="381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6" h="21600" fill="norm" stroke="1" extrusionOk="0">
                  <a:moveTo>
                    <a:pt x="6480" y="0"/>
                  </a:moveTo>
                  <a:cubicBezTo>
                    <a:pt x="8640" y="120"/>
                    <a:pt x="10800" y="240"/>
                    <a:pt x="13176" y="900"/>
                  </a:cubicBezTo>
                  <a:cubicBezTo>
                    <a:pt x="15552" y="1560"/>
                    <a:pt x="18144" y="2760"/>
                    <a:pt x="19656" y="4620"/>
                  </a:cubicBezTo>
                  <a:cubicBezTo>
                    <a:pt x="21168" y="6480"/>
                    <a:pt x="21600" y="9000"/>
                    <a:pt x="19440" y="11700"/>
                  </a:cubicBezTo>
                  <a:cubicBezTo>
                    <a:pt x="17280" y="14400"/>
                    <a:pt x="12528" y="17280"/>
                    <a:pt x="8856" y="18960"/>
                  </a:cubicBezTo>
                  <a:cubicBezTo>
                    <a:pt x="5184" y="20640"/>
                    <a:pt x="2592" y="2112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" name="Line"/>
            <p:cNvSpPr/>
            <p:nvPr/>
          </p:nvSpPr>
          <p:spPr>
            <a:xfrm>
              <a:off x="2023062" y="5236121"/>
              <a:ext cx="273117" cy="593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542" fill="norm" stroke="1" extrusionOk="0">
                  <a:moveTo>
                    <a:pt x="0" y="1479"/>
                  </a:moveTo>
                  <a:cubicBezTo>
                    <a:pt x="498" y="1172"/>
                    <a:pt x="997" y="864"/>
                    <a:pt x="2658" y="634"/>
                  </a:cubicBezTo>
                  <a:cubicBezTo>
                    <a:pt x="4320" y="403"/>
                    <a:pt x="7145" y="249"/>
                    <a:pt x="9471" y="134"/>
                  </a:cubicBezTo>
                  <a:cubicBezTo>
                    <a:pt x="11797" y="19"/>
                    <a:pt x="13625" y="-58"/>
                    <a:pt x="14954" y="57"/>
                  </a:cubicBezTo>
                  <a:cubicBezTo>
                    <a:pt x="16283" y="173"/>
                    <a:pt x="17114" y="480"/>
                    <a:pt x="17529" y="1326"/>
                  </a:cubicBezTo>
                  <a:cubicBezTo>
                    <a:pt x="17945" y="2171"/>
                    <a:pt x="17945" y="3555"/>
                    <a:pt x="18028" y="5400"/>
                  </a:cubicBezTo>
                  <a:cubicBezTo>
                    <a:pt x="18111" y="7244"/>
                    <a:pt x="18277" y="9551"/>
                    <a:pt x="18692" y="11818"/>
                  </a:cubicBezTo>
                  <a:cubicBezTo>
                    <a:pt x="19108" y="14086"/>
                    <a:pt x="19772" y="16315"/>
                    <a:pt x="20188" y="17622"/>
                  </a:cubicBezTo>
                  <a:cubicBezTo>
                    <a:pt x="20603" y="18928"/>
                    <a:pt x="20769" y="19313"/>
                    <a:pt x="21018" y="19736"/>
                  </a:cubicBezTo>
                  <a:cubicBezTo>
                    <a:pt x="21268" y="20158"/>
                    <a:pt x="21600" y="20620"/>
                    <a:pt x="21351" y="20812"/>
                  </a:cubicBezTo>
                  <a:cubicBezTo>
                    <a:pt x="21102" y="21004"/>
                    <a:pt x="20271" y="20927"/>
                    <a:pt x="18443" y="21004"/>
                  </a:cubicBezTo>
                  <a:cubicBezTo>
                    <a:pt x="16615" y="21081"/>
                    <a:pt x="13791" y="21311"/>
                    <a:pt x="10966" y="215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" name="Line"/>
            <p:cNvSpPr/>
            <p:nvPr/>
          </p:nvSpPr>
          <p:spPr>
            <a:xfrm>
              <a:off x="2785062" y="5447730"/>
              <a:ext cx="215901" cy="19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21" fill="norm" stroke="1" extrusionOk="0">
                  <a:moveTo>
                    <a:pt x="0" y="20021"/>
                  </a:moveTo>
                  <a:cubicBezTo>
                    <a:pt x="4871" y="11381"/>
                    <a:pt x="9741" y="2741"/>
                    <a:pt x="13235" y="581"/>
                  </a:cubicBezTo>
                  <a:cubicBezTo>
                    <a:pt x="16729" y="-1579"/>
                    <a:pt x="18847" y="2741"/>
                    <a:pt x="20012" y="5981"/>
                  </a:cubicBezTo>
                  <a:cubicBezTo>
                    <a:pt x="21176" y="9221"/>
                    <a:pt x="21388" y="11381"/>
                    <a:pt x="21600" y="135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4" name="Line"/>
            <p:cNvSpPr/>
            <p:nvPr/>
          </p:nvSpPr>
          <p:spPr>
            <a:xfrm>
              <a:off x="2734262" y="5619749"/>
              <a:ext cx="2159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5" name="Line"/>
            <p:cNvSpPr/>
            <p:nvPr/>
          </p:nvSpPr>
          <p:spPr>
            <a:xfrm>
              <a:off x="2601763" y="5035550"/>
              <a:ext cx="138850" cy="192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8" h="21375" fill="norm" stroke="1" extrusionOk="0">
                  <a:moveTo>
                    <a:pt x="850" y="0"/>
                  </a:moveTo>
                  <a:cubicBezTo>
                    <a:pt x="1177" y="4930"/>
                    <a:pt x="1504" y="9861"/>
                    <a:pt x="1341" y="12913"/>
                  </a:cubicBezTo>
                  <a:cubicBezTo>
                    <a:pt x="1177" y="15965"/>
                    <a:pt x="523" y="17139"/>
                    <a:pt x="195" y="18313"/>
                  </a:cubicBezTo>
                  <a:cubicBezTo>
                    <a:pt x="-132" y="19487"/>
                    <a:pt x="-132" y="20661"/>
                    <a:pt x="850" y="21130"/>
                  </a:cubicBezTo>
                  <a:cubicBezTo>
                    <a:pt x="1832" y="21600"/>
                    <a:pt x="3795" y="21365"/>
                    <a:pt x="7395" y="20661"/>
                  </a:cubicBezTo>
                  <a:cubicBezTo>
                    <a:pt x="10995" y="19957"/>
                    <a:pt x="16232" y="18783"/>
                    <a:pt x="21468" y="176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" name="Line"/>
            <p:cNvSpPr/>
            <p:nvPr/>
          </p:nvSpPr>
          <p:spPr>
            <a:xfrm>
              <a:off x="2750795" y="5068242"/>
              <a:ext cx="89681" cy="139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20963" fill="norm" stroke="1" extrusionOk="0">
                  <a:moveTo>
                    <a:pt x="15311" y="1765"/>
                  </a:moveTo>
                  <a:cubicBezTo>
                    <a:pt x="13347" y="812"/>
                    <a:pt x="11384" y="-141"/>
                    <a:pt x="9666" y="18"/>
                  </a:cubicBezTo>
                  <a:cubicBezTo>
                    <a:pt x="7947" y="177"/>
                    <a:pt x="6475" y="1447"/>
                    <a:pt x="4757" y="4306"/>
                  </a:cubicBezTo>
                  <a:cubicBezTo>
                    <a:pt x="3038" y="7165"/>
                    <a:pt x="1075" y="11612"/>
                    <a:pt x="338" y="14630"/>
                  </a:cubicBezTo>
                  <a:cubicBezTo>
                    <a:pt x="-398" y="17647"/>
                    <a:pt x="93" y="19235"/>
                    <a:pt x="1566" y="20188"/>
                  </a:cubicBezTo>
                  <a:cubicBezTo>
                    <a:pt x="3038" y="21141"/>
                    <a:pt x="5493" y="21459"/>
                    <a:pt x="8929" y="19712"/>
                  </a:cubicBezTo>
                  <a:cubicBezTo>
                    <a:pt x="12366" y="17965"/>
                    <a:pt x="16784" y="14153"/>
                    <a:pt x="18993" y="11294"/>
                  </a:cubicBezTo>
                  <a:cubicBezTo>
                    <a:pt x="21202" y="8435"/>
                    <a:pt x="21202" y="6530"/>
                    <a:pt x="19975" y="5418"/>
                  </a:cubicBezTo>
                  <a:cubicBezTo>
                    <a:pt x="18747" y="4306"/>
                    <a:pt x="16293" y="3988"/>
                    <a:pt x="13838" y="36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" name="Line"/>
            <p:cNvSpPr/>
            <p:nvPr/>
          </p:nvSpPr>
          <p:spPr>
            <a:xfrm>
              <a:off x="2913070" y="4997450"/>
              <a:ext cx="157743" cy="221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508" fill="norm" stroke="1" extrusionOk="0">
                  <a:moveTo>
                    <a:pt x="21463" y="0"/>
                  </a:moveTo>
                  <a:cubicBezTo>
                    <a:pt x="18295" y="617"/>
                    <a:pt x="15127" y="1234"/>
                    <a:pt x="11959" y="2777"/>
                  </a:cubicBezTo>
                  <a:cubicBezTo>
                    <a:pt x="8791" y="4320"/>
                    <a:pt x="5623" y="6789"/>
                    <a:pt x="3607" y="9257"/>
                  </a:cubicBezTo>
                  <a:cubicBezTo>
                    <a:pt x="1591" y="11726"/>
                    <a:pt x="727" y="14194"/>
                    <a:pt x="295" y="16046"/>
                  </a:cubicBezTo>
                  <a:cubicBezTo>
                    <a:pt x="-137" y="17897"/>
                    <a:pt x="-137" y="19131"/>
                    <a:pt x="583" y="20057"/>
                  </a:cubicBezTo>
                  <a:cubicBezTo>
                    <a:pt x="1303" y="20983"/>
                    <a:pt x="2743" y="21600"/>
                    <a:pt x="5911" y="21497"/>
                  </a:cubicBezTo>
                  <a:cubicBezTo>
                    <a:pt x="9079" y="21394"/>
                    <a:pt x="13975" y="20571"/>
                    <a:pt x="18871" y="197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8" name="Line"/>
            <p:cNvSpPr/>
            <p:nvPr/>
          </p:nvSpPr>
          <p:spPr>
            <a:xfrm>
              <a:off x="2924762" y="5118100"/>
              <a:ext cx="12065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" name="Line"/>
            <p:cNvSpPr/>
            <p:nvPr/>
          </p:nvSpPr>
          <p:spPr>
            <a:xfrm>
              <a:off x="3108912" y="5264150"/>
              <a:ext cx="1905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" name="Line"/>
            <p:cNvSpPr/>
            <p:nvPr/>
          </p:nvSpPr>
          <p:spPr>
            <a:xfrm>
              <a:off x="3343862" y="5124450"/>
              <a:ext cx="12701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" name="Line"/>
            <p:cNvSpPr/>
            <p:nvPr/>
          </p:nvSpPr>
          <p:spPr>
            <a:xfrm>
              <a:off x="3337512" y="5047977"/>
              <a:ext cx="19051" cy="32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24" fill="norm" stroke="1" extrusionOk="0">
                  <a:moveTo>
                    <a:pt x="0" y="12324"/>
                  </a:moveTo>
                  <a:cubicBezTo>
                    <a:pt x="0" y="5574"/>
                    <a:pt x="0" y="-1176"/>
                    <a:pt x="3600" y="174"/>
                  </a:cubicBezTo>
                  <a:cubicBezTo>
                    <a:pt x="7200" y="1524"/>
                    <a:pt x="14400" y="10974"/>
                    <a:pt x="21600" y="204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" name="Line"/>
            <p:cNvSpPr/>
            <p:nvPr/>
          </p:nvSpPr>
          <p:spPr>
            <a:xfrm>
              <a:off x="3407362" y="5175250"/>
              <a:ext cx="635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3" name="Line"/>
            <p:cNvSpPr/>
            <p:nvPr/>
          </p:nvSpPr>
          <p:spPr>
            <a:xfrm>
              <a:off x="3489912" y="5092700"/>
              <a:ext cx="19051" cy="120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" name="Line"/>
            <p:cNvSpPr/>
            <p:nvPr/>
          </p:nvSpPr>
          <p:spPr>
            <a:xfrm>
              <a:off x="3508962" y="5003800"/>
              <a:ext cx="6351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" name="Line"/>
            <p:cNvSpPr/>
            <p:nvPr/>
          </p:nvSpPr>
          <p:spPr>
            <a:xfrm>
              <a:off x="3559762" y="5187950"/>
              <a:ext cx="1905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" name="Line"/>
            <p:cNvSpPr/>
            <p:nvPr/>
          </p:nvSpPr>
          <p:spPr>
            <a:xfrm>
              <a:off x="3631728" y="4936654"/>
              <a:ext cx="130441" cy="306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9" h="21292" fill="norm" stroke="1" extrusionOk="0">
                  <a:moveTo>
                    <a:pt x="16374" y="13918"/>
                  </a:moveTo>
                  <a:cubicBezTo>
                    <a:pt x="15677" y="13183"/>
                    <a:pt x="14981" y="12449"/>
                    <a:pt x="13761" y="12155"/>
                  </a:cubicBezTo>
                  <a:cubicBezTo>
                    <a:pt x="12542" y="11861"/>
                    <a:pt x="10800" y="12008"/>
                    <a:pt x="8535" y="12963"/>
                  </a:cubicBezTo>
                  <a:cubicBezTo>
                    <a:pt x="6271" y="13918"/>
                    <a:pt x="3484" y="15681"/>
                    <a:pt x="1916" y="16930"/>
                  </a:cubicBezTo>
                  <a:cubicBezTo>
                    <a:pt x="348" y="18179"/>
                    <a:pt x="0" y="18914"/>
                    <a:pt x="0" y="19649"/>
                  </a:cubicBezTo>
                  <a:cubicBezTo>
                    <a:pt x="0" y="20383"/>
                    <a:pt x="348" y="21118"/>
                    <a:pt x="1742" y="21265"/>
                  </a:cubicBezTo>
                  <a:cubicBezTo>
                    <a:pt x="3135" y="21412"/>
                    <a:pt x="5574" y="20971"/>
                    <a:pt x="8535" y="19208"/>
                  </a:cubicBezTo>
                  <a:cubicBezTo>
                    <a:pt x="11497" y="17445"/>
                    <a:pt x="14981" y="14359"/>
                    <a:pt x="17245" y="11420"/>
                  </a:cubicBezTo>
                  <a:cubicBezTo>
                    <a:pt x="19510" y="8481"/>
                    <a:pt x="20555" y="5690"/>
                    <a:pt x="21077" y="3632"/>
                  </a:cubicBezTo>
                  <a:cubicBezTo>
                    <a:pt x="21600" y="1575"/>
                    <a:pt x="21600" y="253"/>
                    <a:pt x="21077" y="32"/>
                  </a:cubicBezTo>
                  <a:cubicBezTo>
                    <a:pt x="20555" y="-188"/>
                    <a:pt x="19510" y="694"/>
                    <a:pt x="18639" y="3118"/>
                  </a:cubicBezTo>
                  <a:cubicBezTo>
                    <a:pt x="17768" y="5543"/>
                    <a:pt x="17071" y="9510"/>
                    <a:pt x="16723" y="12449"/>
                  </a:cubicBezTo>
                  <a:cubicBezTo>
                    <a:pt x="16374" y="15388"/>
                    <a:pt x="16374" y="17298"/>
                    <a:pt x="16374" y="192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7" name="Line"/>
            <p:cNvSpPr/>
            <p:nvPr/>
          </p:nvSpPr>
          <p:spPr>
            <a:xfrm>
              <a:off x="3839162" y="5200650"/>
              <a:ext cx="127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8" name="Line"/>
            <p:cNvSpPr/>
            <p:nvPr/>
          </p:nvSpPr>
          <p:spPr>
            <a:xfrm>
              <a:off x="4442412" y="5325342"/>
              <a:ext cx="204327" cy="644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503" fill="norm" stroke="1" extrusionOk="0">
                  <a:moveTo>
                    <a:pt x="0" y="7489"/>
                  </a:moveTo>
                  <a:cubicBezTo>
                    <a:pt x="220" y="9607"/>
                    <a:pt x="441" y="11724"/>
                    <a:pt x="441" y="13912"/>
                  </a:cubicBezTo>
                  <a:cubicBezTo>
                    <a:pt x="441" y="16101"/>
                    <a:pt x="220" y="18360"/>
                    <a:pt x="110" y="19701"/>
                  </a:cubicBezTo>
                  <a:cubicBezTo>
                    <a:pt x="0" y="21042"/>
                    <a:pt x="0" y="21465"/>
                    <a:pt x="220" y="21501"/>
                  </a:cubicBezTo>
                  <a:cubicBezTo>
                    <a:pt x="441" y="21536"/>
                    <a:pt x="882" y="21183"/>
                    <a:pt x="1433" y="19877"/>
                  </a:cubicBezTo>
                  <a:cubicBezTo>
                    <a:pt x="1984" y="18571"/>
                    <a:pt x="2645" y="16312"/>
                    <a:pt x="3306" y="14054"/>
                  </a:cubicBezTo>
                  <a:cubicBezTo>
                    <a:pt x="3967" y="11795"/>
                    <a:pt x="4629" y="9536"/>
                    <a:pt x="5951" y="7312"/>
                  </a:cubicBezTo>
                  <a:cubicBezTo>
                    <a:pt x="7273" y="5089"/>
                    <a:pt x="9257" y="2901"/>
                    <a:pt x="10690" y="1701"/>
                  </a:cubicBezTo>
                  <a:cubicBezTo>
                    <a:pt x="12122" y="501"/>
                    <a:pt x="13004" y="289"/>
                    <a:pt x="13996" y="148"/>
                  </a:cubicBezTo>
                  <a:cubicBezTo>
                    <a:pt x="14988" y="7"/>
                    <a:pt x="16090" y="-64"/>
                    <a:pt x="17082" y="77"/>
                  </a:cubicBezTo>
                  <a:cubicBezTo>
                    <a:pt x="18073" y="218"/>
                    <a:pt x="18955" y="571"/>
                    <a:pt x="19837" y="1665"/>
                  </a:cubicBezTo>
                  <a:cubicBezTo>
                    <a:pt x="20718" y="2760"/>
                    <a:pt x="21600" y="4595"/>
                    <a:pt x="21159" y="6007"/>
                  </a:cubicBezTo>
                  <a:cubicBezTo>
                    <a:pt x="20718" y="7418"/>
                    <a:pt x="18955" y="8407"/>
                    <a:pt x="16861" y="9077"/>
                  </a:cubicBezTo>
                  <a:cubicBezTo>
                    <a:pt x="14767" y="9748"/>
                    <a:pt x="12343" y="10101"/>
                    <a:pt x="10359" y="10312"/>
                  </a:cubicBezTo>
                  <a:cubicBezTo>
                    <a:pt x="8376" y="10524"/>
                    <a:pt x="6833" y="10595"/>
                    <a:pt x="7053" y="10630"/>
                  </a:cubicBezTo>
                  <a:cubicBezTo>
                    <a:pt x="7273" y="10665"/>
                    <a:pt x="9257" y="10665"/>
                    <a:pt x="11241" y="106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9" name="Line"/>
            <p:cNvSpPr/>
            <p:nvPr/>
          </p:nvSpPr>
          <p:spPr>
            <a:xfrm>
              <a:off x="4721812" y="5594350"/>
              <a:ext cx="76201" cy="146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0" name="Line"/>
            <p:cNvSpPr/>
            <p:nvPr/>
          </p:nvSpPr>
          <p:spPr>
            <a:xfrm>
              <a:off x="4683712" y="5607050"/>
              <a:ext cx="139701" cy="146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709" y="6261"/>
                    <a:pt x="9818" y="12522"/>
                    <a:pt x="6218" y="16122"/>
                  </a:cubicBezTo>
                  <a:cubicBezTo>
                    <a:pt x="2618" y="19722"/>
                    <a:pt x="1309" y="2066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1" name="Line"/>
            <p:cNvSpPr/>
            <p:nvPr/>
          </p:nvSpPr>
          <p:spPr>
            <a:xfrm>
              <a:off x="4914164" y="5340350"/>
              <a:ext cx="144199" cy="33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600" fill="norm" stroke="1" extrusionOk="0">
                  <a:moveTo>
                    <a:pt x="21326" y="0"/>
                  </a:moveTo>
                  <a:cubicBezTo>
                    <a:pt x="19761" y="0"/>
                    <a:pt x="18196" y="0"/>
                    <a:pt x="15691" y="831"/>
                  </a:cubicBezTo>
                  <a:cubicBezTo>
                    <a:pt x="13187" y="1662"/>
                    <a:pt x="9743" y="3323"/>
                    <a:pt x="6926" y="6023"/>
                  </a:cubicBezTo>
                  <a:cubicBezTo>
                    <a:pt x="4109" y="8723"/>
                    <a:pt x="1917" y="12462"/>
                    <a:pt x="822" y="15092"/>
                  </a:cubicBezTo>
                  <a:cubicBezTo>
                    <a:pt x="-274" y="17723"/>
                    <a:pt x="-274" y="19246"/>
                    <a:pt x="822" y="20215"/>
                  </a:cubicBezTo>
                  <a:cubicBezTo>
                    <a:pt x="1917" y="21185"/>
                    <a:pt x="4109" y="21600"/>
                    <a:pt x="6143" y="21600"/>
                  </a:cubicBezTo>
                  <a:cubicBezTo>
                    <a:pt x="8178" y="21600"/>
                    <a:pt x="10056" y="21185"/>
                    <a:pt x="11935" y="207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2" name="Line"/>
            <p:cNvSpPr/>
            <p:nvPr/>
          </p:nvSpPr>
          <p:spPr>
            <a:xfrm>
              <a:off x="5078138" y="5384800"/>
              <a:ext cx="189775" cy="216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444" fill="norm" stroke="1" extrusionOk="0">
                  <a:moveTo>
                    <a:pt x="21518" y="0"/>
                  </a:moveTo>
                  <a:cubicBezTo>
                    <a:pt x="19598" y="2307"/>
                    <a:pt x="17678" y="4614"/>
                    <a:pt x="15758" y="7550"/>
                  </a:cubicBezTo>
                  <a:cubicBezTo>
                    <a:pt x="13838" y="10485"/>
                    <a:pt x="11918" y="14050"/>
                    <a:pt x="10358" y="16357"/>
                  </a:cubicBezTo>
                  <a:cubicBezTo>
                    <a:pt x="8798" y="18664"/>
                    <a:pt x="7598" y="19713"/>
                    <a:pt x="6398" y="20447"/>
                  </a:cubicBezTo>
                  <a:cubicBezTo>
                    <a:pt x="5198" y="21181"/>
                    <a:pt x="3998" y="21600"/>
                    <a:pt x="2918" y="21390"/>
                  </a:cubicBezTo>
                  <a:cubicBezTo>
                    <a:pt x="1838" y="21181"/>
                    <a:pt x="878" y="20342"/>
                    <a:pt x="398" y="19398"/>
                  </a:cubicBezTo>
                  <a:cubicBezTo>
                    <a:pt x="-82" y="18454"/>
                    <a:pt x="-82" y="17406"/>
                    <a:pt x="158" y="16357"/>
                  </a:cubicBezTo>
                  <a:cubicBezTo>
                    <a:pt x="398" y="15309"/>
                    <a:pt x="878" y="14260"/>
                    <a:pt x="1598" y="13421"/>
                  </a:cubicBezTo>
                  <a:cubicBezTo>
                    <a:pt x="2318" y="12583"/>
                    <a:pt x="3278" y="11953"/>
                    <a:pt x="4598" y="11534"/>
                  </a:cubicBezTo>
                  <a:cubicBezTo>
                    <a:pt x="5918" y="11115"/>
                    <a:pt x="7598" y="10905"/>
                    <a:pt x="9518" y="11744"/>
                  </a:cubicBezTo>
                  <a:cubicBezTo>
                    <a:pt x="11438" y="12583"/>
                    <a:pt x="13598" y="14470"/>
                    <a:pt x="15278" y="16252"/>
                  </a:cubicBezTo>
                  <a:cubicBezTo>
                    <a:pt x="16958" y="18035"/>
                    <a:pt x="18158" y="19713"/>
                    <a:pt x="19358" y="213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3" name="Line"/>
            <p:cNvSpPr/>
            <p:nvPr/>
          </p:nvSpPr>
          <p:spPr>
            <a:xfrm>
              <a:off x="5229812" y="5340350"/>
              <a:ext cx="109378" cy="323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0" h="21600" fill="norm" stroke="1" extrusionOk="0">
                  <a:moveTo>
                    <a:pt x="19200" y="0"/>
                  </a:moveTo>
                  <a:cubicBezTo>
                    <a:pt x="20400" y="3247"/>
                    <a:pt x="21600" y="6494"/>
                    <a:pt x="19600" y="9953"/>
                  </a:cubicBezTo>
                  <a:cubicBezTo>
                    <a:pt x="17600" y="13412"/>
                    <a:pt x="12400" y="17082"/>
                    <a:pt x="8600" y="19059"/>
                  </a:cubicBezTo>
                  <a:cubicBezTo>
                    <a:pt x="4800" y="21035"/>
                    <a:pt x="2400" y="2131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4" name="Line"/>
            <p:cNvSpPr/>
            <p:nvPr/>
          </p:nvSpPr>
          <p:spPr>
            <a:xfrm>
              <a:off x="4448762" y="6105255"/>
              <a:ext cx="723901" cy="41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8" fill="norm" stroke="1" extrusionOk="0">
                  <a:moveTo>
                    <a:pt x="0" y="21198"/>
                  </a:moveTo>
                  <a:cubicBezTo>
                    <a:pt x="2021" y="17958"/>
                    <a:pt x="4042" y="14718"/>
                    <a:pt x="6189" y="11478"/>
                  </a:cubicBezTo>
                  <a:cubicBezTo>
                    <a:pt x="8337" y="8238"/>
                    <a:pt x="10611" y="4998"/>
                    <a:pt x="12789" y="2838"/>
                  </a:cubicBezTo>
                  <a:cubicBezTo>
                    <a:pt x="14968" y="678"/>
                    <a:pt x="17053" y="-402"/>
                    <a:pt x="18505" y="138"/>
                  </a:cubicBezTo>
                  <a:cubicBezTo>
                    <a:pt x="19958" y="678"/>
                    <a:pt x="20779" y="2838"/>
                    <a:pt x="21600" y="499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5" name="Line"/>
            <p:cNvSpPr/>
            <p:nvPr/>
          </p:nvSpPr>
          <p:spPr>
            <a:xfrm>
              <a:off x="4526858" y="6191249"/>
              <a:ext cx="741055" cy="31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311" fill="norm" stroke="1" extrusionOk="0">
                  <a:moveTo>
                    <a:pt x="1053" y="17280"/>
                  </a:moveTo>
                  <a:cubicBezTo>
                    <a:pt x="560" y="18720"/>
                    <a:pt x="68" y="20160"/>
                    <a:pt x="7" y="20880"/>
                  </a:cubicBezTo>
                  <a:cubicBezTo>
                    <a:pt x="-55" y="21600"/>
                    <a:pt x="314" y="21600"/>
                    <a:pt x="1668" y="19440"/>
                  </a:cubicBezTo>
                  <a:cubicBezTo>
                    <a:pt x="3022" y="17280"/>
                    <a:pt x="5360" y="12960"/>
                    <a:pt x="7699" y="9360"/>
                  </a:cubicBezTo>
                  <a:cubicBezTo>
                    <a:pt x="10037" y="5760"/>
                    <a:pt x="12376" y="2880"/>
                    <a:pt x="14683" y="1440"/>
                  </a:cubicBezTo>
                  <a:cubicBezTo>
                    <a:pt x="16991" y="0"/>
                    <a:pt x="19268" y="0"/>
                    <a:pt x="21545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6" name="Line"/>
            <p:cNvSpPr/>
            <p:nvPr/>
          </p:nvSpPr>
          <p:spPr>
            <a:xfrm>
              <a:off x="4662545" y="6375400"/>
              <a:ext cx="103718" cy="306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8" h="21394" fill="norm" stroke="1" extrusionOk="0">
                  <a:moveTo>
                    <a:pt x="15984" y="0"/>
                  </a:moveTo>
                  <a:cubicBezTo>
                    <a:pt x="13824" y="2219"/>
                    <a:pt x="11664" y="4438"/>
                    <a:pt x="9072" y="7471"/>
                  </a:cubicBezTo>
                  <a:cubicBezTo>
                    <a:pt x="6480" y="10504"/>
                    <a:pt x="3456" y="14351"/>
                    <a:pt x="1728" y="16866"/>
                  </a:cubicBezTo>
                  <a:cubicBezTo>
                    <a:pt x="0" y="19381"/>
                    <a:pt x="-432" y="20564"/>
                    <a:pt x="432" y="21082"/>
                  </a:cubicBezTo>
                  <a:cubicBezTo>
                    <a:pt x="1296" y="21600"/>
                    <a:pt x="3456" y="21452"/>
                    <a:pt x="7128" y="20786"/>
                  </a:cubicBezTo>
                  <a:cubicBezTo>
                    <a:pt x="10800" y="20121"/>
                    <a:pt x="15984" y="18937"/>
                    <a:pt x="21168" y="1775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" name="Line"/>
            <p:cNvSpPr/>
            <p:nvPr/>
          </p:nvSpPr>
          <p:spPr>
            <a:xfrm>
              <a:off x="4620212" y="6521450"/>
              <a:ext cx="15875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592" y="14400"/>
                    <a:pt x="5184" y="7200"/>
                    <a:pt x="8784" y="3600"/>
                  </a:cubicBezTo>
                  <a:cubicBezTo>
                    <a:pt x="12384" y="0"/>
                    <a:pt x="16992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8" name="Line"/>
            <p:cNvSpPr/>
            <p:nvPr/>
          </p:nvSpPr>
          <p:spPr>
            <a:xfrm>
              <a:off x="4823412" y="6508750"/>
              <a:ext cx="158751" cy="180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7" fill="norm" stroke="1" extrusionOk="0">
                  <a:moveTo>
                    <a:pt x="0" y="0"/>
                  </a:moveTo>
                  <a:cubicBezTo>
                    <a:pt x="3744" y="4019"/>
                    <a:pt x="7488" y="8037"/>
                    <a:pt x="9216" y="11302"/>
                  </a:cubicBezTo>
                  <a:cubicBezTo>
                    <a:pt x="10944" y="14567"/>
                    <a:pt x="10656" y="17079"/>
                    <a:pt x="9936" y="18837"/>
                  </a:cubicBezTo>
                  <a:cubicBezTo>
                    <a:pt x="9216" y="20595"/>
                    <a:pt x="8064" y="21600"/>
                    <a:pt x="7200" y="21349"/>
                  </a:cubicBezTo>
                  <a:cubicBezTo>
                    <a:pt x="6336" y="21098"/>
                    <a:pt x="5760" y="19591"/>
                    <a:pt x="6912" y="16828"/>
                  </a:cubicBezTo>
                  <a:cubicBezTo>
                    <a:pt x="8064" y="14065"/>
                    <a:pt x="10944" y="10047"/>
                    <a:pt x="13680" y="7158"/>
                  </a:cubicBezTo>
                  <a:cubicBezTo>
                    <a:pt x="16416" y="4270"/>
                    <a:pt x="19008" y="2512"/>
                    <a:pt x="21600" y="75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9" name="Line"/>
            <p:cNvSpPr/>
            <p:nvPr/>
          </p:nvSpPr>
          <p:spPr>
            <a:xfrm>
              <a:off x="4995367" y="6527804"/>
              <a:ext cx="367796" cy="138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0788" fill="norm" stroke="1" extrusionOk="0">
                  <a:moveTo>
                    <a:pt x="342" y="1906"/>
                  </a:moveTo>
                  <a:cubicBezTo>
                    <a:pt x="218" y="6035"/>
                    <a:pt x="94" y="10164"/>
                    <a:pt x="32" y="13182"/>
                  </a:cubicBezTo>
                  <a:cubicBezTo>
                    <a:pt x="-30" y="16200"/>
                    <a:pt x="-30" y="18106"/>
                    <a:pt x="280" y="19376"/>
                  </a:cubicBezTo>
                  <a:cubicBezTo>
                    <a:pt x="591" y="20647"/>
                    <a:pt x="1211" y="21282"/>
                    <a:pt x="1894" y="20329"/>
                  </a:cubicBezTo>
                  <a:cubicBezTo>
                    <a:pt x="2577" y="19376"/>
                    <a:pt x="3322" y="16835"/>
                    <a:pt x="3880" y="14770"/>
                  </a:cubicBezTo>
                  <a:cubicBezTo>
                    <a:pt x="4439" y="12706"/>
                    <a:pt x="4811" y="11117"/>
                    <a:pt x="5060" y="9529"/>
                  </a:cubicBezTo>
                  <a:cubicBezTo>
                    <a:pt x="5308" y="7941"/>
                    <a:pt x="5432" y="6353"/>
                    <a:pt x="5556" y="6829"/>
                  </a:cubicBezTo>
                  <a:cubicBezTo>
                    <a:pt x="5680" y="7306"/>
                    <a:pt x="5804" y="9847"/>
                    <a:pt x="6053" y="11753"/>
                  </a:cubicBezTo>
                  <a:cubicBezTo>
                    <a:pt x="6301" y="13658"/>
                    <a:pt x="6673" y="14929"/>
                    <a:pt x="7170" y="15564"/>
                  </a:cubicBezTo>
                  <a:cubicBezTo>
                    <a:pt x="7667" y="16200"/>
                    <a:pt x="8287" y="16200"/>
                    <a:pt x="9156" y="14135"/>
                  </a:cubicBezTo>
                  <a:cubicBezTo>
                    <a:pt x="10025" y="12070"/>
                    <a:pt x="11142" y="7941"/>
                    <a:pt x="11763" y="5082"/>
                  </a:cubicBezTo>
                  <a:cubicBezTo>
                    <a:pt x="12384" y="2223"/>
                    <a:pt x="12508" y="635"/>
                    <a:pt x="12198" y="158"/>
                  </a:cubicBezTo>
                  <a:cubicBezTo>
                    <a:pt x="11887" y="-318"/>
                    <a:pt x="11142" y="317"/>
                    <a:pt x="10584" y="1588"/>
                  </a:cubicBezTo>
                  <a:cubicBezTo>
                    <a:pt x="10025" y="2858"/>
                    <a:pt x="9653" y="4764"/>
                    <a:pt x="9404" y="6829"/>
                  </a:cubicBezTo>
                  <a:cubicBezTo>
                    <a:pt x="9156" y="8894"/>
                    <a:pt x="9032" y="11117"/>
                    <a:pt x="9280" y="12547"/>
                  </a:cubicBezTo>
                  <a:cubicBezTo>
                    <a:pt x="9529" y="13976"/>
                    <a:pt x="10149" y="14611"/>
                    <a:pt x="12260" y="14770"/>
                  </a:cubicBezTo>
                  <a:cubicBezTo>
                    <a:pt x="14370" y="14929"/>
                    <a:pt x="17970" y="14611"/>
                    <a:pt x="21570" y="1429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0" name="Line"/>
            <p:cNvSpPr/>
            <p:nvPr/>
          </p:nvSpPr>
          <p:spPr>
            <a:xfrm>
              <a:off x="975312" y="6172200"/>
              <a:ext cx="831851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979" y="17600"/>
                    <a:pt x="3957" y="13600"/>
                    <a:pt x="6018" y="11200"/>
                  </a:cubicBezTo>
                  <a:cubicBezTo>
                    <a:pt x="8079" y="8800"/>
                    <a:pt x="10223" y="8000"/>
                    <a:pt x="12449" y="7200"/>
                  </a:cubicBezTo>
                  <a:cubicBezTo>
                    <a:pt x="14675" y="6400"/>
                    <a:pt x="16983" y="5600"/>
                    <a:pt x="18522" y="4400"/>
                  </a:cubicBezTo>
                  <a:cubicBezTo>
                    <a:pt x="20061" y="3200"/>
                    <a:pt x="20831" y="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1" name="Line"/>
            <p:cNvSpPr/>
            <p:nvPr/>
          </p:nvSpPr>
          <p:spPr>
            <a:xfrm>
              <a:off x="1115012" y="6267450"/>
              <a:ext cx="546101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433" y="15300"/>
                    <a:pt x="6865" y="9000"/>
                    <a:pt x="10465" y="5400"/>
                  </a:cubicBezTo>
                  <a:cubicBezTo>
                    <a:pt x="14065" y="1800"/>
                    <a:pt x="17833" y="9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2" name="Line"/>
            <p:cNvSpPr/>
            <p:nvPr/>
          </p:nvSpPr>
          <p:spPr>
            <a:xfrm>
              <a:off x="826459" y="6609093"/>
              <a:ext cx="117104" cy="154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9" h="20708" fill="norm" stroke="1" extrusionOk="0">
                  <a:moveTo>
                    <a:pt x="2825" y="11253"/>
                  </a:moveTo>
                  <a:cubicBezTo>
                    <a:pt x="6682" y="10400"/>
                    <a:pt x="10539" y="9548"/>
                    <a:pt x="13239" y="8695"/>
                  </a:cubicBezTo>
                  <a:cubicBezTo>
                    <a:pt x="15939" y="7842"/>
                    <a:pt x="17482" y="6990"/>
                    <a:pt x="18639" y="5711"/>
                  </a:cubicBezTo>
                  <a:cubicBezTo>
                    <a:pt x="19796" y="4432"/>
                    <a:pt x="20568" y="2727"/>
                    <a:pt x="20182" y="1448"/>
                  </a:cubicBezTo>
                  <a:cubicBezTo>
                    <a:pt x="19796" y="169"/>
                    <a:pt x="18253" y="-684"/>
                    <a:pt x="14782" y="737"/>
                  </a:cubicBezTo>
                  <a:cubicBezTo>
                    <a:pt x="11310" y="2158"/>
                    <a:pt x="5910" y="5853"/>
                    <a:pt x="3018" y="9121"/>
                  </a:cubicBezTo>
                  <a:cubicBezTo>
                    <a:pt x="125" y="12390"/>
                    <a:pt x="-261" y="15232"/>
                    <a:pt x="125" y="17221"/>
                  </a:cubicBezTo>
                  <a:cubicBezTo>
                    <a:pt x="510" y="19211"/>
                    <a:pt x="1668" y="20348"/>
                    <a:pt x="5332" y="20632"/>
                  </a:cubicBezTo>
                  <a:cubicBezTo>
                    <a:pt x="8996" y="20916"/>
                    <a:pt x="15168" y="20348"/>
                    <a:pt x="21339" y="1977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3" name="Line"/>
            <p:cNvSpPr/>
            <p:nvPr/>
          </p:nvSpPr>
          <p:spPr>
            <a:xfrm>
              <a:off x="1026657" y="6593001"/>
              <a:ext cx="101056" cy="190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6" h="21409" fill="norm" stroke="1" extrusionOk="0">
                  <a:moveTo>
                    <a:pt x="21046" y="1233"/>
                  </a:moveTo>
                  <a:cubicBezTo>
                    <a:pt x="19283" y="521"/>
                    <a:pt x="17519" y="-191"/>
                    <a:pt x="14213" y="46"/>
                  </a:cubicBezTo>
                  <a:cubicBezTo>
                    <a:pt x="10907" y="284"/>
                    <a:pt x="6058" y="1471"/>
                    <a:pt x="3193" y="2657"/>
                  </a:cubicBezTo>
                  <a:cubicBezTo>
                    <a:pt x="328" y="3844"/>
                    <a:pt x="-554" y="5031"/>
                    <a:pt x="328" y="6693"/>
                  </a:cubicBezTo>
                  <a:cubicBezTo>
                    <a:pt x="1209" y="8354"/>
                    <a:pt x="3854" y="10490"/>
                    <a:pt x="7381" y="12271"/>
                  </a:cubicBezTo>
                  <a:cubicBezTo>
                    <a:pt x="10907" y="14051"/>
                    <a:pt x="15315" y="15475"/>
                    <a:pt x="17299" y="16780"/>
                  </a:cubicBezTo>
                  <a:cubicBezTo>
                    <a:pt x="19283" y="18086"/>
                    <a:pt x="18842" y="19273"/>
                    <a:pt x="16858" y="20104"/>
                  </a:cubicBezTo>
                  <a:cubicBezTo>
                    <a:pt x="14875" y="20934"/>
                    <a:pt x="11348" y="21409"/>
                    <a:pt x="8483" y="21409"/>
                  </a:cubicBezTo>
                  <a:cubicBezTo>
                    <a:pt x="5617" y="21409"/>
                    <a:pt x="3413" y="20934"/>
                    <a:pt x="1209" y="2046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" name="Line"/>
            <p:cNvSpPr/>
            <p:nvPr/>
          </p:nvSpPr>
          <p:spPr>
            <a:xfrm>
              <a:off x="1207675" y="6457950"/>
              <a:ext cx="47038" cy="330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0" h="21479" fill="norm" stroke="1" extrusionOk="0">
                  <a:moveTo>
                    <a:pt x="20870" y="0"/>
                  </a:moveTo>
                  <a:cubicBezTo>
                    <a:pt x="17113" y="2339"/>
                    <a:pt x="13357" y="4678"/>
                    <a:pt x="9600" y="8048"/>
                  </a:cubicBezTo>
                  <a:cubicBezTo>
                    <a:pt x="5844" y="11419"/>
                    <a:pt x="2087" y="15822"/>
                    <a:pt x="679" y="18367"/>
                  </a:cubicBezTo>
                  <a:cubicBezTo>
                    <a:pt x="-730" y="20912"/>
                    <a:pt x="209" y="21600"/>
                    <a:pt x="2087" y="21462"/>
                  </a:cubicBezTo>
                  <a:cubicBezTo>
                    <a:pt x="3966" y="21325"/>
                    <a:pt x="6783" y="20362"/>
                    <a:pt x="9600" y="1939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5" name="Line"/>
            <p:cNvSpPr/>
            <p:nvPr/>
          </p:nvSpPr>
          <p:spPr>
            <a:xfrm>
              <a:off x="1146762" y="6534149"/>
              <a:ext cx="209551" cy="242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3" fill="norm" stroke="1" extrusionOk="0">
                  <a:moveTo>
                    <a:pt x="0" y="12960"/>
                  </a:moveTo>
                  <a:cubicBezTo>
                    <a:pt x="218" y="12021"/>
                    <a:pt x="436" y="11082"/>
                    <a:pt x="1091" y="10518"/>
                  </a:cubicBezTo>
                  <a:cubicBezTo>
                    <a:pt x="1745" y="9955"/>
                    <a:pt x="2836" y="9767"/>
                    <a:pt x="5127" y="9485"/>
                  </a:cubicBezTo>
                  <a:cubicBezTo>
                    <a:pt x="7418" y="9203"/>
                    <a:pt x="10909" y="8828"/>
                    <a:pt x="13200" y="9485"/>
                  </a:cubicBezTo>
                  <a:cubicBezTo>
                    <a:pt x="15491" y="10143"/>
                    <a:pt x="16582" y="11833"/>
                    <a:pt x="17127" y="13711"/>
                  </a:cubicBezTo>
                  <a:cubicBezTo>
                    <a:pt x="17673" y="15590"/>
                    <a:pt x="17673" y="17656"/>
                    <a:pt x="17564" y="19158"/>
                  </a:cubicBezTo>
                  <a:cubicBezTo>
                    <a:pt x="17455" y="20661"/>
                    <a:pt x="17236" y="21600"/>
                    <a:pt x="17127" y="21506"/>
                  </a:cubicBezTo>
                  <a:cubicBezTo>
                    <a:pt x="17018" y="21412"/>
                    <a:pt x="17018" y="20285"/>
                    <a:pt x="17455" y="17092"/>
                  </a:cubicBezTo>
                  <a:cubicBezTo>
                    <a:pt x="17891" y="13899"/>
                    <a:pt x="18764" y="8640"/>
                    <a:pt x="19527" y="5447"/>
                  </a:cubicBezTo>
                  <a:cubicBezTo>
                    <a:pt x="20291" y="2254"/>
                    <a:pt x="20945" y="112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6" name="Line"/>
            <p:cNvSpPr/>
            <p:nvPr/>
          </p:nvSpPr>
          <p:spPr>
            <a:xfrm>
              <a:off x="1391569" y="6374270"/>
              <a:ext cx="517693" cy="401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547" fill="norm" stroke="1" extrusionOk="0">
                  <a:moveTo>
                    <a:pt x="1171" y="12339"/>
                  </a:moveTo>
                  <a:cubicBezTo>
                    <a:pt x="996" y="14953"/>
                    <a:pt x="820" y="17568"/>
                    <a:pt x="601" y="19216"/>
                  </a:cubicBezTo>
                  <a:cubicBezTo>
                    <a:pt x="381" y="20865"/>
                    <a:pt x="118" y="21547"/>
                    <a:pt x="30" y="21547"/>
                  </a:cubicBezTo>
                  <a:cubicBezTo>
                    <a:pt x="-58" y="21547"/>
                    <a:pt x="30" y="20865"/>
                    <a:pt x="513" y="19387"/>
                  </a:cubicBezTo>
                  <a:cubicBezTo>
                    <a:pt x="996" y="17909"/>
                    <a:pt x="1874" y="15635"/>
                    <a:pt x="2532" y="14385"/>
                  </a:cubicBezTo>
                  <a:cubicBezTo>
                    <a:pt x="3191" y="13134"/>
                    <a:pt x="3630" y="12907"/>
                    <a:pt x="3893" y="13191"/>
                  </a:cubicBezTo>
                  <a:cubicBezTo>
                    <a:pt x="4157" y="13475"/>
                    <a:pt x="4244" y="14271"/>
                    <a:pt x="4288" y="14953"/>
                  </a:cubicBezTo>
                  <a:cubicBezTo>
                    <a:pt x="4332" y="15635"/>
                    <a:pt x="4332" y="16204"/>
                    <a:pt x="4464" y="16261"/>
                  </a:cubicBezTo>
                  <a:cubicBezTo>
                    <a:pt x="4596" y="16318"/>
                    <a:pt x="4859" y="15863"/>
                    <a:pt x="5122" y="15408"/>
                  </a:cubicBezTo>
                  <a:cubicBezTo>
                    <a:pt x="5386" y="14953"/>
                    <a:pt x="5649" y="14499"/>
                    <a:pt x="6044" y="13987"/>
                  </a:cubicBezTo>
                  <a:cubicBezTo>
                    <a:pt x="6440" y="13475"/>
                    <a:pt x="6966" y="12907"/>
                    <a:pt x="7230" y="12907"/>
                  </a:cubicBezTo>
                  <a:cubicBezTo>
                    <a:pt x="7493" y="12907"/>
                    <a:pt x="7493" y="13475"/>
                    <a:pt x="7405" y="14499"/>
                  </a:cubicBezTo>
                  <a:cubicBezTo>
                    <a:pt x="7318" y="15522"/>
                    <a:pt x="7142" y="17000"/>
                    <a:pt x="7098" y="18023"/>
                  </a:cubicBezTo>
                  <a:cubicBezTo>
                    <a:pt x="7054" y="19046"/>
                    <a:pt x="7142" y="19614"/>
                    <a:pt x="7405" y="19955"/>
                  </a:cubicBezTo>
                  <a:cubicBezTo>
                    <a:pt x="7669" y="20296"/>
                    <a:pt x="8108" y="20410"/>
                    <a:pt x="8942" y="19785"/>
                  </a:cubicBezTo>
                  <a:cubicBezTo>
                    <a:pt x="9776" y="19160"/>
                    <a:pt x="11005" y="17795"/>
                    <a:pt x="11840" y="16715"/>
                  </a:cubicBezTo>
                  <a:cubicBezTo>
                    <a:pt x="12674" y="15635"/>
                    <a:pt x="13113" y="14840"/>
                    <a:pt x="13376" y="14101"/>
                  </a:cubicBezTo>
                  <a:cubicBezTo>
                    <a:pt x="13640" y="13362"/>
                    <a:pt x="13727" y="12680"/>
                    <a:pt x="13552" y="12452"/>
                  </a:cubicBezTo>
                  <a:cubicBezTo>
                    <a:pt x="13376" y="12225"/>
                    <a:pt x="12937" y="12452"/>
                    <a:pt x="12410" y="13021"/>
                  </a:cubicBezTo>
                  <a:cubicBezTo>
                    <a:pt x="11883" y="13589"/>
                    <a:pt x="11269" y="14499"/>
                    <a:pt x="10874" y="15238"/>
                  </a:cubicBezTo>
                  <a:cubicBezTo>
                    <a:pt x="10479" y="15976"/>
                    <a:pt x="10303" y="16545"/>
                    <a:pt x="10215" y="17113"/>
                  </a:cubicBezTo>
                  <a:cubicBezTo>
                    <a:pt x="10127" y="17682"/>
                    <a:pt x="10127" y="18250"/>
                    <a:pt x="10347" y="18478"/>
                  </a:cubicBezTo>
                  <a:cubicBezTo>
                    <a:pt x="10566" y="18705"/>
                    <a:pt x="11005" y="18591"/>
                    <a:pt x="11357" y="18307"/>
                  </a:cubicBezTo>
                  <a:cubicBezTo>
                    <a:pt x="11708" y="18023"/>
                    <a:pt x="11971" y="17568"/>
                    <a:pt x="12235" y="17113"/>
                  </a:cubicBezTo>
                  <a:cubicBezTo>
                    <a:pt x="12498" y="16659"/>
                    <a:pt x="12762" y="16204"/>
                    <a:pt x="12849" y="16261"/>
                  </a:cubicBezTo>
                  <a:cubicBezTo>
                    <a:pt x="12937" y="16318"/>
                    <a:pt x="12849" y="16886"/>
                    <a:pt x="12805" y="17454"/>
                  </a:cubicBezTo>
                  <a:cubicBezTo>
                    <a:pt x="12762" y="18023"/>
                    <a:pt x="12762" y="18591"/>
                    <a:pt x="12981" y="18875"/>
                  </a:cubicBezTo>
                  <a:cubicBezTo>
                    <a:pt x="13201" y="19160"/>
                    <a:pt x="13640" y="19160"/>
                    <a:pt x="14386" y="18136"/>
                  </a:cubicBezTo>
                  <a:cubicBezTo>
                    <a:pt x="15132" y="17113"/>
                    <a:pt x="16186" y="15067"/>
                    <a:pt x="17371" y="12111"/>
                  </a:cubicBezTo>
                  <a:cubicBezTo>
                    <a:pt x="18557" y="9155"/>
                    <a:pt x="19874" y="5290"/>
                    <a:pt x="20620" y="3016"/>
                  </a:cubicBezTo>
                  <a:cubicBezTo>
                    <a:pt x="21366" y="743"/>
                    <a:pt x="21542" y="61"/>
                    <a:pt x="21454" y="4"/>
                  </a:cubicBezTo>
                  <a:cubicBezTo>
                    <a:pt x="21366" y="-53"/>
                    <a:pt x="21015" y="515"/>
                    <a:pt x="20444" y="2448"/>
                  </a:cubicBezTo>
                  <a:cubicBezTo>
                    <a:pt x="19874" y="4381"/>
                    <a:pt x="19083" y="7678"/>
                    <a:pt x="18557" y="10235"/>
                  </a:cubicBezTo>
                  <a:cubicBezTo>
                    <a:pt x="18030" y="12793"/>
                    <a:pt x="17766" y="14612"/>
                    <a:pt x="17679" y="15863"/>
                  </a:cubicBezTo>
                  <a:cubicBezTo>
                    <a:pt x="17591" y="17113"/>
                    <a:pt x="17679" y="17795"/>
                    <a:pt x="17942" y="18193"/>
                  </a:cubicBezTo>
                  <a:cubicBezTo>
                    <a:pt x="18205" y="18591"/>
                    <a:pt x="18644" y="18705"/>
                    <a:pt x="19083" y="18250"/>
                  </a:cubicBezTo>
                  <a:cubicBezTo>
                    <a:pt x="19522" y="17795"/>
                    <a:pt x="19962" y="16772"/>
                    <a:pt x="20401" y="1574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7" name="Line"/>
            <p:cNvSpPr/>
            <p:nvPr/>
          </p:nvSpPr>
          <p:spPr>
            <a:xfrm>
              <a:off x="1798695" y="6563735"/>
              <a:ext cx="198968" cy="33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58" fill="norm" stroke="1" extrusionOk="0">
                  <a:moveTo>
                    <a:pt x="2298" y="8923"/>
                  </a:moveTo>
                  <a:cubicBezTo>
                    <a:pt x="1149" y="6382"/>
                    <a:pt x="0" y="3840"/>
                    <a:pt x="0" y="1934"/>
                  </a:cubicBezTo>
                  <a:cubicBezTo>
                    <a:pt x="0" y="29"/>
                    <a:pt x="1149" y="-1242"/>
                    <a:pt x="4940" y="1934"/>
                  </a:cubicBezTo>
                  <a:cubicBezTo>
                    <a:pt x="8732" y="5111"/>
                    <a:pt x="15166" y="12734"/>
                    <a:pt x="21600" y="2035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8" name="Line"/>
            <p:cNvSpPr/>
            <p:nvPr/>
          </p:nvSpPr>
          <p:spPr>
            <a:xfrm>
              <a:off x="1932839" y="6578600"/>
              <a:ext cx="115624" cy="116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0" h="20917" fill="norm" stroke="1" extrusionOk="0">
                  <a:moveTo>
                    <a:pt x="21070" y="2274"/>
                  </a:moveTo>
                  <a:cubicBezTo>
                    <a:pt x="15670" y="3411"/>
                    <a:pt x="10270" y="4547"/>
                    <a:pt x="6799" y="6063"/>
                  </a:cubicBezTo>
                  <a:cubicBezTo>
                    <a:pt x="3327" y="7579"/>
                    <a:pt x="1784" y="9474"/>
                    <a:pt x="820" y="11747"/>
                  </a:cubicBezTo>
                  <a:cubicBezTo>
                    <a:pt x="-144" y="14021"/>
                    <a:pt x="-530" y="16674"/>
                    <a:pt x="1206" y="18568"/>
                  </a:cubicBezTo>
                  <a:cubicBezTo>
                    <a:pt x="2941" y="20463"/>
                    <a:pt x="6799" y="21600"/>
                    <a:pt x="10463" y="20463"/>
                  </a:cubicBezTo>
                  <a:cubicBezTo>
                    <a:pt x="14127" y="19326"/>
                    <a:pt x="17599" y="15916"/>
                    <a:pt x="18756" y="12126"/>
                  </a:cubicBezTo>
                  <a:cubicBezTo>
                    <a:pt x="19913" y="8337"/>
                    <a:pt x="18756" y="4168"/>
                    <a:pt x="17599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9" name="Line"/>
            <p:cNvSpPr/>
            <p:nvPr/>
          </p:nvSpPr>
          <p:spPr>
            <a:xfrm>
              <a:off x="2010362" y="6534150"/>
              <a:ext cx="190501" cy="171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1" fill="norm" stroke="1" extrusionOk="0">
                  <a:moveTo>
                    <a:pt x="0" y="6322"/>
                  </a:moveTo>
                  <a:cubicBezTo>
                    <a:pt x="2880" y="5532"/>
                    <a:pt x="5760" y="4741"/>
                    <a:pt x="8040" y="6059"/>
                  </a:cubicBezTo>
                  <a:cubicBezTo>
                    <a:pt x="10320" y="7376"/>
                    <a:pt x="12000" y="10800"/>
                    <a:pt x="12840" y="13171"/>
                  </a:cubicBezTo>
                  <a:cubicBezTo>
                    <a:pt x="13680" y="15541"/>
                    <a:pt x="13680" y="16859"/>
                    <a:pt x="13680" y="18176"/>
                  </a:cubicBezTo>
                  <a:cubicBezTo>
                    <a:pt x="13680" y="19493"/>
                    <a:pt x="13680" y="20810"/>
                    <a:pt x="13080" y="21205"/>
                  </a:cubicBezTo>
                  <a:cubicBezTo>
                    <a:pt x="12480" y="21600"/>
                    <a:pt x="11280" y="21073"/>
                    <a:pt x="10800" y="19493"/>
                  </a:cubicBezTo>
                  <a:cubicBezTo>
                    <a:pt x="10320" y="17912"/>
                    <a:pt x="10560" y="15278"/>
                    <a:pt x="12480" y="11854"/>
                  </a:cubicBezTo>
                  <a:cubicBezTo>
                    <a:pt x="14400" y="8429"/>
                    <a:pt x="18000" y="421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0" name="Line"/>
            <p:cNvSpPr/>
            <p:nvPr/>
          </p:nvSpPr>
          <p:spPr>
            <a:xfrm>
              <a:off x="1261062" y="1358900"/>
              <a:ext cx="2038351" cy="114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50" y="21200"/>
                    <a:pt x="1301" y="20800"/>
                    <a:pt x="1974" y="20400"/>
                  </a:cubicBezTo>
                  <a:cubicBezTo>
                    <a:pt x="2647" y="20000"/>
                    <a:pt x="3342" y="19600"/>
                    <a:pt x="4105" y="18800"/>
                  </a:cubicBezTo>
                  <a:cubicBezTo>
                    <a:pt x="4867" y="18000"/>
                    <a:pt x="5697" y="16800"/>
                    <a:pt x="6561" y="15800"/>
                  </a:cubicBezTo>
                  <a:cubicBezTo>
                    <a:pt x="7424" y="14800"/>
                    <a:pt x="8321" y="14000"/>
                    <a:pt x="9219" y="13000"/>
                  </a:cubicBezTo>
                  <a:cubicBezTo>
                    <a:pt x="10116" y="12000"/>
                    <a:pt x="11013" y="10800"/>
                    <a:pt x="11910" y="9800"/>
                  </a:cubicBezTo>
                  <a:cubicBezTo>
                    <a:pt x="12807" y="8800"/>
                    <a:pt x="13705" y="8000"/>
                    <a:pt x="14546" y="7200"/>
                  </a:cubicBezTo>
                  <a:cubicBezTo>
                    <a:pt x="15387" y="6400"/>
                    <a:pt x="16172" y="5600"/>
                    <a:pt x="17024" y="4800"/>
                  </a:cubicBezTo>
                  <a:cubicBezTo>
                    <a:pt x="17877" y="4000"/>
                    <a:pt x="18796" y="3200"/>
                    <a:pt x="19570" y="2400"/>
                  </a:cubicBezTo>
                  <a:cubicBezTo>
                    <a:pt x="20344" y="1600"/>
                    <a:pt x="20972" y="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" name="Line"/>
            <p:cNvSpPr/>
            <p:nvPr/>
          </p:nvSpPr>
          <p:spPr>
            <a:xfrm>
              <a:off x="1184862" y="1498600"/>
              <a:ext cx="1873251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15" y="20215"/>
                    <a:pt x="830" y="18831"/>
                    <a:pt x="1464" y="17585"/>
                  </a:cubicBezTo>
                  <a:cubicBezTo>
                    <a:pt x="2099" y="16338"/>
                    <a:pt x="2953" y="15231"/>
                    <a:pt x="3807" y="13985"/>
                  </a:cubicBezTo>
                  <a:cubicBezTo>
                    <a:pt x="4662" y="12738"/>
                    <a:pt x="5516" y="11354"/>
                    <a:pt x="6492" y="10108"/>
                  </a:cubicBezTo>
                  <a:cubicBezTo>
                    <a:pt x="7468" y="8862"/>
                    <a:pt x="8567" y="7754"/>
                    <a:pt x="9653" y="6785"/>
                  </a:cubicBezTo>
                  <a:cubicBezTo>
                    <a:pt x="10739" y="5815"/>
                    <a:pt x="11813" y="4985"/>
                    <a:pt x="12887" y="4292"/>
                  </a:cubicBezTo>
                  <a:cubicBezTo>
                    <a:pt x="13961" y="3600"/>
                    <a:pt x="15035" y="3046"/>
                    <a:pt x="16121" y="2492"/>
                  </a:cubicBezTo>
                  <a:cubicBezTo>
                    <a:pt x="17207" y="1938"/>
                    <a:pt x="18305" y="1385"/>
                    <a:pt x="19220" y="969"/>
                  </a:cubicBezTo>
                  <a:cubicBezTo>
                    <a:pt x="20136" y="554"/>
                    <a:pt x="20868" y="27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2" name="Line"/>
            <p:cNvSpPr/>
            <p:nvPr/>
          </p:nvSpPr>
          <p:spPr>
            <a:xfrm>
              <a:off x="1343329" y="1698806"/>
              <a:ext cx="166115" cy="244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3" h="21174" fill="norm" stroke="1" extrusionOk="0">
                  <a:moveTo>
                    <a:pt x="14868" y="3554"/>
                  </a:moveTo>
                  <a:cubicBezTo>
                    <a:pt x="14348" y="2639"/>
                    <a:pt x="13827" y="1724"/>
                    <a:pt x="12266" y="991"/>
                  </a:cubicBezTo>
                  <a:cubicBezTo>
                    <a:pt x="10704" y="259"/>
                    <a:pt x="8102" y="-290"/>
                    <a:pt x="5890" y="168"/>
                  </a:cubicBezTo>
                  <a:cubicBezTo>
                    <a:pt x="3678" y="625"/>
                    <a:pt x="1856" y="2090"/>
                    <a:pt x="815" y="3279"/>
                  </a:cubicBezTo>
                  <a:cubicBezTo>
                    <a:pt x="-226" y="4469"/>
                    <a:pt x="-486" y="5385"/>
                    <a:pt x="1336" y="6483"/>
                  </a:cubicBezTo>
                  <a:cubicBezTo>
                    <a:pt x="3157" y="7581"/>
                    <a:pt x="7061" y="8863"/>
                    <a:pt x="10834" y="10235"/>
                  </a:cubicBezTo>
                  <a:cubicBezTo>
                    <a:pt x="14608" y="11608"/>
                    <a:pt x="18251" y="13073"/>
                    <a:pt x="19683" y="14629"/>
                  </a:cubicBezTo>
                  <a:cubicBezTo>
                    <a:pt x="21114" y="16185"/>
                    <a:pt x="20333" y="17832"/>
                    <a:pt x="18512" y="19022"/>
                  </a:cubicBezTo>
                  <a:cubicBezTo>
                    <a:pt x="16690" y="20212"/>
                    <a:pt x="13827" y="20944"/>
                    <a:pt x="11745" y="21127"/>
                  </a:cubicBezTo>
                  <a:cubicBezTo>
                    <a:pt x="9663" y="21310"/>
                    <a:pt x="8362" y="20944"/>
                    <a:pt x="8232" y="20303"/>
                  </a:cubicBezTo>
                  <a:cubicBezTo>
                    <a:pt x="8102" y="19663"/>
                    <a:pt x="9143" y="18747"/>
                    <a:pt x="10184" y="1783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3" name="Line"/>
            <p:cNvSpPr/>
            <p:nvPr/>
          </p:nvSpPr>
          <p:spPr>
            <a:xfrm>
              <a:off x="1541551" y="1717771"/>
              <a:ext cx="151312" cy="2033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0752" fill="norm" stroke="1" extrusionOk="0">
                  <a:moveTo>
                    <a:pt x="16946" y="5498"/>
                  </a:moveTo>
                  <a:cubicBezTo>
                    <a:pt x="14846" y="3770"/>
                    <a:pt x="12746" y="2042"/>
                    <a:pt x="10796" y="962"/>
                  </a:cubicBezTo>
                  <a:cubicBezTo>
                    <a:pt x="8846" y="-118"/>
                    <a:pt x="7046" y="-550"/>
                    <a:pt x="5246" y="1070"/>
                  </a:cubicBezTo>
                  <a:cubicBezTo>
                    <a:pt x="3446" y="2690"/>
                    <a:pt x="1646" y="6362"/>
                    <a:pt x="746" y="9278"/>
                  </a:cubicBezTo>
                  <a:cubicBezTo>
                    <a:pt x="-154" y="12194"/>
                    <a:pt x="-154" y="14354"/>
                    <a:pt x="296" y="16190"/>
                  </a:cubicBezTo>
                  <a:cubicBezTo>
                    <a:pt x="746" y="18026"/>
                    <a:pt x="1646" y="19538"/>
                    <a:pt x="2846" y="20294"/>
                  </a:cubicBezTo>
                  <a:cubicBezTo>
                    <a:pt x="4046" y="21050"/>
                    <a:pt x="5546" y="21050"/>
                    <a:pt x="6896" y="18890"/>
                  </a:cubicBezTo>
                  <a:cubicBezTo>
                    <a:pt x="8246" y="16730"/>
                    <a:pt x="9446" y="12410"/>
                    <a:pt x="10046" y="9710"/>
                  </a:cubicBezTo>
                  <a:cubicBezTo>
                    <a:pt x="10646" y="7010"/>
                    <a:pt x="10646" y="5930"/>
                    <a:pt x="11096" y="6470"/>
                  </a:cubicBezTo>
                  <a:cubicBezTo>
                    <a:pt x="11546" y="7010"/>
                    <a:pt x="12446" y="9170"/>
                    <a:pt x="13496" y="10898"/>
                  </a:cubicBezTo>
                  <a:cubicBezTo>
                    <a:pt x="14546" y="12626"/>
                    <a:pt x="15746" y="13922"/>
                    <a:pt x="17096" y="14570"/>
                  </a:cubicBezTo>
                  <a:cubicBezTo>
                    <a:pt x="18446" y="15218"/>
                    <a:pt x="19946" y="15218"/>
                    <a:pt x="21446" y="1521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4" name="Line"/>
            <p:cNvSpPr/>
            <p:nvPr/>
          </p:nvSpPr>
          <p:spPr>
            <a:xfrm>
              <a:off x="1730962" y="1721793"/>
              <a:ext cx="165101" cy="169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6" fill="norm" stroke="1" extrusionOk="0">
                  <a:moveTo>
                    <a:pt x="0" y="6281"/>
                  </a:moveTo>
                  <a:cubicBezTo>
                    <a:pt x="277" y="10281"/>
                    <a:pt x="554" y="14281"/>
                    <a:pt x="554" y="17081"/>
                  </a:cubicBezTo>
                  <a:cubicBezTo>
                    <a:pt x="554" y="19881"/>
                    <a:pt x="277" y="21481"/>
                    <a:pt x="138" y="21348"/>
                  </a:cubicBezTo>
                  <a:cubicBezTo>
                    <a:pt x="0" y="21214"/>
                    <a:pt x="0" y="19348"/>
                    <a:pt x="277" y="16948"/>
                  </a:cubicBezTo>
                  <a:cubicBezTo>
                    <a:pt x="554" y="14548"/>
                    <a:pt x="1108" y="11614"/>
                    <a:pt x="1662" y="9481"/>
                  </a:cubicBezTo>
                  <a:cubicBezTo>
                    <a:pt x="2215" y="7348"/>
                    <a:pt x="2769" y="6014"/>
                    <a:pt x="3600" y="5748"/>
                  </a:cubicBezTo>
                  <a:cubicBezTo>
                    <a:pt x="4431" y="5481"/>
                    <a:pt x="5538" y="6281"/>
                    <a:pt x="6646" y="7348"/>
                  </a:cubicBezTo>
                  <a:cubicBezTo>
                    <a:pt x="7754" y="8414"/>
                    <a:pt x="8862" y="9748"/>
                    <a:pt x="9554" y="9614"/>
                  </a:cubicBezTo>
                  <a:cubicBezTo>
                    <a:pt x="10246" y="9481"/>
                    <a:pt x="10523" y="7881"/>
                    <a:pt x="11077" y="6281"/>
                  </a:cubicBezTo>
                  <a:cubicBezTo>
                    <a:pt x="11631" y="4681"/>
                    <a:pt x="12462" y="3081"/>
                    <a:pt x="13431" y="1881"/>
                  </a:cubicBezTo>
                  <a:cubicBezTo>
                    <a:pt x="14400" y="681"/>
                    <a:pt x="15508" y="-119"/>
                    <a:pt x="16615" y="14"/>
                  </a:cubicBezTo>
                  <a:cubicBezTo>
                    <a:pt x="17723" y="148"/>
                    <a:pt x="18831" y="1214"/>
                    <a:pt x="19662" y="4014"/>
                  </a:cubicBezTo>
                  <a:cubicBezTo>
                    <a:pt x="20492" y="6814"/>
                    <a:pt x="21046" y="11348"/>
                    <a:pt x="21600" y="1588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5" name="Line"/>
            <p:cNvSpPr/>
            <p:nvPr/>
          </p:nvSpPr>
          <p:spPr>
            <a:xfrm>
              <a:off x="1964689" y="1687159"/>
              <a:ext cx="76782" cy="447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43" fill="norm" stroke="1" extrusionOk="0">
                  <a:moveTo>
                    <a:pt x="5591" y="3135"/>
                  </a:moveTo>
                  <a:cubicBezTo>
                    <a:pt x="5007" y="6177"/>
                    <a:pt x="4423" y="9220"/>
                    <a:pt x="4423" y="12110"/>
                  </a:cubicBezTo>
                  <a:cubicBezTo>
                    <a:pt x="4423" y="15000"/>
                    <a:pt x="5007" y="17738"/>
                    <a:pt x="5299" y="19360"/>
                  </a:cubicBezTo>
                  <a:cubicBezTo>
                    <a:pt x="5591" y="20983"/>
                    <a:pt x="5591" y="21490"/>
                    <a:pt x="5007" y="21439"/>
                  </a:cubicBezTo>
                  <a:cubicBezTo>
                    <a:pt x="4423" y="21389"/>
                    <a:pt x="3256" y="20780"/>
                    <a:pt x="2088" y="18346"/>
                  </a:cubicBezTo>
                  <a:cubicBezTo>
                    <a:pt x="921" y="15913"/>
                    <a:pt x="-247" y="11653"/>
                    <a:pt x="45" y="8560"/>
                  </a:cubicBezTo>
                  <a:cubicBezTo>
                    <a:pt x="337" y="5467"/>
                    <a:pt x="2088" y="3541"/>
                    <a:pt x="3839" y="2324"/>
                  </a:cubicBezTo>
                  <a:cubicBezTo>
                    <a:pt x="5591" y="1107"/>
                    <a:pt x="7342" y="600"/>
                    <a:pt x="9677" y="296"/>
                  </a:cubicBezTo>
                  <a:cubicBezTo>
                    <a:pt x="12012" y="-9"/>
                    <a:pt x="14931" y="-110"/>
                    <a:pt x="16975" y="144"/>
                  </a:cubicBezTo>
                  <a:cubicBezTo>
                    <a:pt x="19018" y="397"/>
                    <a:pt x="20185" y="1005"/>
                    <a:pt x="20769" y="2172"/>
                  </a:cubicBezTo>
                  <a:cubicBezTo>
                    <a:pt x="21353" y="3338"/>
                    <a:pt x="21353" y="5062"/>
                    <a:pt x="20477" y="6127"/>
                  </a:cubicBezTo>
                  <a:cubicBezTo>
                    <a:pt x="19602" y="7191"/>
                    <a:pt x="17850" y="7597"/>
                    <a:pt x="15807" y="8003"/>
                  </a:cubicBezTo>
                  <a:cubicBezTo>
                    <a:pt x="13764" y="8408"/>
                    <a:pt x="11429" y="8814"/>
                    <a:pt x="9094" y="8865"/>
                  </a:cubicBezTo>
                  <a:cubicBezTo>
                    <a:pt x="6758" y="8915"/>
                    <a:pt x="4423" y="8611"/>
                    <a:pt x="2088" y="830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6" name="Line"/>
            <p:cNvSpPr/>
            <p:nvPr/>
          </p:nvSpPr>
          <p:spPr>
            <a:xfrm>
              <a:off x="2099988" y="1492250"/>
              <a:ext cx="215175" cy="36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428" fill="norm" stroke="1" extrusionOk="0">
                  <a:moveTo>
                    <a:pt x="2468" y="0"/>
                  </a:moveTo>
                  <a:cubicBezTo>
                    <a:pt x="1621" y="3848"/>
                    <a:pt x="774" y="7697"/>
                    <a:pt x="351" y="10738"/>
                  </a:cubicBezTo>
                  <a:cubicBezTo>
                    <a:pt x="-73" y="13779"/>
                    <a:pt x="-73" y="16014"/>
                    <a:pt x="139" y="17690"/>
                  </a:cubicBezTo>
                  <a:cubicBezTo>
                    <a:pt x="351" y="19366"/>
                    <a:pt x="774" y="20483"/>
                    <a:pt x="1515" y="21041"/>
                  </a:cubicBezTo>
                  <a:cubicBezTo>
                    <a:pt x="2256" y="21600"/>
                    <a:pt x="3315" y="21600"/>
                    <a:pt x="5009" y="20731"/>
                  </a:cubicBezTo>
                  <a:cubicBezTo>
                    <a:pt x="6703" y="19862"/>
                    <a:pt x="9033" y="18124"/>
                    <a:pt x="10515" y="16634"/>
                  </a:cubicBezTo>
                  <a:cubicBezTo>
                    <a:pt x="11998" y="15145"/>
                    <a:pt x="12633" y="13903"/>
                    <a:pt x="12951" y="12972"/>
                  </a:cubicBezTo>
                  <a:cubicBezTo>
                    <a:pt x="13268" y="12041"/>
                    <a:pt x="13268" y="11421"/>
                    <a:pt x="12633" y="11234"/>
                  </a:cubicBezTo>
                  <a:cubicBezTo>
                    <a:pt x="11998" y="11048"/>
                    <a:pt x="10727" y="11297"/>
                    <a:pt x="9245" y="12290"/>
                  </a:cubicBezTo>
                  <a:cubicBezTo>
                    <a:pt x="7762" y="13283"/>
                    <a:pt x="6068" y="15021"/>
                    <a:pt x="5221" y="16262"/>
                  </a:cubicBezTo>
                  <a:cubicBezTo>
                    <a:pt x="4374" y="17503"/>
                    <a:pt x="4374" y="18248"/>
                    <a:pt x="6703" y="18869"/>
                  </a:cubicBezTo>
                  <a:cubicBezTo>
                    <a:pt x="9033" y="19490"/>
                    <a:pt x="13692" y="19986"/>
                    <a:pt x="16551" y="20110"/>
                  </a:cubicBezTo>
                  <a:cubicBezTo>
                    <a:pt x="19409" y="20234"/>
                    <a:pt x="20468" y="19986"/>
                    <a:pt x="21527" y="1973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7" name="Line"/>
            <p:cNvSpPr/>
            <p:nvPr/>
          </p:nvSpPr>
          <p:spPr>
            <a:xfrm>
              <a:off x="1101321" y="552450"/>
              <a:ext cx="554573" cy="731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510" fill="norm" stroke="1" extrusionOk="0">
                  <a:moveTo>
                    <a:pt x="13539" y="3361"/>
                  </a:moveTo>
                  <a:cubicBezTo>
                    <a:pt x="13539" y="2739"/>
                    <a:pt x="13539" y="2116"/>
                    <a:pt x="13211" y="1587"/>
                  </a:cubicBezTo>
                  <a:cubicBezTo>
                    <a:pt x="12884" y="1058"/>
                    <a:pt x="12230" y="622"/>
                    <a:pt x="11493" y="436"/>
                  </a:cubicBezTo>
                  <a:cubicBezTo>
                    <a:pt x="10757" y="249"/>
                    <a:pt x="9939" y="311"/>
                    <a:pt x="8875" y="840"/>
                  </a:cubicBezTo>
                  <a:cubicBezTo>
                    <a:pt x="7811" y="1369"/>
                    <a:pt x="6502" y="2365"/>
                    <a:pt x="5357" y="3455"/>
                  </a:cubicBezTo>
                  <a:cubicBezTo>
                    <a:pt x="4211" y="4544"/>
                    <a:pt x="3230" y="5727"/>
                    <a:pt x="2370" y="7190"/>
                  </a:cubicBezTo>
                  <a:cubicBezTo>
                    <a:pt x="1511" y="8652"/>
                    <a:pt x="775" y="10395"/>
                    <a:pt x="366" y="11983"/>
                  </a:cubicBezTo>
                  <a:cubicBezTo>
                    <a:pt x="-43" y="13570"/>
                    <a:pt x="-125" y="15002"/>
                    <a:pt x="202" y="16309"/>
                  </a:cubicBezTo>
                  <a:cubicBezTo>
                    <a:pt x="530" y="17616"/>
                    <a:pt x="1266" y="18799"/>
                    <a:pt x="2534" y="19670"/>
                  </a:cubicBezTo>
                  <a:cubicBezTo>
                    <a:pt x="3802" y="20542"/>
                    <a:pt x="5602" y="21102"/>
                    <a:pt x="7443" y="21351"/>
                  </a:cubicBezTo>
                  <a:cubicBezTo>
                    <a:pt x="9284" y="21600"/>
                    <a:pt x="11166" y="21538"/>
                    <a:pt x="12884" y="21289"/>
                  </a:cubicBezTo>
                  <a:cubicBezTo>
                    <a:pt x="14602" y="21040"/>
                    <a:pt x="16157" y="20604"/>
                    <a:pt x="17425" y="20013"/>
                  </a:cubicBezTo>
                  <a:cubicBezTo>
                    <a:pt x="18693" y="19421"/>
                    <a:pt x="19675" y="18674"/>
                    <a:pt x="20370" y="17336"/>
                  </a:cubicBezTo>
                  <a:cubicBezTo>
                    <a:pt x="21066" y="15998"/>
                    <a:pt x="21475" y="14068"/>
                    <a:pt x="21434" y="12045"/>
                  </a:cubicBezTo>
                  <a:cubicBezTo>
                    <a:pt x="21393" y="10022"/>
                    <a:pt x="20902" y="7905"/>
                    <a:pt x="20166" y="6287"/>
                  </a:cubicBezTo>
                  <a:cubicBezTo>
                    <a:pt x="19430" y="4669"/>
                    <a:pt x="18448" y="3548"/>
                    <a:pt x="17343" y="2583"/>
                  </a:cubicBezTo>
                  <a:cubicBezTo>
                    <a:pt x="16239" y="1618"/>
                    <a:pt x="15011" y="809"/>
                    <a:pt x="13784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" name="Line"/>
            <p:cNvSpPr/>
            <p:nvPr/>
          </p:nvSpPr>
          <p:spPr>
            <a:xfrm>
              <a:off x="1424936" y="15533"/>
              <a:ext cx="159977" cy="353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191" fill="norm" stroke="1" extrusionOk="0">
                  <a:moveTo>
                    <a:pt x="1017" y="7454"/>
                  </a:moveTo>
                  <a:cubicBezTo>
                    <a:pt x="1017" y="11647"/>
                    <a:pt x="1017" y="15839"/>
                    <a:pt x="1017" y="18254"/>
                  </a:cubicBezTo>
                  <a:cubicBezTo>
                    <a:pt x="1017" y="20668"/>
                    <a:pt x="1017" y="21303"/>
                    <a:pt x="733" y="21176"/>
                  </a:cubicBezTo>
                  <a:cubicBezTo>
                    <a:pt x="448" y="21049"/>
                    <a:pt x="-120" y="20159"/>
                    <a:pt x="22" y="17301"/>
                  </a:cubicBezTo>
                  <a:cubicBezTo>
                    <a:pt x="164" y="14442"/>
                    <a:pt x="1017" y="9614"/>
                    <a:pt x="2154" y="6437"/>
                  </a:cubicBezTo>
                  <a:cubicBezTo>
                    <a:pt x="3291" y="3261"/>
                    <a:pt x="4712" y="1736"/>
                    <a:pt x="6843" y="847"/>
                  </a:cubicBezTo>
                  <a:cubicBezTo>
                    <a:pt x="8975" y="-43"/>
                    <a:pt x="11817" y="-297"/>
                    <a:pt x="14375" y="402"/>
                  </a:cubicBezTo>
                  <a:cubicBezTo>
                    <a:pt x="16933" y="1101"/>
                    <a:pt x="19206" y="2752"/>
                    <a:pt x="19775" y="4595"/>
                  </a:cubicBezTo>
                  <a:cubicBezTo>
                    <a:pt x="20343" y="6437"/>
                    <a:pt x="19206" y="8470"/>
                    <a:pt x="17217" y="9741"/>
                  </a:cubicBezTo>
                  <a:cubicBezTo>
                    <a:pt x="15227" y="11011"/>
                    <a:pt x="12385" y="11519"/>
                    <a:pt x="10254" y="11583"/>
                  </a:cubicBezTo>
                  <a:cubicBezTo>
                    <a:pt x="8122" y="11647"/>
                    <a:pt x="6701" y="11265"/>
                    <a:pt x="6701" y="11202"/>
                  </a:cubicBezTo>
                  <a:cubicBezTo>
                    <a:pt x="6701" y="11138"/>
                    <a:pt x="8122" y="11392"/>
                    <a:pt x="10538" y="12282"/>
                  </a:cubicBezTo>
                  <a:cubicBezTo>
                    <a:pt x="12954" y="13171"/>
                    <a:pt x="16364" y="14696"/>
                    <a:pt x="18354" y="15712"/>
                  </a:cubicBezTo>
                  <a:cubicBezTo>
                    <a:pt x="20343" y="16729"/>
                    <a:pt x="20912" y="17237"/>
                    <a:pt x="21480" y="1774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9" name="Line"/>
            <p:cNvSpPr/>
            <p:nvPr/>
          </p:nvSpPr>
          <p:spPr>
            <a:xfrm>
              <a:off x="1638042" y="0"/>
              <a:ext cx="143721" cy="264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5" h="21600" fill="norm" stroke="1" extrusionOk="0">
                  <a:moveTo>
                    <a:pt x="1533" y="0"/>
                  </a:moveTo>
                  <a:cubicBezTo>
                    <a:pt x="594" y="3456"/>
                    <a:pt x="-345" y="6912"/>
                    <a:pt x="125" y="10282"/>
                  </a:cubicBezTo>
                  <a:cubicBezTo>
                    <a:pt x="594" y="13651"/>
                    <a:pt x="2472" y="16934"/>
                    <a:pt x="3881" y="18922"/>
                  </a:cubicBezTo>
                  <a:cubicBezTo>
                    <a:pt x="5290" y="20909"/>
                    <a:pt x="6229" y="21600"/>
                    <a:pt x="7325" y="21600"/>
                  </a:cubicBezTo>
                  <a:cubicBezTo>
                    <a:pt x="8420" y="21600"/>
                    <a:pt x="9672" y="20909"/>
                    <a:pt x="11551" y="18490"/>
                  </a:cubicBezTo>
                  <a:cubicBezTo>
                    <a:pt x="13429" y="16070"/>
                    <a:pt x="15933" y="11923"/>
                    <a:pt x="17655" y="8986"/>
                  </a:cubicBezTo>
                  <a:cubicBezTo>
                    <a:pt x="19377" y="6048"/>
                    <a:pt x="20316" y="4320"/>
                    <a:pt x="21255" y="259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Drawing"/>
          <p:cNvGrpSpPr/>
          <p:nvPr/>
        </p:nvGrpSpPr>
        <p:grpSpPr>
          <a:xfrm>
            <a:off x="842624" y="2192928"/>
            <a:ext cx="3804631" cy="632785"/>
            <a:chOff x="0" y="0"/>
            <a:chExt cx="3804631" cy="632783"/>
          </a:xfrm>
        </p:grpSpPr>
        <p:sp>
          <p:nvSpPr>
            <p:cNvPr id="292" name="Line"/>
            <p:cNvSpPr/>
            <p:nvPr/>
          </p:nvSpPr>
          <p:spPr>
            <a:xfrm>
              <a:off x="0" y="0"/>
              <a:ext cx="221314" cy="494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7" h="21388" fill="norm" stroke="1" extrusionOk="0">
                  <a:moveTo>
                    <a:pt x="3212" y="2926"/>
                  </a:moveTo>
                  <a:cubicBezTo>
                    <a:pt x="3212" y="3475"/>
                    <a:pt x="3212" y="4025"/>
                    <a:pt x="3817" y="4391"/>
                  </a:cubicBezTo>
                  <a:cubicBezTo>
                    <a:pt x="4423" y="4757"/>
                    <a:pt x="5634" y="4940"/>
                    <a:pt x="8158" y="4620"/>
                  </a:cubicBezTo>
                  <a:cubicBezTo>
                    <a:pt x="10681" y="4299"/>
                    <a:pt x="14516" y="3475"/>
                    <a:pt x="16737" y="2881"/>
                  </a:cubicBezTo>
                  <a:cubicBezTo>
                    <a:pt x="18958" y="2286"/>
                    <a:pt x="19563" y="1920"/>
                    <a:pt x="20169" y="1462"/>
                  </a:cubicBezTo>
                  <a:cubicBezTo>
                    <a:pt x="20774" y="1004"/>
                    <a:pt x="21380" y="455"/>
                    <a:pt x="20976" y="181"/>
                  </a:cubicBezTo>
                  <a:cubicBezTo>
                    <a:pt x="20573" y="-94"/>
                    <a:pt x="19159" y="-94"/>
                    <a:pt x="16838" y="455"/>
                  </a:cubicBezTo>
                  <a:cubicBezTo>
                    <a:pt x="14516" y="1004"/>
                    <a:pt x="11287" y="2103"/>
                    <a:pt x="9268" y="3201"/>
                  </a:cubicBezTo>
                  <a:cubicBezTo>
                    <a:pt x="7249" y="4299"/>
                    <a:pt x="6442" y="5398"/>
                    <a:pt x="6240" y="6175"/>
                  </a:cubicBezTo>
                  <a:cubicBezTo>
                    <a:pt x="6038" y="6953"/>
                    <a:pt x="6442" y="7411"/>
                    <a:pt x="7653" y="7777"/>
                  </a:cubicBezTo>
                  <a:cubicBezTo>
                    <a:pt x="8864" y="8143"/>
                    <a:pt x="10883" y="8418"/>
                    <a:pt x="12296" y="8738"/>
                  </a:cubicBezTo>
                  <a:cubicBezTo>
                    <a:pt x="13709" y="9059"/>
                    <a:pt x="14516" y="9425"/>
                    <a:pt x="14920" y="9837"/>
                  </a:cubicBezTo>
                  <a:cubicBezTo>
                    <a:pt x="15324" y="10248"/>
                    <a:pt x="15324" y="10706"/>
                    <a:pt x="14113" y="11575"/>
                  </a:cubicBezTo>
                  <a:cubicBezTo>
                    <a:pt x="12901" y="12445"/>
                    <a:pt x="10479" y="13726"/>
                    <a:pt x="7956" y="15053"/>
                  </a:cubicBezTo>
                  <a:cubicBezTo>
                    <a:pt x="5432" y="16381"/>
                    <a:pt x="2808" y="17753"/>
                    <a:pt x="1395" y="18806"/>
                  </a:cubicBezTo>
                  <a:cubicBezTo>
                    <a:pt x="-18" y="19859"/>
                    <a:pt x="-220" y="20591"/>
                    <a:pt x="184" y="21003"/>
                  </a:cubicBezTo>
                  <a:cubicBezTo>
                    <a:pt x="587" y="21414"/>
                    <a:pt x="1597" y="21506"/>
                    <a:pt x="4625" y="21231"/>
                  </a:cubicBezTo>
                  <a:cubicBezTo>
                    <a:pt x="7653" y="20957"/>
                    <a:pt x="12700" y="20316"/>
                    <a:pt x="17746" y="1967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3" name="Line"/>
            <p:cNvSpPr/>
            <p:nvPr/>
          </p:nvSpPr>
          <p:spPr>
            <a:xfrm>
              <a:off x="215709" y="272521"/>
              <a:ext cx="243418" cy="207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169" fill="norm" stroke="1" extrusionOk="0">
                  <a:moveTo>
                    <a:pt x="745" y="6312"/>
                  </a:moveTo>
                  <a:cubicBezTo>
                    <a:pt x="559" y="5232"/>
                    <a:pt x="373" y="4152"/>
                    <a:pt x="186" y="3072"/>
                  </a:cubicBezTo>
                  <a:cubicBezTo>
                    <a:pt x="0" y="1992"/>
                    <a:pt x="-186" y="912"/>
                    <a:pt x="373" y="372"/>
                  </a:cubicBezTo>
                  <a:cubicBezTo>
                    <a:pt x="931" y="-168"/>
                    <a:pt x="2235" y="-168"/>
                    <a:pt x="3538" y="696"/>
                  </a:cubicBezTo>
                  <a:cubicBezTo>
                    <a:pt x="4842" y="1560"/>
                    <a:pt x="6145" y="3288"/>
                    <a:pt x="6424" y="6096"/>
                  </a:cubicBezTo>
                  <a:cubicBezTo>
                    <a:pt x="6704" y="8904"/>
                    <a:pt x="5959" y="12792"/>
                    <a:pt x="5121" y="15384"/>
                  </a:cubicBezTo>
                  <a:cubicBezTo>
                    <a:pt x="4283" y="17976"/>
                    <a:pt x="3352" y="19272"/>
                    <a:pt x="2421" y="20136"/>
                  </a:cubicBezTo>
                  <a:cubicBezTo>
                    <a:pt x="1490" y="21000"/>
                    <a:pt x="559" y="21432"/>
                    <a:pt x="280" y="21000"/>
                  </a:cubicBezTo>
                  <a:cubicBezTo>
                    <a:pt x="0" y="20568"/>
                    <a:pt x="373" y="19272"/>
                    <a:pt x="2700" y="16032"/>
                  </a:cubicBezTo>
                  <a:cubicBezTo>
                    <a:pt x="5028" y="12792"/>
                    <a:pt x="9311" y="7608"/>
                    <a:pt x="10986" y="5988"/>
                  </a:cubicBezTo>
                  <a:cubicBezTo>
                    <a:pt x="12662" y="4368"/>
                    <a:pt x="11731" y="6312"/>
                    <a:pt x="11266" y="7932"/>
                  </a:cubicBezTo>
                  <a:cubicBezTo>
                    <a:pt x="10800" y="9552"/>
                    <a:pt x="10800" y="10848"/>
                    <a:pt x="12569" y="12144"/>
                  </a:cubicBezTo>
                  <a:cubicBezTo>
                    <a:pt x="14338" y="13440"/>
                    <a:pt x="17876" y="14736"/>
                    <a:pt x="21414" y="160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4" name="Line"/>
            <p:cNvSpPr/>
            <p:nvPr/>
          </p:nvSpPr>
          <p:spPr>
            <a:xfrm>
              <a:off x="55813" y="556621"/>
              <a:ext cx="295364" cy="60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124" fill="norm" stroke="1" extrusionOk="0">
                  <a:moveTo>
                    <a:pt x="8106" y="4469"/>
                  </a:moveTo>
                  <a:cubicBezTo>
                    <a:pt x="5792" y="8193"/>
                    <a:pt x="3478" y="11917"/>
                    <a:pt x="2012" y="14897"/>
                  </a:cubicBezTo>
                  <a:cubicBezTo>
                    <a:pt x="546" y="17876"/>
                    <a:pt x="-71" y="20110"/>
                    <a:pt x="6" y="20855"/>
                  </a:cubicBezTo>
                  <a:cubicBezTo>
                    <a:pt x="83" y="21600"/>
                    <a:pt x="855" y="20855"/>
                    <a:pt x="3940" y="17876"/>
                  </a:cubicBezTo>
                  <a:cubicBezTo>
                    <a:pt x="7026" y="14897"/>
                    <a:pt x="12426" y="9683"/>
                    <a:pt x="15743" y="6331"/>
                  </a:cubicBezTo>
                  <a:cubicBezTo>
                    <a:pt x="19060" y="2979"/>
                    <a:pt x="20295" y="1490"/>
                    <a:pt x="21529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" name="Line"/>
            <p:cNvSpPr/>
            <p:nvPr/>
          </p:nvSpPr>
          <p:spPr>
            <a:xfrm>
              <a:off x="183163" y="569321"/>
              <a:ext cx="155314" cy="6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2" h="20891" fill="norm" stroke="1" extrusionOk="0">
                  <a:moveTo>
                    <a:pt x="6444" y="12542"/>
                  </a:moveTo>
                  <a:cubicBezTo>
                    <a:pt x="3564" y="16026"/>
                    <a:pt x="684" y="19510"/>
                    <a:pt x="108" y="20555"/>
                  </a:cubicBezTo>
                  <a:cubicBezTo>
                    <a:pt x="-468" y="21600"/>
                    <a:pt x="1260" y="20206"/>
                    <a:pt x="5148" y="16374"/>
                  </a:cubicBezTo>
                  <a:cubicBezTo>
                    <a:pt x="9036" y="12542"/>
                    <a:pt x="15084" y="6271"/>
                    <a:pt x="21132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6" name="Line"/>
            <p:cNvSpPr/>
            <p:nvPr/>
          </p:nvSpPr>
          <p:spPr>
            <a:xfrm>
              <a:off x="560726" y="277221"/>
              <a:ext cx="3175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2160"/>
                    <a:pt x="7200" y="4320"/>
                    <a:pt x="3600" y="7920"/>
                  </a:cubicBezTo>
                  <a:cubicBezTo>
                    <a:pt x="0" y="11520"/>
                    <a:pt x="0" y="1656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7" name="Line"/>
            <p:cNvSpPr/>
            <p:nvPr/>
          </p:nvSpPr>
          <p:spPr>
            <a:xfrm>
              <a:off x="573426" y="461371"/>
              <a:ext cx="635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8" name="Line"/>
            <p:cNvSpPr/>
            <p:nvPr/>
          </p:nvSpPr>
          <p:spPr>
            <a:xfrm>
              <a:off x="1449726" y="194671"/>
              <a:ext cx="25401" cy="33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4292"/>
                    <a:pt x="0" y="8585"/>
                    <a:pt x="3600" y="12185"/>
                  </a:cubicBezTo>
                  <a:cubicBezTo>
                    <a:pt x="7200" y="15785"/>
                    <a:pt x="14400" y="1869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9" name="Line"/>
            <p:cNvSpPr/>
            <p:nvPr/>
          </p:nvSpPr>
          <p:spPr>
            <a:xfrm>
              <a:off x="1430676" y="98925"/>
              <a:ext cx="230596" cy="459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0" h="21430" fill="norm" stroke="1" extrusionOk="0">
                  <a:moveTo>
                    <a:pt x="0" y="6828"/>
                  </a:moveTo>
                  <a:cubicBezTo>
                    <a:pt x="193" y="4856"/>
                    <a:pt x="386" y="2883"/>
                    <a:pt x="868" y="1699"/>
                  </a:cubicBezTo>
                  <a:cubicBezTo>
                    <a:pt x="1350" y="516"/>
                    <a:pt x="2121" y="121"/>
                    <a:pt x="3664" y="23"/>
                  </a:cubicBezTo>
                  <a:cubicBezTo>
                    <a:pt x="5207" y="-76"/>
                    <a:pt x="7521" y="121"/>
                    <a:pt x="10318" y="1009"/>
                  </a:cubicBezTo>
                  <a:cubicBezTo>
                    <a:pt x="13114" y="1897"/>
                    <a:pt x="16393" y="3475"/>
                    <a:pt x="18514" y="5792"/>
                  </a:cubicBezTo>
                  <a:cubicBezTo>
                    <a:pt x="20636" y="8110"/>
                    <a:pt x="21600" y="11168"/>
                    <a:pt x="20636" y="13683"/>
                  </a:cubicBezTo>
                  <a:cubicBezTo>
                    <a:pt x="19671" y="16198"/>
                    <a:pt x="16779" y="18171"/>
                    <a:pt x="14079" y="19403"/>
                  </a:cubicBezTo>
                  <a:cubicBezTo>
                    <a:pt x="11379" y="20636"/>
                    <a:pt x="8871" y="21129"/>
                    <a:pt x="7136" y="21327"/>
                  </a:cubicBezTo>
                  <a:cubicBezTo>
                    <a:pt x="5400" y="21524"/>
                    <a:pt x="4436" y="21425"/>
                    <a:pt x="4146" y="21129"/>
                  </a:cubicBezTo>
                  <a:cubicBezTo>
                    <a:pt x="3857" y="20834"/>
                    <a:pt x="4243" y="20340"/>
                    <a:pt x="4629" y="198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0" name="Line"/>
            <p:cNvSpPr/>
            <p:nvPr/>
          </p:nvSpPr>
          <p:spPr>
            <a:xfrm>
              <a:off x="1837076" y="355537"/>
              <a:ext cx="63501" cy="16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880" y="10800"/>
                    <a:pt x="5760" y="0"/>
                    <a:pt x="9360" y="0"/>
                  </a:cubicBezTo>
                  <a:cubicBezTo>
                    <a:pt x="12960" y="0"/>
                    <a:pt x="17280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1" name="Line"/>
            <p:cNvSpPr/>
            <p:nvPr/>
          </p:nvSpPr>
          <p:spPr>
            <a:xfrm>
              <a:off x="1811676" y="474071"/>
              <a:ext cx="1333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2" name="Line"/>
            <p:cNvSpPr/>
            <p:nvPr/>
          </p:nvSpPr>
          <p:spPr>
            <a:xfrm>
              <a:off x="2292073" y="40552"/>
              <a:ext cx="148254" cy="571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447" fill="norm" stroke="1" extrusionOk="0">
                  <a:moveTo>
                    <a:pt x="21308" y="1256"/>
                  </a:moveTo>
                  <a:cubicBezTo>
                    <a:pt x="18266" y="700"/>
                    <a:pt x="15223" y="144"/>
                    <a:pt x="11877" y="25"/>
                  </a:cubicBezTo>
                  <a:cubicBezTo>
                    <a:pt x="8531" y="-94"/>
                    <a:pt x="4880" y="224"/>
                    <a:pt x="2902" y="819"/>
                  </a:cubicBezTo>
                  <a:cubicBezTo>
                    <a:pt x="925" y="1415"/>
                    <a:pt x="621" y="2288"/>
                    <a:pt x="1838" y="3241"/>
                  </a:cubicBezTo>
                  <a:cubicBezTo>
                    <a:pt x="3054" y="4194"/>
                    <a:pt x="5793" y="5227"/>
                    <a:pt x="7922" y="6299"/>
                  </a:cubicBezTo>
                  <a:cubicBezTo>
                    <a:pt x="10052" y="7371"/>
                    <a:pt x="11573" y="8482"/>
                    <a:pt x="11573" y="9435"/>
                  </a:cubicBezTo>
                  <a:cubicBezTo>
                    <a:pt x="11573" y="10388"/>
                    <a:pt x="10052" y="11182"/>
                    <a:pt x="8531" y="11699"/>
                  </a:cubicBezTo>
                  <a:cubicBezTo>
                    <a:pt x="7009" y="12215"/>
                    <a:pt x="5488" y="12453"/>
                    <a:pt x="3967" y="12612"/>
                  </a:cubicBezTo>
                  <a:cubicBezTo>
                    <a:pt x="2446" y="12771"/>
                    <a:pt x="925" y="12850"/>
                    <a:pt x="316" y="12691"/>
                  </a:cubicBezTo>
                  <a:cubicBezTo>
                    <a:pt x="-292" y="12532"/>
                    <a:pt x="12" y="12135"/>
                    <a:pt x="925" y="11937"/>
                  </a:cubicBezTo>
                  <a:cubicBezTo>
                    <a:pt x="1838" y="11738"/>
                    <a:pt x="3359" y="11738"/>
                    <a:pt x="4728" y="11857"/>
                  </a:cubicBezTo>
                  <a:cubicBezTo>
                    <a:pt x="6097" y="11977"/>
                    <a:pt x="7314" y="12215"/>
                    <a:pt x="8074" y="12771"/>
                  </a:cubicBezTo>
                  <a:cubicBezTo>
                    <a:pt x="8835" y="13327"/>
                    <a:pt x="9139" y="14200"/>
                    <a:pt x="8226" y="15272"/>
                  </a:cubicBezTo>
                  <a:cubicBezTo>
                    <a:pt x="7314" y="16344"/>
                    <a:pt x="5184" y="17615"/>
                    <a:pt x="3663" y="18488"/>
                  </a:cubicBezTo>
                  <a:cubicBezTo>
                    <a:pt x="2142" y="19362"/>
                    <a:pt x="1229" y="19838"/>
                    <a:pt x="773" y="20275"/>
                  </a:cubicBezTo>
                  <a:cubicBezTo>
                    <a:pt x="316" y="20712"/>
                    <a:pt x="316" y="21109"/>
                    <a:pt x="1229" y="21307"/>
                  </a:cubicBezTo>
                  <a:cubicBezTo>
                    <a:pt x="2142" y="21506"/>
                    <a:pt x="3967" y="21506"/>
                    <a:pt x="6401" y="21228"/>
                  </a:cubicBezTo>
                  <a:cubicBezTo>
                    <a:pt x="8835" y="20950"/>
                    <a:pt x="11877" y="20394"/>
                    <a:pt x="14919" y="198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3" name="Line"/>
            <p:cNvSpPr/>
            <p:nvPr/>
          </p:nvSpPr>
          <p:spPr>
            <a:xfrm>
              <a:off x="2568648" y="201021"/>
              <a:ext cx="138379" cy="268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17" fill="norm" stroke="1" extrusionOk="0">
                  <a:moveTo>
                    <a:pt x="13540" y="0"/>
                  </a:moveTo>
                  <a:cubicBezTo>
                    <a:pt x="10595" y="4387"/>
                    <a:pt x="7650" y="8775"/>
                    <a:pt x="5359" y="11897"/>
                  </a:cubicBezTo>
                  <a:cubicBezTo>
                    <a:pt x="3068" y="15019"/>
                    <a:pt x="1431" y="16875"/>
                    <a:pt x="613" y="18309"/>
                  </a:cubicBezTo>
                  <a:cubicBezTo>
                    <a:pt x="-205" y="19744"/>
                    <a:pt x="-205" y="20756"/>
                    <a:pt x="613" y="21178"/>
                  </a:cubicBezTo>
                  <a:cubicBezTo>
                    <a:pt x="1431" y="21600"/>
                    <a:pt x="3068" y="21431"/>
                    <a:pt x="6177" y="20925"/>
                  </a:cubicBezTo>
                  <a:cubicBezTo>
                    <a:pt x="9286" y="20419"/>
                    <a:pt x="13868" y="19575"/>
                    <a:pt x="16650" y="18816"/>
                  </a:cubicBezTo>
                  <a:cubicBezTo>
                    <a:pt x="19431" y="18056"/>
                    <a:pt x="20413" y="17381"/>
                    <a:pt x="21395" y="167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4" name="Line"/>
            <p:cNvSpPr/>
            <p:nvPr/>
          </p:nvSpPr>
          <p:spPr>
            <a:xfrm>
              <a:off x="2693103" y="372471"/>
              <a:ext cx="13924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600" fill="norm" stroke="1" extrusionOk="0">
                  <a:moveTo>
                    <a:pt x="20297" y="0"/>
                  </a:moveTo>
                  <a:cubicBezTo>
                    <a:pt x="11040" y="3757"/>
                    <a:pt x="1783" y="7513"/>
                    <a:pt x="240" y="11113"/>
                  </a:cubicBezTo>
                  <a:cubicBezTo>
                    <a:pt x="-1303" y="14713"/>
                    <a:pt x="4868" y="18157"/>
                    <a:pt x="1104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5" name="Line"/>
            <p:cNvSpPr/>
            <p:nvPr/>
          </p:nvSpPr>
          <p:spPr>
            <a:xfrm>
              <a:off x="2795926" y="505821"/>
              <a:ext cx="762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6" name="Line"/>
            <p:cNvSpPr/>
            <p:nvPr/>
          </p:nvSpPr>
          <p:spPr>
            <a:xfrm>
              <a:off x="3018180" y="156571"/>
              <a:ext cx="133347" cy="268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2" h="21388" fill="norm" stroke="1" extrusionOk="0">
                  <a:moveTo>
                    <a:pt x="15187" y="0"/>
                  </a:moveTo>
                  <a:cubicBezTo>
                    <a:pt x="12487" y="3375"/>
                    <a:pt x="9787" y="6750"/>
                    <a:pt x="7424" y="9788"/>
                  </a:cubicBezTo>
                  <a:cubicBezTo>
                    <a:pt x="5062" y="12825"/>
                    <a:pt x="3037" y="15525"/>
                    <a:pt x="1687" y="17466"/>
                  </a:cubicBezTo>
                  <a:cubicBezTo>
                    <a:pt x="337" y="19406"/>
                    <a:pt x="-338" y="20588"/>
                    <a:pt x="168" y="21094"/>
                  </a:cubicBezTo>
                  <a:cubicBezTo>
                    <a:pt x="674" y="21600"/>
                    <a:pt x="2362" y="21431"/>
                    <a:pt x="6074" y="20756"/>
                  </a:cubicBezTo>
                  <a:cubicBezTo>
                    <a:pt x="9787" y="20081"/>
                    <a:pt x="15525" y="18900"/>
                    <a:pt x="21262" y="1771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7" name="Line"/>
            <p:cNvSpPr/>
            <p:nvPr/>
          </p:nvSpPr>
          <p:spPr>
            <a:xfrm>
              <a:off x="3110748" y="359771"/>
              <a:ext cx="21729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0157" y="0"/>
                  </a:moveTo>
                  <a:cubicBezTo>
                    <a:pt x="12302" y="3240"/>
                    <a:pt x="4448" y="6480"/>
                    <a:pt x="1502" y="10080"/>
                  </a:cubicBezTo>
                  <a:cubicBezTo>
                    <a:pt x="-1443" y="13680"/>
                    <a:pt x="521" y="17640"/>
                    <a:pt x="248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8" name="Line"/>
            <p:cNvSpPr/>
            <p:nvPr/>
          </p:nvSpPr>
          <p:spPr>
            <a:xfrm>
              <a:off x="3215026" y="435971"/>
              <a:ext cx="5080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9" name="Line"/>
            <p:cNvSpPr/>
            <p:nvPr/>
          </p:nvSpPr>
          <p:spPr>
            <a:xfrm>
              <a:off x="3407897" y="182913"/>
              <a:ext cx="194480" cy="264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442" fill="norm" stroke="1" extrusionOk="0">
                  <a:moveTo>
                    <a:pt x="2527" y="3524"/>
                  </a:moveTo>
                  <a:cubicBezTo>
                    <a:pt x="2759" y="2667"/>
                    <a:pt x="2992" y="1810"/>
                    <a:pt x="3805" y="1124"/>
                  </a:cubicBezTo>
                  <a:cubicBezTo>
                    <a:pt x="4617" y="438"/>
                    <a:pt x="6011" y="-76"/>
                    <a:pt x="7637" y="10"/>
                  </a:cubicBezTo>
                  <a:cubicBezTo>
                    <a:pt x="9263" y="95"/>
                    <a:pt x="11121" y="781"/>
                    <a:pt x="11237" y="2838"/>
                  </a:cubicBezTo>
                  <a:cubicBezTo>
                    <a:pt x="11353" y="4895"/>
                    <a:pt x="9727" y="8324"/>
                    <a:pt x="7753" y="11238"/>
                  </a:cubicBezTo>
                  <a:cubicBezTo>
                    <a:pt x="5779" y="14153"/>
                    <a:pt x="3456" y="16553"/>
                    <a:pt x="1946" y="18181"/>
                  </a:cubicBezTo>
                  <a:cubicBezTo>
                    <a:pt x="437" y="19810"/>
                    <a:pt x="-260" y="20667"/>
                    <a:pt x="88" y="21095"/>
                  </a:cubicBezTo>
                  <a:cubicBezTo>
                    <a:pt x="437" y="21524"/>
                    <a:pt x="1830" y="21524"/>
                    <a:pt x="5546" y="21267"/>
                  </a:cubicBezTo>
                  <a:cubicBezTo>
                    <a:pt x="9263" y="21010"/>
                    <a:pt x="15301" y="20495"/>
                    <a:pt x="21340" y="199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0" name="Line"/>
            <p:cNvSpPr/>
            <p:nvPr/>
          </p:nvSpPr>
          <p:spPr>
            <a:xfrm>
              <a:off x="3703976" y="54360"/>
              <a:ext cx="100656" cy="523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389" fill="norm" stroke="1" extrusionOk="0">
                  <a:moveTo>
                    <a:pt x="1350" y="1321"/>
                  </a:moveTo>
                  <a:cubicBezTo>
                    <a:pt x="2250" y="889"/>
                    <a:pt x="3150" y="457"/>
                    <a:pt x="5175" y="198"/>
                  </a:cubicBezTo>
                  <a:cubicBezTo>
                    <a:pt x="7200" y="-62"/>
                    <a:pt x="10350" y="-148"/>
                    <a:pt x="12825" y="457"/>
                  </a:cubicBezTo>
                  <a:cubicBezTo>
                    <a:pt x="15300" y="1062"/>
                    <a:pt x="17100" y="2358"/>
                    <a:pt x="17550" y="3481"/>
                  </a:cubicBezTo>
                  <a:cubicBezTo>
                    <a:pt x="18000" y="4604"/>
                    <a:pt x="17100" y="5554"/>
                    <a:pt x="14850" y="6634"/>
                  </a:cubicBezTo>
                  <a:cubicBezTo>
                    <a:pt x="12600" y="7714"/>
                    <a:pt x="9000" y="8924"/>
                    <a:pt x="7200" y="10004"/>
                  </a:cubicBezTo>
                  <a:cubicBezTo>
                    <a:pt x="5400" y="11084"/>
                    <a:pt x="5400" y="12034"/>
                    <a:pt x="7650" y="13201"/>
                  </a:cubicBezTo>
                  <a:cubicBezTo>
                    <a:pt x="9900" y="14367"/>
                    <a:pt x="14400" y="15750"/>
                    <a:pt x="17325" y="17002"/>
                  </a:cubicBezTo>
                  <a:cubicBezTo>
                    <a:pt x="20250" y="18255"/>
                    <a:pt x="21600" y="19378"/>
                    <a:pt x="21375" y="20113"/>
                  </a:cubicBezTo>
                  <a:cubicBezTo>
                    <a:pt x="21150" y="20847"/>
                    <a:pt x="19350" y="21193"/>
                    <a:pt x="15525" y="21322"/>
                  </a:cubicBezTo>
                  <a:cubicBezTo>
                    <a:pt x="11700" y="21452"/>
                    <a:pt x="5850" y="21366"/>
                    <a:pt x="0" y="212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487" name="Drawing"/>
          <p:cNvGrpSpPr/>
          <p:nvPr/>
        </p:nvGrpSpPr>
        <p:grpSpPr>
          <a:xfrm>
            <a:off x="126999" y="1670050"/>
            <a:ext cx="12623801" cy="7548262"/>
            <a:chOff x="0" y="0"/>
            <a:chExt cx="12623799" cy="7548261"/>
          </a:xfrm>
        </p:grpSpPr>
        <p:sp>
          <p:nvSpPr>
            <p:cNvPr id="312" name="Line"/>
            <p:cNvSpPr/>
            <p:nvPr/>
          </p:nvSpPr>
          <p:spPr>
            <a:xfrm>
              <a:off x="9118599" y="88900"/>
              <a:ext cx="9808" cy="323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12960" y="0"/>
                  </a:moveTo>
                  <a:cubicBezTo>
                    <a:pt x="17280" y="4518"/>
                    <a:pt x="21600" y="9035"/>
                    <a:pt x="19440" y="12635"/>
                  </a:cubicBezTo>
                  <a:cubicBezTo>
                    <a:pt x="17280" y="16235"/>
                    <a:pt x="8640" y="1891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3" name="Line"/>
            <p:cNvSpPr/>
            <p:nvPr/>
          </p:nvSpPr>
          <p:spPr>
            <a:xfrm>
              <a:off x="9101011" y="31274"/>
              <a:ext cx="156006" cy="4115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5" h="21317" fill="norm" stroke="1" extrusionOk="0">
                  <a:moveTo>
                    <a:pt x="648" y="6274"/>
                  </a:moveTo>
                  <a:cubicBezTo>
                    <a:pt x="87" y="4958"/>
                    <a:pt x="-474" y="3643"/>
                    <a:pt x="648" y="2491"/>
                  </a:cubicBezTo>
                  <a:cubicBezTo>
                    <a:pt x="1770" y="1340"/>
                    <a:pt x="4575" y="353"/>
                    <a:pt x="7942" y="79"/>
                  </a:cubicBezTo>
                  <a:cubicBezTo>
                    <a:pt x="11308" y="-195"/>
                    <a:pt x="15235" y="244"/>
                    <a:pt x="17339" y="1340"/>
                  </a:cubicBezTo>
                  <a:cubicBezTo>
                    <a:pt x="19443" y="2436"/>
                    <a:pt x="19723" y="4191"/>
                    <a:pt x="18040" y="5671"/>
                  </a:cubicBezTo>
                  <a:cubicBezTo>
                    <a:pt x="16357" y="7151"/>
                    <a:pt x="12710" y="8357"/>
                    <a:pt x="10466" y="9234"/>
                  </a:cubicBezTo>
                  <a:cubicBezTo>
                    <a:pt x="8222" y="10112"/>
                    <a:pt x="7381" y="10660"/>
                    <a:pt x="7942" y="10989"/>
                  </a:cubicBezTo>
                  <a:cubicBezTo>
                    <a:pt x="8503" y="11318"/>
                    <a:pt x="10466" y="11427"/>
                    <a:pt x="12710" y="11811"/>
                  </a:cubicBezTo>
                  <a:cubicBezTo>
                    <a:pt x="14955" y="12195"/>
                    <a:pt x="17479" y="12853"/>
                    <a:pt x="19022" y="13840"/>
                  </a:cubicBezTo>
                  <a:cubicBezTo>
                    <a:pt x="20565" y="14826"/>
                    <a:pt x="21126" y="16142"/>
                    <a:pt x="20284" y="17239"/>
                  </a:cubicBezTo>
                  <a:cubicBezTo>
                    <a:pt x="19443" y="18335"/>
                    <a:pt x="17199" y="19212"/>
                    <a:pt x="14814" y="19870"/>
                  </a:cubicBezTo>
                  <a:cubicBezTo>
                    <a:pt x="12430" y="20528"/>
                    <a:pt x="9905" y="20966"/>
                    <a:pt x="7942" y="21186"/>
                  </a:cubicBezTo>
                  <a:cubicBezTo>
                    <a:pt x="5978" y="21405"/>
                    <a:pt x="4575" y="21405"/>
                    <a:pt x="3874" y="20747"/>
                  </a:cubicBezTo>
                  <a:cubicBezTo>
                    <a:pt x="3173" y="20089"/>
                    <a:pt x="3173" y="18774"/>
                    <a:pt x="3173" y="174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4" name="Line"/>
            <p:cNvSpPr/>
            <p:nvPr/>
          </p:nvSpPr>
          <p:spPr>
            <a:xfrm>
              <a:off x="9283700" y="214549"/>
              <a:ext cx="120650" cy="166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4" fill="norm" stroke="1" extrusionOk="0">
                  <a:moveTo>
                    <a:pt x="0" y="10570"/>
                  </a:moveTo>
                  <a:cubicBezTo>
                    <a:pt x="5305" y="9504"/>
                    <a:pt x="10611" y="8437"/>
                    <a:pt x="13832" y="7370"/>
                  </a:cubicBezTo>
                  <a:cubicBezTo>
                    <a:pt x="17053" y="6304"/>
                    <a:pt x="18189" y="5237"/>
                    <a:pt x="18947" y="4037"/>
                  </a:cubicBezTo>
                  <a:cubicBezTo>
                    <a:pt x="19705" y="2837"/>
                    <a:pt x="20084" y="1504"/>
                    <a:pt x="19326" y="704"/>
                  </a:cubicBezTo>
                  <a:cubicBezTo>
                    <a:pt x="18568" y="-96"/>
                    <a:pt x="16674" y="-363"/>
                    <a:pt x="13832" y="704"/>
                  </a:cubicBezTo>
                  <a:cubicBezTo>
                    <a:pt x="10989" y="1770"/>
                    <a:pt x="7200" y="4170"/>
                    <a:pt x="5116" y="7104"/>
                  </a:cubicBezTo>
                  <a:cubicBezTo>
                    <a:pt x="3032" y="10037"/>
                    <a:pt x="2653" y="13504"/>
                    <a:pt x="4547" y="16037"/>
                  </a:cubicBezTo>
                  <a:cubicBezTo>
                    <a:pt x="6442" y="18570"/>
                    <a:pt x="10611" y="20170"/>
                    <a:pt x="13832" y="20704"/>
                  </a:cubicBezTo>
                  <a:cubicBezTo>
                    <a:pt x="17053" y="21237"/>
                    <a:pt x="19326" y="20704"/>
                    <a:pt x="21600" y="201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5" name="Line"/>
            <p:cNvSpPr/>
            <p:nvPr/>
          </p:nvSpPr>
          <p:spPr>
            <a:xfrm>
              <a:off x="9462369" y="194597"/>
              <a:ext cx="96426" cy="214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0" h="21273" fill="norm" stroke="1" extrusionOk="0">
                  <a:moveTo>
                    <a:pt x="14665" y="2740"/>
                  </a:moveTo>
                  <a:cubicBezTo>
                    <a:pt x="13315" y="1901"/>
                    <a:pt x="11965" y="1062"/>
                    <a:pt x="9715" y="538"/>
                  </a:cubicBezTo>
                  <a:cubicBezTo>
                    <a:pt x="7465" y="14"/>
                    <a:pt x="4315" y="-196"/>
                    <a:pt x="2290" y="223"/>
                  </a:cubicBezTo>
                  <a:cubicBezTo>
                    <a:pt x="265" y="643"/>
                    <a:pt x="-635" y="1691"/>
                    <a:pt x="490" y="3788"/>
                  </a:cubicBezTo>
                  <a:cubicBezTo>
                    <a:pt x="1615" y="5886"/>
                    <a:pt x="4765" y="9031"/>
                    <a:pt x="8365" y="11548"/>
                  </a:cubicBezTo>
                  <a:cubicBezTo>
                    <a:pt x="11965" y="14064"/>
                    <a:pt x="16015" y="15952"/>
                    <a:pt x="18265" y="17420"/>
                  </a:cubicBezTo>
                  <a:cubicBezTo>
                    <a:pt x="20515" y="18887"/>
                    <a:pt x="20965" y="19936"/>
                    <a:pt x="20065" y="20565"/>
                  </a:cubicBezTo>
                  <a:cubicBezTo>
                    <a:pt x="19165" y="21194"/>
                    <a:pt x="16915" y="21404"/>
                    <a:pt x="14890" y="21194"/>
                  </a:cubicBezTo>
                  <a:cubicBezTo>
                    <a:pt x="12865" y="20985"/>
                    <a:pt x="11065" y="20355"/>
                    <a:pt x="9715" y="18678"/>
                  </a:cubicBezTo>
                  <a:cubicBezTo>
                    <a:pt x="8365" y="17000"/>
                    <a:pt x="7465" y="14274"/>
                    <a:pt x="6565" y="115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6" name="Line"/>
            <p:cNvSpPr/>
            <p:nvPr/>
          </p:nvSpPr>
          <p:spPr>
            <a:xfrm>
              <a:off x="9616016" y="0"/>
              <a:ext cx="80435" cy="401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4" fill="norm" stroke="1" extrusionOk="0">
                  <a:moveTo>
                    <a:pt x="11368" y="0"/>
                  </a:moveTo>
                  <a:cubicBezTo>
                    <a:pt x="7958" y="2601"/>
                    <a:pt x="4547" y="5202"/>
                    <a:pt x="2558" y="8369"/>
                  </a:cubicBezTo>
                  <a:cubicBezTo>
                    <a:pt x="568" y="11535"/>
                    <a:pt x="0" y="15267"/>
                    <a:pt x="0" y="17416"/>
                  </a:cubicBezTo>
                  <a:cubicBezTo>
                    <a:pt x="0" y="19564"/>
                    <a:pt x="568" y="20130"/>
                    <a:pt x="1705" y="20639"/>
                  </a:cubicBezTo>
                  <a:cubicBezTo>
                    <a:pt x="2842" y="21148"/>
                    <a:pt x="4547" y="21600"/>
                    <a:pt x="7958" y="21374"/>
                  </a:cubicBezTo>
                  <a:cubicBezTo>
                    <a:pt x="11368" y="21148"/>
                    <a:pt x="16484" y="20243"/>
                    <a:pt x="21600" y="193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7" name="Line"/>
            <p:cNvSpPr/>
            <p:nvPr/>
          </p:nvSpPr>
          <p:spPr>
            <a:xfrm>
              <a:off x="9597531" y="209550"/>
              <a:ext cx="13067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6" h="21600" fill="norm" stroke="1" extrusionOk="0">
                  <a:moveTo>
                    <a:pt x="3680" y="21600"/>
                  </a:moveTo>
                  <a:cubicBezTo>
                    <a:pt x="1623" y="21600"/>
                    <a:pt x="-434" y="21600"/>
                    <a:pt x="80" y="18720"/>
                  </a:cubicBezTo>
                  <a:cubicBezTo>
                    <a:pt x="595" y="15840"/>
                    <a:pt x="3680" y="10080"/>
                    <a:pt x="7623" y="6480"/>
                  </a:cubicBezTo>
                  <a:cubicBezTo>
                    <a:pt x="11566" y="2880"/>
                    <a:pt x="16366" y="1440"/>
                    <a:pt x="2116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8" name="Line"/>
            <p:cNvSpPr/>
            <p:nvPr/>
          </p:nvSpPr>
          <p:spPr>
            <a:xfrm>
              <a:off x="10030649" y="240633"/>
              <a:ext cx="136278" cy="363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1" h="21299" fill="norm" stroke="1" extrusionOk="0">
                  <a:moveTo>
                    <a:pt x="19018" y="2646"/>
                  </a:moveTo>
                  <a:cubicBezTo>
                    <a:pt x="19673" y="1777"/>
                    <a:pt x="20327" y="908"/>
                    <a:pt x="19182" y="412"/>
                  </a:cubicBezTo>
                  <a:cubicBezTo>
                    <a:pt x="18036" y="-85"/>
                    <a:pt x="15091" y="-209"/>
                    <a:pt x="11654" y="474"/>
                  </a:cubicBezTo>
                  <a:cubicBezTo>
                    <a:pt x="8218" y="1157"/>
                    <a:pt x="4291" y="2646"/>
                    <a:pt x="2164" y="3701"/>
                  </a:cubicBezTo>
                  <a:cubicBezTo>
                    <a:pt x="36" y="4757"/>
                    <a:pt x="-291" y="5377"/>
                    <a:pt x="200" y="5874"/>
                  </a:cubicBezTo>
                  <a:cubicBezTo>
                    <a:pt x="691" y="6370"/>
                    <a:pt x="2000" y="6743"/>
                    <a:pt x="4454" y="6557"/>
                  </a:cubicBezTo>
                  <a:cubicBezTo>
                    <a:pt x="6909" y="6370"/>
                    <a:pt x="10509" y="5625"/>
                    <a:pt x="12964" y="5005"/>
                  </a:cubicBezTo>
                  <a:cubicBezTo>
                    <a:pt x="15418" y="4384"/>
                    <a:pt x="16727" y="3888"/>
                    <a:pt x="18036" y="3205"/>
                  </a:cubicBezTo>
                  <a:cubicBezTo>
                    <a:pt x="19345" y="2522"/>
                    <a:pt x="20654" y="1653"/>
                    <a:pt x="20982" y="1653"/>
                  </a:cubicBezTo>
                  <a:cubicBezTo>
                    <a:pt x="21309" y="1653"/>
                    <a:pt x="20654" y="2522"/>
                    <a:pt x="20327" y="4819"/>
                  </a:cubicBezTo>
                  <a:cubicBezTo>
                    <a:pt x="20000" y="7115"/>
                    <a:pt x="20000" y="10839"/>
                    <a:pt x="20164" y="13446"/>
                  </a:cubicBezTo>
                  <a:cubicBezTo>
                    <a:pt x="20327" y="16053"/>
                    <a:pt x="20654" y="17543"/>
                    <a:pt x="20654" y="18598"/>
                  </a:cubicBezTo>
                  <a:cubicBezTo>
                    <a:pt x="20654" y="19653"/>
                    <a:pt x="20327" y="20274"/>
                    <a:pt x="19345" y="20708"/>
                  </a:cubicBezTo>
                  <a:cubicBezTo>
                    <a:pt x="18364" y="21143"/>
                    <a:pt x="16727" y="21391"/>
                    <a:pt x="14273" y="21267"/>
                  </a:cubicBezTo>
                  <a:cubicBezTo>
                    <a:pt x="11818" y="21143"/>
                    <a:pt x="8545" y="20646"/>
                    <a:pt x="6254" y="19591"/>
                  </a:cubicBezTo>
                  <a:cubicBezTo>
                    <a:pt x="3964" y="18536"/>
                    <a:pt x="2654" y="16922"/>
                    <a:pt x="3473" y="15494"/>
                  </a:cubicBezTo>
                  <a:cubicBezTo>
                    <a:pt x="4291" y="14067"/>
                    <a:pt x="7236" y="12825"/>
                    <a:pt x="10182" y="115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9" name="Line"/>
            <p:cNvSpPr/>
            <p:nvPr/>
          </p:nvSpPr>
          <p:spPr>
            <a:xfrm>
              <a:off x="10255891" y="199760"/>
              <a:ext cx="526849" cy="206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517" fill="norm" stroke="1" extrusionOk="0">
                  <a:moveTo>
                    <a:pt x="2039" y="3003"/>
                  </a:moveTo>
                  <a:cubicBezTo>
                    <a:pt x="1609" y="3223"/>
                    <a:pt x="1179" y="3444"/>
                    <a:pt x="835" y="4656"/>
                  </a:cubicBezTo>
                  <a:cubicBezTo>
                    <a:pt x="490" y="5868"/>
                    <a:pt x="232" y="8072"/>
                    <a:pt x="103" y="9946"/>
                  </a:cubicBezTo>
                  <a:cubicBezTo>
                    <a:pt x="-26" y="11819"/>
                    <a:pt x="-26" y="13362"/>
                    <a:pt x="60" y="14795"/>
                  </a:cubicBezTo>
                  <a:cubicBezTo>
                    <a:pt x="146" y="16227"/>
                    <a:pt x="318" y="17550"/>
                    <a:pt x="619" y="18101"/>
                  </a:cubicBezTo>
                  <a:cubicBezTo>
                    <a:pt x="921" y="18652"/>
                    <a:pt x="1351" y="18431"/>
                    <a:pt x="1910" y="17329"/>
                  </a:cubicBezTo>
                  <a:cubicBezTo>
                    <a:pt x="2470" y="16227"/>
                    <a:pt x="3158" y="14244"/>
                    <a:pt x="3674" y="12480"/>
                  </a:cubicBezTo>
                  <a:cubicBezTo>
                    <a:pt x="4191" y="10717"/>
                    <a:pt x="4535" y="9174"/>
                    <a:pt x="4664" y="9064"/>
                  </a:cubicBezTo>
                  <a:cubicBezTo>
                    <a:pt x="4793" y="8954"/>
                    <a:pt x="4707" y="10276"/>
                    <a:pt x="4664" y="11488"/>
                  </a:cubicBezTo>
                  <a:cubicBezTo>
                    <a:pt x="4621" y="12701"/>
                    <a:pt x="4621" y="13803"/>
                    <a:pt x="4793" y="14684"/>
                  </a:cubicBezTo>
                  <a:cubicBezTo>
                    <a:pt x="4965" y="15566"/>
                    <a:pt x="5309" y="16227"/>
                    <a:pt x="5998" y="15676"/>
                  </a:cubicBezTo>
                  <a:cubicBezTo>
                    <a:pt x="6686" y="15125"/>
                    <a:pt x="7719" y="13362"/>
                    <a:pt x="8364" y="11929"/>
                  </a:cubicBezTo>
                  <a:cubicBezTo>
                    <a:pt x="9010" y="10497"/>
                    <a:pt x="9268" y="9395"/>
                    <a:pt x="9526" y="7741"/>
                  </a:cubicBezTo>
                  <a:cubicBezTo>
                    <a:pt x="9784" y="6088"/>
                    <a:pt x="10043" y="3884"/>
                    <a:pt x="9956" y="2672"/>
                  </a:cubicBezTo>
                  <a:cubicBezTo>
                    <a:pt x="9870" y="1460"/>
                    <a:pt x="9440" y="1239"/>
                    <a:pt x="9053" y="1680"/>
                  </a:cubicBezTo>
                  <a:cubicBezTo>
                    <a:pt x="8666" y="2121"/>
                    <a:pt x="8321" y="3223"/>
                    <a:pt x="8063" y="5097"/>
                  </a:cubicBezTo>
                  <a:cubicBezTo>
                    <a:pt x="7805" y="6970"/>
                    <a:pt x="7633" y="9615"/>
                    <a:pt x="7547" y="11599"/>
                  </a:cubicBezTo>
                  <a:cubicBezTo>
                    <a:pt x="7461" y="13582"/>
                    <a:pt x="7461" y="14905"/>
                    <a:pt x="7633" y="15897"/>
                  </a:cubicBezTo>
                  <a:cubicBezTo>
                    <a:pt x="7805" y="16888"/>
                    <a:pt x="8149" y="17550"/>
                    <a:pt x="8795" y="17550"/>
                  </a:cubicBezTo>
                  <a:cubicBezTo>
                    <a:pt x="9440" y="17550"/>
                    <a:pt x="10387" y="16888"/>
                    <a:pt x="11247" y="15456"/>
                  </a:cubicBezTo>
                  <a:cubicBezTo>
                    <a:pt x="12108" y="14023"/>
                    <a:pt x="12882" y="11819"/>
                    <a:pt x="13399" y="9615"/>
                  </a:cubicBezTo>
                  <a:cubicBezTo>
                    <a:pt x="13915" y="7411"/>
                    <a:pt x="14173" y="5207"/>
                    <a:pt x="14216" y="3554"/>
                  </a:cubicBezTo>
                  <a:cubicBezTo>
                    <a:pt x="14259" y="1901"/>
                    <a:pt x="14087" y="799"/>
                    <a:pt x="13958" y="799"/>
                  </a:cubicBezTo>
                  <a:cubicBezTo>
                    <a:pt x="13829" y="799"/>
                    <a:pt x="13743" y="1901"/>
                    <a:pt x="13872" y="3774"/>
                  </a:cubicBezTo>
                  <a:cubicBezTo>
                    <a:pt x="14001" y="5648"/>
                    <a:pt x="14345" y="8293"/>
                    <a:pt x="14560" y="10166"/>
                  </a:cubicBezTo>
                  <a:cubicBezTo>
                    <a:pt x="14776" y="12039"/>
                    <a:pt x="14862" y="13141"/>
                    <a:pt x="14862" y="14354"/>
                  </a:cubicBezTo>
                  <a:cubicBezTo>
                    <a:pt x="14862" y="15566"/>
                    <a:pt x="14776" y="16888"/>
                    <a:pt x="14431" y="18101"/>
                  </a:cubicBezTo>
                  <a:cubicBezTo>
                    <a:pt x="14087" y="19313"/>
                    <a:pt x="13485" y="20415"/>
                    <a:pt x="13184" y="20415"/>
                  </a:cubicBezTo>
                  <a:cubicBezTo>
                    <a:pt x="12882" y="20415"/>
                    <a:pt x="12882" y="19313"/>
                    <a:pt x="13313" y="17880"/>
                  </a:cubicBezTo>
                  <a:cubicBezTo>
                    <a:pt x="13743" y="16448"/>
                    <a:pt x="14603" y="14684"/>
                    <a:pt x="15808" y="12150"/>
                  </a:cubicBezTo>
                  <a:cubicBezTo>
                    <a:pt x="17013" y="9615"/>
                    <a:pt x="18562" y="6309"/>
                    <a:pt x="19466" y="4215"/>
                  </a:cubicBezTo>
                  <a:cubicBezTo>
                    <a:pt x="20369" y="2121"/>
                    <a:pt x="20627" y="1239"/>
                    <a:pt x="20541" y="688"/>
                  </a:cubicBezTo>
                  <a:cubicBezTo>
                    <a:pt x="20455" y="137"/>
                    <a:pt x="20025" y="-83"/>
                    <a:pt x="19595" y="27"/>
                  </a:cubicBezTo>
                  <a:cubicBezTo>
                    <a:pt x="19164" y="137"/>
                    <a:pt x="18734" y="578"/>
                    <a:pt x="18476" y="1350"/>
                  </a:cubicBezTo>
                  <a:cubicBezTo>
                    <a:pt x="18218" y="2121"/>
                    <a:pt x="18132" y="3223"/>
                    <a:pt x="18261" y="4105"/>
                  </a:cubicBezTo>
                  <a:cubicBezTo>
                    <a:pt x="18390" y="4986"/>
                    <a:pt x="18734" y="5648"/>
                    <a:pt x="19294" y="6970"/>
                  </a:cubicBezTo>
                  <a:cubicBezTo>
                    <a:pt x="19853" y="8293"/>
                    <a:pt x="20627" y="10276"/>
                    <a:pt x="21058" y="11819"/>
                  </a:cubicBezTo>
                  <a:cubicBezTo>
                    <a:pt x="21488" y="13362"/>
                    <a:pt x="21574" y="14464"/>
                    <a:pt x="21101" y="16007"/>
                  </a:cubicBezTo>
                  <a:cubicBezTo>
                    <a:pt x="20627" y="17550"/>
                    <a:pt x="19595" y="19533"/>
                    <a:pt x="18562" y="215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0" name="Line"/>
            <p:cNvSpPr/>
            <p:nvPr/>
          </p:nvSpPr>
          <p:spPr>
            <a:xfrm>
              <a:off x="11196756" y="73997"/>
              <a:ext cx="290394" cy="525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4" h="21448" fill="norm" stroke="1" extrusionOk="0">
                  <a:moveTo>
                    <a:pt x="8796" y="7347"/>
                  </a:moveTo>
                  <a:cubicBezTo>
                    <a:pt x="7231" y="6915"/>
                    <a:pt x="5665" y="6483"/>
                    <a:pt x="4491" y="6311"/>
                  </a:cubicBezTo>
                  <a:cubicBezTo>
                    <a:pt x="3317" y="6138"/>
                    <a:pt x="2535" y="6224"/>
                    <a:pt x="1752" y="6915"/>
                  </a:cubicBezTo>
                  <a:cubicBezTo>
                    <a:pt x="970" y="7607"/>
                    <a:pt x="187" y="8903"/>
                    <a:pt x="31" y="9939"/>
                  </a:cubicBezTo>
                  <a:cubicBezTo>
                    <a:pt x="-126" y="10976"/>
                    <a:pt x="344" y="11754"/>
                    <a:pt x="970" y="12186"/>
                  </a:cubicBezTo>
                  <a:cubicBezTo>
                    <a:pt x="1596" y="12618"/>
                    <a:pt x="2378" y="12704"/>
                    <a:pt x="3474" y="12013"/>
                  </a:cubicBezTo>
                  <a:cubicBezTo>
                    <a:pt x="4570" y="11322"/>
                    <a:pt x="5978" y="9853"/>
                    <a:pt x="6683" y="8125"/>
                  </a:cubicBezTo>
                  <a:cubicBezTo>
                    <a:pt x="7387" y="6397"/>
                    <a:pt x="7387" y="4410"/>
                    <a:pt x="7387" y="3200"/>
                  </a:cubicBezTo>
                  <a:cubicBezTo>
                    <a:pt x="7387" y="1991"/>
                    <a:pt x="7387" y="1559"/>
                    <a:pt x="8796" y="1127"/>
                  </a:cubicBezTo>
                  <a:cubicBezTo>
                    <a:pt x="10204" y="695"/>
                    <a:pt x="13022" y="263"/>
                    <a:pt x="15057" y="90"/>
                  </a:cubicBezTo>
                  <a:cubicBezTo>
                    <a:pt x="17091" y="-83"/>
                    <a:pt x="18344" y="3"/>
                    <a:pt x="19048" y="263"/>
                  </a:cubicBezTo>
                  <a:cubicBezTo>
                    <a:pt x="19752" y="522"/>
                    <a:pt x="19909" y="954"/>
                    <a:pt x="18813" y="1991"/>
                  </a:cubicBezTo>
                  <a:cubicBezTo>
                    <a:pt x="17717" y="3027"/>
                    <a:pt x="15370" y="4669"/>
                    <a:pt x="13257" y="6699"/>
                  </a:cubicBezTo>
                  <a:cubicBezTo>
                    <a:pt x="11144" y="8730"/>
                    <a:pt x="9265" y="11149"/>
                    <a:pt x="8404" y="13482"/>
                  </a:cubicBezTo>
                  <a:cubicBezTo>
                    <a:pt x="7544" y="15815"/>
                    <a:pt x="7700" y="18061"/>
                    <a:pt x="8013" y="19357"/>
                  </a:cubicBezTo>
                  <a:cubicBezTo>
                    <a:pt x="8326" y="20653"/>
                    <a:pt x="8796" y="20999"/>
                    <a:pt x="9422" y="21215"/>
                  </a:cubicBezTo>
                  <a:cubicBezTo>
                    <a:pt x="10048" y="21431"/>
                    <a:pt x="10831" y="21517"/>
                    <a:pt x="11535" y="21387"/>
                  </a:cubicBezTo>
                  <a:cubicBezTo>
                    <a:pt x="12239" y="21258"/>
                    <a:pt x="12865" y="20912"/>
                    <a:pt x="13648" y="20005"/>
                  </a:cubicBezTo>
                  <a:cubicBezTo>
                    <a:pt x="14431" y="19098"/>
                    <a:pt x="15370" y="17629"/>
                    <a:pt x="15839" y="16635"/>
                  </a:cubicBezTo>
                  <a:cubicBezTo>
                    <a:pt x="16309" y="15642"/>
                    <a:pt x="16309" y="15123"/>
                    <a:pt x="15917" y="14778"/>
                  </a:cubicBezTo>
                  <a:cubicBezTo>
                    <a:pt x="15526" y="14432"/>
                    <a:pt x="14744" y="14259"/>
                    <a:pt x="14744" y="14173"/>
                  </a:cubicBezTo>
                  <a:cubicBezTo>
                    <a:pt x="14744" y="14087"/>
                    <a:pt x="15526" y="14087"/>
                    <a:pt x="16778" y="14043"/>
                  </a:cubicBezTo>
                  <a:cubicBezTo>
                    <a:pt x="18031" y="14000"/>
                    <a:pt x="19752" y="13914"/>
                    <a:pt x="21474" y="138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1" name="Line"/>
            <p:cNvSpPr/>
            <p:nvPr/>
          </p:nvSpPr>
          <p:spPr>
            <a:xfrm>
              <a:off x="11928681" y="61827"/>
              <a:ext cx="140320" cy="401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1365" fill="norm" stroke="1" extrusionOk="0">
                  <a:moveTo>
                    <a:pt x="9022" y="10214"/>
                  </a:moveTo>
                  <a:cubicBezTo>
                    <a:pt x="7434" y="11564"/>
                    <a:pt x="5845" y="12914"/>
                    <a:pt x="4734" y="14489"/>
                  </a:cubicBezTo>
                  <a:cubicBezTo>
                    <a:pt x="3622" y="16064"/>
                    <a:pt x="2986" y="17864"/>
                    <a:pt x="2351" y="19158"/>
                  </a:cubicBezTo>
                  <a:cubicBezTo>
                    <a:pt x="1716" y="20451"/>
                    <a:pt x="1081" y="21239"/>
                    <a:pt x="604" y="21352"/>
                  </a:cubicBezTo>
                  <a:cubicBezTo>
                    <a:pt x="128" y="21464"/>
                    <a:pt x="-190" y="20902"/>
                    <a:pt x="128" y="18708"/>
                  </a:cubicBezTo>
                  <a:cubicBezTo>
                    <a:pt x="445" y="16514"/>
                    <a:pt x="1398" y="12689"/>
                    <a:pt x="3781" y="9314"/>
                  </a:cubicBezTo>
                  <a:cubicBezTo>
                    <a:pt x="6163" y="5939"/>
                    <a:pt x="9975" y="3014"/>
                    <a:pt x="12834" y="1495"/>
                  </a:cubicBezTo>
                  <a:cubicBezTo>
                    <a:pt x="15692" y="-23"/>
                    <a:pt x="17598" y="-136"/>
                    <a:pt x="19028" y="89"/>
                  </a:cubicBezTo>
                  <a:cubicBezTo>
                    <a:pt x="20457" y="314"/>
                    <a:pt x="21410" y="877"/>
                    <a:pt x="20934" y="2283"/>
                  </a:cubicBezTo>
                  <a:cubicBezTo>
                    <a:pt x="20457" y="3689"/>
                    <a:pt x="18551" y="5939"/>
                    <a:pt x="16169" y="7401"/>
                  </a:cubicBezTo>
                  <a:cubicBezTo>
                    <a:pt x="13786" y="8864"/>
                    <a:pt x="10928" y="9539"/>
                    <a:pt x="8069" y="102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2" name="Line"/>
            <p:cNvSpPr/>
            <p:nvPr/>
          </p:nvSpPr>
          <p:spPr>
            <a:xfrm>
              <a:off x="12113947" y="93133"/>
              <a:ext cx="226110" cy="314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9" h="21532" fill="norm" stroke="1" extrusionOk="0">
                  <a:moveTo>
                    <a:pt x="4335" y="5364"/>
                  </a:moveTo>
                  <a:cubicBezTo>
                    <a:pt x="3542" y="8118"/>
                    <a:pt x="2749" y="10872"/>
                    <a:pt x="2254" y="13337"/>
                  </a:cubicBezTo>
                  <a:cubicBezTo>
                    <a:pt x="1759" y="15801"/>
                    <a:pt x="1560" y="17976"/>
                    <a:pt x="1263" y="19426"/>
                  </a:cubicBezTo>
                  <a:cubicBezTo>
                    <a:pt x="966" y="20875"/>
                    <a:pt x="570" y="21600"/>
                    <a:pt x="272" y="21528"/>
                  </a:cubicBezTo>
                  <a:cubicBezTo>
                    <a:pt x="-25" y="21455"/>
                    <a:pt x="-223" y="20585"/>
                    <a:pt x="471" y="18121"/>
                  </a:cubicBezTo>
                  <a:cubicBezTo>
                    <a:pt x="1164" y="15656"/>
                    <a:pt x="2749" y="11597"/>
                    <a:pt x="4137" y="8553"/>
                  </a:cubicBezTo>
                  <a:cubicBezTo>
                    <a:pt x="5524" y="5509"/>
                    <a:pt x="6713" y="3479"/>
                    <a:pt x="7605" y="2102"/>
                  </a:cubicBezTo>
                  <a:cubicBezTo>
                    <a:pt x="8496" y="725"/>
                    <a:pt x="9091" y="0"/>
                    <a:pt x="9388" y="0"/>
                  </a:cubicBezTo>
                  <a:cubicBezTo>
                    <a:pt x="9685" y="0"/>
                    <a:pt x="9685" y="725"/>
                    <a:pt x="9586" y="1522"/>
                  </a:cubicBezTo>
                  <a:cubicBezTo>
                    <a:pt x="9487" y="2319"/>
                    <a:pt x="9289" y="3189"/>
                    <a:pt x="9289" y="4132"/>
                  </a:cubicBezTo>
                  <a:cubicBezTo>
                    <a:pt x="9289" y="5074"/>
                    <a:pt x="9487" y="6089"/>
                    <a:pt x="10181" y="6596"/>
                  </a:cubicBezTo>
                  <a:cubicBezTo>
                    <a:pt x="10874" y="7103"/>
                    <a:pt x="12063" y="7103"/>
                    <a:pt x="13549" y="6523"/>
                  </a:cubicBezTo>
                  <a:cubicBezTo>
                    <a:pt x="15036" y="5944"/>
                    <a:pt x="16819" y="4784"/>
                    <a:pt x="18107" y="3914"/>
                  </a:cubicBezTo>
                  <a:cubicBezTo>
                    <a:pt x="19395" y="3044"/>
                    <a:pt x="20188" y="2464"/>
                    <a:pt x="20683" y="2537"/>
                  </a:cubicBezTo>
                  <a:cubicBezTo>
                    <a:pt x="21179" y="2609"/>
                    <a:pt x="21377" y="3334"/>
                    <a:pt x="20882" y="5581"/>
                  </a:cubicBezTo>
                  <a:cubicBezTo>
                    <a:pt x="20386" y="7828"/>
                    <a:pt x="19197" y="11597"/>
                    <a:pt x="18405" y="13989"/>
                  </a:cubicBezTo>
                  <a:cubicBezTo>
                    <a:pt x="17612" y="16381"/>
                    <a:pt x="17216" y="17396"/>
                    <a:pt x="16918" y="18338"/>
                  </a:cubicBezTo>
                  <a:cubicBezTo>
                    <a:pt x="16621" y="19281"/>
                    <a:pt x="16423" y="20150"/>
                    <a:pt x="16918" y="20005"/>
                  </a:cubicBezTo>
                  <a:cubicBezTo>
                    <a:pt x="17414" y="19860"/>
                    <a:pt x="18603" y="18701"/>
                    <a:pt x="19792" y="175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3" name="Line"/>
            <p:cNvSpPr/>
            <p:nvPr/>
          </p:nvSpPr>
          <p:spPr>
            <a:xfrm>
              <a:off x="12379552" y="152399"/>
              <a:ext cx="72799" cy="232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5" h="21352" fill="norm" stroke="1" extrusionOk="0">
                  <a:moveTo>
                    <a:pt x="21225" y="0"/>
                  </a:moveTo>
                  <a:cubicBezTo>
                    <a:pt x="16288" y="2919"/>
                    <a:pt x="11351" y="5838"/>
                    <a:pt x="7956" y="9049"/>
                  </a:cubicBezTo>
                  <a:cubicBezTo>
                    <a:pt x="4562" y="12259"/>
                    <a:pt x="2711" y="15762"/>
                    <a:pt x="1476" y="18097"/>
                  </a:cubicBezTo>
                  <a:cubicBezTo>
                    <a:pt x="242" y="20432"/>
                    <a:pt x="-375" y="21600"/>
                    <a:pt x="242" y="21308"/>
                  </a:cubicBezTo>
                  <a:cubicBezTo>
                    <a:pt x="859" y="21016"/>
                    <a:pt x="2711" y="19265"/>
                    <a:pt x="4562" y="175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4" name="Line"/>
            <p:cNvSpPr/>
            <p:nvPr/>
          </p:nvSpPr>
          <p:spPr>
            <a:xfrm>
              <a:off x="12414249" y="84666"/>
              <a:ext cx="209551" cy="67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7550"/>
                    <a:pt x="0" y="13500"/>
                    <a:pt x="1855" y="9112"/>
                  </a:cubicBezTo>
                  <a:cubicBezTo>
                    <a:pt x="3709" y="4725"/>
                    <a:pt x="7418" y="0"/>
                    <a:pt x="11018" y="0"/>
                  </a:cubicBezTo>
                  <a:cubicBezTo>
                    <a:pt x="14618" y="0"/>
                    <a:pt x="18109" y="4725"/>
                    <a:pt x="21600" y="94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5" name="Line"/>
            <p:cNvSpPr/>
            <p:nvPr/>
          </p:nvSpPr>
          <p:spPr>
            <a:xfrm>
              <a:off x="12407900" y="241300"/>
              <a:ext cx="17145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67" y="16800"/>
                    <a:pt x="11733" y="12000"/>
                    <a:pt x="15333" y="8400"/>
                  </a:cubicBezTo>
                  <a:cubicBezTo>
                    <a:pt x="18933" y="4800"/>
                    <a:pt x="20267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6" name="Line"/>
            <p:cNvSpPr/>
            <p:nvPr/>
          </p:nvSpPr>
          <p:spPr>
            <a:xfrm>
              <a:off x="9410699" y="629155"/>
              <a:ext cx="2057401" cy="43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4" fill="norm" stroke="1" extrusionOk="0">
                  <a:moveTo>
                    <a:pt x="0" y="21354"/>
                  </a:moveTo>
                  <a:cubicBezTo>
                    <a:pt x="733" y="20325"/>
                    <a:pt x="1467" y="19297"/>
                    <a:pt x="2278" y="19297"/>
                  </a:cubicBezTo>
                  <a:cubicBezTo>
                    <a:pt x="3089" y="19297"/>
                    <a:pt x="3978" y="20325"/>
                    <a:pt x="4922" y="19297"/>
                  </a:cubicBezTo>
                  <a:cubicBezTo>
                    <a:pt x="5867" y="18268"/>
                    <a:pt x="6867" y="15183"/>
                    <a:pt x="7733" y="12097"/>
                  </a:cubicBezTo>
                  <a:cubicBezTo>
                    <a:pt x="8600" y="9011"/>
                    <a:pt x="9333" y="5925"/>
                    <a:pt x="10122" y="4383"/>
                  </a:cubicBezTo>
                  <a:cubicBezTo>
                    <a:pt x="10911" y="2840"/>
                    <a:pt x="11756" y="2840"/>
                    <a:pt x="12533" y="2325"/>
                  </a:cubicBezTo>
                  <a:cubicBezTo>
                    <a:pt x="13311" y="1811"/>
                    <a:pt x="14022" y="783"/>
                    <a:pt x="14878" y="268"/>
                  </a:cubicBezTo>
                  <a:cubicBezTo>
                    <a:pt x="15733" y="-246"/>
                    <a:pt x="16733" y="-246"/>
                    <a:pt x="17811" y="2325"/>
                  </a:cubicBezTo>
                  <a:cubicBezTo>
                    <a:pt x="18889" y="4897"/>
                    <a:pt x="20044" y="10040"/>
                    <a:pt x="20689" y="13640"/>
                  </a:cubicBezTo>
                  <a:cubicBezTo>
                    <a:pt x="21333" y="17240"/>
                    <a:pt x="21467" y="19297"/>
                    <a:pt x="21600" y="213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7" name="Line"/>
            <p:cNvSpPr/>
            <p:nvPr/>
          </p:nvSpPr>
          <p:spPr>
            <a:xfrm>
              <a:off x="9721850" y="701405"/>
              <a:ext cx="1485900" cy="73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0" fill="norm" stroke="1" extrusionOk="0">
                  <a:moveTo>
                    <a:pt x="0" y="21370"/>
                  </a:moveTo>
                  <a:cubicBezTo>
                    <a:pt x="1015" y="20753"/>
                    <a:pt x="2031" y="20136"/>
                    <a:pt x="3169" y="18901"/>
                  </a:cubicBezTo>
                  <a:cubicBezTo>
                    <a:pt x="4308" y="17667"/>
                    <a:pt x="5569" y="15816"/>
                    <a:pt x="6785" y="13656"/>
                  </a:cubicBezTo>
                  <a:cubicBezTo>
                    <a:pt x="8000" y="11496"/>
                    <a:pt x="9169" y="9027"/>
                    <a:pt x="10385" y="6867"/>
                  </a:cubicBezTo>
                  <a:cubicBezTo>
                    <a:pt x="11600" y="4707"/>
                    <a:pt x="12862" y="2856"/>
                    <a:pt x="14277" y="1621"/>
                  </a:cubicBezTo>
                  <a:cubicBezTo>
                    <a:pt x="15692" y="387"/>
                    <a:pt x="17262" y="-230"/>
                    <a:pt x="18508" y="79"/>
                  </a:cubicBezTo>
                  <a:cubicBezTo>
                    <a:pt x="19754" y="387"/>
                    <a:pt x="20677" y="1621"/>
                    <a:pt x="21600" y="28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8" name="Line"/>
            <p:cNvSpPr/>
            <p:nvPr/>
          </p:nvSpPr>
          <p:spPr>
            <a:xfrm>
              <a:off x="8575415" y="1340660"/>
              <a:ext cx="183669" cy="719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21034" fill="norm" stroke="1" extrusionOk="0">
                  <a:moveTo>
                    <a:pt x="3306" y="7217"/>
                  </a:moveTo>
                  <a:cubicBezTo>
                    <a:pt x="2820" y="9817"/>
                    <a:pt x="2335" y="12416"/>
                    <a:pt x="2092" y="15015"/>
                  </a:cubicBezTo>
                  <a:cubicBezTo>
                    <a:pt x="1850" y="17615"/>
                    <a:pt x="1850" y="20214"/>
                    <a:pt x="1728" y="20864"/>
                  </a:cubicBezTo>
                  <a:cubicBezTo>
                    <a:pt x="1607" y="21514"/>
                    <a:pt x="1364" y="20214"/>
                    <a:pt x="1000" y="18388"/>
                  </a:cubicBezTo>
                  <a:cubicBezTo>
                    <a:pt x="636" y="16563"/>
                    <a:pt x="151" y="14211"/>
                    <a:pt x="29" y="11890"/>
                  </a:cubicBezTo>
                  <a:cubicBezTo>
                    <a:pt x="-92" y="9569"/>
                    <a:pt x="151" y="7279"/>
                    <a:pt x="879" y="5484"/>
                  </a:cubicBezTo>
                  <a:cubicBezTo>
                    <a:pt x="1607" y="3689"/>
                    <a:pt x="2820" y="2390"/>
                    <a:pt x="3791" y="1585"/>
                  </a:cubicBezTo>
                  <a:cubicBezTo>
                    <a:pt x="4762" y="780"/>
                    <a:pt x="5490" y="471"/>
                    <a:pt x="6461" y="254"/>
                  </a:cubicBezTo>
                  <a:cubicBezTo>
                    <a:pt x="7432" y="38"/>
                    <a:pt x="8645" y="-86"/>
                    <a:pt x="10223" y="69"/>
                  </a:cubicBezTo>
                  <a:cubicBezTo>
                    <a:pt x="11800" y="223"/>
                    <a:pt x="13742" y="657"/>
                    <a:pt x="15805" y="1678"/>
                  </a:cubicBezTo>
                  <a:cubicBezTo>
                    <a:pt x="17868" y="2699"/>
                    <a:pt x="20052" y="4308"/>
                    <a:pt x="20780" y="5732"/>
                  </a:cubicBezTo>
                  <a:cubicBezTo>
                    <a:pt x="21508" y="7155"/>
                    <a:pt x="20780" y="8393"/>
                    <a:pt x="18960" y="9229"/>
                  </a:cubicBezTo>
                  <a:cubicBezTo>
                    <a:pt x="17139" y="10064"/>
                    <a:pt x="14227" y="10497"/>
                    <a:pt x="11193" y="10621"/>
                  </a:cubicBezTo>
                  <a:cubicBezTo>
                    <a:pt x="8160" y="10745"/>
                    <a:pt x="5005" y="10559"/>
                    <a:pt x="3063" y="10343"/>
                  </a:cubicBezTo>
                  <a:cubicBezTo>
                    <a:pt x="1121" y="10126"/>
                    <a:pt x="393" y="9878"/>
                    <a:pt x="636" y="9724"/>
                  </a:cubicBezTo>
                  <a:cubicBezTo>
                    <a:pt x="879" y="9569"/>
                    <a:pt x="2092" y="9507"/>
                    <a:pt x="3306" y="94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9" name="Line"/>
            <p:cNvSpPr/>
            <p:nvPr/>
          </p:nvSpPr>
          <p:spPr>
            <a:xfrm>
              <a:off x="8724900" y="1714500"/>
              <a:ext cx="139700" cy="133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582" y="4114"/>
                    <a:pt x="9164" y="8229"/>
                    <a:pt x="12764" y="11829"/>
                  </a:cubicBezTo>
                  <a:cubicBezTo>
                    <a:pt x="16364" y="15429"/>
                    <a:pt x="18982" y="1851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0" name="Line"/>
            <p:cNvSpPr/>
            <p:nvPr/>
          </p:nvSpPr>
          <p:spPr>
            <a:xfrm>
              <a:off x="8775700" y="1689100"/>
              <a:ext cx="69850" cy="184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055" y="4717"/>
                    <a:pt x="8509" y="9434"/>
                    <a:pt x="4909" y="13034"/>
                  </a:cubicBezTo>
                  <a:cubicBezTo>
                    <a:pt x="1309" y="16634"/>
                    <a:pt x="655" y="1911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1" name="Line"/>
            <p:cNvSpPr/>
            <p:nvPr/>
          </p:nvSpPr>
          <p:spPr>
            <a:xfrm>
              <a:off x="8950042" y="1372542"/>
              <a:ext cx="136809" cy="329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538" fill="norm" stroke="1" extrusionOk="0">
                  <a:moveTo>
                    <a:pt x="21153" y="769"/>
                  </a:moveTo>
                  <a:cubicBezTo>
                    <a:pt x="19844" y="353"/>
                    <a:pt x="18535" y="-62"/>
                    <a:pt x="16898" y="7"/>
                  </a:cubicBezTo>
                  <a:cubicBezTo>
                    <a:pt x="15262" y="76"/>
                    <a:pt x="13298" y="630"/>
                    <a:pt x="10353" y="2500"/>
                  </a:cubicBezTo>
                  <a:cubicBezTo>
                    <a:pt x="7408" y="4369"/>
                    <a:pt x="3480" y="7553"/>
                    <a:pt x="1517" y="10669"/>
                  </a:cubicBezTo>
                  <a:cubicBezTo>
                    <a:pt x="-447" y="13784"/>
                    <a:pt x="-447" y="16830"/>
                    <a:pt x="1189" y="18630"/>
                  </a:cubicBezTo>
                  <a:cubicBezTo>
                    <a:pt x="2826" y="20430"/>
                    <a:pt x="6098" y="20984"/>
                    <a:pt x="9371" y="215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2" name="Line"/>
            <p:cNvSpPr/>
            <p:nvPr/>
          </p:nvSpPr>
          <p:spPr>
            <a:xfrm>
              <a:off x="9073712" y="1435100"/>
              <a:ext cx="152838" cy="185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495" fill="norm" stroke="1" extrusionOk="0">
                  <a:moveTo>
                    <a:pt x="20201" y="0"/>
                  </a:moveTo>
                  <a:cubicBezTo>
                    <a:pt x="18450" y="3682"/>
                    <a:pt x="16699" y="7364"/>
                    <a:pt x="14655" y="10800"/>
                  </a:cubicBezTo>
                  <a:cubicBezTo>
                    <a:pt x="12612" y="14236"/>
                    <a:pt x="10277" y="17427"/>
                    <a:pt x="8380" y="19268"/>
                  </a:cubicBezTo>
                  <a:cubicBezTo>
                    <a:pt x="6482" y="21109"/>
                    <a:pt x="5023" y="21600"/>
                    <a:pt x="3709" y="21477"/>
                  </a:cubicBezTo>
                  <a:cubicBezTo>
                    <a:pt x="2396" y="21355"/>
                    <a:pt x="1228" y="20618"/>
                    <a:pt x="499" y="19023"/>
                  </a:cubicBezTo>
                  <a:cubicBezTo>
                    <a:pt x="-231" y="17427"/>
                    <a:pt x="-523" y="14973"/>
                    <a:pt x="2250" y="14482"/>
                  </a:cubicBezTo>
                  <a:cubicBezTo>
                    <a:pt x="5023" y="13991"/>
                    <a:pt x="10861" y="15464"/>
                    <a:pt x="14509" y="16691"/>
                  </a:cubicBezTo>
                  <a:cubicBezTo>
                    <a:pt x="18158" y="17918"/>
                    <a:pt x="19618" y="18900"/>
                    <a:pt x="21077" y="198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3" name="Line"/>
            <p:cNvSpPr/>
            <p:nvPr/>
          </p:nvSpPr>
          <p:spPr>
            <a:xfrm>
              <a:off x="9251949" y="1352709"/>
              <a:ext cx="89002" cy="291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1" h="21280" fill="norm" stroke="1" extrusionOk="0">
                  <a:moveTo>
                    <a:pt x="0" y="2766"/>
                  </a:moveTo>
                  <a:cubicBezTo>
                    <a:pt x="491" y="1840"/>
                    <a:pt x="982" y="914"/>
                    <a:pt x="2455" y="374"/>
                  </a:cubicBezTo>
                  <a:cubicBezTo>
                    <a:pt x="3927" y="-166"/>
                    <a:pt x="6382" y="-320"/>
                    <a:pt x="10064" y="1300"/>
                  </a:cubicBezTo>
                  <a:cubicBezTo>
                    <a:pt x="13745" y="2920"/>
                    <a:pt x="18655" y="6314"/>
                    <a:pt x="20127" y="9709"/>
                  </a:cubicBezTo>
                  <a:cubicBezTo>
                    <a:pt x="21600" y="13103"/>
                    <a:pt x="19636" y="16497"/>
                    <a:pt x="17673" y="18426"/>
                  </a:cubicBezTo>
                  <a:cubicBezTo>
                    <a:pt x="15709" y="20354"/>
                    <a:pt x="13745" y="20817"/>
                    <a:pt x="11782" y="212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4" name="Line"/>
            <p:cNvSpPr/>
            <p:nvPr/>
          </p:nvSpPr>
          <p:spPr>
            <a:xfrm>
              <a:off x="9474200" y="1434536"/>
              <a:ext cx="114300" cy="19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3600" y="11375"/>
                    <a:pt x="7200" y="2735"/>
                    <a:pt x="10800" y="575"/>
                  </a:cubicBezTo>
                  <a:cubicBezTo>
                    <a:pt x="14400" y="-1585"/>
                    <a:pt x="18000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5" name="Line"/>
            <p:cNvSpPr/>
            <p:nvPr/>
          </p:nvSpPr>
          <p:spPr>
            <a:xfrm>
              <a:off x="9499600" y="1568450"/>
              <a:ext cx="10795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6" name="Line"/>
            <p:cNvSpPr/>
            <p:nvPr/>
          </p:nvSpPr>
          <p:spPr>
            <a:xfrm>
              <a:off x="9933508" y="1155700"/>
              <a:ext cx="258243" cy="941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5" h="21579" fill="norm" stroke="1" extrusionOk="0">
                  <a:moveTo>
                    <a:pt x="21425" y="582"/>
                  </a:moveTo>
                  <a:cubicBezTo>
                    <a:pt x="20020" y="291"/>
                    <a:pt x="18615" y="0"/>
                    <a:pt x="16157" y="0"/>
                  </a:cubicBezTo>
                  <a:cubicBezTo>
                    <a:pt x="13698" y="0"/>
                    <a:pt x="10186" y="291"/>
                    <a:pt x="8166" y="534"/>
                  </a:cubicBezTo>
                  <a:cubicBezTo>
                    <a:pt x="6147" y="777"/>
                    <a:pt x="5620" y="971"/>
                    <a:pt x="5357" y="1189"/>
                  </a:cubicBezTo>
                  <a:cubicBezTo>
                    <a:pt x="5093" y="1408"/>
                    <a:pt x="5093" y="1650"/>
                    <a:pt x="6059" y="2063"/>
                  </a:cubicBezTo>
                  <a:cubicBezTo>
                    <a:pt x="7025" y="2476"/>
                    <a:pt x="8957" y="3058"/>
                    <a:pt x="10713" y="3883"/>
                  </a:cubicBezTo>
                  <a:cubicBezTo>
                    <a:pt x="12469" y="4708"/>
                    <a:pt x="14049" y="5776"/>
                    <a:pt x="14225" y="6698"/>
                  </a:cubicBezTo>
                  <a:cubicBezTo>
                    <a:pt x="14401" y="7621"/>
                    <a:pt x="13171" y="8397"/>
                    <a:pt x="11591" y="8931"/>
                  </a:cubicBezTo>
                  <a:cubicBezTo>
                    <a:pt x="10010" y="9465"/>
                    <a:pt x="8079" y="9756"/>
                    <a:pt x="6674" y="9902"/>
                  </a:cubicBezTo>
                  <a:cubicBezTo>
                    <a:pt x="5269" y="10048"/>
                    <a:pt x="4391" y="10048"/>
                    <a:pt x="4040" y="9926"/>
                  </a:cubicBezTo>
                  <a:cubicBezTo>
                    <a:pt x="3688" y="9805"/>
                    <a:pt x="3864" y="9562"/>
                    <a:pt x="4391" y="9465"/>
                  </a:cubicBezTo>
                  <a:cubicBezTo>
                    <a:pt x="4918" y="9368"/>
                    <a:pt x="5796" y="9417"/>
                    <a:pt x="7288" y="9878"/>
                  </a:cubicBezTo>
                  <a:cubicBezTo>
                    <a:pt x="8781" y="10339"/>
                    <a:pt x="10888" y="11213"/>
                    <a:pt x="11240" y="12232"/>
                  </a:cubicBezTo>
                  <a:cubicBezTo>
                    <a:pt x="11591" y="13251"/>
                    <a:pt x="10186" y="14416"/>
                    <a:pt x="8342" y="15557"/>
                  </a:cubicBezTo>
                  <a:cubicBezTo>
                    <a:pt x="6498" y="16698"/>
                    <a:pt x="4215" y="17814"/>
                    <a:pt x="2723" y="18663"/>
                  </a:cubicBezTo>
                  <a:cubicBezTo>
                    <a:pt x="1230" y="19513"/>
                    <a:pt x="527" y="20095"/>
                    <a:pt x="176" y="20508"/>
                  </a:cubicBezTo>
                  <a:cubicBezTo>
                    <a:pt x="-175" y="20920"/>
                    <a:pt x="-175" y="21163"/>
                    <a:pt x="1845" y="21333"/>
                  </a:cubicBezTo>
                  <a:cubicBezTo>
                    <a:pt x="3864" y="21503"/>
                    <a:pt x="7903" y="21600"/>
                    <a:pt x="10449" y="21576"/>
                  </a:cubicBezTo>
                  <a:cubicBezTo>
                    <a:pt x="12996" y="21551"/>
                    <a:pt x="14049" y="21406"/>
                    <a:pt x="15103" y="212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7" name="Line"/>
            <p:cNvSpPr/>
            <p:nvPr/>
          </p:nvSpPr>
          <p:spPr>
            <a:xfrm>
              <a:off x="10356849" y="1082983"/>
              <a:ext cx="152401" cy="179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0" y="6368"/>
                  </a:moveTo>
                  <a:cubicBezTo>
                    <a:pt x="300" y="4359"/>
                    <a:pt x="600" y="2350"/>
                    <a:pt x="1500" y="1219"/>
                  </a:cubicBezTo>
                  <a:cubicBezTo>
                    <a:pt x="2400" y="89"/>
                    <a:pt x="3900" y="-162"/>
                    <a:pt x="6000" y="89"/>
                  </a:cubicBezTo>
                  <a:cubicBezTo>
                    <a:pt x="8100" y="340"/>
                    <a:pt x="10800" y="1094"/>
                    <a:pt x="12300" y="2852"/>
                  </a:cubicBezTo>
                  <a:cubicBezTo>
                    <a:pt x="13800" y="4610"/>
                    <a:pt x="14100" y="7373"/>
                    <a:pt x="13200" y="10010"/>
                  </a:cubicBezTo>
                  <a:cubicBezTo>
                    <a:pt x="12300" y="12647"/>
                    <a:pt x="10200" y="15159"/>
                    <a:pt x="8700" y="17043"/>
                  </a:cubicBezTo>
                  <a:cubicBezTo>
                    <a:pt x="7200" y="18926"/>
                    <a:pt x="6300" y="20182"/>
                    <a:pt x="6600" y="20810"/>
                  </a:cubicBezTo>
                  <a:cubicBezTo>
                    <a:pt x="6900" y="21438"/>
                    <a:pt x="8400" y="21438"/>
                    <a:pt x="11100" y="20936"/>
                  </a:cubicBezTo>
                  <a:cubicBezTo>
                    <a:pt x="13800" y="20433"/>
                    <a:pt x="17700" y="19429"/>
                    <a:pt x="21600" y="184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8" name="Line"/>
            <p:cNvSpPr/>
            <p:nvPr/>
          </p:nvSpPr>
          <p:spPr>
            <a:xfrm>
              <a:off x="10541000" y="1060449"/>
              <a:ext cx="82550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723" y="2560"/>
                    <a:pt x="13846" y="5120"/>
                    <a:pt x="10246" y="8720"/>
                  </a:cubicBezTo>
                  <a:cubicBezTo>
                    <a:pt x="6646" y="12320"/>
                    <a:pt x="3323" y="1696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9" name="Line"/>
            <p:cNvSpPr/>
            <p:nvPr/>
          </p:nvSpPr>
          <p:spPr>
            <a:xfrm>
              <a:off x="10598150" y="1181091"/>
              <a:ext cx="130946" cy="221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1" h="21297" fill="norm" stroke="1" extrusionOk="0">
                  <a:moveTo>
                    <a:pt x="10286" y="3669"/>
                  </a:moveTo>
                  <a:cubicBezTo>
                    <a:pt x="10286" y="2650"/>
                    <a:pt x="10286" y="1631"/>
                    <a:pt x="11143" y="918"/>
                  </a:cubicBezTo>
                  <a:cubicBezTo>
                    <a:pt x="12000" y="205"/>
                    <a:pt x="13714" y="-203"/>
                    <a:pt x="15257" y="103"/>
                  </a:cubicBezTo>
                  <a:cubicBezTo>
                    <a:pt x="16800" y="408"/>
                    <a:pt x="18171" y="1427"/>
                    <a:pt x="18171" y="2854"/>
                  </a:cubicBezTo>
                  <a:cubicBezTo>
                    <a:pt x="18171" y="4280"/>
                    <a:pt x="16800" y="6114"/>
                    <a:pt x="15429" y="7337"/>
                  </a:cubicBezTo>
                  <a:cubicBezTo>
                    <a:pt x="14057" y="8559"/>
                    <a:pt x="12686" y="9171"/>
                    <a:pt x="12857" y="9782"/>
                  </a:cubicBezTo>
                  <a:cubicBezTo>
                    <a:pt x="13029" y="10393"/>
                    <a:pt x="14743" y="11005"/>
                    <a:pt x="16629" y="11820"/>
                  </a:cubicBezTo>
                  <a:cubicBezTo>
                    <a:pt x="18514" y="12635"/>
                    <a:pt x="20571" y="13654"/>
                    <a:pt x="21086" y="15284"/>
                  </a:cubicBezTo>
                  <a:cubicBezTo>
                    <a:pt x="21600" y="16914"/>
                    <a:pt x="20571" y="19155"/>
                    <a:pt x="17143" y="20276"/>
                  </a:cubicBezTo>
                  <a:cubicBezTo>
                    <a:pt x="13714" y="21397"/>
                    <a:pt x="7886" y="21397"/>
                    <a:pt x="4629" y="21193"/>
                  </a:cubicBezTo>
                  <a:cubicBezTo>
                    <a:pt x="1371" y="20989"/>
                    <a:pt x="686" y="20582"/>
                    <a:pt x="0" y="201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0" name="Line"/>
            <p:cNvSpPr/>
            <p:nvPr/>
          </p:nvSpPr>
          <p:spPr>
            <a:xfrm>
              <a:off x="11315700" y="1244600"/>
              <a:ext cx="1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1" name="Line"/>
            <p:cNvSpPr/>
            <p:nvPr/>
          </p:nvSpPr>
          <p:spPr>
            <a:xfrm>
              <a:off x="11303000" y="1130299"/>
              <a:ext cx="31750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2" name="Line"/>
            <p:cNvSpPr/>
            <p:nvPr/>
          </p:nvSpPr>
          <p:spPr>
            <a:xfrm>
              <a:off x="11417299" y="988483"/>
              <a:ext cx="88901" cy="408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9" fill="norm" stroke="1" extrusionOk="0">
                  <a:moveTo>
                    <a:pt x="21600" y="2450"/>
                  </a:moveTo>
                  <a:cubicBezTo>
                    <a:pt x="18514" y="1670"/>
                    <a:pt x="15429" y="891"/>
                    <a:pt x="12600" y="446"/>
                  </a:cubicBezTo>
                  <a:cubicBezTo>
                    <a:pt x="9771" y="0"/>
                    <a:pt x="7200" y="-111"/>
                    <a:pt x="5400" y="112"/>
                  </a:cubicBezTo>
                  <a:cubicBezTo>
                    <a:pt x="3600" y="334"/>
                    <a:pt x="2571" y="891"/>
                    <a:pt x="1800" y="3007"/>
                  </a:cubicBezTo>
                  <a:cubicBezTo>
                    <a:pt x="1029" y="5122"/>
                    <a:pt x="514" y="8796"/>
                    <a:pt x="514" y="11858"/>
                  </a:cubicBezTo>
                  <a:cubicBezTo>
                    <a:pt x="514" y="14920"/>
                    <a:pt x="1029" y="17369"/>
                    <a:pt x="1286" y="18873"/>
                  </a:cubicBezTo>
                  <a:cubicBezTo>
                    <a:pt x="1543" y="20376"/>
                    <a:pt x="1543" y="20932"/>
                    <a:pt x="1286" y="21211"/>
                  </a:cubicBezTo>
                  <a:cubicBezTo>
                    <a:pt x="1029" y="21489"/>
                    <a:pt x="514" y="21489"/>
                    <a:pt x="0" y="214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3" name="Line"/>
            <p:cNvSpPr/>
            <p:nvPr/>
          </p:nvSpPr>
          <p:spPr>
            <a:xfrm>
              <a:off x="11347449" y="1238249"/>
              <a:ext cx="1714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333" y="14400"/>
                    <a:pt x="10667" y="7200"/>
                    <a:pt x="14267" y="3600"/>
                  </a:cubicBezTo>
                  <a:cubicBezTo>
                    <a:pt x="17867" y="0"/>
                    <a:pt x="1973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4" name="Line"/>
            <p:cNvSpPr/>
            <p:nvPr/>
          </p:nvSpPr>
          <p:spPr>
            <a:xfrm>
              <a:off x="11801739" y="1162050"/>
              <a:ext cx="193412" cy="209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600" fill="norm" stroke="1" extrusionOk="0">
                  <a:moveTo>
                    <a:pt x="20749" y="0"/>
                  </a:moveTo>
                  <a:cubicBezTo>
                    <a:pt x="18166" y="4800"/>
                    <a:pt x="15583" y="9600"/>
                    <a:pt x="13118" y="12982"/>
                  </a:cubicBezTo>
                  <a:cubicBezTo>
                    <a:pt x="10653" y="16364"/>
                    <a:pt x="8305" y="18327"/>
                    <a:pt x="6427" y="19527"/>
                  </a:cubicBezTo>
                  <a:cubicBezTo>
                    <a:pt x="4549" y="20727"/>
                    <a:pt x="3140" y="21164"/>
                    <a:pt x="2083" y="20945"/>
                  </a:cubicBezTo>
                  <a:cubicBezTo>
                    <a:pt x="1027" y="20727"/>
                    <a:pt x="323" y="19855"/>
                    <a:pt x="88" y="18764"/>
                  </a:cubicBezTo>
                  <a:cubicBezTo>
                    <a:pt x="-147" y="17673"/>
                    <a:pt x="88" y="16364"/>
                    <a:pt x="792" y="15055"/>
                  </a:cubicBezTo>
                  <a:cubicBezTo>
                    <a:pt x="1496" y="13745"/>
                    <a:pt x="2670" y="12436"/>
                    <a:pt x="3962" y="11673"/>
                  </a:cubicBezTo>
                  <a:cubicBezTo>
                    <a:pt x="5253" y="10909"/>
                    <a:pt x="6662" y="10691"/>
                    <a:pt x="8305" y="11564"/>
                  </a:cubicBezTo>
                  <a:cubicBezTo>
                    <a:pt x="9949" y="12436"/>
                    <a:pt x="11827" y="14400"/>
                    <a:pt x="14057" y="16255"/>
                  </a:cubicBezTo>
                  <a:cubicBezTo>
                    <a:pt x="16288" y="18109"/>
                    <a:pt x="18870" y="19855"/>
                    <a:pt x="2145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5" name="Line"/>
            <p:cNvSpPr/>
            <p:nvPr/>
          </p:nvSpPr>
          <p:spPr>
            <a:xfrm>
              <a:off x="12096749" y="1277292"/>
              <a:ext cx="114301" cy="18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32" fill="norm" stroke="1" extrusionOk="0">
                  <a:moveTo>
                    <a:pt x="0" y="13332"/>
                  </a:moveTo>
                  <a:cubicBezTo>
                    <a:pt x="4800" y="6132"/>
                    <a:pt x="9600" y="-1068"/>
                    <a:pt x="13200" y="132"/>
                  </a:cubicBezTo>
                  <a:cubicBezTo>
                    <a:pt x="16800" y="1332"/>
                    <a:pt x="19200" y="10932"/>
                    <a:pt x="21600" y="205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6" name="Line"/>
            <p:cNvSpPr/>
            <p:nvPr/>
          </p:nvSpPr>
          <p:spPr>
            <a:xfrm>
              <a:off x="12058650" y="1333499"/>
              <a:ext cx="19685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787" y="16800"/>
                    <a:pt x="5574" y="12000"/>
                    <a:pt x="9174" y="8400"/>
                  </a:cubicBezTo>
                  <a:cubicBezTo>
                    <a:pt x="12774" y="4800"/>
                    <a:pt x="17187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7" name="Line"/>
            <p:cNvSpPr/>
            <p:nvPr/>
          </p:nvSpPr>
          <p:spPr>
            <a:xfrm>
              <a:off x="12320089" y="1193799"/>
              <a:ext cx="138611" cy="22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436" fill="norm" stroke="1" extrusionOk="0">
                  <a:moveTo>
                    <a:pt x="16523" y="0"/>
                  </a:moveTo>
                  <a:cubicBezTo>
                    <a:pt x="11941" y="4845"/>
                    <a:pt x="7359" y="9690"/>
                    <a:pt x="4577" y="12718"/>
                  </a:cubicBezTo>
                  <a:cubicBezTo>
                    <a:pt x="1796" y="15746"/>
                    <a:pt x="814" y="16957"/>
                    <a:pt x="323" y="18067"/>
                  </a:cubicBezTo>
                  <a:cubicBezTo>
                    <a:pt x="-168" y="19178"/>
                    <a:pt x="-168" y="20187"/>
                    <a:pt x="814" y="20793"/>
                  </a:cubicBezTo>
                  <a:cubicBezTo>
                    <a:pt x="1796" y="21398"/>
                    <a:pt x="3759" y="21600"/>
                    <a:pt x="7359" y="21297"/>
                  </a:cubicBezTo>
                  <a:cubicBezTo>
                    <a:pt x="10959" y="20994"/>
                    <a:pt x="16196" y="20187"/>
                    <a:pt x="21432" y="193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8" name="Line"/>
            <p:cNvSpPr/>
            <p:nvPr/>
          </p:nvSpPr>
          <p:spPr>
            <a:xfrm>
              <a:off x="12388850" y="1352549"/>
              <a:ext cx="31750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9" name="Line"/>
            <p:cNvSpPr/>
            <p:nvPr/>
          </p:nvSpPr>
          <p:spPr>
            <a:xfrm>
              <a:off x="10369550" y="1835150"/>
              <a:ext cx="31750" cy="171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320" y="5600"/>
                    <a:pt x="8640" y="11200"/>
                    <a:pt x="12240" y="14800"/>
                  </a:cubicBezTo>
                  <a:cubicBezTo>
                    <a:pt x="15840" y="18400"/>
                    <a:pt x="18720" y="200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0" name="Line"/>
            <p:cNvSpPr/>
            <p:nvPr/>
          </p:nvSpPr>
          <p:spPr>
            <a:xfrm>
              <a:off x="10420349" y="1841500"/>
              <a:ext cx="88901" cy="298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943" y="5055"/>
                    <a:pt x="10286" y="10111"/>
                    <a:pt x="6686" y="13711"/>
                  </a:cubicBezTo>
                  <a:cubicBezTo>
                    <a:pt x="3086" y="17311"/>
                    <a:pt x="1543" y="1945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1" name="Line"/>
            <p:cNvSpPr/>
            <p:nvPr/>
          </p:nvSpPr>
          <p:spPr>
            <a:xfrm>
              <a:off x="10464800" y="1979980"/>
              <a:ext cx="152840" cy="222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245" fill="norm" stroke="1" extrusionOk="0">
                  <a:moveTo>
                    <a:pt x="6130" y="3750"/>
                  </a:moveTo>
                  <a:cubicBezTo>
                    <a:pt x="6422" y="2740"/>
                    <a:pt x="6714" y="1731"/>
                    <a:pt x="7589" y="1024"/>
                  </a:cubicBezTo>
                  <a:cubicBezTo>
                    <a:pt x="8465" y="318"/>
                    <a:pt x="9924" y="-86"/>
                    <a:pt x="11238" y="15"/>
                  </a:cubicBezTo>
                  <a:cubicBezTo>
                    <a:pt x="12551" y="116"/>
                    <a:pt x="13719" y="721"/>
                    <a:pt x="14595" y="2034"/>
                  </a:cubicBezTo>
                  <a:cubicBezTo>
                    <a:pt x="15470" y="3346"/>
                    <a:pt x="16054" y="5364"/>
                    <a:pt x="15470" y="6878"/>
                  </a:cubicBezTo>
                  <a:cubicBezTo>
                    <a:pt x="14886" y="8393"/>
                    <a:pt x="13135" y="9402"/>
                    <a:pt x="12989" y="10108"/>
                  </a:cubicBezTo>
                  <a:cubicBezTo>
                    <a:pt x="12843" y="10815"/>
                    <a:pt x="14303" y="11219"/>
                    <a:pt x="15908" y="11824"/>
                  </a:cubicBezTo>
                  <a:cubicBezTo>
                    <a:pt x="17514" y="12430"/>
                    <a:pt x="19265" y="13237"/>
                    <a:pt x="20286" y="14247"/>
                  </a:cubicBezTo>
                  <a:cubicBezTo>
                    <a:pt x="21308" y="15256"/>
                    <a:pt x="21600" y="16467"/>
                    <a:pt x="19557" y="17779"/>
                  </a:cubicBezTo>
                  <a:cubicBezTo>
                    <a:pt x="17514" y="19092"/>
                    <a:pt x="13135" y="20505"/>
                    <a:pt x="9486" y="21009"/>
                  </a:cubicBezTo>
                  <a:cubicBezTo>
                    <a:pt x="5838" y="21514"/>
                    <a:pt x="2919" y="21110"/>
                    <a:pt x="0" y="207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2" name="Line"/>
            <p:cNvSpPr/>
            <p:nvPr/>
          </p:nvSpPr>
          <p:spPr>
            <a:xfrm>
              <a:off x="11353800" y="2038350"/>
              <a:ext cx="12700" cy="133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3" name="Line"/>
            <p:cNvSpPr/>
            <p:nvPr/>
          </p:nvSpPr>
          <p:spPr>
            <a:xfrm>
              <a:off x="11353799" y="1893308"/>
              <a:ext cx="101601" cy="30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4" fill="norm" stroke="1" extrusionOk="0">
                  <a:moveTo>
                    <a:pt x="0" y="20914"/>
                  </a:moveTo>
                  <a:cubicBezTo>
                    <a:pt x="1350" y="13714"/>
                    <a:pt x="2700" y="6514"/>
                    <a:pt x="4500" y="2914"/>
                  </a:cubicBezTo>
                  <a:cubicBezTo>
                    <a:pt x="6300" y="-686"/>
                    <a:pt x="8550" y="-686"/>
                    <a:pt x="11475" y="1474"/>
                  </a:cubicBezTo>
                  <a:cubicBezTo>
                    <a:pt x="14400" y="3634"/>
                    <a:pt x="18000" y="7954"/>
                    <a:pt x="21600" y="122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4" name="Line"/>
            <p:cNvSpPr/>
            <p:nvPr/>
          </p:nvSpPr>
          <p:spPr>
            <a:xfrm>
              <a:off x="11475300" y="1777068"/>
              <a:ext cx="107101" cy="400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424" fill="norm" stroke="1" extrusionOk="0">
                  <a:moveTo>
                    <a:pt x="21430" y="3782"/>
                  </a:moveTo>
                  <a:cubicBezTo>
                    <a:pt x="21430" y="3104"/>
                    <a:pt x="21430" y="2425"/>
                    <a:pt x="20371" y="1803"/>
                  </a:cubicBezTo>
                  <a:cubicBezTo>
                    <a:pt x="19312" y="1181"/>
                    <a:pt x="17195" y="616"/>
                    <a:pt x="14865" y="276"/>
                  </a:cubicBezTo>
                  <a:cubicBezTo>
                    <a:pt x="12536" y="-63"/>
                    <a:pt x="9995" y="-176"/>
                    <a:pt x="7454" y="446"/>
                  </a:cubicBezTo>
                  <a:cubicBezTo>
                    <a:pt x="4912" y="1068"/>
                    <a:pt x="2371" y="2425"/>
                    <a:pt x="1101" y="4856"/>
                  </a:cubicBezTo>
                  <a:cubicBezTo>
                    <a:pt x="-170" y="7288"/>
                    <a:pt x="-170" y="10794"/>
                    <a:pt x="254" y="13734"/>
                  </a:cubicBezTo>
                  <a:cubicBezTo>
                    <a:pt x="677" y="16674"/>
                    <a:pt x="1524" y="19049"/>
                    <a:pt x="2371" y="214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5" name="Line"/>
            <p:cNvSpPr/>
            <p:nvPr/>
          </p:nvSpPr>
          <p:spPr>
            <a:xfrm>
              <a:off x="11422276" y="2038350"/>
              <a:ext cx="204574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2" h="21600" fill="norm" stroke="1" extrusionOk="0">
                  <a:moveTo>
                    <a:pt x="143" y="21600"/>
                  </a:moveTo>
                  <a:cubicBezTo>
                    <a:pt x="-78" y="17018"/>
                    <a:pt x="-298" y="12436"/>
                    <a:pt x="1575" y="9164"/>
                  </a:cubicBezTo>
                  <a:cubicBezTo>
                    <a:pt x="3449" y="5891"/>
                    <a:pt x="7416" y="3927"/>
                    <a:pt x="11053" y="2618"/>
                  </a:cubicBezTo>
                  <a:cubicBezTo>
                    <a:pt x="14690" y="1309"/>
                    <a:pt x="17996" y="655"/>
                    <a:pt x="21302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6" name="Line"/>
            <p:cNvSpPr/>
            <p:nvPr/>
          </p:nvSpPr>
          <p:spPr>
            <a:xfrm>
              <a:off x="11869426" y="1930400"/>
              <a:ext cx="163824" cy="215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600" fill="norm" stroke="1" extrusionOk="0">
                  <a:moveTo>
                    <a:pt x="21433" y="0"/>
                  </a:moveTo>
                  <a:cubicBezTo>
                    <a:pt x="18110" y="5082"/>
                    <a:pt x="14787" y="10165"/>
                    <a:pt x="12433" y="13129"/>
                  </a:cubicBezTo>
                  <a:cubicBezTo>
                    <a:pt x="10079" y="16094"/>
                    <a:pt x="8695" y="16941"/>
                    <a:pt x="6756" y="17259"/>
                  </a:cubicBezTo>
                  <a:cubicBezTo>
                    <a:pt x="4818" y="17576"/>
                    <a:pt x="2325" y="17365"/>
                    <a:pt x="1079" y="16729"/>
                  </a:cubicBezTo>
                  <a:cubicBezTo>
                    <a:pt x="-167" y="16094"/>
                    <a:pt x="-167" y="15035"/>
                    <a:pt x="248" y="13976"/>
                  </a:cubicBezTo>
                  <a:cubicBezTo>
                    <a:pt x="664" y="12918"/>
                    <a:pt x="1495" y="11859"/>
                    <a:pt x="4125" y="12176"/>
                  </a:cubicBezTo>
                  <a:cubicBezTo>
                    <a:pt x="6756" y="12494"/>
                    <a:pt x="11187" y="14188"/>
                    <a:pt x="14233" y="15988"/>
                  </a:cubicBezTo>
                  <a:cubicBezTo>
                    <a:pt x="17279" y="17788"/>
                    <a:pt x="18941" y="19694"/>
                    <a:pt x="2060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7" name="Line"/>
            <p:cNvSpPr/>
            <p:nvPr/>
          </p:nvSpPr>
          <p:spPr>
            <a:xfrm>
              <a:off x="12160250" y="2054722"/>
              <a:ext cx="133350" cy="21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484"/>
                  </a:moveTo>
                  <a:cubicBezTo>
                    <a:pt x="5486" y="521"/>
                    <a:pt x="10971" y="-1443"/>
                    <a:pt x="14571" y="1502"/>
                  </a:cubicBezTo>
                  <a:cubicBezTo>
                    <a:pt x="18171" y="4448"/>
                    <a:pt x="19886" y="12302"/>
                    <a:pt x="21600" y="201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8" name="Line"/>
            <p:cNvSpPr/>
            <p:nvPr/>
          </p:nvSpPr>
          <p:spPr>
            <a:xfrm>
              <a:off x="12185649" y="2127250"/>
              <a:ext cx="10795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9" name="Line"/>
            <p:cNvSpPr/>
            <p:nvPr/>
          </p:nvSpPr>
          <p:spPr>
            <a:xfrm>
              <a:off x="12376149" y="1975518"/>
              <a:ext cx="171451" cy="214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8" fill="norm" stroke="1" extrusionOk="0">
                  <a:moveTo>
                    <a:pt x="0" y="3745"/>
                  </a:moveTo>
                  <a:cubicBezTo>
                    <a:pt x="267" y="2686"/>
                    <a:pt x="533" y="1627"/>
                    <a:pt x="1333" y="992"/>
                  </a:cubicBezTo>
                  <a:cubicBezTo>
                    <a:pt x="2133" y="357"/>
                    <a:pt x="3467" y="145"/>
                    <a:pt x="4933" y="39"/>
                  </a:cubicBezTo>
                  <a:cubicBezTo>
                    <a:pt x="6400" y="-67"/>
                    <a:pt x="8000" y="-67"/>
                    <a:pt x="9333" y="1521"/>
                  </a:cubicBezTo>
                  <a:cubicBezTo>
                    <a:pt x="10667" y="3109"/>
                    <a:pt x="11733" y="6286"/>
                    <a:pt x="10800" y="9251"/>
                  </a:cubicBezTo>
                  <a:cubicBezTo>
                    <a:pt x="9867" y="12215"/>
                    <a:pt x="6933" y="14968"/>
                    <a:pt x="5333" y="16980"/>
                  </a:cubicBezTo>
                  <a:cubicBezTo>
                    <a:pt x="3733" y="18992"/>
                    <a:pt x="3467" y="20262"/>
                    <a:pt x="4133" y="20898"/>
                  </a:cubicBezTo>
                  <a:cubicBezTo>
                    <a:pt x="4800" y="21533"/>
                    <a:pt x="6400" y="21533"/>
                    <a:pt x="9467" y="21321"/>
                  </a:cubicBezTo>
                  <a:cubicBezTo>
                    <a:pt x="12533" y="21109"/>
                    <a:pt x="17067" y="20686"/>
                    <a:pt x="21600" y="202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0" name="Line"/>
            <p:cNvSpPr/>
            <p:nvPr/>
          </p:nvSpPr>
          <p:spPr>
            <a:xfrm>
              <a:off x="10396597" y="2660174"/>
              <a:ext cx="165167" cy="261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8" h="21385" fill="norm" stroke="1" extrusionOk="0">
                  <a:moveTo>
                    <a:pt x="16800" y="1594"/>
                  </a:moveTo>
                  <a:cubicBezTo>
                    <a:pt x="15450" y="903"/>
                    <a:pt x="14100" y="212"/>
                    <a:pt x="12750" y="39"/>
                  </a:cubicBezTo>
                  <a:cubicBezTo>
                    <a:pt x="11400" y="-134"/>
                    <a:pt x="10050" y="212"/>
                    <a:pt x="7890" y="2285"/>
                  </a:cubicBezTo>
                  <a:cubicBezTo>
                    <a:pt x="5730" y="4359"/>
                    <a:pt x="2760" y="8160"/>
                    <a:pt x="1275" y="11357"/>
                  </a:cubicBezTo>
                  <a:cubicBezTo>
                    <a:pt x="-210" y="14554"/>
                    <a:pt x="-210" y="17146"/>
                    <a:pt x="330" y="18874"/>
                  </a:cubicBezTo>
                  <a:cubicBezTo>
                    <a:pt x="870" y="20602"/>
                    <a:pt x="1950" y="21466"/>
                    <a:pt x="4785" y="21380"/>
                  </a:cubicBezTo>
                  <a:cubicBezTo>
                    <a:pt x="7620" y="21293"/>
                    <a:pt x="12210" y="20256"/>
                    <a:pt x="15450" y="17837"/>
                  </a:cubicBezTo>
                  <a:cubicBezTo>
                    <a:pt x="18690" y="15418"/>
                    <a:pt x="20580" y="11616"/>
                    <a:pt x="20985" y="8852"/>
                  </a:cubicBezTo>
                  <a:cubicBezTo>
                    <a:pt x="21390" y="6087"/>
                    <a:pt x="20310" y="4359"/>
                    <a:pt x="18015" y="3754"/>
                  </a:cubicBezTo>
                  <a:cubicBezTo>
                    <a:pt x="15720" y="3149"/>
                    <a:pt x="12210" y="3668"/>
                    <a:pt x="8700" y="41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1" name="Line"/>
            <p:cNvSpPr/>
            <p:nvPr/>
          </p:nvSpPr>
          <p:spPr>
            <a:xfrm>
              <a:off x="11206532" y="2808654"/>
              <a:ext cx="101639" cy="161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7" h="21341" fill="norm" stroke="1" extrusionOk="0">
                  <a:moveTo>
                    <a:pt x="20091" y="3949"/>
                  </a:moveTo>
                  <a:cubicBezTo>
                    <a:pt x="19209" y="2546"/>
                    <a:pt x="18327" y="1144"/>
                    <a:pt x="16784" y="442"/>
                  </a:cubicBezTo>
                  <a:cubicBezTo>
                    <a:pt x="15242" y="-259"/>
                    <a:pt x="13037" y="-259"/>
                    <a:pt x="10393" y="1424"/>
                  </a:cubicBezTo>
                  <a:cubicBezTo>
                    <a:pt x="7748" y="3107"/>
                    <a:pt x="4662" y="6473"/>
                    <a:pt x="2678" y="9699"/>
                  </a:cubicBezTo>
                  <a:cubicBezTo>
                    <a:pt x="695" y="12925"/>
                    <a:pt x="-187" y="16011"/>
                    <a:pt x="33" y="18115"/>
                  </a:cubicBezTo>
                  <a:cubicBezTo>
                    <a:pt x="254" y="20219"/>
                    <a:pt x="1576" y="21341"/>
                    <a:pt x="4442" y="21341"/>
                  </a:cubicBezTo>
                  <a:cubicBezTo>
                    <a:pt x="7307" y="21341"/>
                    <a:pt x="11715" y="20219"/>
                    <a:pt x="14801" y="17975"/>
                  </a:cubicBezTo>
                  <a:cubicBezTo>
                    <a:pt x="17886" y="15731"/>
                    <a:pt x="19650" y="12364"/>
                    <a:pt x="20531" y="9980"/>
                  </a:cubicBezTo>
                  <a:cubicBezTo>
                    <a:pt x="21413" y="7596"/>
                    <a:pt x="21413" y="6193"/>
                    <a:pt x="20311" y="5211"/>
                  </a:cubicBezTo>
                  <a:cubicBezTo>
                    <a:pt x="19209" y="4229"/>
                    <a:pt x="17005" y="3668"/>
                    <a:pt x="16344" y="3247"/>
                  </a:cubicBezTo>
                  <a:cubicBezTo>
                    <a:pt x="15682" y="2827"/>
                    <a:pt x="16564" y="2546"/>
                    <a:pt x="17446" y="22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2" name="Line"/>
            <p:cNvSpPr/>
            <p:nvPr/>
          </p:nvSpPr>
          <p:spPr>
            <a:xfrm>
              <a:off x="11410687" y="2556933"/>
              <a:ext cx="222514" cy="388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548" fill="norm" stroke="1" extrusionOk="0">
                  <a:moveTo>
                    <a:pt x="9806" y="1174"/>
                  </a:moveTo>
                  <a:cubicBezTo>
                    <a:pt x="9806" y="587"/>
                    <a:pt x="9806" y="0"/>
                    <a:pt x="9500" y="0"/>
                  </a:cubicBezTo>
                  <a:cubicBezTo>
                    <a:pt x="9195" y="0"/>
                    <a:pt x="8583" y="587"/>
                    <a:pt x="7666" y="2876"/>
                  </a:cubicBezTo>
                  <a:cubicBezTo>
                    <a:pt x="6749" y="5165"/>
                    <a:pt x="5527" y="9157"/>
                    <a:pt x="4813" y="12385"/>
                  </a:cubicBezTo>
                  <a:cubicBezTo>
                    <a:pt x="4100" y="15613"/>
                    <a:pt x="3896" y="18078"/>
                    <a:pt x="4100" y="19546"/>
                  </a:cubicBezTo>
                  <a:cubicBezTo>
                    <a:pt x="4304" y="21013"/>
                    <a:pt x="4915" y="21483"/>
                    <a:pt x="5730" y="21541"/>
                  </a:cubicBezTo>
                  <a:cubicBezTo>
                    <a:pt x="6546" y="21600"/>
                    <a:pt x="7564" y="21248"/>
                    <a:pt x="8278" y="20367"/>
                  </a:cubicBezTo>
                  <a:cubicBezTo>
                    <a:pt x="8991" y="19487"/>
                    <a:pt x="9398" y="18078"/>
                    <a:pt x="9093" y="16787"/>
                  </a:cubicBezTo>
                  <a:cubicBezTo>
                    <a:pt x="8787" y="15496"/>
                    <a:pt x="7768" y="14322"/>
                    <a:pt x="6647" y="13617"/>
                  </a:cubicBezTo>
                  <a:cubicBezTo>
                    <a:pt x="5527" y="12913"/>
                    <a:pt x="4304" y="12678"/>
                    <a:pt x="2979" y="12561"/>
                  </a:cubicBezTo>
                  <a:cubicBezTo>
                    <a:pt x="1655" y="12443"/>
                    <a:pt x="229" y="12443"/>
                    <a:pt x="25" y="12385"/>
                  </a:cubicBezTo>
                  <a:cubicBezTo>
                    <a:pt x="-179" y="12326"/>
                    <a:pt x="840" y="12209"/>
                    <a:pt x="3489" y="11152"/>
                  </a:cubicBezTo>
                  <a:cubicBezTo>
                    <a:pt x="6138" y="10096"/>
                    <a:pt x="10417" y="8100"/>
                    <a:pt x="13168" y="6633"/>
                  </a:cubicBezTo>
                  <a:cubicBezTo>
                    <a:pt x="15919" y="5165"/>
                    <a:pt x="17142" y="4226"/>
                    <a:pt x="18059" y="3463"/>
                  </a:cubicBezTo>
                  <a:cubicBezTo>
                    <a:pt x="18976" y="2700"/>
                    <a:pt x="19587" y="2113"/>
                    <a:pt x="19689" y="2172"/>
                  </a:cubicBezTo>
                  <a:cubicBezTo>
                    <a:pt x="19791" y="2230"/>
                    <a:pt x="19383" y="2935"/>
                    <a:pt x="17957" y="5400"/>
                  </a:cubicBezTo>
                  <a:cubicBezTo>
                    <a:pt x="16530" y="7865"/>
                    <a:pt x="14085" y="12091"/>
                    <a:pt x="12557" y="14733"/>
                  </a:cubicBezTo>
                  <a:cubicBezTo>
                    <a:pt x="11029" y="17374"/>
                    <a:pt x="10417" y="18430"/>
                    <a:pt x="10315" y="18607"/>
                  </a:cubicBezTo>
                  <a:cubicBezTo>
                    <a:pt x="10213" y="18783"/>
                    <a:pt x="10621" y="18078"/>
                    <a:pt x="11946" y="17139"/>
                  </a:cubicBezTo>
                  <a:cubicBezTo>
                    <a:pt x="13270" y="16200"/>
                    <a:pt x="15512" y="15026"/>
                    <a:pt x="17142" y="14557"/>
                  </a:cubicBezTo>
                  <a:cubicBezTo>
                    <a:pt x="18772" y="14087"/>
                    <a:pt x="19791" y="14322"/>
                    <a:pt x="20402" y="15026"/>
                  </a:cubicBezTo>
                  <a:cubicBezTo>
                    <a:pt x="21013" y="15730"/>
                    <a:pt x="21217" y="16904"/>
                    <a:pt x="21421" y="180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3" name="Line"/>
            <p:cNvSpPr/>
            <p:nvPr/>
          </p:nvSpPr>
          <p:spPr>
            <a:xfrm>
              <a:off x="11690349" y="2759838"/>
              <a:ext cx="107951" cy="130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0" fill="norm" stroke="1" extrusionOk="0">
                  <a:moveTo>
                    <a:pt x="0" y="16848"/>
                  </a:moveTo>
                  <a:cubicBezTo>
                    <a:pt x="5082" y="12391"/>
                    <a:pt x="10165" y="7934"/>
                    <a:pt x="13341" y="5019"/>
                  </a:cubicBezTo>
                  <a:cubicBezTo>
                    <a:pt x="16518" y="2105"/>
                    <a:pt x="17788" y="734"/>
                    <a:pt x="17365" y="219"/>
                  </a:cubicBezTo>
                  <a:cubicBezTo>
                    <a:pt x="16941" y="-295"/>
                    <a:pt x="14824" y="48"/>
                    <a:pt x="12071" y="1762"/>
                  </a:cubicBezTo>
                  <a:cubicBezTo>
                    <a:pt x="9318" y="3476"/>
                    <a:pt x="5929" y="6562"/>
                    <a:pt x="3812" y="9648"/>
                  </a:cubicBezTo>
                  <a:cubicBezTo>
                    <a:pt x="1694" y="12734"/>
                    <a:pt x="847" y="15819"/>
                    <a:pt x="2753" y="17876"/>
                  </a:cubicBezTo>
                  <a:cubicBezTo>
                    <a:pt x="4659" y="19934"/>
                    <a:pt x="9318" y="20962"/>
                    <a:pt x="12918" y="21134"/>
                  </a:cubicBezTo>
                  <a:cubicBezTo>
                    <a:pt x="16518" y="21305"/>
                    <a:pt x="19059" y="20619"/>
                    <a:pt x="21600" y="199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4" name="Line"/>
            <p:cNvSpPr/>
            <p:nvPr/>
          </p:nvSpPr>
          <p:spPr>
            <a:xfrm>
              <a:off x="11849100" y="2755900"/>
              <a:ext cx="95250" cy="17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0" y="2571"/>
                    <a:pt x="9600" y="5143"/>
                    <a:pt x="12480" y="7843"/>
                  </a:cubicBezTo>
                  <a:cubicBezTo>
                    <a:pt x="15360" y="10543"/>
                    <a:pt x="16320" y="13371"/>
                    <a:pt x="16560" y="15429"/>
                  </a:cubicBezTo>
                  <a:cubicBezTo>
                    <a:pt x="16800" y="17486"/>
                    <a:pt x="16320" y="18771"/>
                    <a:pt x="14880" y="19800"/>
                  </a:cubicBezTo>
                  <a:cubicBezTo>
                    <a:pt x="13440" y="20829"/>
                    <a:pt x="11040" y="21600"/>
                    <a:pt x="8880" y="21600"/>
                  </a:cubicBezTo>
                  <a:cubicBezTo>
                    <a:pt x="6720" y="21600"/>
                    <a:pt x="4800" y="20829"/>
                    <a:pt x="6960" y="18000"/>
                  </a:cubicBezTo>
                  <a:cubicBezTo>
                    <a:pt x="9120" y="15171"/>
                    <a:pt x="15360" y="10286"/>
                    <a:pt x="21600" y="54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5" name="Line"/>
            <p:cNvSpPr/>
            <p:nvPr/>
          </p:nvSpPr>
          <p:spPr>
            <a:xfrm>
              <a:off x="11970255" y="2768600"/>
              <a:ext cx="126495" cy="137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4" h="21336" fill="norm" stroke="1" extrusionOk="0">
                  <a:moveTo>
                    <a:pt x="994" y="0"/>
                  </a:moveTo>
                  <a:cubicBezTo>
                    <a:pt x="634" y="5891"/>
                    <a:pt x="274" y="11782"/>
                    <a:pt x="94" y="15545"/>
                  </a:cubicBezTo>
                  <a:cubicBezTo>
                    <a:pt x="-86" y="19309"/>
                    <a:pt x="-86" y="20945"/>
                    <a:pt x="814" y="21273"/>
                  </a:cubicBezTo>
                  <a:cubicBezTo>
                    <a:pt x="1714" y="21600"/>
                    <a:pt x="3514" y="20618"/>
                    <a:pt x="4954" y="19145"/>
                  </a:cubicBezTo>
                  <a:cubicBezTo>
                    <a:pt x="6394" y="17673"/>
                    <a:pt x="7474" y="15709"/>
                    <a:pt x="8194" y="15545"/>
                  </a:cubicBezTo>
                  <a:cubicBezTo>
                    <a:pt x="8914" y="15382"/>
                    <a:pt x="9274" y="17018"/>
                    <a:pt x="10354" y="18000"/>
                  </a:cubicBezTo>
                  <a:cubicBezTo>
                    <a:pt x="11434" y="18982"/>
                    <a:pt x="13234" y="19309"/>
                    <a:pt x="15034" y="18818"/>
                  </a:cubicBezTo>
                  <a:cubicBezTo>
                    <a:pt x="16834" y="18327"/>
                    <a:pt x="18634" y="17018"/>
                    <a:pt x="19714" y="13909"/>
                  </a:cubicBezTo>
                  <a:cubicBezTo>
                    <a:pt x="20794" y="10800"/>
                    <a:pt x="21154" y="5891"/>
                    <a:pt x="21514" y="9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6" name="Line"/>
            <p:cNvSpPr/>
            <p:nvPr/>
          </p:nvSpPr>
          <p:spPr>
            <a:xfrm>
              <a:off x="12134850" y="2787650"/>
              <a:ext cx="6350" cy="114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7" name="Line"/>
            <p:cNvSpPr/>
            <p:nvPr/>
          </p:nvSpPr>
          <p:spPr>
            <a:xfrm>
              <a:off x="12160250" y="2701080"/>
              <a:ext cx="44450" cy="73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39" fill="norm" stroke="1" extrusionOk="0">
                  <a:moveTo>
                    <a:pt x="0" y="20939"/>
                  </a:moveTo>
                  <a:cubicBezTo>
                    <a:pt x="1029" y="16739"/>
                    <a:pt x="2057" y="12539"/>
                    <a:pt x="3600" y="8639"/>
                  </a:cubicBezTo>
                  <a:cubicBezTo>
                    <a:pt x="5143" y="4739"/>
                    <a:pt x="7200" y="1139"/>
                    <a:pt x="10286" y="239"/>
                  </a:cubicBezTo>
                  <a:cubicBezTo>
                    <a:pt x="13371" y="-661"/>
                    <a:pt x="17486" y="1139"/>
                    <a:pt x="21600" y="29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8" name="Line"/>
            <p:cNvSpPr/>
            <p:nvPr/>
          </p:nvSpPr>
          <p:spPr>
            <a:xfrm>
              <a:off x="12213041" y="2731679"/>
              <a:ext cx="99610" cy="191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5" h="21271" fill="norm" stroke="1" extrusionOk="0">
                  <a:moveTo>
                    <a:pt x="20745" y="2686"/>
                  </a:moveTo>
                  <a:cubicBezTo>
                    <a:pt x="18982" y="1747"/>
                    <a:pt x="17218" y="808"/>
                    <a:pt x="13912" y="339"/>
                  </a:cubicBezTo>
                  <a:cubicBezTo>
                    <a:pt x="10606" y="-131"/>
                    <a:pt x="5757" y="-131"/>
                    <a:pt x="2892" y="456"/>
                  </a:cubicBezTo>
                  <a:cubicBezTo>
                    <a:pt x="27" y="1043"/>
                    <a:pt x="-855" y="2217"/>
                    <a:pt x="908" y="3978"/>
                  </a:cubicBezTo>
                  <a:cubicBezTo>
                    <a:pt x="2672" y="5739"/>
                    <a:pt x="7080" y="8086"/>
                    <a:pt x="10606" y="10552"/>
                  </a:cubicBezTo>
                  <a:cubicBezTo>
                    <a:pt x="14133" y="13017"/>
                    <a:pt x="16778" y="15599"/>
                    <a:pt x="17880" y="17478"/>
                  </a:cubicBezTo>
                  <a:cubicBezTo>
                    <a:pt x="18982" y="19356"/>
                    <a:pt x="18541" y="20530"/>
                    <a:pt x="15455" y="20999"/>
                  </a:cubicBezTo>
                  <a:cubicBezTo>
                    <a:pt x="12369" y="21469"/>
                    <a:pt x="6639" y="21234"/>
                    <a:pt x="908" y="209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9" name="Line"/>
            <p:cNvSpPr/>
            <p:nvPr/>
          </p:nvSpPr>
          <p:spPr>
            <a:xfrm>
              <a:off x="12313695" y="2754046"/>
              <a:ext cx="125956" cy="192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2" h="21336" fill="norm" stroke="1" extrusionOk="0">
                  <a:moveTo>
                    <a:pt x="2916" y="7953"/>
                  </a:moveTo>
                  <a:cubicBezTo>
                    <a:pt x="4631" y="8188"/>
                    <a:pt x="6345" y="8423"/>
                    <a:pt x="8916" y="7601"/>
                  </a:cubicBezTo>
                  <a:cubicBezTo>
                    <a:pt x="11488" y="6779"/>
                    <a:pt x="14916" y="4901"/>
                    <a:pt x="16459" y="3375"/>
                  </a:cubicBezTo>
                  <a:cubicBezTo>
                    <a:pt x="18002" y="1849"/>
                    <a:pt x="17659" y="675"/>
                    <a:pt x="16631" y="206"/>
                  </a:cubicBezTo>
                  <a:cubicBezTo>
                    <a:pt x="15602" y="-264"/>
                    <a:pt x="13888" y="-29"/>
                    <a:pt x="11145" y="1966"/>
                  </a:cubicBezTo>
                  <a:cubicBezTo>
                    <a:pt x="8402" y="3962"/>
                    <a:pt x="4631" y="7719"/>
                    <a:pt x="2231" y="10771"/>
                  </a:cubicBezTo>
                  <a:cubicBezTo>
                    <a:pt x="-169" y="13823"/>
                    <a:pt x="-1198" y="16171"/>
                    <a:pt x="2059" y="17814"/>
                  </a:cubicBezTo>
                  <a:cubicBezTo>
                    <a:pt x="5316" y="19458"/>
                    <a:pt x="12859" y="20397"/>
                    <a:pt x="20402" y="213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0" name="Line"/>
            <p:cNvSpPr/>
            <p:nvPr/>
          </p:nvSpPr>
          <p:spPr>
            <a:xfrm>
              <a:off x="0" y="3289300"/>
              <a:ext cx="12287250" cy="260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88"/>
                  </a:moveTo>
                  <a:cubicBezTo>
                    <a:pt x="89" y="4390"/>
                    <a:pt x="179" y="5093"/>
                    <a:pt x="296" y="5356"/>
                  </a:cubicBezTo>
                  <a:cubicBezTo>
                    <a:pt x="413" y="5620"/>
                    <a:pt x="558" y="5444"/>
                    <a:pt x="700" y="5093"/>
                  </a:cubicBezTo>
                  <a:cubicBezTo>
                    <a:pt x="841" y="4741"/>
                    <a:pt x="979" y="4215"/>
                    <a:pt x="1113" y="3776"/>
                  </a:cubicBezTo>
                  <a:cubicBezTo>
                    <a:pt x="1247" y="3337"/>
                    <a:pt x="1377" y="2985"/>
                    <a:pt x="1522" y="2810"/>
                  </a:cubicBezTo>
                  <a:cubicBezTo>
                    <a:pt x="1667" y="2634"/>
                    <a:pt x="1827" y="2634"/>
                    <a:pt x="1981" y="2634"/>
                  </a:cubicBezTo>
                  <a:cubicBezTo>
                    <a:pt x="2136" y="2634"/>
                    <a:pt x="2285" y="2634"/>
                    <a:pt x="2441" y="2634"/>
                  </a:cubicBezTo>
                  <a:cubicBezTo>
                    <a:pt x="2597" y="2634"/>
                    <a:pt x="2761" y="2634"/>
                    <a:pt x="2906" y="2634"/>
                  </a:cubicBezTo>
                  <a:cubicBezTo>
                    <a:pt x="3051" y="2634"/>
                    <a:pt x="3178" y="2634"/>
                    <a:pt x="3313" y="2546"/>
                  </a:cubicBezTo>
                  <a:cubicBezTo>
                    <a:pt x="3449" y="2459"/>
                    <a:pt x="3594" y="2283"/>
                    <a:pt x="3741" y="2107"/>
                  </a:cubicBezTo>
                  <a:cubicBezTo>
                    <a:pt x="3888" y="1932"/>
                    <a:pt x="4037" y="1756"/>
                    <a:pt x="4164" y="1668"/>
                  </a:cubicBezTo>
                  <a:cubicBezTo>
                    <a:pt x="4290" y="1580"/>
                    <a:pt x="4394" y="1580"/>
                    <a:pt x="4506" y="1493"/>
                  </a:cubicBezTo>
                  <a:cubicBezTo>
                    <a:pt x="4618" y="1405"/>
                    <a:pt x="4737" y="1229"/>
                    <a:pt x="4858" y="1054"/>
                  </a:cubicBezTo>
                  <a:cubicBezTo>
                    <a:pt x="4979" y="878"/>
                    <a:pt x="5101" y="702"/>
                    <a:pt x="5222" y="615"/>
                  </a:cubicBezTo>
                  <a:cubicBezTo>
                    <a:pt x="5343" y="527"/>
                    <a:pt x="5462" y="527"/>
                    <a:pt x="5585" y="439"/>
                  </a:cubicBezTo>
                  <a:cubicBezTo>
                    <a:pt x="5708" y="351"/>
                    <a:pt x="5834" y="176"/>
                    <a:pt x="5968" y="88"/>
                  </a:cubicBezTo>
                  <a:cubicBezTo>
                    <a:pt x="6102" y="0"/>
                    <a:pt x="6244" y="0"/>
                    <a:pt x="6381" y="0"/>
                  </a:cubicBezTo>
                  <a:cubicBezTo>
                    <a:pt x="6519" y="0"/>
                    <a:pt x="6653" y="0"/>
                    <a:pt x="6793" y="0"/>
                  </a:cubicBezTo>
                  <a:cubicBezTo>
                    <a:pt x="6932" y="0"/>
                    <a:pt x="7077" y="0"/>
                    <a:pt x="7222" y="0"/>
                  </a:cubicBezTo>
                  <a:cubicBezTo>
                    <a:pt x="7367" y="0"/>
                    <a:pt x="7513" y="0"/>
                    <a:pt x="7660" y="0"/>
                  </a:cubicBezTo>
                  <a:cubicBezTo>
                    <a:pt x="7807" y="0"/>
                    <a:pt x="7955" y="0"/>
                    <a:pt x="8102" y="0"/>
                  </a:cubicBezTo>
                  <a:cubicBezTo>
                    <a:pt x="8249" y="0"/>
                    <a:pt x="8394" y="0"/>
                    <a:pt x="8545" y="0"/>
                  </a:cubicBezTo>
                  <a:cubicBezTo>
                    <a:pt x="8696" y="0"/>
                    <a:pt x="8852" y="0"/>
                    <a:pt x="9005" y="88"/>
                  </a:cubicBezTo>
                  <a:cubicBezTo>
                    <a:pt x="9157" y="176"/>
                    <a:pt x="9306" y="351"/>
                    <a:pt x="9460" y="439"/>
                  </a:cubicBezTo>
                  <a:cubicBezTo>
                    <a:pt x="9615" y="527"/>
                    <a:pt x="9775" y="527"/>
                    <a:pt x="9931" y="615"/>
                  </a:cubicBezTo>
                  <a:cubicBezTo>
                    <a:pt x="10087" y="702"/>
                    <a:pt x="10240" y="878"/>
                    <a:pt x="10398" y="966"/>
                  </a:cubicBezTo>
                  <a:cubicBezTo>
                    <a:pt x="10556" y="1054"/>
                    <a:pt x="10720" y="1054"/>
                    <a:pt x="10880" y="1054"/>
                  </a:cubicBezTo>
                  <a:cubicBezTo>
                    <a:pt x="11040" y="1054"/>
                    <a:pt x="11196" y="1054"/>
                    <a:pt x="11319" y="1054"/>
                  </a:cubicBezTo>
                  <a:cubicBezTo>
                    <a:pt x="11442" y="1054"/>
                    <a:pt x="11531" y="1054"/>
                    <a:pt x="11617" y="1141"/>
                  </a:cubicBezTo>
                  <a:cubicBezTo>
                    <a:pt x="11702" y="1229"/>
                    <a:pt x="11784" y="1405"/>
                    <a:pt x="11868" y="1493"/>
                  </a:cubicBezTo>
                  <a:cubicBezTo>
                    <a:pt x="11952" y="1580"/>
                    <a:pt x="12037" y="1580"/>
                    <a:pt x="12167" y="1668"/>
                  </a:cubicBezTo>
                  <a:cubicBezTo>
                    <a:pt x="12298" y="1756"/>
                    <a:pt x="12473" y="1932"/>
                    <a:pt x="12599" y="2107"/>
                  </a:cubicBezTo>
                  <a:cubicBezTo>
                    <a:pt x="12726" y="2283"/>
                    <a:pt x="12804" y="2459"/>
                    <a:pt x="12887" y="2634"/>
                  </a:cubicBezTo>
                  <a:cubicBezTo>
                    <a:pt x="12971" y="2810"/>
                    <a:pt x="13060" y="2985"/>
                    <a:pt x="13150" y="3161"/>
                  </a:cubicBezTo>
                  <a:cubicBezTo>
                    <a:pt x="13239" y="3337"/>
                    <a:pt x="13328" y="3512"/>
                    <a:pt x="13414" y="3688"/>
                  </a:cubicBezTo>
                  <a:cubicBezTo>
                    <a:pt x="13500" y="3863"/>
                    <a:pt x="13581" y="4039"/>
                    <a:pt x="13667" y="4215"/>
                  </a:cubicBezTo>
                  <a:cubicBezTo>
                    <a:pt x="13753" y="4390"/>
                    <a:pt x="13842" y="4566"/>
                    <a:pt x="13931" y="4829"/>
                  </a:cubicBezTo>
                  <a:cubicBezTo>
                    <a:pt x="14020" y="5093"/>
                    <a:pt x="14110" y="5444"/>
                    <a:pt x="14195" y="5707"/>
                  </a:cubicBezTo>
                  <a:cubicBezTo>
                    <a:pt x="14281" y="5971"/>
                    <a:pt x="14363" y="6146"/>
                    <a:pt x="14450" y="6410"/>
                  </a:cubicBezTo>
                  <a:cubicBezTo>
                    <a:pt x="14538" y="6673"/>
                    <a:pt x="14631" y="7024"/>
                    <a:pt x="14720" y="7288"/>
                  </a:cubicBezTo>
                  <a:cubicBezTo>
                    <a:pt x="14809" y="7551"/>
                    <a:pt x="14895" y="7727"/>
                    <a:pt x="14988" y="7990"/>
                  </a:cubicBezTo>
                  <a:cubicBezTo>
                    <a:pt x="15081" y="8254"/>
                    <a:pt x="15181" y="8605"/>
                    <a:pt x="15267" y="8868"/>
                  </a:cubicBezTo>
                  <a:cubicBezTo>
                    <a:pt x="15353" y="9132"/>
                    <a:pt x="15423" y="9307"/>
                    <a:pt x="15511" y="9483"/>
                  </a:cubicBezTo>
                  <a:cubicBezTo>
                    <a:pt x="15598" y="9659"/>
                    <a:pt x="15702" y="9834"/>
                    <a:pt x="15792" y="10010"/>
                  </a:cubicBezTo>
                  <a:cubicBezTo>
                    <a:pt x="15881" y="10185"/>
                    <a:pt x="15955" y="10361"/>
                    <a:pt x="16039" y="10537"/>
                  </a:cubicBezTo>
                  <a:cubicBezTo>
                    <a:pt x="16123" y="10712"/>
                    <a:pt x="16216" y="10888"/>
                    <a:pt x="16307" y="11063"/>
                  </a:cubicBezTo>
                  <a:cubicBezTo>
                    <a:pt x="16398" y="11239"/>
                    <a:pt x="16487" y="11415"/>
                    <a:pt x="16575" y="11590"/>
                  </a:cubicBezTo>
                  <a:cubicBezTo>
                    <a:pt x="16662" y="11766"/>
                    <a:pt x="16748" y="11941"/>
                    <a:pt x="16833" y="12117"/>
                  </a:cubicBezTo>
                  <a:cubicBezTo>
                    <a:pt x="16919" y="12293"/>
                    <a:pt x="17005" y="12468"/>
                    <a:pt x="17092" y="12644"/>
                  </a:cubicBezTo>
                  <a:cubicBezTo>
                    <a:pt x="17180" y="12820"/>
                    <a:pt x="17269" y="12995"/>
                    <a:pt x="17354" y="13083"/>
                  </a:cubicBezTo>
                  <a:cubicBezTo>
                    <a:pt x="17440" y="13171"/>
                    <a:pt x="17522" y="13171"/>
                    <a:pt x="17607" y="13259"/>
                  </a:cubicBezTo>
                  <a:cubicBezTo>
                    <a:pt x="17693" y="13346"/>
                    <a:pt x="17782" y="13522"/>
                    <a:pt x="17870" y="13610"/>
                  </a:cubicBezTo>
                  <a:cubicBezTo>
                    <a:pt x="17957" y="13698"/>
                    <a:pt x="18043" y="13698"/>
                    <a:pt x="18167" y="13785"/>
                  </a:cubicBezTo>
                  <a:cubicBezTo>
                    <a:pt x="18292" y="13873"/>
                    <a:pt x="18456" y="14049"/>
                    <a:pt x="18620" y="14224"/>
                  </a:cubicBezTo>
                  <a:cubicBezTo>
                    <a:pt x="18783" y="14400"/>
                    <a:pt x="18947" y="14576"/>
                    <a:pt x="19103" y="14839"/>
                  </a:cubicBezTo>
                  <a:cubicBezTo>
                    <a:pt x="19260" y="15102"/>
                    <a:pt x="19408" y="15454"/>
                    <a:pt x="19553" y="15717"/>
                  </a:cubicBezTo>
                  <a:cubicBezTo>
                    <a:pt x="19699" y="15980"/>
                    <a:pt x="19840" y="16156"/>
                    <a:pt x="20006" y="16420"/>
                  </a:cubicBezTo>
                  <a:cubicBezTo>
                    <a:pt x="20171" y="16683"/>
                    <a:pt x="20361" y="17034"/>
                    <a:pt x="20543" y="17473"/>
                  </a:cubicBezTo>
                  <a:cubicBezTo>
                    <a:pt x="20726" y="17912"/>
                    <a:pt x="20900" y="18439"/>
                    <a:pt x="21075" y="19141"/>
                  </a:cubicBezTo>
                  <a:cubicBezTo>
                    <a:pt x="21250" y="19844"/>
                    <a:pt x="21425" y="2072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1" name="Line"/>
            <p:cNvSpPr/>
            <p:nvPr/>
          </p:nvSpPr>
          <p:spPr>
            <a:xfrm>
              <a:off x="844550" y="3575049"/>
              <a:ext cx="44450" cy="322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4" fill="norm" stroke="1" extrusionOk="0">
                  <a:moveTo>
                    <a:pt x="0" y="0"/>
                  </a:moveTo>
                  <a:cubicBezTo>
                    <a:pt x="1029" y="5082"/>
                    <a:pt x="2057" y="10165"/>
                    <a:pt x="3086" y="13482"/>
                  </a:cubicBezTo>
                  <a:cubicBezTo>
                    <a:pt x="4114" y="16800"/>
                    <a:pt x="5143" y="18353"/>
                    <a:pt x="7200" y="19553"/>
                  </a:cubicBezTo>
                  <a:cubicBezTo>
                    <a:pt x="9257" y="20753"/>
                    <a:pt x="12343" y="21600"/>
                    <a:pt x="14914" y="21529"/>
                  </a:cubicBezTo>
                  <a:cubicBezTo>
                    <a:pt x="17486" y="21459"/>
                    <a:pt x="19543" y="20471"/>
                    <a:pt x="21600" y="194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2" name="Line"/>
            <p:cNvSpPr/>
            <p:nvPr/>
          </p:nvSpPr>
          <p:spPr>
            <a:xfrm>
              <a:off x="824955" y="3511549"/>
              <a:ext cx="230209" cy="403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445" fill="norm" stroke="1" extrusionOk="0">
                  <a:moveTo>
                    <a:pt x="3552" y="5738"/>
                  </a:moveTo>
                  <a:cubicBezTo>
                    <a:pt x="2579" y="4725"/>
                    <a:pt x="1606" y="3712"/>
                    <a:pt x="925" y="2869"/>
                  </a:cubicBezTo>
                  <a:cubicBezTo>
                    <a:pt x="244" y="2025"/>
                    <a:pt x="-145" y="1350"/>
                    <a:pt x="50" y="844"/>
                  </a:cubicBezTo>
                  <a:cubicBezTo>
                    <a:pt x="244" y="338"/>
                    <a:pt x="1023" y="0"/>
                    <a:pt x="2969" y="0"/>
                  </a:cubicBezTo>
                  <a:cubicBezTo>
                    <a:pt x="4914" y="0"/>
                    <a:pt x="8028" y="338"/>
                    <a:pt x="11044" y="1519"/>
                  </a:cubicBezTo>
                  <a:cubicBezTo>
                    <a:pt x="14060" y="2700"/>
                    <a:pt x="16979" y="4725"/>
                    <a:pt x="18828" y="7031"/>
                  </a:cubicBezTo>
                  <a:cubicBezTo>
                    <a:pt x="20677" y="9337"/>
                    <a:pt x="21455" y="11925"/>
                    <a:pt x="21066" y="14063"/>
                  </a:cubicBezTo>
                  <a:cubicBezTo>
                    <a:pt x="20677" y="16200"/>
                    <a:pt x="19120" y="17888"/>
                    <a:pt x="17466" y="19125"/>
                  </a:cubicBezTo>
                  <a:cubicBezTo>
                    <a:pt x="15812" y="20362"/>
                    <a:pt x="14060" y="21150"/>
                    <a:pt x="12114" y="21375"/>
                  </a:cubicBezTo>
                  <a:cubicBezTo>
                    <a:pt x="10169" y="21600"/>
                    <a:pt x="8028" y="21262"/>
                    <a:pt x="6763" y="20644"/>
                  </a:cubicBezTo>
                  <a:cubicBezTo>
                    <a:pt x="5498" y="20025"/>
                    <a:pt x="5109" y="19125"/>
                    <a:pt x="5693" y="18394"/>
                  </a:cubicBezTo>
                  <a:cubicBezTo>
                    <a:pt x="6277" y="17662"/>
                    <a:pt x="7833" y="17100"/>
                    <a:pt x="9390" y="165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3" name="Line"/>
            <p:cNvSpPr/>
            <p:nvPr/>
          </p:nvSpPr>
          <p:spPr>
            <a:xfrm>
              <a:off x="1231900" y="3702050"/>
              <a:ext cx="10160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4" name="Line"/>
            <p:cNvSpPr/>
            <p:nvPr/>
          </p:nvSpPr>
          <p:spPr>
            <a:xfrm>
              <a:off x="1244600" y="3803650"/>
              <a:ext cx="152400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5" name="Line"/>
            <p:cNvSpPr/>
            <p:nvPr/>
          </p:nvSpPr>
          <p:spPr>
            <a:xfrm>
              <a:off x="1664644" y="3477859"/>
              <a:ext cx="170507" cy="522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06" fill="norm" stroke="1" extrusionOk="0">
                  <a:moveTo>
                    <a:pt x="21481" y="1387"/>
                  </a:moveTo>
                  <a:cubicBezTo>
                    <a:pt x="17481" y="951"/>
                    <a:pt x="13481" y="516"/>
                    <a:pt x="10814" y="254"/>
                  </a:cubicBezTo>
                  <a:cubicBezTo>
                    <a:pt x="8148" y="-7"/>
                    <a:pt x="6814" y="-94"/>
                    <a:pt x="6148" y="124"/>
                  </a:cubicBezTo>
                  <a:cubicBezTo>
                    <a:pt x="5481" y="341"/>
                    <a:pt x="5481" y="864"/>
                    <a:pt x="6681" y="1866"/>
                  </a:cubicBezTo>
                  <a:cubicBezTo>
                    <a:pt x="7881" y="2867"/>
                    <a:pt x="10281" y="4348"/>
                    <a:pt x="11881" y="5741"/>
                  </a:cubicBezTo>
                  <a:cubicBezTo>
                    <a:pt x="13481" y="7135"/>
                    <a:pt x="14281" y="8441"/>
                    <a:pt x="13881" y="9530"/>
                  </a:cubicBezTo>
                  <a:cubicBezTo>
                    <a:pt x="13481" y="10619"/>
                    <a:pt x="11881" y="11490"/>
                    <a:pt x="10414" y="12056"/>
                  </a:cubicBezTo>
                  <a:cubicBezTo>
                    <a:pt x="8948" y="12622"/>
                    <a:pt x="7614" y="12883"/>
                    <a:pt x="6281" y="13014"/>
                  </a:cubicBezTo>
                  <a:cubicBezTo>
                    <a:pt x="4948" y="13145"/>
                    <a:pt x="3614" y="13145"/>
                    <a:pt x="2414" y="12927"/>
                  </a:cubicBezTo>
                  <a:cubicBezTo>
                    <a:pt x="1214" y="12709"/>
                    <a:pt x="148" y="12274"/>
                    <a:pt x="14" y="11882"/>
                  </a:cubicBezTo>
                  <a:cubicBezTo>
                    <a:pt x="-119" y="11490"/>
                    <a:pt x="681" y="11141"/>
                    <a:pt x="2148" y="10967"/>
                  </a:cubicBezTo>
                  <a:cubicBezTo>
                    <a:pt x="3614" y="10793"/>
                    <a:pt x="5748" y="10793"/>
                    <a:pt x="7348" y="10967"/>
                  </a:cubicBezTo>
                  <a:cubicBezTo>
                    <a:pt x="8948" y="11141"/>
                    <a:pt x="10014" y="11490"/>
                    <a:pt x="10681" y="12143"/>
                  </a:cubicBezTo>
                  <a:cubicBezTo>
                    <a:pt x="11348" y="12796"/>
                    <a:pt x="11614" y="13754"/>
                    <a:pt x="10814" y="15061"/>
                  </a:cubicBezTo>
                  <a:cubicBezTo>
                    <a:pt x="10014" y="16367"/>
                    <a:pt x="8148" y="18022"/>
                    <a:pt x="7214" y="19111"/>
                  </a:cubicBezTo>
                  <a:cubicBezTo>
                    <a:pt x="6281" y="20200"/>
                    <a:pt x="6281" y="20722"/>
                    <a:pt x="7481" y="21027"/>
                  </a:cubicBezTo>
                  <a:cubicBezTo>
                    <a:pt x="8681" y="21332"/>
                    <a:pt x="11081" y="21419"/>
                    <a:pt x="13481" y="215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6" name="Line"/>
            <p:cNvSpPr/>
            <p:nvPr/>
          </p:nvSpPr>
          <p:spPr>
            <a:xfrm>
              <a:off x="1962150" y="3581400"/>
              <a:ext cx="203200" cy="330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75" y="2631"/>
                    <a:pt x="4950" y="5262"/>
                    <a:pt x="8550" y="8862"/>
                  </a:cubicBezTo>
                  <a:cubicBezTo>
                    <a:pt x="12150" y="12462"/>
                    <a:pt x="16875" y="1703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7" name="Line"/>
            <p:cNvSpPr/>
            <p:nvPr/>
          </p:nvSpPr>
          <p:spPr>
            <a:xfrm>
              <a:off x="2006600" y="3562350"/>
              <a:ext cx="177800" cy="42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286" y="1182"/>
                    <a:pt x="16971" y="2364"/>
                    <a:pt x="14400" y="4675"/>
                  </a:cubicBezTo>
                  <a:cubicBezTo>
                    <a:pt x="11829" y="6985"/>
                    <a:pt x="9000" y="10424"/>
                    <a:pt x="6557" y="13433"/>
                  </a:cubicBezTo>
                  <a:cubicBezTo>
                    <a:pt x="4114" y="16442"/>
                    <a:pt x="2057" y="1902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8" name="Line"/>
            <p:cNvSpPr/>
            <p:nvPr/>
          </p:nvSpPr>
          <p:spPr>
            <a:xfrm>
              <a:off x="2266950" y="3822700"/>
              <a:ext cx="19050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9" name="Line"/>
            <p:cNvSpPr/>
            <p:nvPr/>
          </p:nvSpPr>
          <p:spPr>
            <a:xfrm>
              <a:off x="2425700" y="3879849"/>
              <a:ext cx="889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0" name="Line"/>
            <p:cNvSpPr/>
            <p:nvPr/>
          </p:nvSpPr>
          <p:spPr>
            <a:xfrm>
              <a:off x="2647950" y="3873500"/>
              <a:ext cx="1270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1" name="Line"/>
            <p:cNvSpPr/>
            <p:nvPr/>
          </p:nvSpPr>
          <p:spPr>
            <a:xfrm>
              <a:off x="3009900" y="3569648"/>
              <a:ext cx="209550" cy="316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0" y="1231"/>
                  </a:moveTo>
                  <a:cubicBezTo>
                    <a:pt x="655" y="655"/>
                    <a:pt x="1309" y="79"/>
                    <a:pt x="2073" y="7"/>
                  </a:cubicBezTo>
                  <a:cubicBezTo>
                    <a:pt x="2836" y="-65"/>
                    <a:pt x="3709" y="367"/>
                    <a:pt x="5891" y="2095"/>
                  </a:cubicBezTo>
                  <a:cubicBezTo>
                    <a:pt x="8073" y="3823"/>
                    <a:pt x="11564" y="6847"/>
                    <a:pt x="14400" y="9655"/>
                  </a:cubicBezTo>
                  <a:cubicBezTo>
                    <a:pt x="17236" y="12463"/>
                    <a:pt x="19418" y="15055"/>
                    <a:pt x="20509" y="16999"/>
                  </a:cubicBezTo>
                  <a:cubicBezTo>
                    <a:pt x="21600" y="18943"/>
                    <a:pt x="21600" y="20239"/>
                    <a:pt x="21600" y="215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2" name="Line"/>
            <p:cNvSpPr/>
            <p:nvPr/>
          </p:nvSpPr>
          <p:spPr>
            <a:xfrm>
              <a:off x="3075106" y="3530600"/>
              <a:ext cx="169745" cy="378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5" h="21438" fill="norm" stroke="1" extrusionOk="0">
                  <a:moveTo>
                    <a:pt x="21385" y="0"/>
                  </a:moveTo>
                  <a:cubicBezTo>
                    <a:pt x="20052" y="0"/>
                    <a:pt x="18718" y="0"/>
                    <a:pt x="17385" y="660"/>
                  </a:cubicBezTo>
                  <a:cubicBezTo>
                    <a:pt x="16052" y="1320"/>
                    <a:pt x="14718" y="2640"/>
                    <a:pt x="12718" y="5220"/>
                  </a:cubicBezTo>
                  <a:cubicBezTo>
                    <a:pt x="10718" y="7800"/>
                    <a:pt x="8052" y="11640"/>
                    <a:pt x="6052" y="14220"/>
                  </a:cubicBezTo>
                  <a:cubicBezTo>
                    <a:pt x="4052" y="16800"/>
                    <a:pt x="2718" y="18120"/>
                    <a:pt x="1652" y="19200"/>
                  </a:cubicBezTo>
                  <a:cubicBezTo>
                    <a:pt x="585" y="20280"/>
                    <a:pt x="-215" y="21120"/>
                    <a:pt x="52" y="21360"/>
                  </a:cubicBezTo>
                  <a:cubicBezTo>
                    <a:pt x="318" y="21600"/>
                    <a:pt x="1652" y="21240"/>
                    <a:pt x="2985" y="208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3" name="Line"/>
            <p:cNvSpPr/>
            <p:nvPr/>
          </p:nvSpPr>
          <p:spPr>
            <a:xfrm>
              <a:off x="3283420" y="3774426"/>
              <a:ext cx="88431" cy="156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6" h="21256" fill="norm" stroke="1" extrusionOk="0">
                  <a:moveTo>
                    <a:pt x="6057" y="5704"/>
                  </a:moveTo>
                  <a:cubicBezTo>
                    <a:pt x="4515" y="8584"/>
                    <a:pt x="2972" y="11464"/>
                    <a:pt x="1943" y="13768"/>
                  </a:cubicBezTo>
                  <a:cubicBezTo>
                    <a:pt x="915" y="16072"/>
                    <a:pt x="400" y="17800"/>
                    <a:pt x="143" y="17944"/>
                  </a:cubicBezTo>
                  <a:cubicBezTo>
                    <a:pt x="-114" y="18088"/>
                    <a:pt x="-114" y="16648"/>
                    <a:pt x="915" y="14056"/>
                  </a:cubicBezTo>
                  <a:cubicBezTo>
                    <a:pt x="1943" y="11464"/>
                    <a:pt x="4000" y="7720"/>
                    <a:pt x="5543" y="5128"/>
                  </a:cubicBezTo>
                  <a:cubicBezTo>
                    <a:pt x="7086" y="2536"/>
                    <a:pt x="8115" y="1096"/>
                    <a:pt x="9915" y="376"/>
                  </a:cubicBezTo>
                  <a:cubicBezTo>
                    <a:pt x="11715" y="-344"/>
                    <a:pt x="14286" y="-344"/>
                    <a:pt x="16343" y="3256"/>
                  </a:cubicBezTo>
                  <a:cubicBezTo>
                    <a:pt x="18400" y="6856"/>
                    <a:pt x="19943" y="14056"/>
                    <a:pt x="21486" y="212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4" name="Line"/>
            <p:cNvSpPr/>
            <p:nvPr/>
          </p:nvSpPr>
          <p:spPr>
            <a:xfrm>
              <a:off x="3467100" y="3441197"/>
              <a:ext cx="90617" cy="476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6" h="21527" fill="norm" stroke="1" extrusionOk="0">
                  <a:moveTo>
                    <a:pt x="0" y="883"/>
                  </a:moveTo>
                  <a:cubicBezTo>
                    <a:pt x="1473" y="500"/>
                    <a:pt x="2945" y="118"/>
                    <a:pt x="4909" y="23"/>
                  </a:cubicBezTo>
                  <a:cubicBezTo>
                    <a:pt x="6873" y="-73"/>
                    <a:pt x="9327" y="118"/>
                    <a:pt x="11536" y="883"/>
                  </a:cubicBezTo>
                  <a:cubicBezTo>
                    <a:pt x="13745" y="1647"/>
                    <a:pt x="15709" y="2985"/>
                    <a:pt x="15218" y="4371"/>
                  </a:cubicBezTo>
                  <a:cubicBezTo>
                    <a:pt x="14727" y="5757"/>
                    <a:pt x="11782" y="7191"/>
                    <a:pt x="9573" y="8099"/>
                  </a:cubicBezTo>
                  <a:cubicBezTo>
                    <a:pt x="7364" y="9007"/>
                    <a:pt x="5891" y="9389"/>
                    <a:pt x="4909" y="9819"/>
                  </a:cubicBezTo>
                  <a:cubicBezTo>
                    <a:pt x="3927" y="10249"/>
                    <a:pt x="3436" y="10727"/>
                    <a:pt x="4909" y="11444"/>
                  </a:cubicBezTo>
                  <a:cubicBezTo>
                    <a:pt x="6382" y="12161"/>
                    <a:pt x="9818" y="13116"/>
                    <a:pt x="13255" y="14359"/>
                  </a:cubicBezTo>
                  <a:cubicBezTo>
                    <a:pt x="16691" y="15601"/>
                    <a:pt x="20127" y="17131"/>
                    <a:pt x="20864" y="18373"/>
                  </a:cubicBezTo>
                  <a:cubicBezTo>
                    <a:pt x="21600" y="19615"/>
                    <a:pt x="19636" y="20571"/>
                    <a:pt x="15709" y="21049"/>
                  </a:cubicBezTo>
                  <a:cubicBezTo>
                    <a:pt x="11782" y="21527"/>
                    <a:pt x="5891" y="21527"/>
                    <a:pt x="0" y="215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5" name="Line"/>
            <p:cNvSpPr/>
            <p:nvPr/>
          </p:nvSpPr>
          <p:spPr>
            <a:xfrm>
              <a:off x="3900617" y="3706355"/>
              <a:ext cx="277683" cy="141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1271" fill="norm" stroke="1" extrusionOk="0">
                  <a:moveTo>
                    <a:pt x="1831" y="21271"/>
                  </a:moveTo>
                  <a:cubicBezTo>
                    <a:pt x="1012" y="20318"/>
                    <a:pt x="194" y="19365"/>
                    <a:pt x="31" y="16506"/>
                  </a:cubicBezTo>
                  <a:cubicBezTo>
                    <a:pt x="-133" y="13647"/>
                    <a:pt x="358" y="8883"/>
                    <a:pt x="1422" y="5706"/>
                  </a:cubicBezTo>
                  <a:cubicBezTo>
                    <a:pt x="2485" y="2530"/>
                    <a:pt x="4122" y="942"/>
                    <a:pt x="5349" y="306"/>
                  </a:cubicBezTo>
                  <a:cubicBezTo>
                    <a:pt x="6576" y="-329"/>
                    <a:pt x="7394" y="-11"/>
                    <a:pt x="8212" y="1577"/>
                  </a:cubicBezTo>
                  <a:cubicBezTo>
                    <a:pt x="9031" y="3165"/>
                    <a:pt x="9849" y="6024"/>
                    <a:pt x="10912" y="8883"/>
                  </a:cubicBezTo>
                  <a:cubicBezTo>
                    <a:pt x="11976" y="11742"/>
                    <a:pt x="13285" y="14600"/>
                    <a:pt x="14349" y="15871"/>
                  </a:cubicBezTo>
                  <a:cubicBezTo>
                    <a:pt x="15412" y="17142"/>
                    <a:pt x="16231" y="16824"/>
                    <a:pt x="17376" y="14442"/>
                  </a:cubicBezTo>
                  <a:cubicBezTo>
                    <a:pt x="18522" y="12059"/>
                    <a:pt x="19994" y="7612"/>
                    <a:pt x="21467" y="31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6" name="Line"/>
            <p:cNvSpPr/>
            <p:nvPr/>
          </p:nvSpPr>
          <p:spPr>
            <a:xfrm>
              <a:off x="3949700" y="3448049"/>
              <a:ext cx="6350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7" name="Line"/>
            <p:cNvSpPr/>
            <p:nvPr/>
          </p:nvSpPr>
          <p:spPr>
            <a:xfrm>
              <a:off x="3943350" y="3384550"/>
              <a:ext cx="1270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8" name="Line"/>
            <p:cNvSpPr/>
            <p:nvPr/>
          </p:nvSpPr>
          <p:spPr>
            <a:xfrm>
              <a:off x="4032250" y="3556000"/>
              <a:ext cx="12700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9" name="Line"/>
            <p:cNvSpPr/>
            <p:nvPr/>
          </p:nvSpPr>
          <p:spPr>
            <a:xfrm>
              <a:off x="4051300" y="3409949"/>
              <a:ext cx="127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0" name="Line"/>
            <p:cNvSpPr/>
            <p:nvPr/>
          </p:nvSpPr>
          <p:spPr>
            <a:xfrm>
              <a:off x="4081834" y="3241590"/>
              <a:ext cx="134096" cy="414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1" h="21456" fill="norm" stroke="1" extrusionOk="0">
                  <a:moveTo>
                    <a:pt x="15381" y="15300"/>
                  </a:moveTo>
                  <a:cubicBezTo>
                    <a:pt x="15381" y="14313"/>
                    <a:pt x="15381" y="13327"/>
                    <a:pt x="14537" y="12778"/>
                  </a:cubicBezTo>
                  <a:cubicBezTo>
                    <a:pt x="13693" y="12230"/>
                    <a:pt x="12006" y="12121"/>
                    <a:pt x="9643" y="12559"/>
                  </a:cubicBezTo>
                  <a:cubicBezTo>
                    <a:pt x="7281" y="12998"/>
                    <a:pt x="4243" y="13985"/>
                    <a:pt x="2387" y="15355"/>
                  </a:cubicBezTo>
                  <a:cubicBezTo>
                    <a:pt x="531" y="16726"/>
                    <a:pt x="-144" y="18480"/>
                    <a:pt x="25" y="19576"/>
                  </a:cubicBezTo>
                  <a:cubicBezTo>
                    <a:pt x="193" y="20673"/>
                    <a:pt x="1206" y="21111"/>
                    <a:pt x="2556" y="21331"/>
                  </a:cubicBezTo>
                  <a:cubicBezTo>
                    <a:pt x="3906" y="21550"/>
                    <a:pt x="5593" y="21550"/>
                    <a:pt x="8125" y="20782"/>
                  </a:cubicBezTo>
                  <a:cubicBezTo>
                    <a:pt x="10656" y="20015"/>
                    <a:pt x="14031" y="18480"/>
                    <a:pt x="16394" y="15903"/>
                  </a:cubicBezTo>
                  <a:cubicBezTo>
                    <a:pt x="18756" y="13327"/>
                    <a:pt x="20106" y="9708"/>
                    <a:pt x="20781" y="7077"/>
                  </a:cubicBezTo>
                  <a:cubicBezTo>
                    <a:pt x="21456" y="4445"/>
                    <a:pt x="21456" y="2801"/>
                    <a:pt x="21287" y="1704"/>
                  </a:cubicBezTo>
                  <a:cubicBezTo>
                    <a:pt x="21118" y="608"/>
                    <a:pt x="20781" y="60"/>
                    <a:pt x="19937" y="5"/>
                  </a:cubicBezTo>
                  <a:cubicBezTo>
                    <a:pt x="19093" y="-50"/>
                    <a:pt x="17743" y="389"/>
                    <a:pt x="16394" y="2417"/>
                  </a:cubicBezTo>
                  <a:cubicBezTo>
                    <a:pt x="15043" y="4445"/>
                    <a:pt x="13693" y="8064"/>
                    <a:pt x="14369" y="11024"/>
                  </a:cubicBezTo>
                  <a:cubicBezTo>
                    <a:pt x="15043" y="13985"/>
                    <a:pt x="17743" y="16287"/>
                    <a:pt x="20444" y="185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1" name="Line"/>
            <p:cNvSpPr/>
            <p:nvPr/>
          </p:nvSpPr>
          <p:spPr>
            <a:xfrm>
              <a:off x="4502150" y="3549650"/>
              <a:ext cx="215900" cy="368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965" y="2731"/>
                    <a:pt x="5929" y="5462"/>
                    <a:pt x="9318" y="8566"/>
                  </a:cubicBezTo>
                  <a:cubicBezTo>
                    <a:pt x="12706" y="11669"/>
                    <a:pt x="16518" y="15145"/>
                    <a:pt x="18635" y="17379"/>
                  </a:cubicBezTo>
                  <a:cubicBezTo>
                    <a:pt x="20753" y="19614"/>
                    <a:pt x="21176" y="2060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2" name="Line"/>
            <p:cNvSpPr/>
            <p:nvPr/>
          </p:nvSpPr>
          <p:spPr>
            <a:xfrm>
              <a:off x="4502150" y="3511550"/>
              <a:ext cx="234950" cy="476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043" y="576"/>
                    <a:pt x="18486" y="1152"/>
                    <a:pt x="16151" y="3120"/>
                  </a:cubicBezTo>
                  <a:cubicBezTo>
                    <a:pt x="13816" y="5088"/>
                    <a:pt x="10703" y="8448"/>
                    <a:pt x="7978" y="11472"/>
                  </a:cubicBezTo>
                  <a:cubicBezTo>
                    <a:pt x="5254" y="14496"/>
                    <a:pt x="2919" y="17184"/>
                    <a:pt x="1654" y="18816"/>
                  </a:cubicBezTo>
                  <a:cubicBezTo>
                    <a:pt x="389" y="20448"/>
                    <a:pt x="195" y="2102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3" name="Line"/>
            <p:cNvSpPr/>
            <p:nvPr/>
          </p:nvSpPr>
          <p:spPr>
            <a:xfrm>
              <a:off x="4394200" y="4134213"/>
              <a:ext cx="298450" cy="31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20018"/>
                  </a:moveTo>
                  <a:cubicBezTo>
                    <a:pt x="3677" y="11918"/>
                    <a:pt x="7353" y="3818"/>
                    <a:pt x="10953" y="1118"/>
                  </a:cubicBezTo>
                  <a:cubicBezTo>
                    <a:pt x="14553" y="-1582"/>
                    <a:pt x="18077" y="1118"/>
                    <a:pt x="21600" y="3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4" name="Line"/>
            <p:cNvSpPr/>
            <p:nvPr/>
          </p:nvSpPr>
          <p:spPr>
            <a:xfrm>
              <a:off x="4452366" y="4171949"/>
              <a:ext cx="272034" cy="5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024" fill="norm" stroke="1" extrusionOk="0">
                  <a:moveTo>
                    <a:pt x="2934" y="12000"/>
                  </a:moveTo>
                  <a:cubicBezTo>
                    <a:pt x="1427" y="15200"/>
                    <a:pt x="-80" y="18400"/>
                    <a:pt x="4" y="20000"/>
                  </a:cubicBezTo>
                  <a:cubicBezTo>
                    <a:pt x="87" y="21600"/>
                    <a:pt x="1762" y="21600"/>
                    <a:pt x="5613" y="18000"/>
                  </a:cubicBezTo>
                  <a:cubicBezTo>
                    <a:pt x="9464" y="14400"/>
                    <a:pt x="15492" y="7200"/>
                    <a:pt x="2152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5" name="Line"/>
            <p:cNvSpPr/>
            <p:nvPr/>
          </p:nvSpPr>
          <p:spPr>
            <a:xfrm>
              <a:off x="4369594" y="4356099"/>
              <a:ext cx="164307" cy="214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505" fill="norm" stroke="1" extrusionOk="0">
                  <a:moveTo>
                    <a:pt x="4050" y="0"/>
                  </a:moveTo>
                  <a:cubicBezTo>
                    <a:pt x="2665" y="635"/>
                    <a:pt x="1281" y="1271"/>
                    <a:pt x="588" y="3918"/>
                  </a:cubicBezTo>
                  <a:cubicBezTo>
                    <a:pt x="-104" y="6565"/>
                    <a:pt x="-104" y="11224"/>
                    <a:pt x="173" y="14188"/>
                  </a:cubicBezTo>
                  <a:cubicBezTo>
                    <a:pt x="450" y="17153"/>
                    <a:pt x="1004" y="18424"/>
                    <a:pt x="1696" y="19482"/>
                  </a:cubicBezTo>
                  <a:cubicBezTo>
                    <a:pt x="2388" y="20541"/>
                    <a:pt x="3219" y="21388"/>
                    <a:pt x="4327" y="21494"/>
                  </a:cubicBezTo>
                  <a:cubicBezTo>
                    <a:pt x="5434" y="21600"/>
                    <a:pt x="6819" y="20965"/>
                    <a:pt x="8065" y="18741"/>
                  </a:cubicBezTo>
                  <a:cubicBezTo>
                    <a:pt x="9311" y="16518"/>
                    <a:pt x="10419" y="12706"/>
                    <a:pt x="11111" y="10271"/>
                  </a:cubicBezTo>
                  <a:cubicBezTo>
                    <a:pt x="11804" y="7835"/>
                    <a:pt x="12081" y="6776"/>
                    <a:pt x="12219" y="6776"/>
                  </a:cubicBezTo>
                  <a:cubicBezTo>
                    <a:pt x="12358" y="6776"/>
                    <a:pt x="12358" y="7835"/>
                    <a:pt x="12634" y="9741"/>
                  </a:cubicBezTo>
                  <a:cubicBezTo>
                    <a:pt x="12911" y="11647"/>
                    <a:pt x="13465" y="14400"/>
                    <a:pt x="14296" y="16094"/>
                  </a:cubicBezTo>
                  <a:cubicBezTo>
                    <a:pt x="15127" y="17788"/>
                    <a:pt x="16234" y="18424"/>
                    <a:pt x="17481" y="18529"/>
                  </a:cubicBezTo>
                  <a:cubicBezTo>
                    <a:pt x="18727" y="18635"/>
                    <a:pt x="20111" y="18212"/>
                    <a:pt x="21496" y="177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6" name="Line"/>
            <p:cNvSpPr/>
            <p:nvPr/>
          </p:nvSpPr>
          <p:spPr>
            <a:xfrm>
              <a:off x="4552950" y="4370538"/>
              <a:ext cx="95250" cy="197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1" fill="norm" stroke="1" extrusionOk="0">
                  <a:moveTo>
                    <a:pt x="2880" y="7394"/>
                  </a:moveTo>
                  <a:cubicBezTo>
                    <a:pt x="1920" y="11300"/>
                    <a:pt x="960" y="15207"/>
                    <a:pt x="480" y="17734"/>
                  </a:cubicBezTo>
                  <a:cubicBezTo>
                    <a:pt x="0" y="20262"/>
                    <a:pt x="0" y="21411"/>
                    <a:pt x="0" y="21411"/>
                  </a:cubicBezTo>
                  <a:cubicBezTo>
                    <a:pt x="0" y="21411"/>
                    <a:pt x="0" y="20262"/>
                    <a:pt x="720" y="16930"/>
                  </a:cubicBezTo>
                  <a:cubicBezTo>
                    <a:pt x="1440" y="13598"/>
                    <a:pt x="2880" y="8083"/>
                    <a:pt x="4560" y="4751"/>
                  </a:cubicBezTo>
                  <a:cubicBezTo>
                    <a:pt x="6240" y="1420"/>
                    <a:pt x="8160" y="271"/>
                    <a:pt x="10080" y="41"/>
                  </a:cubicBezTo>
                  <a:cubicBezTo>
                    <a:pt x="12000" y="-189"/>
                    <a:pt x="13920" y="500"/>
                    <a:pt x="15840" y="3258"/>
                  </a:cubicBezTo>
                  <a:cubicBezTo>
                    <a:pt x="17760" y="6015"/>
                    <a:pt x="19680" y="10841"/>
                    <a:pt x="21600" y="156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7" name="Line"/>
            <p:cNvSpPr/>
            <p:nvPr/>
          </p:nvSpPr>
          <p:spPr>
            <a:xfrm>
              <a:off x="4698933" y="4267199"/>
              <a:ext cx="82618" cy="287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fill="norm" stroke="1" extrusionOk="0">
                  <a:moveTo>
                    <a:pt x="8117" y="0"/>
                  </a:moveTo>
                  <a:cubicBezTo>
                    <a:pt x="7037" y="4924"/>
                    <a:pt x="5957" y="9847"/>
                    <a:pt x="5147" y="13182"/>
                  </a:cubicBezTo>
                  <a:cubicBezTo>
                    <a:pt x="4337" y="16518"/>
                    <a:pt x="3797" y="18265"/>
                    <a:pt x="3257" y="19535"/>
                  </a:cubicBezTo>
                  <a:cubicBezTo>
                    <a:pt x="2717" y="20806"/>
                    <a:pt x="2177" y="21600"/>
                    <a:pt x="1367" y="21600"/>
                  </a:cubicBezTo>
                  <a:cubicBezTo>
                    <a:pt x="557" y="21600"/>
                    <a:pt x="-523" y="20806"/>
                    <a:pt x="287" y="18821"/>
                  </a:cubicBezTo>
                  <a:cubicBezTo>
                    <a:pt x="1097" y="16835"/>
                    <a:pt x="3797" y="13659"/>
                    <a:pt x="5957" y="11594"/>
                  </a:cubicBezTo>
                  <a:cubicBezTo>
                    <a:pt x="8117" y="9529"/>
                    <a:pt x="9737" y="8576"/>
                    <a:pt x="11897" y="8179"/>
                  </a:cubicBezTo>
                  <a:cubicBezTo>
                    <a:pt x="14057" y="7782"/>
                    <a:pt x="16757" y="7941"/>
                    <a:pt x="18377" y="8418"/>
                  </a:cubicBezTo>
                  <a:cubicBezTo>
                    <a:pt x="19997" y="8894"/>
                    <a:pt x="20537" y="9688"/>
                    <a:pt x="19997" y="10959"/>
                  </a:cubicBezTo>
                  <a:cubicBezTo>
                    <a:pt x="19457" y="12229"/>
                    <a:pt x="17837" y="13976"/>
                    <a:pt x="15137" y="15168"/>
                  </a:cubicBezTo>
                  <a:cubicBezTo>
                    <a:pt x="12437" y="16359"/>
                    <a:pt x="8657" y="16994"/>
                    <a:pt x="8117" y="17629"/>
                  </a:cubicBezTo>
                  <a:cubicBezTo>
                    <a:pt x="7577" y="18265"/>
                    <a:pt x="10277" y="18900"/>
                    <a:pt x="12977" y="19456"/>
                  </a:cubicBezTo>
                  <a:cubicBezTo>
                    <a:pt x="15677" y="20012"/>
                    <a:pt x="18377" y="20488"/>
                    <a:pt x="21077" y="209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8" name="Line"/>
            <p:cNvSpPr/>
            <p:nvPr/>
          </p:nvSpPr>
          <p:spPr>
            <a:xfrm>
              <a:off x="4826940" y="4385106"/>
              <a:ext cx="121827" cy="149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1" h="21249" fill="norm" stroke="1" extrusionOk="0">
                  <a:moveTo>
                    <a:pt x="5329" y="3989"/>
                  </a:moveTo>
                  <a:cubicBezTo>
                    <a:pt x="4230" y="8789"/>
                    <a:pt x="3132" y="13589"/>
                    <a:pt x="2217" y="16739"/>
                  </a:cubicBezTo>
                  <a:cubicBezTo>
                    <a:pt x="1301" y="19889"/>
                    <a:pt x="569" y="21389"/>
                    <a:pt x="203" y="21239"/>
                  </a:cubicBezTo>
                  <a:cubicBezTo>
                    <a:pt x="-163" y="21089"/>
                    <a:pt x="-163" y="19289"/>
                    <a:pt x="1301" y="15839"/>
                  </a:cubicBezTo>
                  <a:cubicBezTo>
                    <a:pt x="2766" y="12389"/>
                    <a:pt x="5695" y="7289"/>
                    <a:pt x="8074" y="4289"/>
                  </a:cubicBezTo>
                  <a:cubicBezTo>
                    <a:pt x="10454" y="1289"/>
                    <a:pt x="12284" y="389"/>
                    <a:pt x="14481" y="89"/>
                  </a:cubicBezTo>
                  <a:cubicBezTo>
                    <a:pt x="16678" y="-211"/>
                    <a:pt x="19240" y="89"/>
                    <a:pt x="20339" y="3539"/>
                  </a:cubicBezTo>
                  <a:cubicBezTo>
                    <a:pt x="21437" y="6989"/>
                    <a:pt x="21071" y="13589"/>
                    <a:pt x="20705" y="201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9" name="Line"/>
            <p:cNvSpPr/>
            <p:nvPr/>
          </p:nvSpPr>
          <p:spPr>
            <a:xfrm>
              <a:off x="5010944" y="4383054"/>
              <a:ext cx="79640" cy="139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0890" fill="norm" stroke="1" extrusionOk="0">
                  <a:moveTo>
                    <a:pt x="11724" y="2626"/>
                  </a:moveTo>
                  <a:cubicBezTo>
                    <a:pt x="8882" y="3261"/>
                    <a:pt x="6040" y="3896"/>
                    <a:pt x="4050" y="6120"/>
                  </a:cubicBezTo>
                  <a:cubicBezTo>
                    <a:pt x="2061" y="8343"/>
                    <a:pt x="924" y="12155"/>
                    <a:pt x="355" y="14855"/>
                  </a:cubicBezTo>
                  <a:cubicBezTo>
                    <a:pt x="-213" y="17555"/>
                    <a:pt x="-213" y="19143"/>
                    <a:pt x="1208" y="20096"/>
                  </a:cubicBezTo>
                  <a:cubicBezTo>
                    <a:pt x="2629" y="21049"/>
                    <a:pt x="5471" y="21367"/>
                    <a:pt x="8882" y="19779"/>
                  </a:cubicBezTo>
                  <a:cubicBezTo>
                    <a:pt x="12292" y="18191"/>
                    <a:pt x="16271" y="14696"/>
                    <a:pt x="18545" y="11838"/>
                  </a:cubicBezTo>
                  <a:cubicBezTo>
                    <a:pt x="20819" y="8979"/>
                    <a:pt x="21387" y="6755"/>
                    <a:pt x="21387" y="4849"/>
                  </a:cubicBezTo>
                  <a:cubicBezTo>
                    <a:pt x="21387" y="2943"/>
                    <a:pt x="20819" y="1355"/>
                    <a:pt x="19113" y="561"/>
                  </a:cubicBezTo>
                  <a:cubicBezTo>
                    <a:pt x="17408" y="-233"/>
                    <a:pt x="14566" y="-233"/>
                    <a:pt x="13145" y="879"/>
                  </a:cubicBezTo>
                  <a:cubicBezTo>
                    <a:pt x="11724" y="1991"/>
                    <a:pt x="11724" y="4214"/>
                    <a:pt x="11724" y="64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0" name="Line"/>
            <p:cNvSpPr/>
            <p:nvPr/>
          </p:nvSpPr>
          <p:spPr>
            <a:xfrm>
              <a:off x="5092700" y="4397872"/>
              <a:ext cx="171025" cy="111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136" fill="norm" stroke="1" extrusionOk="0">
                  <a:moveTo>
                    <a:pt x="0" y="5306"/>
                  </a:moveTo>
                  <a:cubicBezTo>
                    <a:pt x="800" y="6906"/>
                    <a:pt x="1600" y="8506"/>
                    <a:pt x="2133" y="10306"/>
                  </a:cubicBezTo>
                  <a:cubicBezTo>
                    <a:pt x="2667" y="12106"/>
                    <a:pt x="2933" y="14106"/>
                    <a:pt x="3733" y="15506"/>
                  </a:cubicBezTo>
                  <a:cubicBezTo>
                    <a:pt x="4533" y="16906"/>
                    <a:pt x="5867" y="17706"/>
                    <a:pt x="6933" y="17106"/>
                  </a:cubicBezTo>
                  <a:cubicBezTo>
                    <a:pt x="8000" y="16506"/>
                    <a:pt x="8800" y="14506"/>
                    <a:pt x="9600" y="12506"/>
                  </a:cubicBezTo>
                  <a:cubicBezTo>
                    <a:pt x="10400" y="10506"/>
                    <a:pt x="11200" y="8506"/>
                    <a:pt x="11333" y="8506"/>
                  </a:cubicBezTo>
                  <a:cubicBezTo>
                    <a:pt x="11467" y="8506"/>
                    <a:pt x="10933" y="10506"/>
                    <a:pt x="10667" y="12506"/>
                  </a:cubicBezTo>
                  <a:cubicBezTo>
                    <a:pt x="10400" y="14506"/>
                    <a:pt x="10400" y="16506"/>
                    <a:pt x="10933" y="18106"/>
                  </a:cubicBezTo>
                  <a:cubicBezTo>
                    <a:pt x="11467" y="19706"/>
                    <a:pt x="12533" y="20906"/>
                    <a:pt x="14267" y="21106"/>
                  </a:cubicBezTo>
                  <a:cubicBezTo>
                    <a:pt x="16000" y="21306"/>
                    <a:pt x="18400" y="20506"/>
                    <a:pt x="19733" y="18906"/>
                  </a:cubicBezTo>
                  <a:cubicBezTo>
                    <a:pt x="21067" y="17306"/>
                    <a:pt x="21333" y="14906"/>
                    <a:pt x="21467" y="12306"/>
                  </a:cubicBezTo>
                  <a:cubicBezTo>
                    <a:pt x="21600" y="9706"/>
                    <a:pt x="21600" y="6906"/>
                    <a:pt x="21200" y="4706"/>
                  </a:cubicBezTo>
                  <a:cubicBezTo>
                    <a:pt x="20800" y="2506"/>
                    <a:pt x="20000" y="906"/>
                    <a:pt x="19600" y="306"/>
                  </a:cubicBezTo>
                  <a:cubicBezTo>
                    <a:pt x="19200" y="-294"/>
                    <a:pt x="19200" y="106"/>
                    <a:pt x="19200" y="5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1" name="Line"/>
            <p:cNvSpPr/>
            <p:nvPr/>
          </p:nvSpPr>
          <p:spPr>
            <a:xfrm>
              <a:off x="5312095" y="4362034"/>
              <a:ext cx="134504" cy="127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6" h="20972" fill="norm" stroke="1" extrusionOk="0">
                  <a:moveTo>
                    <a:pt x="448" y="6340"/>
                  </a:moveTo>
                  <a:cubicBezTo>
                    <a:pt x="1112" y="8430"/>
                    <a:pt x="1777" y="10520"/>
                    <a:pt x="1611" y="12959"/>
                  </a:cubicBezTo>
                  <a:cubicBezTo>
                    <a:pt x="1445" y="15398"/>
                    <a:pt x="448" y="18185"/>
                    <a:pt x="115" y="18533"/>
                  </a:cubicBezTo>
                  <a:cubicBezTo>
                    <a:pt x="-217" y="18882"/>
                    <a:pt x="115" y="16791"/>
                    <a:pt x="1777" y="13307"/>
                  </a:cubicBezTo>
                  <a:cubicBezTo>
                    <a:pt x="3438" y="9824"/>
                    <a:pt x="6429" y="4946"/>
                    <a:pt x="9254" y="2333"/>
                  </a:cubicBezTo>
                  <a:cubicBezTo>
                    <a:pt x="12078" y="-280"/>
                    <a:pt x="14737" y="-628"/>
                    <a:pt x="16897" y="940"/>
                  </a:cubicBezTo>
                  <a:cubicBezTo>
                    <a:pt x="19057" y="2507"/>
                    <a:pt x="20718" y="5991"/>
                    <a:pt x="21051" y="9649"/>
                  </a:cubicBezTo>
                  <a:cubicBezTo>
                    <a:pt x="21383" y="13307"/>
                    <a:pt x="20386" y="17140"/>
                    <a:pt x="19389" y="209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2" name="Line"/>
            <p:cNvSpPr/>
            <p:nvPr/>
          </p:nvSpPr>
          <p:spPr>
            <a:xfrm>
              <a:off x="7530660" y="3618343"/>
              <a:ext cx="229981" cy="342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9" h="21180" fill="norm" stroke="1" extrusionOk="0">
                  <a:moveTo>
                    <a:pt x="14949" y="4785"/>
                  </a:moveTo>
                  <a:cubicBezTo>
                    <a:pt x="14758" y="4130"/>
                    <a:pt x="14567" y="3475"/>
                    <a:pt x="14567" y="2690"/>
                  </a:cubicBezTo>
                  <a:cubicBezTo>
                    <a:pt x="14567" y="1905"/>
                    <a:pt x="14758" y="988"/>
                    <a:pt x="14280" y="465"/>
                  </a:cubicBezTo>
                  <a:cubicBezTo>
                    <a:pt x="13802" y="-59"/>
                    <a:pt x="12655" y="-190"/>
                    <a:pt x="11222" y="334"/>
                  </a:cubicBezTo>
                  <a:cubicBezTo>
                    <a:pt x="9788" y="857"/>
                    <a:pt x="8068" y="2035"/>
                    <a:pt x="6061" y="4195"/>
                  </a:cubicBezTo>
                  <a:cubicBezTo>
                    <a:pt x="4053" y="6355"/>
                    <a:pt x="1760" y="9497"/>
                    <a:pt x="708" y="12050"/>
                  </a:cubicBezTo>
                  <a:cubicBezTo>
                    <a:pt x="-343" y="14603"/>
                    <a:pt x="-152" y="16566"/>
                    <a:pt x="804" y="18072"/>
                  </a:cubicBezTo>
                  <a:cubicBezTo>
                    <a:pt x="1760" y="19577"/>
                    <a:pt x="3480" y="20625"/>
                    <a:pt x="5774" y="21017"/>
                  </a:cubicBezTo>
                  <a:cubicBezTo>
                    <a:pt x="8068" y="21410"/>
                    <a:pt x="10935" y="21148"/>
                    <a:pt x="13707" y="19643"/>
                  </a:cubicBezTo>
                  <a:cubicBezTo>
                    <a:pt x="16478" y="18137"/>
                    <a:pt x="19154" y="15388"/>
                    <a:pt x="20206" y="12835"/>
                  </a:cubicBezTo>
                  <a:cubicBezTo>
                    <a:pt x="21257" y="10283"/>
                    <a:pt x="20684" y="7926"/>
                    <a:pt x="19728" y="6421"/>
                  </a:cubicBezTo>
                  <a:cubicBezTo>
                    <a:pt x="18772" y="4915"/>
                    <a:pt x="17434" y="4261"/>
                    <a:pt x="16096" y="3803"/>
                  </a:cubicBezTo>
                  <a:cubicBezTo>
                    <a:pt x="14758" y="3345"/>
                    <a:pt x="13420" y="3083"/>
                    <a:pt x="12655" y="3475"/>
                  </a:cubicBezTo>
                  <a:cubicBezTo>
                    <a:pt x="11891" y="3868"/>
                    <a:pt x="11699" y="4915"/>
                    <a:pt x="11508" y="59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3" name="Line"/>
            <p:cNvSpPr/>
            <p:nvPr/>
          </p:nvSpPr>
          <p:spPr>
            <a:xfrm>
              <a:off x="7651750" y="3784600"/>
              <a:ext cx="127000" cy="17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4" name="Line"/>
            <p:cNvSpPr/>
            <p:nvPr/>
          </p:nvSpPr>
          <p:spPr>
            <a:xfrm>
              <a:off x="7854950" y="3663950"/>
              <a:ext cx="79983" cy="355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5" h="21600" fill="norm" stroke="1" extrusionOk="0">
                  <a:moveTo>
                    <a:pt x="1620" y="0"/>
                  </a:moveTo>
                  <a:cubicBezTo>
                    <a:pt x="4320" y="0"/>
                    <a:pt x="7020" y="0"/>
                    <a:pt x="9990" y="579"/>
                  </a:cubicBezTo>
                  <a:cubicBezTo>
                    <a:pt x="12960" y="1157"/>
                    <a:pt x="16200" y="2314"/>
                    <a:pt x="18360" y="4629"/>
                  </a:cubicBezTo>
                  <a:cubicBezTo>
                    <a:pt x="20520" y="6943"/>
                    <a:pt x="21600" y="10414"/>
                    <a:pt x="18360" y="13436"/>
                  </a:cubicBezTo>
                  <a:cubicBezTo>
                    <a:pt x="15120" y="16457"/>
                    <a:pt x="7560" y="1902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5" name="Line"/>
            <p:cNvSpPr/>
            <p:nvPr/>
          </p:nvSpPr>
          <p:spPr>
            <a:xfrm>
              <a:off x="7418988" y="3664066"/>
              <a:ext cx="150213" cy="368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8" h="21470" fill="norm" stroke="1" extrusionOk="0">
                  <a:moveTo>
                    <a:pt x="13009" y="1475"/>
                  </a:moveTo>
                  <a:cubicBezTo>
                    <a:pt x="12121" y="857"/>
                    <a:pt x="11234" y="240"/>
                    <a:pt x="10050" y="55"/>
                  </a:cubicBezTo>
                  <a:cubicBezTo>
                    <a:pt x="8866" y="-130"/>
                    <a:pt x="7387" y="117"/>
                    <a:pt x="5760" y="1351"/>
                  </a:cubicBezTo>
                  <a:cubicBezTo>
                    <a:pt x="4132" y="2585"/>
                    <a:pt x="2357" y="4807"/>
                    <a:pt x="1173" y="7708"/>
                  </a:cubicBezTo>
                  <a:cubicBezTo>
                    <a:pt x="-10" y="10608"/>
                    <a:pt x="-602" y="14188"/>
                    <a:pt x="877" y="16595"/>
                  </a:cubicBezTo>
                  <a:cubicBezTo>
                    <a:pt x="2357" y="19001"/>
                    <a:pt x="5908" y="20236"/>
                    <a:pt x="9606" y="20853"/>
                  </a:cubicBezTo>
                  <a:cubicBezTo>
                    <a:pt x="13305" y="21470"/>
                    <a:pt x="17151" y="21470"/>
                    <a:pt x="20998" y="214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6" name="Line"/>
            <p:cNvSpPr/>
            <p:nvPr/>
          </p:nvSpPr>
          <p:spPr>
            <a:xfrm>
              <a:off x="8274583" y="3721570"/>
              <a:ext cx="224711" cy="399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1437" fill="norm" stroke="1" extrusionOk="0">
                  <a:moveTo>
                    <a:pt x="21145" y="3386"/>
                  </a:moveTo>
                  <a:cubicBezTo>
                    <a:pt x="21347" y="2817"/>
                    <a:pt x="21549" y="2249"/>
                    <a:pt x="21347" y="1737"/>
                  </a:cubicBezTo>
                  <a:cubicBezTo>
                    <a:pt x="21145" y="1226"/>
                    <a:pt x="20540" y="771"/>
                    <a:pt x="18622" y="487"/>
                  </a:cubicBezTo>
                  <a:cubicBezTo>
                    <a:pt x="16704" y="202"/>
                    <a:pt x="13474" y="89"/>
                    <a:pt x="11355" y="32"/>
                  </a:cubicBezTo>
                  <a:cubicBezTo>
                    <a:pt x="9235" y="-25"/>
                    <a:pt x="8226" y="-25"/>
                    <a:pt x="7418" y="202"/>
                  </a:cubicBezTo>
                  <a:cubicBezTo>
                    <a:pt x="6611" y="430"/>
                    <a:pt x="6005" y="884"/>
                    <a:pt x="5500" y="2306"/>
                  </a:cubicBezTo>
                  <a:cubicBezTo>
                    <a:pt x="4996" y="3727"/>
                    <a:pt x="4592" y="6114"/>
                    <a:pt x="3785" y="8786"/>
                  </a:cubicBezTo>
                  <a:cubicBezTo>
                    <a:pt x="2977" y="11457"/>
                    <a:pt x="1766" y="14413"/>
                    <a:pt x="1059" y="16175"/>
                  </a:cubicBezTo>
                  <a:cubicBezTo>
                    <a:pt x="353" y="17937"/>
                    <a:pt x="151" y="18506"/>
                    <a:pt x="50" y="19131"/>
                  </a:cubicBezTo>
                  <a:cubicBezTo>
                    <a:pt x="-51" y="19756"/>
                    <a:pt x="-51" y="20438"/>
                    <a:pt x="555" y="20893"/>
                  </a:cubicBezTo>
                  <a:cubicBezTo>
                    <a:pt x="1160" y="21348"/>
                    <a:pt x="2371" y="21575"/>
                    <a:pt x="5702" y="21348"/>
                  </a:cubicBezTo>
                  <a:cubicBezTo>
                    <a:pt x="9033" y="21120"/>
                    <a:pt x="14484" y="20438"/>
                    <a:pt x="19934" y="197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7" name="Line"/>
            <p:cNvSpPr/>
            <p:nvPr/>
          </p:nvSpPr>
          <p:spPr>
            <a:xfrm>
              <a:off x="8280400" y="3943349"/>
              <a:ext cx="16510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108" y="17280"/>
                    <a:pt x="2215" y="12960"/>
                    <a:pt x="5815" y="9360"/>
                  </a:cubicBezTo>
                  <a:cubicBezTo>
                    <a:pt x="9415" y="5760"/>
                    <a:pt x="15508" y="28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8" name="Line"/>
            <p:cNvSpPr/>
            <p:nvPr/>
          </p:nvSpPr>
          <p:spPr>
            <a:xfrm>
              <a:off x="8532283" y="3719413"/>
              <a:ext cx="275167" cy="399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338" fill="norm" stroke="1" extrusionOk="0">
                  <a:moveTo>
                    <a:pt x="21435" y="1787"/>
                  </a:moveTo>
                  <a:cubicBezTo>
                    <a:pt x="19786" y="1108"/>
                    <a:pt x="18137" y="429"/>
                    <a:pt x="15994" y="147"/>
                  </a:cubicBezTo>
                  <a:cubicBezTo>
                    <a:pt x="13850" y="-136"/>
                    <a:pt x="11212" y="-23"/>
                    <a:pt x="9481" y="599"/>
                  </a:cubicBezTo>
                  <a:cubicBezTo>
                    <a:pt x="7750" y="1221"/>
                    <a:pt x="6925" y="2352"/>
                    <a:pt x="6101" y="4557"/>
                  </a:cubicBezTo>
                  <a:cubicBezTo>
                    <a:pt x="5276" y="6762"/>
                    <a:pt x="4452" y="10042"/>
                    <a:pt x="3462" y="12587"/>
                  </a:cubicBezTo>
                  <a:cubicBezTo>
                    <a:pt x="2473" y="15131"/>
                    <a:pt x="1319" y="16940"/>
                    <a:pt x="659" y="18184"/>
                  </a:cubicBezTo>
                  <a:cubicBezTo>
                    <a:pt x="0" y="19428"/>
                    <a:pt x="-165" y="20107"/>
                    <a:pt x="165" y="20616"/>
                  </a:cubicBezTo>
                  <a:cubicBezTo>
                    <a:pt x="495" y="21125"/>
                    <a:pt x="1319" y="21464"/>
                    <a:pt x="3545" y="21294"/>
                  </a:cubicBezTo>
                  <a:cubicBezTo>
                    <a:pt x="5771" y="21125"/>
                    <a:pt x="9398" y="20446"/>
                    <a:pt x="13026" y="197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9" name="Line"/>
            <p:cNvSpPr/>
            <p:nvPr/>
          </p:nvSpPr>
          <p:spPr>
            <a:xfrm>
              <a:off x="8832850" y="3803650"/>
              <a:ext cx="139700" cy="298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582" y="3983"/>
                    <a:pt x="9164" y="7966"/>
                    <a:pt x="12764" y="11566"/>
                  </a:cubicBezTo>
                  <a:cubicBezTo>
                    <a:pt x="16364" y="15166"/>
                    <a:pt x="18982" y="1838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0" name="Line"/>
            <p:cNvSpPr/>
            <p:nvPr/>
          </p:nvSpPr>
          <p:spPr>
            <a:xfrm>
              <a:off x="8836867" y="3790949"/>
              <a:ext cx="186484" cy="294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600" fill="norm" stroke="1" extrusionOk="0">
                  <a:moveTo>
                    <a:pt x="21382" y="0"/>
                  </a:moveTo>
                  <a:cubicBezTo>
                    <a:pt x="20169" y="0"/>
                    <a:pt x="18955" y="0"/>
                    <a:pt x="17013" y="1321"/>
                  </a:cubicBezTo>
                  <a:cubicBezTo>
                    <a:pt x="15072" y="2642"/>
                    <a:pt x="12402" y="5283"/>
                    <a:pt x="9490" y="8624"/>
                  </a:cubicBezTo>
                  <a:cubicBezTo>
                    <a:pt x="6578" y="11965"/>
                    <a:pt x="3422" y="16006"/>
                    <a:pt x="1724" y="18414"/>
                  </a:cubicBezTo>
                  <a:cubicBezTo>
                    <a:pt x="25" y="20823"/>
                    <a:pt x="-218" y="21600"/>
                    <a:pt x="146" y="21600"/>
                  </a:cubicBezTo>
                  <a:cubicBezTo>
                    <a:pt x="510" y="21600"/>
                    <a:pt x="1481" y="20823"/>
                    <a:pt x="2452" y="200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1" name="Line"/>
            <p:cNvSpPr/>
            <p:nvPr/>
          </p:nvSpPr>
          <p:spPr>
            <a:xfrm>
              <a:off x="9080500" y="3744493"/>
              <a:ext cx="128644" cy="376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4" h="21473" fill="norm" stroke="1" extrusionOk="0">
                  <a:moveTo>
                    <a:pt x="3135" y="1562"/>
                  </a:moveTo>
                  <a:cubicBezTo>
                    <a:pt x="6968" y="1080"/>
                    <a:pt x="10800" y="597"/>
                    <a:pt x="13935" y="295"/>
                  </a:cubicBezTo>
                  <a:cubicBezTo>
                    <a:pt x="17071" y="-6"/>
                    <a:pt x="19510" y="-127"/>
                    <a:pt x="20555" y="175"/>
                  </a:cubicBezTo>
                  <a:cubicBezTo>
                    <a:pt x="21600" y="476"/>
                    <a:pt x="21252" y="1200"/>
                    <a:pt x="20032" y="3252"/>
                  </a:cubicBezTo>
                  <a:cubicBezTo>
                    <a:pt x="18813" y="5303"/>
                    <a:pt x="16723" y="8682"/>
                    <a:pt x="15677" y="11337"/>
                  </a:cubicBezTo>
                  <a:cubicBezTo>
                    <a:pt x="14632" y="13991"/>
                    <a:pt x="14632" y="15922"/>
                    <a:pt x="14981" y="17189"/>
                  </a:cubicBezTo>
                  <a:cubicBezTo>
                    <a:pt x="15329" y="18456"/>
                    <a:pt x="16026" y="19060"/>
                    <a:pt x="16200" y="19663"/>
                  </a:cubicBezTo>
                  <a:cubicBezTo>
                    <a:pt x="16374" y="20266"/>
                    <a:pt x="16026" y="20870"/>
                    <a:pt x="14632" y="21171"/>
                  </a:cubicBezTo>
                  <a:cubicBezTo>
                    <a:pt x="13239" y="21473"/>
                    <a:pt x="10800" y="21473"/>
                    <a:pt x="8710" y="21473"/>
                  </a:cubicBezTo>
                  <a:cubicBezTo>
                    <a:pt x="6619" y="21473"/>
                    <a:pt x="4877" y="21473"/>
                    <a:pt x="3484" y="21171"/>
                  </a:cubicBezTo>
                  <a:cubicBezTo>
                    <a:pt x="2090" y="20870"/>
                    <a:pt x="1045" y="20266"/>
                    <a:pt x="0" y="196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2" name="Line"/>
            <p:cNvSpPr/>
            <p:nvPr/>
          </p:nvSpPr>
          <p:spPr>
            <a:xfrm>
              <a:off x="9442450" y="3886200"/>
              <a:ext cx="241300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926" y="2057"/>
                    <a:pt x="9853" y="4114"/>
                    <a:pt x="13453" y="7714"/>
                  </a:cubicBezTo>
                  <a:cubicBezTo>
                    <a:pt x="17053" y="11314"/>
                    <a:pt x="19326" y="1645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3" name="Line"/>
            <p:cNvSpPr/>
            <p:nvPr/>
          </p:nvSpPr>
          <p:spPr>
            <a:xfrm>
              <a:off x="9493250" y="4025900"/>
              <a:ext cx="15875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4" name="Line"/>
            <p:cNvSpPr/>
            <p:nvPr/>
          </p:nvSpPr>
          <p:spPr>
            <a:xfrm>
              <a:off x="9850551" y="3661099"/>
              <a:ext cx="134863" cy="35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3" h="21391" fill="norm" stroke="1" extrusionOk="0">
                  <a:moveTo>
                    <a:pt x="1727" y="6233"/>
                  </a:moveTo>
                  <a:cubicBezTo>
                    <a:pt x="730" y="4970"/>
                    <a:pt x="-267" y="3707"/>
                    <a:pt x="65" y="2570"/>
                  </a:cubicBezTo>
                  <a:cubicBezTo>
                    <a:pt x="398" y="1433"/>
                    <a:pt x="2059" y="423"/>
                    <a:pt x="4718" y="107"/>
                  </a:cubicBezTo>
                  <a:cubicBezTo>
                    <a:pt x="7376" y="-209"/>
                    <a:pt x="11031" y="170"/>
                    <a:pt x="14521" y="1307"/>
                  </a:cubicBezTo>
                  <a:cubicBezTo>
                    <a:pt x="18010" y="2444"/>
                    <a:pt x="21333" y="4338"/>
                    <a:pt x="21167" y="6359"/>
                  </a:cubicBezTo>
                  <a:cubicBezTo>
                    <a:pt x="21001" y="8380"/>
                    <a:pt x="17345" y="10528"/>
                    <a:pt x="14188" y="12107"/>
                  </a:cubicBezTo>
                  <a:cubicBezTo>
                    <a:pt x="11031" y="13686"/>
                    <a:pt x="8373" y="14696"/>
                    <a:pt x="6545" y="15454"/>
                  </a:cubicBezTo>
                  <a:cubicBezTo>
                    <a:pt x="4718" y="16212"/>
                    <a:pt x="3721" y="16717"/>
                    <a:pt x="4551" y="17223"/>
                  </a:cubicBezTo>
                  <a:cubicBezTo>
                    <a:pt x="5382" y="17728"/>
                    <a:pt x="8041" y="18233"/>
                    <a:pt x="9702" y="18928"/>
                  </a:cubicBezTo>
                  <a:cubicBezTo>
                    <a:pt x="11364" y="19623"/>
                    <a:pt x="12028" y="20507"/>
                    <a:pt x="12693" y="213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5" name="Line"/>
            <p:cNvSpPr/>
            <p:nvPr/>
          </p:nvSpPr>
          <p:spPr>
            <a:xfrm>
              <a:off x="9874250" y="4197350"/>
              <a:ext cx="190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6" name="Line"/>
            <p:cNvSpPr/>
            <p:nvPr/>
          </p:nvSpPr>
          <p:spPr>
            <a:xfrm>
              <a:off x="8278283" y="4308199"/>
              <a:ext cx="649818" cy="16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01" fill="norm" stroke="1" extrusionOk="0">
                  <a:moveTo>
                    <a:pt x="704" y="12501"/>
                  </a:moveTo>
                  <a:cubicBezTo>
                    <a:pt x="352" y="12501"/>
                    <a:pt x="0" y="12501"/>
                    <a:pt x="0" y="12501"/>
                  </a:cubicBezTo>
                  <a:cubicBezTo>
                    <a:pt x="0" y="12501"/>
                    <a:pt x="352" y="12501"/>
                    <a:pt x="1900" y="9801"/>
                  </a:cubicBezTo>
                  <a:cubicBezTo>
                    <a:pt x="3448" y="7101"/>
                    <a:pt x="6192" y="1701"/>
                    <a:pt x="9041" y="351"/>
                  </a:cubicBezTo>
                  <a:cubicBezTo>
                    <a:pt x="11891" y="-999"/>
                    <a:pt x="14846" y="1701"/>
                    <a:pt x="16956" y="5751"/>
                  </a:cubicBezTo>
                  <a:cubicBezTo>
                    <a:pt x="19067" y="9801"/>
                    <a:pt x="20334" y="15201"/>
                    <a:pt x="21600" y="206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7" name="Line"/>
            <p:cNvSpPr/>
            <p:nvPr/>
          </p:nvSpPr>
          <p:spPr>
            <a:xfrm>
              <a:off x="8369300" y="4409016"/>
              <a:ext cx="412750" cy="4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431" y="10800"/>
                    <a:pt x="8862" y="0"/>
                    <a:pt x="12462" y="0"/>
                  </a:cubicBezTo>
                  <a:cubicBezTo>
                    <a:pt x="16062" y="0"/>
                    <a:pt x="18831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8" name="Line"/>
            <p:cNvSpPr/>
            <p:nvPr/>
          </p:nvSpPr>
          <p:spPr>
            <a:xfrm>
              <a:off x="8540750" y="4726851"/>
              <a:ext cx="450850" cy="353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9" fill="norm" stroke="1" extrusionOk="0">
                  <a:moveTo>
                    <a:pt x="0" y="21199"/>
                  </a:moveTo>
                  <a:cubicBezTo>
                    <a:pt x="101" y="20564"/>
                    <a:pt x="203" y="19928"/>
                    <a:pt x="862" y="18912"/>
                  </a:cubicBezTo>
                  <a:cubicBezTo>
                    <a:pt x="1521" y="17895"/>
                    <a:pt x="2738" y="16498"/>
                    <a:pt x="3854" y="14465"/>
                  </a:cubicBezTo>
                  <a:cubicBezTo>
                    <a:pt x="4969" y="12432"/>
                    <a:pt x="5983" y="9764"/>
                    <a:pt x="6642" y="8048"/>
                  </a:cubicBezTo>
                  <a:cubicBezTo>
                    <a:pt x="7301" y="6333"/>
                    <a:pt x="7606" y="5571"/>
                    <a:pt x="7910" y="4237"/>
                  </a:cubicBezTo>
                  <a:cubicBezTo>
                    <a:pt x="8214" y="2903"/>
                    <a:pt x="8518" y="997"/>
                    <a:pt x="8468" y="298"/>
                  </a:cubicBezTo>
                  <a:cubicBezTo>
                    <a:pt x="8417" y="-401"/>
                    <a:pt x="8011" y="107"/>
                    <a:pt x="7504" y="2077"/>
                  </a:cubicBezTo>
                  <a:cubicBezTo>
                    <a:pt x="6997" y="4046"/>
                    <a:pt x="6389" y="7477"/>
                    <a:pt x="6085" y="10399"/>
                  </a:cubicBezTo>
                  <a:cubicBezTo>
                    <a:pt x="5780" y="13321"/>
                    <a:pt x="5780" y="15735"/>
                    <a:pt x="5932" y="17324"/>
                  </a:cubicBezTo>
                  <a:cubicBezTo>
                    <a:pt x="6085" y="18912"/>
                    <a:pt x="6389" y="19674"/>
                    <a:pt x="6946" y="20119"/>
                  </a:cubicBezTo>
                  <a:cubicBezTo>
                    <a:pt x="7504" y="20564"/>
                    <a:pt x="8315" y="20691"/>
                    <a:pt x="9482" y="19928"/>
                  </a:cubicBezTo>
                  <a:cubicBezTo>
                    <a:pt x="10648" y="19166"/>
                    <a:pt x="12169" y="17514"/>
                    <a:pt x="13690" y="15481"/>
                  </a:cubicBezTo>
                  <a:cubicBezTo>
                    <a:pt x="15211" y="13448"/>
                    <a:pt x="16732" y="11034"/>
                    <a:pt x="17645" y="9446"/>
                  </a:cubicBezTo>
                  <a:cubicBezTo>
                    <a:pt x="18558" y="7858"/>
                    <a:pt x="18862" y="7095"/>
                    <a:pt x="19065" y="6270"/>
                  </a:cubicBezTo>
                  <a:cubicBezTo>
                    <a:pt x="19268" y="5444"/>
                    <a:pt x="19369" y="4554"/>
                    <a:pt x="19166" y="4300"/>
                  </a:cubicBezTo>
                  <a:cubicBezTo>
                    <a:pt x="18963" y="4046"/>
                    <a:pt x="18456" y="4427"/>
                    <a:pt x="17949" y="5253"/>
                  </a:cubicBezTo>
                  <a:cubicBezTo>
                    <a:pt x="17442" y="6079"/>
                    <a:pt x="16935" y="7350"/>
                    <a:pt x="17037" y="9192"/>
                  </a:cubicBezTo>
                  <a:cubicBezTo>
                    <a:pt x="17138" y="11034"/>
                    <a:pt x="17848" y="13448"/>
                    <a:pt x="18710" y="14973"/>
                  </a:cubicBezTo>
                  <a:cubicBezTo>
                    <a:pt x="19572" y="16498"/>
                    <a:pt x="20586" y="17133"/>
                    <a:pt x="21600" y="177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9" name="Line"/>
            <p:cNvSpPr/>
            <p:nvPr/>
          </p:nvSpPr>
          <p:spPr>
            <a:xfrm>
              <a:off x="8686800" y="4506055"/>
              <a:ext cx="247650" cy="192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2" fill="norm" stroke="1" extrusionOk="0">
                  <a:moveTo>
                    <a:pt x="0" y="16472"/>
                  </a:moveTo>
                  <a:cubicBezTo>
                    <a:pt x="923" y="16706"/>
                    <a:pt x="1846" y="16941"/>
                    <a:pt x="3877" y="15063"/>
                  </a:cubicBezTo>
                  <a:cubicBezTo>
                    <a:pt x="5908" y="13185"/>
                    <a:pt x="9046" y="9193"/>
                    <a:pt x="10800" y="6611"/>
                  </a:cubicBezTo>
                  <a:cubicBezTo>
                    <a:pt x="12554" y="4028"/>
                    <a:pt x="12923" y="2854"/>
                    <a:pt x="13385" y="1798"/>
                  </a:cubicBezTo>
                  <a:cubicBezTo>
                    <a:pt x="13846" y="741"/>
                    <a:pt x="14400" y="-198"/>
                    <a:pt x="14862" y="37"/>
                  </a:cubicBezTo>
                  <a:cubicBezTo>
                    <a:pt x="15323" y="272"/>
                    <a:pt x="15692" y="1680"/>
                    <a:pt x="16523" y="4967"/>
                  </a:cubicBezTo>
                  <a:cubicBezTo>
                    <a:pt x="17354" y="8254"/>
                    <a:pt x="18646" y="13419"/>
                    <a:pt x="19569" y="16472"/>
                  </a:cubicBezTo>
                  <a:cubicBezTo>
                    <a:pt x="20492" y="19524"/>
                    <a:pt x="21046" y="20463"/>
                    <a:pt x="21600" y="214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0" name="Line"/>
            <p:cNvSpPr/>
            <p:nvPr/>
          </p:nvSpPr>
          <p:spPr>
            <a:xfrm>
              <a:off x="806450" y="5876872"/>
              <a:ext cx="476250" cy="366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6" fill="norm" stroke="1" extrusionOk="0">
                  <a:moveTo>
                    <a:pt x="0" y="21054"/>
                  </a:moveTo>
                  <a:cubicBezTo>
                    <a:pt x="480" y="21054"/>
                    <a:pt x="960" y="21054"/>
                    <a:pt x="1488" y="20444"/>
                  </a:cubicBezTo>
                  <a:cubicBezTo>
                    <a:pt x="2016" y="19834"/>
                    <a:pt x="2592" y="18613"/>
                    <a:pt x="3312" y="16111"/>
                  </a:cubicBezTo>
                  <a:cubicBezTo>
                    <a:pt x="4032" y="13610"/>
                    <a:pt x="4896" y="9827"/>
                    <a:pt x="5424" y="7264"/>
                  </a:cubicBezTo>
                  <a:cubicBezTo>
                    <a:pt x="5952" y="4701"/>
                    <a:pt x="6144" y="3359"/>
                    <a:pt x="6288" y="2200"/>
                  </a:cubicBezTo>
                  <a:cubicBezTo>
                    <a:pt x="6432" y="1040"/>
                    <a:pt x="6528" y="64"/>
                    <a:pt x="6576" y="3"/>
                  </a:cubicBezTo>
                  <a:cubicBezTo>
                    <a:pt x="6624" y="-58"/>
                    <a:pt x="6624" y="796"/>
                    <a:pt x="6480" y="3359"/>
                  </a:cubicBezTo>
                  <a:cubicBezTo>
                    <a:pt x="6336" y="5922"/>
                    <a:pt x="6048" y="10193"/>
                    <a:pt x="6240" y="13427"/>
                  </a:cubicBezTo>
                  <a:cubicBezTo>
                    <a:pt x="6432" y="16661"/>
                    <a:pt x="7104" y="18857"/>
                    <a:pt x="7968" y="20078"/>
                  </a:cubicBezTo>
                  <a:cubicBezTo>
                    <a:pt x="8832" y="21298"/>
                    <a:pt x="9888" y="21542"/>
                    <a:pt x="11088" y="20505"/>
                  </a:cubicBezTo>
                  <a:cubicBezTo>
                    <a:pt x="12288" y="19467"/>
                    <a:pt x="13632" y="17149"/>
                    <a:pt x="14688" y="14098"/>
                  </a:cubicBezTo>
                  <a:cubicBezTo>
                    <a:pt x="15744" y="11047"/>
                    <a:pt x="16512" y="7264"/>
                    <a:pt x="16896" y="4823"/>
                  </a:cubicBezTo>
                  <a:cubicBezTo>
                    <a:pt x="17280" y="2383"/>
                    <a:pt x="17280" y="1284"/>
                    <a:pt x="17232" y="1101"/>
                  </a:cubicBezTo>
                  <a:cubicBezTo>
                    <a:pt x="17184" y="918"/>
                    <a:pt x="17088" y="1650"/>
                    <a:pt x="17328" y="3603"/>
                  </a:cubicBezTo>
                  <a:cubicBezTo>
                    <a:pt x="17568" y="5556"/>
                    <a:pt x="18144" y="8728"/>
                    <a:pt x="18912" y="10620"/>
                  </a:cubicBezTo>
                  <a:cubicBezTo>
                    <a:pt x="19680" y="12511"/>
                    <a:pt x="20640" y="13122"/>
                    <a:pt x="21600" y="137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1" name="Line"/>
            <p:cNvSpPr/>
            <p:nvPr/>
          </p:nvSpPr>
          <p:spPr>
            <a:xfrm>
              <a:off x="984250" y="5559335"/>
              <a:ext cx="215900" cy="212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2" fill="norm" stroke="1" extrusionOk="0">
                  <a:moveTo>
                    <a:pt x="0" y="21502"/>
                  </a:moveTo>
                  <a:cubicBezTo>
                    <a:pt x="2118" y="15942"/>
                    <a:pt x="4235" y="10381"/>
                    <a:pt x="5506" y="7066"/>
                  </a:cubicBezTo>
                  <a:cubicBezTo>
                    <a:pt x="6776" y="3752"/>
                    <a:pt x="7200" y="2682"/>
                    <a:pt x="7835" y="1720"/>
                  </a:cubicBezTo>
                  <a:cubicBezTo>
                    <a:pt x="8471" y="757"/>
                    <a:pt x="9318" y="-98"/>
                    <a:pt x="10059" y="9"/>
                  </a:cubicBezTo>
                  <a:cubicBezTo>
                    <a:pt x="10800" y="116"/>
                    <a:pt x="11435" y="1185"/>
                    <a:pt x="13024" y="4500"/>
                  </a:cubicBezTo>
                  <a:cubicBezTo>
                    <a:pt x="14612" y="7815"/>
                    <a:pt x="17153" y="13375"/>
                    <a:pt x="18741" y="16583"/>
                  </a:cubicBezTo>
                  <a:cubicBezTo>
                    <a:pt x="20329" y="19791"/>
                    <a:pt x="20965" y="20647"/>
                    <a:pt x="21600" y="215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2" name="Line"/>
            <p:cNvSpPr/>
            <p:nvPr/>
          </p:nvSpPr>
          <p:spPr>
            <a:xfrm>
              <a:off x="1530350" y="5953035"/>
              <a:ext cx="146050" cy="22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2" fill="norm" stroke="1" extrusionOk="0">
                  <a:moveTo>
                    <a:pt x="0" y="20702"/>
                  </a:moveTo>
                  <a:cubicBezTo>
                    <a:pt x="4383" y="10884"/>
                    <a:pt x="8765" y="1066"/>
                    <a:pt x="12365" y="84"/>
                  </a:cubicBezTo>
                  <a:cubicBezTo>
                    <a:pt x="15965" y="-898"/>
                    <a:pt x="18783" y="6957"/>
                    <a:pt x="21600" y="148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3" name="Line"/>
            <p:cNvSpPr/>
            <p:nvPr/>
          </p:nvSpPr>
          <p:spPr>
            <a:xfrm>
              <a:off x="1530350" y="6102350"/>
              <a:ext cx="14605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4" name="Line"/>
            <p:cNvSpPr/>
            <p:nvPr/>
          </p:nvSpPr>
          <p:spPr>
            <a:xfrm>
              <a:off x="9817099" y="897295"/>
              <a:ext cx="1353681" cy="1620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509" fill="norm" stroke="1" extrusionOk="0">
                  <a:moveTo>
                    <a:pt x="15795" y="2249"/>
                  </a:moveTo>
                  <a:cubicBezTo>
                    <a:pt x="15660" y="1800"/>
                    <a:pt x="15525" y="1350"/>
                    <a:pt x="15221" y="985"/>
                  </a:cubicBezTo>
                  <a:cubicBezTo>
                    <a:pt x="14917" y="620"/>
                    <a:pt x="14445" y="339"/>
                    <a:pt x="13702" y="171"/>
                  </a:cubicBezTo>
                  <a:cubicBezTo>
                    <a:pt x="12960" y="2"/>
                    <a:pt x="11948" y="-54"/>
                    <a:pt x="10952" y="58"/>
                  </a:cubicBezTo>
                  <a:cubicBezTo>
                    <a:pt x="9956" y="171"/>
                    <a:pt x="8978" y="452"/>
                    <a:pt x="8049" y="845"/>
                  </a:cubicBezTo>
                  <a:cubicBezTo>
                    <a:pt x="7121" y="1238"/>
                    <a:pt x="6244" y="1744"/>
                    <a:pt x="5501" y="2319"/>
                  </a:cubicBezTo>
                  <a:cubicBezTo>
                    <a:pt x="4759" y="2895"/>
                    <a:pt x="4151" y="3541"/>
                    <a:pt x="3510" y="4342"/>
                  </a:cubicBezTo>
                  <a:cubicBezTo>
                    <a:pt x="2869" y="5142"/>
                    <a:pt x="2194" y="6097"/>
                    <a:pt x="1637" y="7052"/>
                  </a:cubicBezTo>
                  <a:cubicBezTo>
                    <a:pt x="1080" y="8007"/>
                    <a:pt x="641" y="8962"/>
                    <a:pt x="371" y="9931"/>
                  </a:cubicBezTo>
                  <a:cubicBezTo>
                    <a:pt x="101" y="10900"/>
                    <a:pt x="0" y="11884"/>
                    <a:pt x="0" y="12796"/>
                  </a:cubicBezTo>
                  <a:cubicBezTo>
                    <a:pt x="0" y="13709"/>
                    <a:pt x="101" y="14552"/>
                    <a:pt x="388" y="15409"/>
                  </a:cubicBezTo>
                  <a:cubicBezTo>
                    <a:pt x="675" y="16265"/>
                    <a:pt x="1148" y="17136"/>
                    <a:pt x="1839" y="17838"/>
                  </a:cubicBezTo>
                  <a:cubicBezTo>
                    <a:pt x="2531" y="18541"/>
                    <a:pt x="3443" y="19074"/>
                    <a:pt x="4455" y="19538"/>
                  </a:cubicBezTo>
                  <a:cubicBezTo>
                    <a:pt x="5468" y="20001"/>
                    <a:pt x="6581" y="20394"/>
                    <a:pt x="7678" y="20760"/>
                  </a:cubicBezTo>
                  <a:cubicBezTo>
                    <a:pt x="8775" y="21125"/>
                    <a:pt x="9855" y="21462"/>
                    <a:pt x="10868" y="21504"/>
                  </a:cubicBezTo>
                  <a:cubicBezTo>
                    <a:pt x="11880" y="21546"/>
                    <a:pt x="12825" y="21293"/>
                    <a:pt x="13669" y="20830"/>
                  </a:cubicBezTo>
                  <a:cubicBezTo>
                    <a:pt x="14512" y="20366"/>
                    <a:pt x="15255" y="19692"/>
                    <a:pt x="15998" y="18906"/>
                  </a:cubicBezTo>
                  <a:cubicBezTo>
                    <a:pt x="16740" y="18119"/>
                    <a:pt x="17483" y="17220"/>
                    <a:pt x="18124" y="16279"/>
                  </a:cubicBezTo>
                  <a:cubicBezTo>
                    <a:pt x="18765" y="15338"/>
                    <a:pt x="19305" y="14355"/>
                    <a:pt x="19794" y="13302"/>
                  </a:cubicBezTo>
                  <a:cubicBezTo>
                    <a:pt x="20284" y="12249"/>
                    <a:pt x="20723" y="11125"/>
                    <a:pt x="21043" y="10030"/>
                  </a:cubicBezTo>
                  <a:cubicBezTo>
                    <a:pt x="21364" y="8934"/>
                    <a:pt x="21566" y="7867"/>
                    <a:pt x="21583" y="6884"/>
                  </a:cubicBezTo>
                  <a:cubicBezTo>
                    <a:pt x="21600" y="5901"/>
                    <a:pt x="21431" y="5002"/>
                    <a:pt x="20807" y="4300"/>
                  </a:cubicBezTo>
                  <a:cubicBezTo>
                    <a:pt x="20182" y="3597"/>
                    <a:pt x="19103" y="3092"/>
                    <a:pt x="17786" y="2783"/>
                  </a:cubicBezTo>
                  <a:cubicBezTo>
                    <a:pt x="16470" y="2474"/>
                    <a:pt x="14917" y="2362"/>
                    <a:pt x="13652" y="2362"/>
                  </a:cubicBezTo>
                  <a:cubicBezTo>
                    <a:pt x="12386" y="2362"/>
                    <a:pt x="11408" y="2474"/>
                    <a:pt x="10429" y="25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5" name="Line"/>
            <p:cNvSpPr/>
            <p:nvPr/>
          </p:nvSpPr>
          <p:spPr>
            <a:xfrm>
              <a:off x="2165350" y="5710371"/>
              <a:ext cx="222250" cy="2776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7" fill="norm" stroke="1" extrusionOk="0">
                  <a:moveTo>
                    <a:pt x="0" y="5267"/>
                  </a:moveTo>
                  <a:cubicBezTo>
                    <a:pt x="0" y="4122"/>
                    <a:pt x="0" y="2976"/>
                    <a:pt x="1543" y="1994"/>
                  </a:cubicBezTo>
                  <a:cubicBezTo>
                    <a:pt x="3086" y="1012"/>
                    <a:pt x="6171" y="194"/>
                    <a:pt x="8640" y="31"/>
                  </a:cubicBezTo>
                  <a:cubicBezTo>
                    <a:pt x="11109" y="-133"/>
                    <a:pt x="12960" y="358"/>
                    <a:pt x="13989" y="1585"/>
                  </a:cubicBezTo>
                  <a:cubicBezTo>
                    <a:pt x="15017" y="2812"/>
                    <a:pt x="15223" y="4776"/>
                    <a:pt x="13269" y="7476"/>
                  </a:cubicBezTo>
                  <a:cubicBezTo>
                    <a:pt x="11314" y="10176"/>
                    <a:pt x="7200" y="13612"/>
                    <a:pt x="4629" y="15576"/>
                  </a:cubicBezTo>
                  <a:cubicBezTo>
                    <a:pt x="2057" y="17540"/>
                    <a:pt x="1029" y="18031"/>
                    <a:pt x="1029" y="18522"/>
                  </a:cubicBezTo>
                  <a:cubicBezTo>
                    <a:pt x="1029" y="19012"/>
                    <a:pt x="2057" y="19503"/>
                    <a:pt x="4937" y="19585"/>
                  </a:cubicBezTo>
                  <a:cubicBezTo>
                    <a:pt x="7817" y="19667"/>
                    <a:pt x="12549" y="19340"/>
                    <a:pt x="15531" y="19176"/>
                  </a:cubicBezTo>
                  <a:cubicBezTo>
                    <a:pt x="18514" y="19012"/>
                    <a:pt x="19749" y="19012"/>
                    <a:pt x="20469" y="19422"/>
                  </a:cubicBezTo>
                  <a:cubicBezTo>
                    <a:pt x="21189" y="19831"/>
                    <a:pt x="21394" y="20649"/>
                    <a:pt x="21600" y="214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6" name="Line"/>
            <p:cNvSpPr/>
            <p:nvPr/>
          </p:nvSpPr>
          <p:spPr>
            <a:xfrm>
              <a:off x="2082800" y="6147650"/>
              <a:ext cx="330200" cy="37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8" fill="norm" stroke="1" extrusionOk="0">
                  <a:moveTo>
                    <a:pt x="0" y="21118"/>
                  </a:moveTo>
                  <a:cubicBezTo>
                    <a:pt x="5400" y="13918"/>
                    <a:pt x="10800" y="6718"/>
                    <a:pt x="13915" y="3118"/>
                  </a:cubicBezTo>
                  <a:cubicBezTo>
                    <a:pt x="17031" y="-482"/>
                    <a:pt x="17862" y="-482"/>
                    <a:pt x="18762" y="718"/>
                  </a:cubicBezTo>
                  <a:cubicBezTo>
                    <a:pt x="19662" y="1918"/>
                    <a:pt x="20631" y="4318"/>
                    <a:pt x="21115" y="6118"/>
                  </a:cubicBezTo>
                  <a:cubicBezTo>
                    <a:pt x="21600" y="7918"/>
                    <a:pt x="21600" y="9118"/>
                    <a:pt x="21600" y="103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7" name="Line"/>
            <p:cNvSpPr/>
            <p:nvPr/>
          </p:nvSpPr>
          <p:spPr>
            <a:xfrm>
              <a:off x="2156554" y="6251802"/>
              <a:ext cx="124087" cy="216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9" h="21253" fill="norm" stroke="1" extrusionOk="0">
                  <a:moveTo>
                    <a:pt x="2534" y="4651"/>
                  </a:moveTo>
                  <a:cubicBezTo>
                    <a:pt x="1117" y="3820"/>
                    <a:pt x="-299" y="2989"/>
                    <a:pt x="55" y="2262"/>
                  </a:cubicBezTo>
                  <a:cubicBezTo>
                    <a:pt x="409" y="1536"/>
                    <a:pt x="2534" y="912"/>
                    <a:pt x="5544" y="497"/>
                  </a:cubicBezTo>
                  <a:cubicBezTo>
                    <a:pt x="8553" y="82"/>
                    <a:pt x="12449" y="-126"/>
                    <a:pt x="15104" y="82"/>
                  </a:cubicBezTo>
                  <a:cubicBezTo>
                    <a:pt x="17760" y="289"/>
                    <a:pt x="19176" y="912"/>
                    <a:pt x="19531" y="1743"/>
                  </a:cubicBezTo>
                  <a:cubicBezTo>
                    <a:pt x="19885" y="2574"/>
                    <a:pt x="19176" y="3612"/>
                    <a:pt x="17937" y="4339"/>
                  </a:cubicBezTo>
                  <a:cubicBezTo>
                    <a:pt x="16698" y="5066"/>
                    <a:pt x="14927" y="5482"/>
                    <a:pt x="13157" y="5897"/>
                  </a:cubicBezTo>
                  <a:cubicBezTo>
                    <a:pt x="11386" y="6312"/>
                    <a:pt x="9616" y="6728"/>
                    <a:pt x="9262" y="7455"/>
                  </a:cubicBezTo>
                  <a:cubicBezTo>
                    <a:pt x="8908" y="8182"/>
                    <a:pt x="9970" y="9220"/>
                    <a:pt x="12094" y="10466"/>
                  </a:cubicBezTo>
                  <a:cubicBezTo>
                    <a:pt x="14219" y="11712"/>
                    <a:pt x="17406" y="13166"/>
                    <a:pt x="19176" y="14412"/>
                  </a:cubicBezTo>
                  <a:cubicBezTo>
                    <a:pt x="20947" y="15659"/>
                    <a:pt x="21301" y="16697"/>
                    <a:pt x="19885" y="17839"/>
                  </a:cubicBezTo>
                  <a:cubicBezTo>
                    <a:pt x="18468" y="18982"/>
                    <a:pt x="15281" y="20228"/>
                    <a:pt x="12803" y="20851"/>
                  </a:cubicBezTo>
                  <a:cubicBezTo>
                    <a:pt x="10324" y="21474"/>
                    <a:pt x="8553" y="21474"/>
                    <a:pt x="7314" y="20124"/>
                  </a:cubicBezTo>
                  <a:cubicBezTo>
                    <a:pt x="6075" y="18774"/>
                    <a:pt x="5367" y="16074"/>
                    <a:pt x="4658" y="133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8" name="Line"/>
            <p:cNvSpPr/>
            <p:nvPr/>
          </p:nvSpPr>
          <p:spPr>
            <a:xfrm>
              <a:off x="2635250" y="6184900"/>
              <a:ext cx="63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9" name="Line"/>
            <p:cNvSpPr/>
            <p:nvPr/>
          </p:nvSpPr>
          <p:spPr>
            <a:xfrm>
              <a:off x="2795719" y="5829300"/>
              <a:ext cx="137981" cy="246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1474" fill="norm" stroke="1" extrusionOk="0">
                  <a:moveTo>
                    <a:pt x="16425" y="0"/>
                  </a:moveTo>
                  <a:cubicBezTo>
                    <a:pt x="15116" y="3138"/>
                    <a:pt x="13807" y="6277"/>
                    <a:pt x="11352" y="9415"/>
                  </a:cubicBezTo>
                  <a:cubicBezTo>
                    <a:pt x="8898" y="12554"/>
                    <a:pt x="5298" y="15692"/>
                    <a:pt x="3007" y="17723"/>
                  </a:cubicBezTo>
                  <a:cubicBezTo>
                    <a:pt x="716" y="19754"/>
                    <a:pt x="-266" y="20677"/>
                    <a:pt x="61" y="21138"/>
                  </a:cubicBezTo>
                  <a:cubicBezTo>
                    <a:pt x="389" y="21600"/>
                    <a:pt x="2025" y="21600"/>
                    <a:pt x="5789" y="21046"/>
                  </a:cubicBezTo>
                  <a:cubicBezTo>
                    <a:pt x="9552" y="20492"/>
                    <a:pt x="15443" y="19385"/>
                    <a:pt x="21334" y="182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0" name="Line"/>
            <p:cNvSpPr/>
            <p:nvPr/>
          </p:nvSpPr>
          <p:spPr>
            <a:xfrm>
              <a:off x="2925233" y="6013450"/>
              <a:ext cx="40218" cy="17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0" h="21600" fill="norm" stroke="1" extrusionOk="0">
                  <a:moveTo>
                    <a:pt x="20520" y="0"/>
                  </a:moveTo>
                  <a:cubicBezTo>
                    <a:pt x="12960" y="4371"/>
                    <a:pt x="5400" y="8743"/>
                    <a:pt x="2160" y="12343"/>
                  </a:cubicBezTo>
                  <a:cubicBezTo>
                    <a:pt x="-1080" y="15943"/>
                    <a:pt x="0" y="18771"/>
                    <a:pt x="108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1" name="Line"/>
            <p:cNvSpPr/>
            <p:nvPr/>
          </p:nvSpPr>
          <p:spPr>
            <a:xfrm>
              <a:off x="3397250" y="6172200"/>
              <a:ext cx="19050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4800" y="21600"/>
                    <a:pt x="9600" y="21600"/>
                    <a:pt x="13200" y="0"/>
                  </a:cubicBezTo>
                  <a:cubicBezTo>
                    <a:pt x="16800" y="21600"/>
                    <a:pt x="192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2" name="Line"/>
            <p:cNvSpPr/>
            <p:nvPr/>
          </p:nvSpPr>
          <p:spPr>
            <a:xfrm>
              <a:off x="3513880" y="6108700"/>
              <a:ext cx="29421" cy="190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5040"/>
                    <a:pt x="2735" y="10080"/>
                    <a:pt x="575" y="13680"/>
                  </a:cubicBezTo>
                  <a:cubicBezTo>
                    <a:pt x="-1585" y="17280"/>
                    <a:pt x="2735" y="19440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3" name="Line"/>
            <p:cNvSpPr/>
            <p:nvPr/>
          </p:nvSpPr>
          <p:spPr>
            <a:xfrm>
              <a:off x="3880213" y="5956300"/>
              <a:ext cx="31388" cy="215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20018" y="0"/>
                  </a:moveTo>
                  <a:cubicBezTo>
                    <a:pt x="11918" y="4024"/>
                    <a:pt x="3818" y="8047"/>
                    <a:pt x="1118" y="11647"/>
                  </a:cubicBezTo>
                  <a:cubicBezTo>
                    <a:pt x="-1582" y="15247"/>
                    <a:pt x="1118" y="18424"/>
                    <a:pt x="381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4" name="Line"/>
            <p:cNvSpPr/>
            <p:nvPr/>
          </p:nvSpPr>
          <p:spPr>
            <a:xfrm>
              <a:off x="3765550" y="6242050"/>
              <a:ext cx="16510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5" name="Line"/>
            <p:cNvSpPr/>
            <p:nvPr/>
          </p:nvSpPr>
          <p:spPr>
            <a:xfrm>
              <a:off x="3822700" y="6374836"/>
              <a:ext cx="115420" cy="143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0889" fill="norm" stroke="1" extrusionOk="0">
                  <a:moveTo>
                    <a:pt x="0" y="1008"/>
                  </a:moveTo>
                  <a:cubicBezTo>
                    <a:pt x="1929" y="391"/>
                    <a:pt x="3857" y="-226"/>
                    <a:pt x="5400" y="83"/>
                  </a:cubicBezTo>
                  <a:cubicBezTo>
                    <a:pt x="6943" y="391"/>
                    <a:pt x="8100" y="1625"/>
                    <a:pt x="8100" y="3168"/>
                  </a:cubicBezTo>
                  <a:cubicBezTo>
                    <a:pt x="8100" y="4711"/>
                    <a:pt x="6943" y="6563"/>
                    <a:pt x="7521" y="7797"/>
                  </a:cubicBezTo>
                  <a:cubicBezTo>
                    <a:pt x="8100" y="9031"/>
                    <a:pt x="10414" y="9648"/>
                    <a:pt x="12536" y="10111"/>
                  </a:cubicBezTo>
                  <a:cubicBezTo>
                    <a:pt x="14657" y="10574"/>
                    <a:pt x="16586" y="10883"/>
                    <a:pt x="18321" y="11654"/>
                  </a:cubicBezTo>
                  <a:cubicBezTo>
                    <a:pt x="20057" y="12425"/>
                    <a:pt x="21600" y="13660"/>
                    <a:pt x="20829" y="15511"/>
                  </a:cubicBezTo>
                  <a:cubicBezTo>
                    <a:pt x="20057" y="17363"/>
                    <a:pt x="16971" y="19831"/>
                    <a:pt x="13500" y="20603"/>
                  </a:cubicBezTo>
                  <a:cubicBezTo>
                    <a:pt x="10029" y="21374"/>
                    <a:pt x="6171" y="20448"/>
                    <a:pt x="2314" y="195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6" name="Line"/>
            <p:cNvSpPr/>
            <p:nvPr/>
          </p:nvSpPr>
          <p:spPr>
            <a:xfrm>
              <a:off x="4184650" y="6216650"/>
              <a:ext cx="317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7" name="Line"/>
            <p:cNvSpPr/>
            <p:nvPr/>
          </p:nvSpPr>
          <p:spPr>
            <a:xfrm>
              <a:off x="4311650" y="5978435"/>
              <a:ext cx="177800" cy="206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9" fill="norm" stroke="1" extrusionOk="0">
                  <a:moveTo>
                    <a:pt x="0" y="1662"/>
                  </a:moveTo>
                  <a:cubicBezTo>
                    <a:pt x="1286" y="781"/>
                    <a:pt x="2571" y="-101"/>
                    <a:pt x="4243" y="9"/>
                  </a:cubicBezTo>
                  <a:cubicBezTo>
                    <a:pt x="5914" y="119"/>
                    <a:pt x="7971" y="1221"/>
                    <a:pt x="9386" y="2875"/>
                  </a:cubicBezTo>
                  <a:cubicBezTo>
                    <a:pt x="10800" y="4528"/>
                    <a:pt x="11571" y="6732"/>
                    <a:pt x="11314" y="8826"/>
                  </a:cubicBezTo>
                  <a:cubicBezTo>
                    <a:pt x="11057" y="10919"/>
                    <a:pt x="9771" y="12903"/>
                    <a:pt x="8357" y="14336"/>
                  </a:cubicBezTo>
                  <a:cubicBezTo>
                    <a:pt x="6943" y="15768"/>
                    <a:pt x="5400" y="16650"/>
                    <a:pt x="4371" y="17642"/>
                  </a:cubicBezTo>
                  <a:cubicBezTo>
                    <a:pt x="3343" y="18634"/>
                    <a:pt x="2829" y="19736"/>
                    <a:pt x="3857" y="20287"/>
                  </a:cubicBezTo>
                  <a:cubicBezTo>
                    <a:pt x="4886" y="20838"/>
                    <a:pt x="7457" y="20838"/>
                    <a:pt x="10671" y="20948"/>
                  </a:cubicBezTo>
                  <a:cubicBezTo>
                    <a:pt x="13886" y="21058"/>
                    <a:pt x="17743" y="21279"/>
                    <a:pt x="21600" y="214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8" name="Line"/>
            <p:cNvSpPr/>
            <p:nvPr/>
          </p:nvSpPr>
          <p:spPr>
            <a:xfrm>
              <a:off x="4933950" y="6055454"/>
              <a:ext cx="158750" cy="27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3168" y="11040"/>
                    <a:pt x="6336" y="1783"/>
                    <a:pt x="9936" y="240"/>
                  </a:cubicBezTo>
                  <a:cubicBezTo>
                    <a:pt x="13536" y="-1303"/>
                    <a:pt x="17568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9" name="Line"/>
            <p:cNvSpPr/>
            <p:nvPr/>
          </p:nvSpPr>
          <p:spPr>
            <a:xfrm>
              <a:off x="4927600" y="6223000"/>
              <a:ext cx="13970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0" name="Line"/>
            <p:cNvSpPr/>
            <p:nvPr/>
          </p:nvSpPr>
          <p:spPr>
            <a:xfrm>
              <a:off x="5537200" y="5981700"/>
              <a:ext cx="28328" cy="260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8" h="21600" fill="norm" stroke="1" extrusionOk="0">
                  <a:moveTo>
                    <a:pt x="0" y="2107"/>
                  </a:moveTo>
                  <a:cubicBezTo>
                    <a:pt x="6171" y="1054"/>
                    <a:pt x="12343" y="0"/>
                    <a:pt x="16200" y="0"/>
                  </a:cubicBezTo>
                  <a:cubicBezTo>
                    <a:pt x="20057" y="0"/>
                    <a:pt x="21600" y="1054"/>
                    <a:pt x="20057" y="3951"/>
                  </a:cubicBezTo>
                  <a:cubicBezTo>
                    <a:pt x="18514" y="6849"/>
                    <a:pt x="13886" y="11590"/>
                    <a:pt x="11571" y="14839"/>
                  </a:cubicBezTo>
                  <a:cubicBezTo>
                    <a:pt x="9257" y="18088"/>
                    <a:pt x="9257" y="19844"/>
                    <a:pt x="925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1" name="Line"/>
            <p:cNvSpPr/>
            <p:nvPr/>
          </p:nvSpPr>
          <p:spPr>
            <a:xfrm>
              <a:off x="5629124" y="6013566"/>
              <a:ext cx="163099" cy="199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8" h="20608" fill="norm" stroke="1" extrusionOk="0">
                  <a:moveTo>
                    <a:pt x="13219" y="2606"/>
                  </a:moveTo>
                  <a:cubicBezTo>
                    <a:pt x="12419" y="1515"/>
                    <a:pt x="11619" y="425"/>
                    <a:pt x="10552" y="97"/>
                  </a:cubicBezTo>
                  <a:cubicBezTo>
                    <a:pt x="9486" y="-230"/>
                    <a:pt x="8152" y="206"/>
                    <a:pt x="6286" y="2388"/>
                  </a:cubicBezTo>
                  <a:cubicBezTo>
                    <a:pt x="4419" y="4570"/>
                    <a:pt x="2019" y="8497"/>
                    <a:pt x="819" y="11661"/>
                  </a:cubicBezTo>
                  <a:cubicBezTo>
                    <a:pt x="-381" y="14825"/>
                    <a:pt x="-381" y="17225"/>
                    <a:pt x="1619" y="18861"/>
                  </a:cubicBezTo>
                  <a:cubicBezTo>
                    <a:pt x="3619" y="20497"/>
                    <a:pt x="7619" y="21370"/>
                    <a:pt x="11352" y="19734"/>
                  </a:cubicBezTo>
                  <a:cubicBezTo>
                    <a:pt x="15086" y="18097"/>
                    <a:pt x="18552" y="13952"/>
                    <a:pt x="19886" y="10461"/>
                  </a:cubicBezTo>
                  <a:cubicBezTo>
                    <a:pt x="21219" y="6970"/>
                    <a:pt x="20419" y="4134"/>
                    <a:pt x="18552" y="2934"/>
                  </a:cubicBezTo>
                  <a:cubicBezTo>
                    <a:pt x="16686" y="1734"/>
                    <a:pt x="13752" y="2170"/>
                    <a:pt x="11219" y="3697"/>
                  </a:cubicBezTo>
                  <a:cubicBezTo>
                    <a:pt x="8686" y="5225"/>
                    <a:pt x="6552" y="7843"/>
                    <a:pt x="4419" y="104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2" name="Line"/>
            <p:cNvSpPr/>
            <p:nvPr/>
          </p:nvSpPr>
          <p:spPr>
            <a:xfrm>
              <a:off x="5276849" y="6420700"/>
              <a:ext cx="400051" cy="37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8" fill="norm" stroke="1" extrusionOk="0">
                  <a:moveTo>
                    <a:pt x="0" y="21118"/>
                  </a:moveTo>
                  <a:cubicBezTo>
                    <a:pt x="1143" y="13918"/>
                    <a:pt x="2286" y="6718"/>
                    <a:pt x="5314" y="3118"/>
                  </a:cubicBezTo>
                  <a:cubicBezTo>
                    <a:pt x="8343" y="-482"/>
                    <a:pt x="13257" y="-482"/>
                    <a:pt x="16286" y="718"/>
                  </a:cubicBezTo>
                  <a:cubicBezTo>
                    <a:pt x="19314" y="1918"/>
                    <a:pt x="20457" y="4318"/>
                    <a:pt x="21600" y="67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3" name="Line"/>
            <p:cNvSpPr/>
            <p:nvPr/>
          </p:nvSpPr>
          <p:spPr>
            <a:xfrm>
              <a:off x="5391149" y="6517430"/>
              <a:ext cx="183001" cy="245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3" h="21397" fill="norm" stroke="1" extrusionOk="0">
                  <a:moveTo>
                    <a:pt x="6553" y="905"/>
                  </a:moveTo>
                  <a:cubicBezTo>
                    <a:pt x="7766" y="351"/>
                    <a:pt x="8980" y="-203"/>
                    <a:pt x="11285" y="74"/>
                  </a:cubicBezTo>
                  <a:cubicBezTo>
                    <a:pt x="13591" y="351"/>
                    <a:pt x="16989" y="1459"/>
                    <a:pt x="18688" y="2474"/>
                  </a:cubicBezTo>
                  <a:cubicBezTo>
                    <a:pt x="20387" y="3489"/>
                    <a:pt x="20387" y="4412"/>
                    <a:pt x="19901" y="5151"/>
                  </a:cubicBezTo>
                  <a:cubicBezTo>
                    <a:pt x="19416" y="5889"/>
                    <a:pt x="18445" y="6443"/>
                    <a:pt x="17231" y="6905"/>
                  </a:cubicBezTo>
                  <a:cubicBezTo>
                    <a:pt x="16018" y="7366"/>
                    <a:pt x="14562" y="7735"/>
                    <a:pt x="14198" y="8289"/>
                  </a:cubicBezTo>
                  <a:cubicBezTo>
                    <a:pt x="13834" y="8843"/>
                    <a:pt x="14562" y="9582"/>
                    <a:pt x="15897" y="10412"/>
                  </a:cubicBezTo>
                  <a:cubicBezTo>
                    <a:pt x="17231" y="11243"/>
                    <a:pt x="19173" y="12166"/>
                    <a:pt x="20265" y="13182"/>
                  </a:cubicBezTo>
                  <a:cubicBezTo>
                    <a:pt x="21357" y="14197"/>
                    <a:pt x="21600" y="15305"/>
                    <a:pt x="18081" y="16689"/>
                  </a:cubicBezTo>
                  <a:cubicBezTo>
                    <a:pt x="14562" y="18074"/>
                    <a:pt x="7281" y="19735"/>
                    <a:pt x="0" y="213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4" name="Line"/>
            <p:cNvSpPr/>
            <p:nvPr/>
          </p:nvSpPr>
          <p:spPr>
            <a:xfrm>
              <a:off x="6369050" y="6288201"/>
              <a:ext cx="241300" cy="23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3" fill="norm" stroke="1" extrusionOk="0">
                  <a:moveTo>
                    <a:pt x="0" y="20153"/>
                  </a:moveTo>
                  <a:cubicBezTo>
                    <a:pt x="4168" y="11153"/>
                    <a:pt x="8337" y="2153"/>
                    <a:pt x="11937" y="353"/>
                  </a:cubicBezTo>
                  <a:cubicBezTo>
                    <a:pt x="15537" y="-1447"/>
                    <a:pt x="18568" y="3953"/>
                    <a:pt x="21600" y="93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5" name="Line"/>
            <p:cNvSpPr/>
            <p:nvPr/>
          </p:nvSpPr>
          <p:spPr>
            <a:xfrm>
              <a:off x="6394450" y="6477000"/>
              <a:ext cx="12065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6" name="Line"/>
            <p:cNvSpPr/>
            <p:nvPr/>
          </p:nvSpPr>
          <p:spPr>
            <a:xfrm>
              <a:off x="7208220" y="5905500"/>
              <a:ext cx="195880" cy="347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504" fill="norm" stroke="1" extrusionOk="0">
                  <a:moveTo>
                    <a:pt x="17129" y="1571"/>
                  </a:moveTo>
                  <a:cubicBezTo>
                    <a:pt x="16899" y="785"/>
                    <a:pt x="16669" y="0"/>
                    <a:pt x="16554" y="0"/>
                  </a:cubicBezTo>
                  <a:cubicBezTo>
                    <a:pt x="16439" y="0"/>
                    <a:pt x="16439" y="785"/>
                    <a:pt x="15061" y="2945"/>
                  </a:cubicBezTo>
                  <a:cubicBezTo>
                    <a:pt x="13682" y="5105"/>
                    <a:pt x="10925" y="8640"/>
                    <a:pt x="8282" y="11651"/>
                  </a:cubicBezTo>
                  <a:cubicBezTo>
                    <a:pt x="5639" y="14662"/>
                    <a:pt x="3112" y="17149"/>
                    <a:pt x="1618" y="18720"/>
                  </a:cubicBezTo>
                  <a:cubicBezTo>
                    <a:pt x="125" y="20291"/>
                    <a:pt x="-335" y="20945"/>
                    <a:pt x="239" y="21273"/>
                  </a:cubicBezTo>
                  <a:cubicBezTo>
                    <a:pt x="814" y="21600"/>
                    <a:pt x="2422" y="21600"/>
                    <a:pt x="6099" y="21142"/>
                  </a:cubicBezTo>
                  <a:cubicBezTo>
                    <a:pt x="9776" y="20684"/>
                    <a:pt x="15520" y="19767"/>
                    <a:pt x="21265" y="188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7" name="Line"/>
            <p:cNvSpPr/>
            <p:nvPr/>
          </p:nvSpPr>
          <p:spPr>
            <a:xfrm>
              <a:off x="7322832" y="6121400"/>
              <a:ext cx="36818" cy="228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3" h="21600" fill="norm" stroke="1" extrusionOk="0">
                  <a:moveTo>
                    <a:pt x="20873" y="0"/>
                  </a:moveTo>
                  <a:cubicBezTo>
                    <a:pt x="13673" y="4800"/>
                    <a:pt x="6473" y="9600"/>
                    <a:pt x="2873" y="12600"/>
                  </a:cubicBezTo>
                  <a:cubicBezTo>
                    <a:pt x="-727" y="15600"/>
                    <a:pt x="-727" y="16800"/>
                    <a:pt x="1673" y="18000"/>
                  </a:cubicBezTo>
                  <a:cubicBezTo>
                    <a:pt x="4073" y="19200"/>
                    <a:pt x="8873" y="20400"/>
                    <a:pt x="1367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8" name="Line"/>
            <p:cNvSpPr/>
            <p:nvPr/>
          </p:nvSpPr>
          <p:spPr>
            <a:xfrm>
              <a:off x="7556500" y="6172200"/>
              <a:ext cx="21590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812" y="16200"/>
                    <a:pt x="7624" y="10800"/>
                    <a:pt x="11224" y="7200"/>
                  </a:cubicBezTo>
                  <a:cubicBezTo>
                    <a:pt x="14824" y="3600"/>
                    <a:pt x="18212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9" name="Line"/>
            <p:cNvSpPr/>
            <p:nvPr/>
          </p:nvSpPr>
          <p:spPr>
            <a:xfrm>
              <a:off x="7683500" y="6051550"/>
              <a:ext cx="50800" cy="266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4629"/>
                    <a:pt x="7200" y="9257"/>
                    <a:pt x="3600" y="12429"/>
                  </a:cubicBezTo>
                  <a:cubicBezTo>
                    <a:pt x="0" y="15600"/>
                    <a:pt x="0" y="17314"/>
                    <a:pt x="0" y="18600"/>
                  </a:cubicBezTo>
                  <a:cubicBezTo>
                    <a:pt x="0" y="19886"/>
                    <a:pt x="0" y="20743"/>
                    <a:pt x="900" y="21171"/>
                  </a:cubicBezTo>
                  <a:cubicBezTo>
                    <a:pt x="1800" y="21600"/>
                    <a:pt x="3600" y="21600"/>
                    <a:pt x="54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0" name="Line"/>
            <p:cNvSpPr/>
            <p:nvPr/>
          </p:nvSpPr>
          <p:spPr>
            <a:xfrm>
              <a:off x="7907565" y="5943600"/>
              <a:ext cx="137885" cy="23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393" fill="norm" stroke="1" extrusionOk="0">
                  <a:moveTo>
                    <a:pt x="17392" y="0"/>
                  </a:moveTo>
                  <a:cubicBezTo>
                    <a:pt x="14774" y="1529"/>
                    <a:pt x="12155" y="3058"/>
                    <a:pt x="9210" y="6117"/>
                  </a:cubicBezTo>
                  <a:cubicBezTo>
                    <a:pt x="6264" y="9175"/>
                    <a:pt x="2992" y="13763"/>
                    <a:pt x="1355" y="16535"/>
                  </a:cubicBezTo>
                  <a:cubicBezTo>
                    <a:pt x="-281" y="19306"/>
                    <a:pt x="-281" y="20262"/>
                    <a:pt x="537" y="20835"/>
                  </a:cubicBezTo>
                  <a:cubicBezTo>
                    <a:pt x="1355" y="21409"/>
                    <a:pt x="2992" y="21600"/>
                    <a:pt x="6592" y="21122"/>
                  </a:cubicBezTo>
                  <a:cubicBezTo>
                    <a:pt x="10192" y="20644"/>
                    <a:pt x="15755" y="19497"/>
                    <a:pt x="21319" y="183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1" name="Line"/>
            <p:cNvSpPr/>
            <p:nvPr/>
          </p:nvSpPr>
          <p:spPr>
            <a:xfrm>
              <a:off x="8007350" y="6115050"/>
              <a:ext cx="50800" cy="203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300" y="3600"/>
                    <a:pt x="9000" y="7200"/>
                    <a:pt x="5400" y="10800"/>
                  </a:cubicBezTo>
                  <a:cubicBezTo>
                    <a:pt x="1800" y="14400"/>
                    <a:pt x="900" y="180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2" name="Line"/>
            <p:cNvSpPr/>
            <p:nvPr/>
          </p:nvSpPr>
          <p:spPr>
            <a:xfrm>
              <a:off x="8166099" y="6172200"/>
              <a:ext cx="177801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029" y="15840"/>
                    <a:pt x="2057" y="10080"/>
                    <a:pt x="5657" y="6480"/>
                  </a:cubicBezTo>
                  <a:cubicBezTo>
                    <a:pt x="9257" y="2880"/>
                    <a:pt x="15429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3" name="Line"/>
            <p:cNvSpPr/>
            <p:nvPr/>
          </p:nvSpPr>
          <p:spPr>
            <a:xfrm>
              <a:off x="8277722" y="6083300"/>
              <a:ext cx="21729" cy="22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0157" y="0"/>
                  </a:moveTo>
                  <a:cubicBezTo>
                    <a:pt x="12302" y="2057"/>
                    <a:pt x="4448" y="4114"/>
                    <a:pt x="1502" y="7097"/>
                  </a:cubicBezTo>
                  <a:cubicBezTo>
                    <a:pt x="-1443" y="10080"/>
                    <a:pt x="521" y="13989"/>
                    <a:pt x="2484" y="16560"/>
                  </a:cubicBezTo>
                  <a:cubicBezTo>
                    <a:pt x="4448" y="19131"/>
                    <a:pt x="6412" y="20366"/>
                    <a:pt x="837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4" name="Line"/>
            <p:cNvSpPr/>
            <p:nvPr/>
          </p:nvSpPr>
          <p:spPr>
            <a:xfrm>
              <a:off x="8445500" y="6012233"/>
              <a:ext cx="209550" cy="236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fill="norm" stroke="1" extrusionOk="0">
                  <a:moveTo>
                    <a:pt x="0" y="5318"/>
                  </a:moveTo>
                  <a:cubicBezTo>
                    <a:pt x="0" y="3775"/>
                    <a:pt x="0" y="2232"/>
                    <a:pt x="655" y="1268"/>
                  </a:cubicBezTo>
                  <a:cubicBezTo>
                    <a:pt x="1309" y="304"/>
                    <a:pt x="2618" y="-82"/>
                    <a:pt x="5018" y="14"/>
                  </a:cubicBezTo>
                  <a:cubicBezTo>
                    <a:pt x="7418" y="111"/>
                    <a:pt x="10909" y="689"/>
                    <a:pt x="12764" y="2136"/>
                  </a:cubicBezTo>
                  <a:cubicBezTo>
                    <a:pt x="14618" y="3582"/>
                    <a:pt x="14836" y="5897"/>
                    <a:pt x="13200" y="8693"/>
                  </a:cubicBezTo>
                  <a:cubicBezTo>
                    <a:pt x="11564" y="11489"/>
                    <a:pt x="8073" y="14768"/>
                    <a:pt x="6000" y="16889"/>
                  </a:cubicBezTo>
                  <a:cubicBezTo>
                    <a:pt x="3927" y="19011"/>
                    <a:pt x="3273" y="19975"/>
                    <a:pt x="3709" y="20457"/>
                  </a:cubicBezTo>
                  <a:cubicBezTo>
                    <a:pt x="4145" y="20939"/>
                    <a:pt x="5673" y="20939"/>
                    <a:pt x="8836" y="21036"/>
                  </a:cubicBezTo>
                  <a:cubicBezTo>
                    <a:pt x="12000" y="21132"/>
                    <a:pt x="16800" y="21325"/>
                    <a:pt x="21600" y="215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5" name="Line"/>
            <p:cNvSpPr/>
            <p:nvPr/>
          </p:nvSpPr>
          <p:spPr>
            <a:xfrm>
              <a:off x="7461250" y="6438900"/>
              <a:ext cx="1035050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590" y="18900"/>
                    <a:pt x="3180" y="16200"/>
                    <a:pt x="4881" y="13500"/>
                  </a:cubicBezTo>
                  <a:cubicBezTo>
                    <a:pt x="6582" y="10800"/>
                    <a:pt x="8393" y="8100"/>
                    <a:pt x="10160" y="6075"/>
                  </a:cubicBezTo>
                  <a:cubicBezTo>
                    <a:pt x="11926" y="4050"/>
                    <a:pt x="13649" y="2700"/>
                    <a:pt x="15548" y="1800"/>
                  </a:cubicBezTo>
                  <a:cubicBezTo>
                    <a:pt x="17448" y="900"/>
                    <a:pt x="19524" y="45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6" name="Line"/>
            <p:cNvSpPr/>
            <p:nvPr/>
          </p:nvSpPr>
          <p:spPr>
            <a:xfrm>
              <a:off x="7848599" y="6610883"/>
              <a:ext cx="189362" cy="252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8" h="21253" fill="norm" stroke="1" extrusionOk="0">
                  <a:moveTo>
                    <a:pt x="0" y="6381"/>
                  </a:moveTo>
                  <a:cubicBezTo>
                    <a:pt x="0" y="5310"/>
                    <a:pt x="0" y="4239"/>
                    <a:pt x="1974" y="3168"/>
                  </a:cubicBezTo>
                  <a:cubicBezTo>
                    <a:pt x="3948" y="2097"/>
                    <a:pt x="7897" y="1026"/>
                    <a:pt x="10452" y="491"/>
                  </a:cubicBezTo>
                  <a:cubicBezTo>
                    <a:pt x="13006" y="-45"/>
                    <a:pt x="14168" y="-45"/>
                    <a:pt x="15329" y="44"/>
                  </a:cubicBezTo>
                  <a:cubicBezTo>
                    <a:pt x="16490" y="134"/>
                    <a:pt x="17652" y="312"/>
                    <a:pt x="18232" y="848"/>
                  </a:cubicBezTo>
                  <a:cubicBezTo>
                    <a:pt x="18813" y="1383"/>
                    <a:pt x="18813" y="2276"/>
                    <a:pt x="17652" y="3347"/>
                  </a:cubicBezTo>
                  <a:cubicBezTo>
                    <a:pt x="16490" y="4418"/>
                    <a:pt x="14168" y="5667"/>
                    <a:pt x="12426" y="6560"/>
                  </a:cubicBezTo>
                  <a:cubicBezTo>
                    <a:pt x="10684" y="7453"/>
                    <a:pt x="9523" y="7988"/>
                    <a:pt x="9523" y="8256"/>
                  </a:cubicBezTo>
                  <a:cubicBezTo>
                    <a:pt x="9523" y="8524"/>
                    <a:pt x="10684" y="8524"/>
                    <a:pt x="12658" y="9059"/>
                  </a:cubicBezTo>
                  <a:cubicBezTo>
                    <a:pt x="14632" y="9595"/>
                    <a:pt x="17419" y="10666"/>
                    <a:pt x="19161" y="12005"/>
                  </a:cubicBezTo>
                  <a:cubicBezTo>
                    <a:pt x="20903" y="13343"/>
                    <a:pt x="21600" y="14950"/>
                    <a:pt x="19394" y="16646"/>
                  </a:cubicBezTo>
                  <a:cubicBezTo>
                    <a:pt x="17187" y="18342"/>
                    <a:pt x="12077" y="20127"/>
                    <a:pt x="8942" y="20841"/>
                  </a:cubicBezTo>
                  <a:cubicBezTo>
                    <a:pt x="5806" y="21555"/>
                    <a:pt x="4645" y="21198"/>
                    <a:pt x="3484" y="208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7" name="Line"/>
            <p:cNvSpPr/>
            <p:nvPr/>
          </p:nvSpPr>
          <p:spPr>
            <a:xfrm>
              <a:off x="9245600" y="6235700"/>
              <a:ext cx="33020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015" y="16200"/>
                    <a:pt x="8031" y="10800"/>
                    <a:pt x="11631" y="7200"/>
                  </a:cubicBezTo>
                  <a:cubicBezTo>
                    <a:pt x="15231" y="3600"/>
                    <a:pt x="18415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8" name="Line"/>
            <p:cNvSpPr/>
            <p:nvPr/>
          </p:nvSpPr>
          <p:spPr>
            <a:xfrm>
              <a:off x="9182100" y="6413500"/>
              <a:ext cx="368300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469" y="15840"/>
                    <a:pt x="8938" y="10080"/>
                    <a:pt x="12538" y="6480"/>
                  </a:cubicBezTo>
                  <a:cubicBezTo>
                    <a:pt x="16138" y="2880"/>
                    <a:pt x="18869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9" name="Line"/>
            <p:cNvSpPr/>
            <p:nvPr/>
          </p:nvSpPr>
          <p:spPr>
            <a:xfrm>
              <a:off x="9964863" y="5873750"/>
              <a:ext cx="347537" cy="3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527" fill="norm" stroke="1" extrusionOk="0">
                  <a:moveTo>
                    <a:pt x="20709" y="0"/>
                  </a:moveTo>
                  <a:cubicBezTo>
                    <a:pt x="19530" y="785"/>
                    <a:pt x="18352" y="1571"/>
                    <a:pt x="15865" y="2618"/>
                  </a:cubicBezTo>
                  <a:cubicBezTo>
                    <a:pt x="13378" y="3665"/>
                    <a:pt x="9581" y="4975"/>
                    <a:pt x="7029" y="6087"/>
                  </a:cubicBezTo>
                  <a:cubicBezTo>
                    <a:pt x="4476" y="7200"/>
                    <a:pt x="3167" y="8116"/>
                    <a:pt x="2381" y="8902"/>
                  </a:cubicBezTo>
                  <a:cubicBezTo>
                    <a:pt x="1596" y="9687"/>
                    <a:pt x="1334" y="10342"/>
                    <a:pt x="1530" y="10669"/>
                  </a:cubicBezTo>
                  <a:cubicBezTo>
                    <a:pt x="1727" y="10996"/>
                    <a:pt x="2381" y="10996"/>
                    <a:pt x="4541" y="10865"/>
                  </a:cubicBezTo>
                  <a:cubicBezTo>
                    <a:pt x="6701" y="10735"/>
                    <a:pt x="10367" y="10473"/>
                    <a:pt x="12527" y="10342"/>
                  </a:cubicBezTo>
                  <a:cubicBezTo>
                    <a:pt x="14687" y="10211"/>
                    <a:pt x="15341" y="10211"/>
                    <a:pt x="15472" y="10473"/>
                  </a:cubicBezTo>
                  <a:cubicBezTo>
                    <a:pt x="15603" y="10735"/>
                    <a:pt x="15210" y="11258"/>
                    <a:pt x="13181" y="12567"/>
                  </a:cubicBezTo>
                  <a:cubicBezTo>
                    <a:pt x="11152" y="13876"/>
                    <a:pt x="7487" y="15971"/>
                    <a:pt x="5130" y="17345"/>
                  </a:cubicBezTo>
                  <a:cubicBezTo>
                    <a:pt x="2774" y="18720"/>
                    <a:pt x="1727" y="19375"/>
                    <a:pt x="1007" y="19964"/>
                  </a:cubicBezTo>
                  <a:cubicBezTo>
                    <a:pt x="287" y="20553"/>
                    <a:pt x="-106" y="21076"/>
                    <a:pt x="25" y="21338"/>
                  </a:cubicBezTo>
                  <a:cubicBezTo>
                    <a:pt x="156" y="21600"/>
                    <a:pt x="810" y="21600"/>
                    <a:pt x="2709" y="21273"/>
                  </a:cubicBezTo>
                  <a:cubicBezTo>
                    <a:pt x="4607" y="20945"/>
                    <a:pt x="7749" y="20291"/>
                    <a:pt x="11087" y="19833"/>
                  </a:cubicBezTo>
                  <a:cubicBezTo>
                    <a:pt x="14425" y="19375"/>
                    <a:pt x="17959" y="19113"/>
                    <a:pt x="21494" y="188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0" name="Line"/>
            <p:cNvSpPr/>
            <p:nvPr/>
          </p:nvSpPr>
          <p:spPr>
            <a:xfrm>
              <a:off x="10458450" y="5962650"/>
              <a:ext cx="228600" cy="218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4" fill="norm" stroke="1" extrusionOk="0">
                  <a:moveTo>
                    <a:pt x="0" y="0"/>
                  </a:moveTo>
                  <a:cubicBezTo>
                    <a:pt x="2800" y="2285"/>
                    <a:pt x="5600" y="4569"/>
                    <a:pt x="8300" y="7685"/>
                  </a:cubicBezTo>
                  <a:cubicBezTo>
                    <a:pt x="11000" y="10800"/>
                    <a:pt x="13600" y="14746"/>
                    <a:pt x="15300" y="17238"/>
                  </a:cubicBezTo>
                  <a:cubicBezTo>
                    <a:pt x="17000" y="19731"/>
                    <a:pt x="17800" y="20769"/>
                    <a:pt x="18700" y="21185"/>
                  </a:cubicBezTo>
                  <a:cubicBezTo>
                    <a:pt x="19600" y="21600"/>
                    <a:pt x="20600" y="21392"/>
                    <a:pt x="21600" y="211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1" name="Line"/>
            <p:cNvSpPr/>
            <p:nvPr/>
          </p:nvSpPr>
          <p:spPr>
            <a:xfrm>
              <a:off x="10496550" y="5924549"/>
              <a:ext cx="203200" cy="29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250" y="0"/>
                    <a:pt x="18900" y="0"/>
                    <a:pt x="17438" y="689"/>
                  </a:cubicBezTo>
                  <a:cubicBezTo>
                    <a:pt x="15975" y="1379"/>
                    <a:pt x="14400" y="2757"/>
                    <a:pt x="12600" y="5362"/>
                  </a:cubicBezTo>
                  <a:cubicBezTo>
                    <a:pt x="10800" y="7966"/>
                    <a:pt x="8775" y="11796"/>
                    <a:pt x="6637" y="14706"/>
                  </a:cubicBezTo>
                  <a:cubicBezTo>
                    <a:pt x="4500" y="17617"/>
                    <a:pt x="2250" y="1960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2" name="Line"/>
            <p:cNvSpPr/>
            <p:nvPr/>
          </p:nvSpPr>
          <p:spPr>
            <a:xfrm>
              <a:off x="10725150" y="6159500"/>
              <a:ext cx="1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3" name="Line"/>
            <p:cNvSpPr/>
            <p:nvPr/>
          </p:nvSpPr>
          <p:spPr>
            <a:xfrm>
              <a:off x="10718800" y="6070600"/>
              <a:ext cx="63500" cy="38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56" fill="norm" stroke="1" extrusionOk="0">
                  <a:moveTo>
                    <a:pt x="21600" y="0"/>
                  </a:moveTo>
                  <a:cubicBezTo>
                    <a:pt x="18000" y="0"/>
                    <a:pt x="14400" y="0"/>
                    <a:pt x="11160" y="1705"/>
                  </a:cubicBezTo>
                  <a:cubicBezTo>
                    <a:pt x="7920" y="3411"/>
                    <a:pt x="5040" y="6821"/>
                    <a:pt x="4680" y="10800"/>
                  </a:cubicBezTo>
                  <a:cubicBezTo>
                    <a:pt x="4320" y="14779"/>
                    <a:pt x="6480" y="19326"/>
                    <a:pt x="9360" y="20463"/>
                  </a:cubicBezTo>
                  <a:cubicBezTo>
                    <a:pt x="12240" y="21600"/>
                    <a:pt x="15840" y="19326"/>
                    <a:pt x="17640" y="15347"/>
                  </a:cubicBezTo>
                  <a:cubicBezTo>
                    <a:pt x="19440" y="11368"/>
                    <a:pt x="19440" y="5684"/>
                    <a:pt x="16920" y="2842"/>
                  </a:cubicBezTo>
                  <a:cubicBezTo>
                    <a:pt x="14400" y="0"/>
                    <a:pt x="9360" y="0"/>
                    <a:pt x="6120" y="2842"/>
                  </a:cubicBezTo>
                  <a:cubicBezTo>
                    <a:pt x="2880" y="5684"/>
                    <a:pt x="1440" y="11368"/>
                    <a:pt x="0" y="170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4" name="Line"/>
            <p:cNvSpPr/>
            <p:nvPr/>
          </p:nvSpPr>
          <p:spPr>
            <a:xfrm>
              <a:off x="10001250" y="6400800"/>
              <a:ext cx="723900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832" y="18400"/>
                    <a:pt x="3663" y="15200"/>
                    <a:pt x="5589" y="12800"/>
                  </a:cubicBezTo>
                  <a:cubicBezTo>
                    <a:pt x="7516" y="10400"/>
                    <a:pt x="9537" y="8800"/>
                    <a:pt x="11905" y="7600"/>
                  </a:cubicBezTo>
                  <a:cubicBezTo>
                    <a:pt x="14274" y="6400"/>
                    <a:pt x="16989" y="5600"/>
                    <a:pt x="18663" y="4400"/>
                  </a:cubicBezTo>
                  <a:cubicBezTo>
                    <a:pt x="20337" y="3200"/>
                    <a:pt x="20968" y="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5" name="Line"/>
            <p:cNvSpPr/>
            <p:nvPr/>
          </p:nvSpPr>
          <p:spPr>
            <a:xfrm>
              <a:off x="10300767" y="6615915"/>
              <a:ext cx="176734" cy="218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265" fill="norm" stroke="1" extrusionOk="0">
                  <a:moveTo>
                    <a:pt x="3727" y="3779"/>
                  </a:moveTo>
                  <a:cubicBezTo>
                    <a:pt x="3213" y="7276"/>
                    <a:pt x="2699" y="10774"/>
                    <a:pt x="2313" y="13345"/>
                  </a:cubicBezTo>
                  <a:cubicBezTo>
                    <a:pt x="1927" y="15916"/>
                    <a:pt x="1670" y="17562"/>
                    <a:pt x="1284" y="18899"/>
                  </a:cubicBezTo>
                  <a:cubicBezTo>
                    <a:pt x="899" y="20236"/>
                    <a:pt x="384" y="21265"/>
                    <a:pt x="127" y="21265"/>
                  </a:cubicBezTo>
                  <a:cubicBezTo>
                    <a:pt x="-130" y="21265"/>
                    <a:pt x="-130" y="20236"/>
                    <a:pt x="1413" y="17151"/>
                  </a:cubicBezTo>
                  <a:cubicBezTo>
                    <a:pt x="2956" y="14065"/>
                    <a:pt x="6041" y="8922"/>
                    <a:pt x="8484" y="5631"/>
                  </a:cubicBezTo>
                  <a:cubicBezTo>
                    <a:pt x="10927" y="2339"/>
                    <a:pt x="12727" y="899"/>
                    <a:pt x="14270" y="282"/>
                  </a:cubicBezTo>
                  <a:cubicBezTo>
                    <a:pt x="15813" y="-335"/>
                    <a:pt x="17099" y="-129"/>
                    <a:pt x="18256" y="2854"/>
                  </a:cubicBezTo>
                  <a:cubicBezTo>
                    <a:pt x="19413" y="5836"/>
                    <a:pt x="20441" y="11596"/>
                    <a:pt x="21470" y="173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6" name="Line"/>
            <p:cNvSpPr/>
            <p:nvPr/>
          </p:nvSpPr>
          <p:spPr>
            <a:xfrm>
              <a:off x="9937750" y="6330950"/>
              <a:ext cx="6350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7" name="Line"/>
            <p:cNvSpPr/>
            <p:nvPr/>
          </p:nvSpPr>
          <p:spPr>
            <a:xfrm>
              <a:off x="9918700" y="6286499"/>
              <a:ext cx="254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8" name="Line"/>
            <p:cNvSpPr/>
            <p:nvPr/>
          </p:nvSpPr>
          <p:spPr>
            <a:xfrm>
              <a:off x="9988550" y="6330950"/>
              <a:ext cx="6350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9" name="Line"/>
            <p:cNvSpPr/>
            <p:nvPr/>
          </p:nvSpPr>
          <p:spPr>
            <a:xfrm>
              <a:off x="9956799" y="6388100"/>
              <a:ext cx="127001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0" name="Line"/>
            <p:cNvSpPr/>
            <p:nvPr/>
          </p:nvSpPr>
          <p:spPr>
            <a:xfrm>
              <a:off x="10160000" y="6324600"/>
              <a:ext cx="1" cy="82550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1" name="Line"/>
            <p:cNvSpPr/>
            <p:nvPr/>
          </p:nvSpPr>
          <p:spPr>
            <a:xfrm>
              <a:off x="10010486" y="5689893"/>
              <a:ext cx="133952" cy="197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014" fill="norm" stroke="1" extrusionOk="0">
                  <a:moveTo>
                    <a:pt x="1541" y="11444"/>
                  </a:moveTo>
                  <a:cubicBezTo>
                    <a:pt x="876" y="13694"/>
                    <a:pt x="211" y="15944"/>
                    <a:pt x="45" y="17744"/>
                  </a:cubicBezTo>
                  <a:cubicBezTo>
                    <a:pt x="-121" y="19544"/>
                    <a:pt x="211" y="20894"/>
                    <a:pt x="377" y="21007"/>
                  </a:cubicBezTo>
                  <a:cubicBezTo>
                    <a:pt x="544" y="21119"/>
                    <a:pt x="544" y="19994"/>
                    <a:pt x="1707" y="16957"/>
                  </a:cubicBezTo>
                  <a:cubicBezTo>
                    <a:pt x="2870" y="13919"/>
                    <a:pt x="5196" y="8969"/>
                    <a:pt x="6857" y="5819"/>
                  </a:cubicBezTo>
                  <a:cubicBezTo>
                    <a:pt x="8519" y="2669"/>
                    <a:pt x="9516" y="1319"/>
                    <a:pt x="10845" y="532"/>
                  </a:cubicBezTo>
                  <a:cubicBezTo>
                    <a:pt x="12174" y="-256"/>
                    <a:pt x="13836" y="-481"/>
                    <a:pt x="15830" y="2107"/>
                  </a:cubicBezTo>
                  <a:cubicBezTo>
                    <a:pt x="17824" y="4694"/>
                    <a:pt x="20150" y="10094"/>
                    <a:pt x="20814" y="13582"/>
                  </a:cubicBezTo>
                  <a:cubicBezTo>
                    <a:pt x="21479" y="17069"/>
                    <a:pt x="20482" y="18644"/>
                    <a:pt x="19485" y="2021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2" name="Line"/>
            <p:cNvSpPr/>
            <p:nvPr/>
          </p:nvSpPr>
          <p:spPr>
            <a:xfrm>
              <a:off x="11068049" y="6324600"/>
              <a:ext cx="1905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3" name="Line"/>
            <p:cNvSpPr/>
            <p:nvPr/>
          </p:nvSpPr>
          <p:spPr>
            <a:xfrm>
              <a:off x="11055350" y="6483350"/>
              <a:ext cx="13335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4" name="Line"/>
            <p:cNvSpPr/>
            <p:nvPr/>
          </p:nvSpPr>
          <p:spPr>
            <a:xfrm>
              <a:off x="11734800" y="6172200"/>
              <a:ext cx="157097" cy="387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4" h="21600" fill="norm" stroke="1" extrusionOk="0">
                  <a:moveTo>
                    <a:pt x="0" y="0"/>
                  </a:moveTo>
                  <a:cubicBezTo>
                    <a:pt x="4263" y="3423"/>
                    <a:pt x="8526" y="6846"/>
                    <a:pt x="12221" y="9856"/>
                  </a:cubicBezTo>
                  <a:cubicBezTo>
                    <a:pt x="15916" y="12866"/>
                    <a:pt x="19042" y="15462"/>
                    <a:pt x="20321" y="17351"/>
                  </a:cubicBezTo>
                  <a:cubicBezTo>
                    <a:pt x="21600" y="19239"/>
                    <a:pt x="21032" y="20420"/>
                    <a:pt x="2046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5" name="Line"/>
            <p:cNvSpPr/>
            <p:nvPr/>
          </p:nvSpPr>
          <p:spPr>
            <a:xfrm>
              <a:off x="11661493" y="6146800"/>
              <a:ext cx="301907" cy="482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fill="norm" stroke="1" extrusionOk="0">
                  <a:moveTo>
                    <a:pt x="21545" y="0"/>
                  </a:moveTo>
                  <a:cubicBezTo>
                    <a:pt x="19279" y="1042"/>
                    <a:pt x="17014" y="2084"/>
                    <a:pt x="14974" y="3647"/>
                  </a:cubicBezTo>
                  <a:cubicBezTo>
                    <a:pt x="12935" y="5211"/>
                    <a:pt x="11123" y="7295"/>
                    <a:pt x="8781" y="9853"/>
                  </a:cubicBezTo>
                  <a:cubicBezTo>
                    <a:pt x="6440" y="12411"/>
                    <a:pt x="3570" y="15442"/>
                    <a:pt x="1984" y="17242"/>
                  </a:cubicBezTo>
                  <a:cubicBezTo>
                    <a:pt x="398" y="19042"/>
                    <a:pt x="96" y="19611"/>
                    <a:pt x="21" y="20132"/>
                  </a:cubicBezTo>
                  <a:cubicBezTo>
                    <a:pt x="-55" y="20653"/>
                    <a:pt x="96" y="21126"/>
                    <a:pt x="247" y="21363"/>
                  </a:cubicBezTo>
                  <a:cubicBezTo>
                    <a:pt x="398" y="21600"/>
                    <a:pt x="549" y="21600"/>
                    <a:pt x="7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6" name="Line"/>
            <p:cNvSpPr/>
            <p:nvPr/>
          </p:nvSpPr>
          <p:spPr>
            <a:xfrm>
              <a:off x="11925300" y="6468299"/>
              <a:ext cx="114300" cy="103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6" fill="norm" stroke="1" extrusionOk="0">
                  <a:moveTo>
                    <a:pt x="2400" y="9552"/>
                  </a:moveTo>
                  <a:cubicBezTo>
                    <a:pt x="1600" y="11712"/>
                    <a:pt x="800" y="13872"/>
                    <a:pt x="400" y="16032"/>
                  </a:cubicBezTo>
                  <a:cubicBezTo>
                    <a:pt x="0" y="18192"/>
                    <a:pt x="0" y="20352"/>
                    <a:pt x="0" y="20352"/>
                  </a:cubicBezTo>
                  <a:cubicBezTo>
                    <a:pt x="0" y="20352"/>
                    <a:pt x="0" y="18192"/>
                    <a:pt x="1600" y="14520"/>
                  </a:cubicBezTo>
                  <a:cubicBezTo>
                    <a:pt x="3200" y="10848"/>
                    <a:pt x="6400" y="5664"/>
                    <a:pt x="9000" y="2856"/>
                  </a:cubicBezTo>
                  <a:cubicBezTo>
                    <a:pt x="11600" y="48"/>
                    <a:pt x="13600" y="-384"/>
                    <a:pt x="15200" y="264"/>
                  </a:cubicBezTo>
                  <a:cubicBezTo>
                    <a:pt x="16800" y="912"/>
                    <a:pt x="18000" y="2640"/>
                    <a:pt x="19000" y="6312"/>
                  </a:cubicBezTo>
                  <a:cubicBezTo>
                    <a:pt x="20000" y="9984"/>
                    <a:pt x="20800" y="15600"/>
                    <a:pt x="21600" y="212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7" name="Line"/>
            <p:cNvSpPr/>
            <p:nvPr/>
          </p:nvSpPr>
          <p:spPr>
            <a:xfrm>
              <a:off x="11671299" y="6019800"/>
              <a:ext cx="285751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800" y="17280"/>
                    <a:pt x="9600" y="12960"/>
                    <a:pt x="13200" y="9360"/>
                  </a:cubicBezTo>
                  <a:cubicBezTo>
                    <a:pt x="16800" y="5760"/>
                    <a:pt x="19200" y="28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8" name="Line"/>
            <p:cNvSpPr/>
            <p:nvPr/>
          </p:nvSpPr>
          <p:spPr>
            <a:xfrm>
              <a:off x="11595099" y="6774886"/>
              <a:ext cx="641351" cy="57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34" fill="norm" stroke="1" extrusionOk="0">
                  <a:moveTo>
                    <a:pt x="0" y="21034"/>
                  </a:moveTo>
                  <a:cubicBezTo>
                    <a:pt x="2210" y="16405"/>
                    <a:pt x="4420" y="11777"/>
                    <a:pt x="6879" y="7920"/>
                  </a:cubicBezTo>
                  <a:cubicBezTo>
                    <a:pt x="9339" y="4063"/>
                    <a:pt x="12048" y="977"/>
                    <a:pt x="14543" y="205"/>
                  </a:cubicBezTo>
                  <a:cubicBezTo>
                    <a:pt x="17038" y="-566"/>
                    <a:pt x="19319" y="977"/>
                    <a:pt x="21600" y="25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9" name="Line"/>
            <p:cNvSpPr/>
            <p:nvPr/>
          </p:nvSpPr>
          <p:spPr>
            <a:xfrm>
              <a:off x="11569429" y="6807200"/>
              <a:ext cx="743222" cy="120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fill="norm" stroke="1" extrusionOk="0">
                  <a:moveTo>
                    <a:pt x="2032" y="21600"/>
                  </a:moveTo>
                  <a:cubicBezTo>
                    <a:pt x="1541" y="21600"/>
                    <a:pt x="1051" y="21600"/>
                    <a:pt x="652" y="21411"/>
                  </a:cubicBezTo>
                  <a:cubicBezTo>
                    <a:pt x="253" y="21221"/>
                    <a:pt x="-54" y="20842"/>
                    <a:pt x="7" y="20274"/>
                  </a:cubicBezTo>
                  <a:cubicBezTo>
                    <a:pt x="69" y="19705"/>
                    <a:pt x="498" y="18947"/>
                    <a:pt x="1818" y="17053"/>
                  </a:cubicBezTo>
                  <a:cubicBezTo>
                    <a:pt x="3137" y="15158"/>
                    <a:pt x="5346" y="12126"/>
                    <a:pt x="7739" y="9474"/>
                  </a:cubicBezTo>
                  <a:cubicBezTo>
                    <a:pt x="10132" y="6821"/>
                    <a:pt x="12710" y="4547"/>
                    <a:pt x="15041" y="3032"/>
                  </a:cubicBezTo>
                  <a:cubicBezTo>
                    <a:pt x="17373" y="1516"/>
                    <a:pt x="19460" y="758"/>
                    <a:pt x="2154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0" name="Line"/>
            <p:cNvSpPr/>
            <p:nvPr/>
          </p:nvSpPr>
          <p:spPr>
            <a:xfrm>
              <a:off x="11038496" y="7199549"/>
              <a:ext cx="124804" cy="226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6" h="21164" fill="norm" stroke="1" extrusionOk="0">
                  <a:moveTo>
                    <a:pt x="21226" y="3099"/>
                  </a:moveTo>
                  <a:cubicBezTo>
                    <a:pt x="20506" y="2108"/>
                    <a:pt x="19786" y="1117"/>
                    <a:pt x="17446" y="523"/>
                  </a:cubicBezTo>
                  <a:cubicBezTo>
                    <a:pt x="15106" y="-72"/>
                    <a:pt x="11146" y="-270"/>
                    <a:pt x="7906" y="523"/>
                  </a:cubicBezTo>
                  <a:cubicBezTo>
                    <a:pt x="4666" y="1315"/>
                    <a:pt x="2146" y="3099"/>
                    <a:pt x="886" y="4585"/>
                  </a:cubicBezTo>
                  <a:cubicBezTo>
                    <a:pt x="-374" y="6071"/>
                    <a:pt x="-374" y="7260"/>
                    <a:pt x="1426" y="8350"/>
                  </a:cubicBezTo>
                  <a:cubicBezTo>
                    <a:pt x="3226" y="9440"/>
                    <a:pt x="6826" y="10431"/>
                    <a:pt x="10606" y="11818"/>
                  </a:cubicBezTo>
                  <a:cubicBezTo>
                    <a:pt x="14386" y="13205"/>
                    <a:pt x="18346" y="14989"/>
                    <a:pt x="19786" y="16277"/>
                  </a:cubicBezTo>
                  <a:cubicBezTo>
                    <a:pt x="21226" y="17565"/>
                    <a:pt x="20146" y="18358"/>
                    <a:pt x="17986" y="19150"/>
                  </a:cubicBezTo>
                  <a:cubicBezTo>
                    <a:pt x="15826" y="19943"/>
                    <a:pt x="12586" y="20736"/>
                    <a:pt x="9706" y="21033"/>
                  </a:cubicBezTo>
                  <a:cubicBezTo>
                    <a:pt x="6826" y="21330"/>
                    <a:pt x="4306" y="21132"/>
                    <a:pt x="3766" y="20339"/>
                  </a:cubicBezTo>
                  <a:cubicBezTo>
                    <a:pt x="3226" y="19547"/>
                    <a:pt x="4666" y="18159"/>
                    <a:pt x="6106" y="167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1" name="Line"/>
            <p:cNvSpPr/>
            <p:nvPr/>
          </p:nvSpPr>
          <p:spPr>
            <a:xfrm>
              <a:off x="11184466" y="7274070"/>
              <a:ext cx="124884" cy="104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35" fill="norm" stroke="1" extrusionOk="0">
                  <a:moveTo>
                    <a:pt x="21600" y="1840"/>
                  </a:moveTo>
                  <a:cubicBezTo>
                    <a:pt x="16841" y="594"/>
                    <a:pt x="12081" y="-652"/>
                    <a:pt x="8603" y="386"/>
                  </a:cubicBezTo>
                  <a:cubicBezTo>
                    <a:pt x="5125" y="1425"/>
                    <a:pt x="2929" y="4748"/>
                    <a:pt x="1647" y="7656"/>
                  </a:cubicBezTo>
                  <a:cubicBezTo>
                    <a:pt x="366" y="10563"/>
                    <a:pt x="0" y="13056"/>
                    <a:pt x="0" y="15340"/>
                  </a:cubicBezTo>
                  <a:cubicBezTo>
                    <a:pt x="0" y="17625"/>
                    <a:pt x="366" y="19702"/>
                    <a:pt x="2197" y="20325"/>
                  </a:cubicBezTo>
                  <a:cubicBezTo>
                    <a:pt x="4027" y="20948"/>
                    <a:pt x="7322" y="20117"/>
                    <a:pt x="9336" y="18663"/>
                  </a:cubicBezTo>
                  <a:cubicBezTo>
                    <a:pt x="11349" y="17210"/>
                    <a:pt x="12081" y="15133"/>
                    <a:pt x="12631" y="12640"/>
                  </a:cubicBezTo>
                  <a:cubicBezTo>
                    <a:pt x="13180" y="10148"/>
                    <a:pt x="13546" y="7240"/>
                    <a:pt x="14278" y="7240"/>
                  </a:cubicBezTo>
                  <a:cubicBezTo>
                    <a:pt x="15010" y="7240"/>
                    <a:pt x="16108" y="10148"/>
                    <a:pt x="17207" y="12640"/>
                  </a:cubicBezTo>
                  <a:cubicBezTo>
                    <a:pt x="18305" y="15133"/>
                    <a:pt x="19403" y="17210"/>
                    <a:pt x="20502" y="192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2" name="Line"/>
            <p:cNvSpPr/>
            <p:nvPr/>
          </p:nvSpPr>
          <p:spPr>
            <a:xfrm>
              <a:off x="11379563" y="7232650"/>
              <a:ext cx="139337" cy="166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473" fill="norm" stroke="1" extrusionOk="0">
                  <a:moveTo>
                    <a:pt x="926" y="0"/>
                  </a:moveTo>
                  <a:cubicBezTo>
                    <a:pt x="926" y="6289"/>
                    <a:pt x="926" y="12577"/>
                    <a:pt x="762" y="16405"/>
                  </a:cubicBezTo>
                  <a:cubicBezTo>
                    <a:pt x="599" y="20233"/>
                    <a:pt x="271" y="21600"/>
                    <a:pt x="108" y="21463"/>
                  </a:cubicBezTo>
                  <a:cubicBezTo>
                    <a:pt x="-56" y="21327"/>
                    <a:pt x="-56" y="19686"/>
                    <a:pt x="271" y="17499"/>
                  </a:cubicBezTo>
                  <a:cubicBezTo>
                    <a:pt x="599" y="15311"/>
                    <a:pt x="1253" y="12577"/>
                    <a:pt x="2071" y="10663"/>
                  </a:cubicBezTo>
                  <a:cubicBezTo>
                    <a:pt x="2889" y="8749"/>
                    <a:pt x="3871" y="7656"/>
                    <a:pt x="5180" y="7382"/>
                  </a:cubicBezTo>
                  <a:cubicBezTo>
                    <a:pt x="6489" y="7109"/>
                    <a:pt x="8126" y="7656"/>
                    <a:pt x="9108" y="9023"/>
                  </a:cubicBezTo>
                  <a:cubicBezTo>
                    <a:pt x="10089" y="10390"/>
                    <a:pt x="10417" y="12577"/>
                    <a:pt x="10744" y="12851"/>
                  </a:cubicBezTo>
                  <a:cubicBezTo>
                    <a:pt x="11071" y="13124"/>
                    <a:pt x="11399" y="11484"/>
                    <a:pt x="11889" y="9980"/>
                  </a:cubicBezTo>
                  <a:cubicBezTo>
                    <a:pt x="12380" y="8476"/>
                    <a:pt x="13035" y="7109"/>
                    <a:pt x="14180" y="6425"/>
                  </a:cubicBezTo>
                  <a:cubicBezTo>
                    <a:pt x="15326" y="5742"/>
                    <a:pt x="16962" y="5742"/>
                    <a:pt x="18108" y="6699"/>
                  </a:cubicBezTo>
                  <a:cubicBezTo>
                    <a:pt x="19253" y="7656"/>
                    <a:pt x="19908" y="9570"/>
                    <a:pt x="20399" y="11347"/>
                  </a:cubicBezTo>
                  <a:cubicBezTo>
                    <a:pt x="20889" y="13124"/>
                    <a:pt x="21217" y="14765"/>
                    <a:pt x="21544" y="164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3" name="Line"/>
            <p:cNvSpPr/>
            <p:nvPr/>
          </p:nvSpPr>
          <p:spPr>
            <a:xfrm>
              <a:off x="11545240" y="7197636"/>
              <a:ext cx="118009" cy="350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425" fill="norm" stroke="1" extrusionOk="0">
                  <a:moveTo>
                    <a:pt x="6653" y="5632"/>
                  </a:moveTo>
                  <a:cubicBezTo>
                    <a:pt x="6274" y="8219"/>
                    <a:pt x="5895" y="10806"/>
                    <a:pt x="5137" y="13198"/>
                  </a:cubicBezTo>
                  <a:cubicBezTo>
                    <a:pt x="4379" y="15591"/>
                    <a:pt x="3243" y="17790"/>
                    <a:pt x="2295" y="19278"/>
                  </a:cubicBezTo>
                  <a:cubicBezTo>
                    <a:pt x="1348" y="20765"/>
                    <a:pt x="590" y="21541"/>
                    <a:pt x="211" y="21412"/>
                  </a:cubicBezTo>
                  <a:cubicBezTo>
                    <a:pt x="-168" y="21282"/>
                    <a:pt x="-168" y="20248"/>
                    <a:pt x="1348" y="17467"/>
                  </a:cubicBezTo>
                  <a:cubicBezTo>
                    <a:pt x="2864" y="14686"/>
                    <a:pt x="5895" y="10159"/>
                    <a:pt x="8548" y="7119"/>
                  </a:cubicBezTo>
                  <a:cubicBezTo>
                    <a:pt x="11200" y="4080"/>
                    <a:pt x="13474" y="2528"/>
                    <a:pt x="15179" y="1493"/>
                  </a:cubicBezTo>
                  <a:cubicBezTo>
                    <a:pt x="16885" y="458"/>
                    <a:pt x="18021" y="-59"/>
                    <a:pt x="19158" y="6"/>
                  </a:cubicBezTo>
                  <a:cubicBezTo>
                    <a:pt x="20295" y="70"/>
                    <a:pt x="21432" y="717"/>
                    <a:pt x="21053" y="2398"/>
                  </a:cubicBezTo>
                  <a:cubicBezTo>
                    <a:pt x="20674" y="4080"/>
                    <a:pt x="18779" y="6796"/>
                    <a:pt x="16885" y="8542"/>
                  </a:cubicBezTo>
                  <a:cubicBezTo>
                    <a:pt x="14990" y="10288"/>
                    <a:pt x="13095" y="11064"/>
                    <a:pt x="11390" y="11452"/>
                  </a:cubicBezTo>
                  <a:cubicBezTo>
                    <a:pt x="9685" y="11840"/>
                    <a:pt x="8169" y="11840"/>
                    <a:pt x="6653" y="118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4" name="Line"/>
            <p:cNvSpPr/>
            <p:nvPr/>
          </p:nvSpPr>
          <p:spPr>
            <a:xfrm>
              <a:off x="11692087" y="7029450"/>
              <a:ext cx="123540" cy="340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1449" fill="norm" stroke="1" extrusionOk="0">
                  <a:moveTo>
                    <a:pt x="11585" y="0"/>
                  </a:moveTo>
                  <a:cubicBezTo>
                    <a:pt x="10865" y="2267"/>
                    <a:pt x="10145" y="4533"/>
                    <a:pt x="8165" y="7800"/>
                  </a:cubicBezTo>
                  <a:cubicBezTo>
                    <a:pt x="6185" y="11067"/>
                    <a:pt x="2945" y="15333"/>
                    <a:pt x="1325" y="17867"/>
                  </a:cubicBezTo>
                  <a:cubicBezTo>
                    <a:pt x="-295" y="20400"/>
                    <a:pt x="-295" y="21200"/>
                    <a:pt x="605" y="21400"/>
                  </a:cubicBezTo>
                  <a:cubicBezTo>
                    <a:pt x="1505" y="21600"/>
                    <a:pt x="3305" y="21200"/>
                    <a:pt x="6545" y="19867"/>
                  </a:cubicBezTo>
                  <a:cubicBezTo>
                    <a:pt x="9785" y="18533"/>
                    <a:pt x="14465" y="16267"/>
                    <a:pt x="17345" y="14800"/>
                  </a:cubicBezTo>
                  <a:cubicBezTo>
                    <a:pt x="20225" y="13333"/>
                    <a:pt x="21305" y="12667"/>
                    <a:pt x="20945" y="12200"/>
                  </a:cubicBezTo>
                  <a:cubicBezTo>
                    <a:pt x="20585" y="11733"/>
                    <a:pt x="18785" y="11467"/>
                    <a:pt x="16445" y="12133"/>
                  </a:cubicBezTo>
                  <a:cubicBezTo>
                    <a:pt x="14105" y="12800"/>
                    <a:pt x="11225" y="14400"/>
                    <a:pt x="9605" y="15533"/>
                  </a:cubicBezTo>
                  <a:cubicBezTo>
                    <a:pt x="7985" y="16667"/>
                    <a:pt x="7625" y="17333"/>
                    <a:pt x="9425" y="18067"/>
                  </a:cubicBezTo>
                  <a:cubicBezTo>
                    <a:pt x="11225" y="18800"/>
                    <a:pt x="15185" y="19600"/>
                    <a:pt x="19145" y="204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5" name="Line"/>
            <p:cNvSpPr/>
            <p:nvPr/>
          </p:nvSpPr>
          <p:spPr>
            <a:xfrm>
              <a:off x="12062052" y="7245350"/>
              <a:ext cx="129949" cy="132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39" fill="norm" stroke="1" extrusionOk="0">
                  <a:moveTo>
                    <a:pt x="3620" y="0"/>
                  </a:moveTo>
                  <a:cubicBezTo>
                    <a:pt x="3272" y="5486"/>
                    <a:pt x="2923" y="10971"/>
                    <a:pt x="2227" y="14914"/>
                  </a:cubicBezTo>
                  <a:cubicBezTo>
                    <a:pt x="1530" y="18857"/>
                    <a:pt x="485" y="21257"/>
                    <a:pt x="136" y="21429"/>
                  </a:cubicBezTo>
                  <a:cubicBezTo>
                    <a:pt x="-212" y="21600"/>
                    <a:pt x="136" y="19543"/>
                    <a:pt x="833" y="17657"/>
                  </a:cubicBezTo>
                  <a:cubicBezTo>
                    <a:pt x="1530" y="15771"/>
                    <a:pt x="2575" y="14057"/>
                    <a:pt x="3446" y="12343"/>
                  </a:cubicBezTo>
                  <a:cubicBezTo>
                    <a:pt x="4317" y="10629"/>
                    <a:pt x="5014" y="8914"/>
                    <a:pt x="5885" y="8743"/>
                  </a:cubicBezTo>
                  <a:cubicBezTo>
                    <a:pt x="6756" y="8571"/>
                    <a:pt x="7801" y="9943"/>
                    <a:pt x="8846" y="9771"/>
                  </a:cubicBezTo>
                  <a:cubicBezTo>
                    <a:pt x="9891" y="9600"/>
                    <a:pt x="10936" y="7886"/>
                    <a:pt x="12504" y="6000"/>
                  </a:cubicBezTo>
                  <a:cubicBezTo>
                    <a:pt x="14072" y="4114"/>
                    <a:pt x="16162" y="2057"/>
                    <a:pt x="17382" y="2057"/>
                  </a:cubicBezTo>
                  <a:cubicBezTo>
                    <a:pt x="18601" y="2057"/>
                    <a:pt x="18949" y="4114"/>
                    <a:pt x="19123" y="6000"/>
                  </a:cubicBezTo>
                  <a:cubicBezTo>
                    <a:pt x="19298" y="7886"/>
                    <a:pt x="19298" y="9600"/>
                    <a:pt x="19646" y="11829"/>
                  </a:cubicBezTo>
                  <a:cubicBezTo>
                    <a:pt x="19994" y="14057"/>
                    <a:pt x="20691" y="16800"/>
                    <a:pt x="21388" y="195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6" name="Line"/>
            <p:cNvSpPr/>
            <p:nvPr/>
          </p:nvSpPr>
          <p:spPr>
            <a:xfrm>
              <a:off x="12227822" y="7265682"/>
              <a:ext cx="326129" cy="233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1482" fill="norm" stroke="1" extrusionOk="0">
                  <a:moveTo>
                    <a:pt x="3057" y="3385"/>
                  </a:moveTo>
                  <a:cubicBezTo>
                    <a:pt x="3472" y="2217"/>
                    <a:pt x="3888" y="1050"/>
                    <a:pt x="3680" y="466"/>
                  </a:cubicBezTo>
                  <a:cubicBezTo>
                    <a:pt x="3472" y="-118"/>
                    <a:pt x="2642" y="-118"/>
                    <a:pt x="2019" y="271"/>
                  </a:cubicBezTo>
                  <a:cubicBezTo>
                    <a:pt x="1396" y="660"/>
                    <a:pt x="980" y="1439"/>
                    <a:pt x="565" y="2898"/>
                  </a:cubicBezTo>
                  <a:cubicBezTo>
                    <a:pt x="149" y="4358"/>
                    <a:pt x="-266" y="6498"/>
                    <a:pt x="219" y="8541"/>
                  </a:cubicBezTo>
                  <a:cubicBezTo>
                    <a:pt x="703" y="10585"/>
                    <a:pt x="2088" y="12531"/>
                    <a:pt x="3542" y="13212"/>
                  </a:cubicBezTo>
                  <a:cubicBezTo>
                    <a:pt x="4996" y="13893"/>
                    <a:pt x="6519" y="13309"/>
                    <a:pt x="7488" y="12628"/>
                  </a:cubicBezTo>
                  <a:cubicBezTo>
                    <a:pt x="8457" y="11947"/>
                    <a:pt x="8872" y="11168"/>
                    <a:pt x="9080" y="10293"/>
                  </a:cubicBezTo>
                  <a:cubicBezTo>
                    <a:pt x="9288" y="9417"/>
                    <a:pt x="9288" y="8444"/>
                    <a:pt x="8942" y="7666"/>
                  </a:cubicBezTo>
                  <a:cubicBezTo>
                    <a:pt x="8596" y="6887"/>
                    <a:pt x="7903" y="6304"/>
                    <a:pt x="7280" y="6304"/>
                  </a:cubicBezTo>
                  <a:cubicBezTo>
                    <a:pt x="6657" y="6304"/>
                    <a:pt x="6103" y="6887"/>
                    <a:pt x="5688" y="7763"/>
                  </a:cubicBezTo>
                  <a:cubicBezTo>
                    <a:pt x="5272" y="8639"/>
                    <a:pt x="4996" y="9806"/>
                    <a:pt x="5203" y="10585"/>
                  </a:cubicBezTo>
                  <a:cubicBezTo>
                    <a:pt x="5411" y="11363"/>
                    <a:pt x="6103" y="11752"/>
                    <a:pt x="6934" y="11363"/>
                  </a:cubicBezTo>
                  <a:cubicBezTo>
                    <a:pt x="7765" y="10974"/>
                    <a:pt x="8734" y="9806"/>
                    <a:pt x="9080" y="9709"/>
                  </a:cubicBezTo>
                  <a:cubicBezTo>
                    <a:pt x="9426" y="9612"/>
                    <a:pt x="9149" y="10585"/>
                    <a:pt x="9080" y="11558"/>
                  </a:cubicBezTo>
                  <a:cubicBezTo>
                    <a:pt x="9011" y="12531"/>
                    <a:pt x="9149" y="13504"/>
                    <a:pt x="9565" y="13990"/>
                  </a:cubicBezTo>
                  <a:cubicBezTo>
                    <a:pt x="9980" y="14477"/>
                    <a:pt x="10672" y="14477"/>
                    <a:pt x="11503" y="13796"/>
                  </a:cubicBezTo>
                  <a:cubicBezTo>
                    <a:pt x="12334" y="13114"/>
                    <a:pt x="13303" y="11752"/>
                    <a:pt x="13857" y="10585"/>
                  </a:cubicBezTo>
                  <a:cubicBezTo>
                    <a:pt x="14411" y="9417"/>
                    <a:pt x="14549" y="8444"/>
                    <a:pt x="14549" y="8541"/>
                  </a:cubicBezTo>
                  <a:cubicBezTo>
                    <a:pt x="14549" y="8639"/>
                    <a:pt x="14411" y="9806"/>
                    <a:pt x="14272" y="11071"/>
                  </a:cubicBezTo>
                  <a:cubicBezTo>
                    <a:pt x="14134" y="12336"/>
                    <a:pt x="13996" y="13698"/>
                    <a:pt x="13857" y="15060"/>
                  </a:cubicBezTo>
                  <a:cubicBezTo>
                    <a:pt x="13719" y="16423"/>
                    <a:pt x="13580" y="17785"/>
                    <a:pt x="13580" y="17979"/>
                  </a:cubicBezTo>
                  <a:cubicBezTo>
                    <a:pt x="13580" y="18174"/>
                    <a:pt x="13719" y="17201"/>
                    <a:pt x="14203" y="15060"/>
                  </a:cubicBezTo>
                  <a:cubicBezTo>
                    <a:pt x="14688" y="12920"/>
                    <a:pt x="15519" y="9612"/>
                    <a:pt x="16211" y="7568"/>
                  </a:cubicBezTo>
                  <a:cubicBezTo>
                    <a:pt x="16903" y="5525"/>
                    <a:pt x="17457" y="4747"/>
                    <a:pt x="18080" y="4358"/>
                  </a:cubicBezTo>
                  <a:cubicBezTo>
                    <a:pt x="18703" y="3968"/>
                    <a:pt x="19396" y="3968"/>
                    <a:pt x="19949" y="4650"/>
                  </a:cubicBezTo>
                  <a:cubicBezTo>
                    <a:pt x="20503" y="5331"/>
                    <a:pt x="20919" y="6693"/>
                    <a:pt x="21126" y="9612"/>
                  </a:cubicBezTo>
                  <a:cubicBezTo>
                    <a:pt x="21334" y="12531"/>
                    <a:pt x="21334" y="17006"/>
                    <a:pt x="21334" y="214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6" name="Drawing"/>
          <p:cNvGrpSpPr/>
          <p:nvPr/>
        </p:nvGrpSpPr>
        <p:grpSpPr>
          <a:xfrm>
            <a:off x="248757" y="1162050"/>
            <a:ext cx="12705244" cy="8534401"/>
            <a:chOff x="0" y="0"/>
            <a:chExt cx="12705242" cy="8534399"/>
          </a:xfrm>
        </p:grpSpPr>
        <p:sp>
          <p:nvSpPr>
            <p:cNvPr id="489" name="Line"/>
            <p:cNvSpPr/>
            <p:nvPr/>
          </p:nvSpPr>
          <p:spPr>
            <a:xfrm>
              <a:off x="862492" y="831850"/>
              <a:ext cx="222251" cy="450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909" y="3245"/>
                    <a:pt x="7817" y="6490"/>
                    <a:pt x="11417" y="10090"/>
                  </a:cubicBezTo>
                  <a:cubicBezTo>
                    <a:pt x="15017" y="13690"/>
                    <a:pt x="18309" y="1764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0" name="Line"/>
            <p:cNvSpPr/>
            <p:nvPr/>
          </p:nvSpPr>
          <p:spPr>
            <a:xfrm>
              <a:off x="887892" y="800100"/>
              <a:ext cx="222251" cy="50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571" y="0"/>
                    <a:pt x="19543" y="0"/>
                    <a:pt x="18720" y="273"/>
                  </a:cubicBezTo>
                  <a:cubicBezTo>
                    <a:pt x="17897" y="547"/>
                    <a:pt x="17280" y="1094"/>
                    <a:pt x="15840" y="2597"/>
                  </a:cubicBezTo>
                  <a:cubicBezTo>
                    <a:pt x="14400" y="4101"/>
                    <a:pt x="12137" y="6562"/>
                    <a:pt x="9669" y="9342"/>
                  </a:cubicBezTo>
                  <a:cubicBezTo>
                    <a:pt x="7200" y="12122"/>
                    <a:pt x="4526" y="15220"/>
                    <a:pt x="2880" y="17316"/>
                  </a:cubicBezTo>
                  <a:cubicBezTo>
                    <a:pt x="1234" y="19413"/>
                    <a:pt x="617" y="2050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1" name="Line"/>
            <p:cNvSpPr/>
            <p:nvPr/>
          </p:nvSpPr>
          <p:spPr>
            <a:xfrm>
              <a:off x="1101529" y="1138766"/>
              <a:ext cx="109851" cy="156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1" h="21600" fill="norm" stroke="1" extrusionOk="0">
                  <a:moveTo>
                    <a:pt x="436" y="4962"/>
                  </a:moveTo>
                  <a:cubicBezTo>
                    <a:pt x="844" y="9341"/>
                    <a:pt x="1251" y="13719"/>
                    <a:pt x="1251" y="16784"/>
                  </a:cubicBezTo>
                  <a:cubicBezTo>
                    <a:pt x="1251" y="19849"/>
                    <a:pt x="844" y="21600"/>
                    <a:pt x="436" y="21600"/>
                  </a:cubicBezTo>
                  <a:cubicBezTo>
                    <a:pt x="29" y="21600"/>
                    <a:pt x="-379" y="19849"/>
                    <a:pt x="640" y="16346"/>
                  </a:cubicBezTo>
                  <a:cubicBezTo>
                    <a:pt x="1659" y="12843"/>
                    <a:pt x="4104" y="7589"/>
                    <a:pt x="6549" y="4378"/>
                  </a:cubicBezTo>
                  <a:cubicBezTo>
                    <a:pt x="8995" y="1168"/>
                    <a:pt x="11440" y="0"/>
                    <a:pt x="13478" y="0"/>
                  </a:cubicBezTo>
                  <a:cubicBezTo>
                    <a:pt x="15515" y="0"/>
                    <a:pt x="17146" y="1168"/>
                    <a:pt x="18368" y="3503"/>
                  </a:cubicBezTo>
                  <a:cubicBezTo>
                    <a:pt x="19591" y="5838"/>
                    <a:pt x="20406" y="9341"/>
                    <a:pt x="20813" y="11822"/>
                  </a:cubicBezTo>
                  <a:cubicBezTo>
                    <a:pt x="21221" y="14303"/>
                    <a:pt x="21221" y="15762"/>
                    <a:pt x="21017" y="16638"/>
                  </a:cubicBezTo>
                  <a:cubicBezTo>
                    <a:pt x="20813" y="17514"/>
                    <a:pt x="20406" y="17805"/>
                    <a:pt x="19998" y="180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2" name="Line"/>
            <p:cNvSpPr/>
            <p:nvPr/>
          </p:nvSpPr>
          <p:spPr>
            <a:xfrm>
              <a:off x="792642" y="685800"/>
              <a:ext cx="23495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254" y="14400"/>
                    <a:pt x="10508" y="7200"/>
                    <a:pt x="14108" y="3600"/>
                  </a:cubicBezTo>
                  <a:cubicBezTo>
                    <a:pt x="17708" y="0"/>
                    <a:pt x="19654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3" name="Line"/>
            <p:cNvSpPr/>
            <p:nvPr/>
          </p:nvSpPr>
          <p:spPr>
            <a:xfrm>
              <a:off x="1503842" y="965199"/>
              <a:ext cx="1460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4" name="Line"/>
            <p:cNvSpPr/>
            <p:nvPr/>
          </p:nvSpPr>
          <p:spPr>
            <a:xfrm>
              <a:off x="1522892" y="1085850"/>
              <a:ext cx="13970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5" name="Line"/>
            <p:cNvSpPr/>
            <p:nvPr/>
          </p:nvSpPr>
          <p:spPr>
            <a:xfrm>
              <a:off x="2221392" y="844549"/>
              <a:ext cx="241301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547" y="3665"/>
                    <a:pt x="9095" y="7331"/>
                    <a:pt x="12695" y="10931"/>
                  </a:cubicBezTo>
                  <a:cubicBezTo>
                    <a:pt x="16295" y="14531"/>
                    <a:pt x="18947" y="1806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6" name="Line"/>
            <p:cNvSpPr/>
            <p:nvPr/>
          </p:nvSpPr>
          <p:spPr>
            <a:xfrm>
              <a:off x="2272192" y="774700"/>
              <a:ext cx="209551" cy="451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3" fill="norm" stroke="1" extrusionOk="0">
                  <a:moveTo>
                    <a:pt x="21600" y="0"/>
                  </a:moveTo>
                  <a:cubicBezTo>
                    <a:pt x="19855" y="707"/>
                    <a:pt x="18109" y="1413"/>
                    <a:pt x="16145" y="3280"/>
                  </a:cubicBezTo>
                  <a:cubicBezTo>
                    <a:pt x="14182" y="5148"/>
                    <a:pt x="12000" y="8176"/>
                    <a:pt x="9600" y="11254"/>
                  </a:cubicBezTo>
                  <a:cubicBezTo>
                    <a:pt x="7200" y="14333"/>
                    <a:pt x="4582" y="17462"/>
                    <a:pt x="2945" y="19279"/>
                  </a:cubicBezTo>
                  <a:cubicBezTo>
                    <a:pt x="1309" y="21095"/>
                    <a:pt x="655" y="21600"/>
                    <a:pt x="327" y="21550"/>
                  </a:cubicBezTo>
                  <a:cubicBezTo>
                    <a:pt x="0" y="21499"/>
                    <a:pt x="0" y="20893"/>
                    <a:pt x="0" y="202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7" name="Line"/>
            <p:cNvSpPr/>
            <p:nvPr/>
          </p:nvSpPr>
          <p:spPr>
            <a:xfrm>
              <a:off x="2138842" y="660400"/>
              <a:ext cx="33655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396" y="15600"/>
                    <a:pt x="6792" y="9600"/>
                    <a:pt x="10392" y="6000"/>
                  </a:cubicBezTo>
                  <a:cubicBezTo>
                    <a:pt x="13992" y="2400"/>
                    <a:pt x="17796" y="1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8" name="Line"/>
            <p:cNvSpPr/>
            <p:nvPr/>
          </p:nvSpPr>
          <p:spPr>
            <a:xfrm>
              <a:off x="885775" y="1675185"/>
              <a:ext cx="141818" cy="241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fill="norm" stroke="1" extrusionOk="0">
                  <a:moveTo>
                    <a:pt x="21600" y="6870"/>
                  </a:moveTo>
                  <a:cubicBezTo>
                    <a:pt x="20310" y="4991"/>
                    <a:pt x="19021" y="3113"/>
                    <a:pt x="16925" y="1892"/>
                  </a:cubicBezTo>
                  <a:cubicBezTo>
                    <a:pt x="14830" y="671"/>
                    <a:pt x="11928" y="108"/>
                    <a:pt x="9510" y="14"/>
                  </a:cubicBezTo>
                  <a:cubicBezTo>
                    <a:pt x="7093" y="-80"/>
                    <a:pt x="5158" y="296"/>
                    <a:pt x="3385" y="1423"/>
                  </a:cubicBezTo>
                  <a:cubicBezTo>
                    <a:pt x="1612" y="2550"/>
                    <a:pt x="0" y="4428"/>
                    <a:pt x="0" y="6212"/>
                  </a:cubicBezTo>
                  <a:cubicBezTo>
                    <a:pt x="0" y="7997"/>
                    <a:pt x="1612" y="9687"/>
                    <a:pt x="4675" y="11190"/>
                  </a:cubicBezTo>
                  <a:cubicBezTo>
                    <a:pt x="7737" y="12692"/>
                    <a:pt x="12251" y="14007"/>
                    <a:pt x="14991" y="15134"/>
                  </a:cubicBezTo>
                  <a:cubicBezTo>
                    <a:pt x="17731" y="16261"/>
                    <a:pt x="18699" y="17200"/>
                    <a:pt x="18699" y="18045"/>
                  </a:cubicBezTo>
                  <a:cubicBezTo>
                    <a:pt x="18699" y="18890"/>
                    <a:pt x="17731" y="19642"/>
                    <a:pt x="15313" y="20299"/>
                  </a:cubicBezTo>
                  <a:cubicBezTo>
                    <a:pt x="12896" y="20957"/>
                    <a:pt x="9027" y="21520"/>
                    <a:pt x="6609" y="21426"/>
                  </a:cubicBezTo>
                  <a:cubicBezTo>
                    <a:pt x="4191" y="21332"/>
                    <a:pt x="3224" y="20581"/>
                    <a:pt x="3707" y="19923"/>
                  </a:cubicBezTo>
                  <a:cubicBezTo>
                    <a:pt x="4191" y="19266"/>
                    <a:pt x="6125" y="18703"/>
                    <a:pt x="8060" y="181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9" name="Line"/>
            <p:cNvSpPr/>
            <p:nvPr/>
          </p:nvSpPr>
          <p:spPr>
            <a:xfrm>
              <a:off x="1054268" y="1730768"/>
              <a:ext cx="151125" cy="171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0792" fill="norm" stroke="1" extrusionOk="0">
                  <a:moveTo>
                    <a:pt x="9719" y="8823"/>
                  </a:moveTo>
                  <a:cubicBezTo>
                    <a:pt x="10619" y="7795"/>
                    <a:pt x="11519" y="6766"/>
                    <a:pt x="11969" y="5352"/>
                  </a:cubicBezTo>
                  <a:cubicBezTo>
                    <a:pt x="12419" y="3938"/>
                    <a:pt x="12419" y="2138"/>
                    <a:pt x="11669" y="980"/>
                  </a:cubicBezTo>
                  <a:cubicBezTo>
                    <a:pt x="10919" y="-177"/>
                    <a:pt x="9419" y="-691"/>
                    <a:pt x="7319" y="1623"/>
                  </a:cubicBezTo>
                  <a:cubicBezTo>
                    <a:pt x="5219" y="3938"/>
                    <a:pt x="2519" y="9080"/>
                    <a:pt x="1169" y="12423"/>
                  </a:cubicBezTo>
                  <a:cubicBezTo>
                    <a:pt x="-181" y="15766"/>
                    <a:pt x="-181" y="17309"/>
                    <a:pt x="269" y="18595"/>
                  </a:cubicBezTo>
                  <a:cubicBezTo>
                    <a:pt x="719" y="19880"/>
                    <a:pt x="1619" y="20909"/>
                    <a:pt x="3269" y="20780"/>
                  </a:cubicBezTo>
                  <a:cubicBezTo>
                    <a:pt x="4919" y="20652"/>
                    <a:pt x="7319" y="19366"/>
                    <a:pt x="8819" y="17566"/>
                  </a:cubicBezTo>
                  <a:cubicBezTo>
                    <a:pt x="10319" y="15766"/>
                    <a:pt x="10919" y="13452"/>
                    <a:pt x="11369" y="13066"/>
                  </a:cubicBezTo>
                  <a:cubicBezTo>
                    <a:pt x="11819" y="12680"/>
                    <a:pt x="12119" y="14223"/>
                    <a:pt x="13019" y="15895"/>
                  </a:cubicBezTo>
                  <a:cubicBezTo>
                    <a:pt x="13919" y="17566"/>
                    <a:pt x="15419" y="19366"/>
                    <a:pt x="16919" y="19880"/>
                  </a:cubicBezTo>
                  <a:cubicBezTo>
                    <a:pt x="18419" y="20395"/>
                    <a:pt x="19919" y="19623"/>
                    <a:pt x="21419" y="188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0" name="Line"/>
            <p:cNvSpPr/>
            <p:nvPr/>
          </p:nvSpPr>
          <p:spPr>
            <a:xfrm>
              <a:off x="1230792" y="1757867"/>
              <a:ext cx="177801" cy="154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37" fill="norm" stroke="1" extrusionOk="0">
                  <a:moveTo>
                    <a:pt x="0" y="10515"/>
                  </a:moveTo>
                  <a:cubicBezTo>
                    <a:pt x="771" y="11091"/>
                    <a:pt x="1543" y="11667"/>
                    <a:pt x="1929" y="12819"/>
                  </a:cubicBezTo>
                  <a:cubicBezTo>
                    <a:pt x="2314" y="13971"/>
                    <a:pt x="2314" y="15699"/>
                    <a:pt x="2314" y="17427"/>
                  </a:cubicBezTo>
                  <a:cubicBezTo>
                    <a:pt x="2314" y="19155"/>
                    <a:pt x="2314" y="20883"/>
                    <a:pt x="2186" y="21027"/>
                  </a:cubicBezTo>
                  <a:cubicBezTo>
                    <a:pt x="2057" y="21171"/>
                    <a:pt x="1800" y="19731"/>
                    <a:pt x="1671" y="16851"/>
                  </a:cubicBezTo>
                  <a:cubicBezTo>
                    <a:pt x="1543" y="13971"/>
                    <a:pt x="1543" y="9651"/>
                    <a:pt x="1929" y="6627"/>
                  </a:cubicBezTo>
                  <a:cubicBezTo>
                    <a:pt x="2314" y="3603"/>
                    <a:pt x="3086" y="1875"/>
                    <a:pt x="4114" y="867"/>
                  </a:cubicBezTo>
                  <a:cubicBezTo>
                    <a:pt x="5143" y="-141"/>
                    <a:pt x="6429" y="-429"/>
                    <a:pt x="7714" y="867"/>
                  </a:cubicBezTo>
                  <a:cubicBezTo>
                    <a:pt x="9000" y="2163"/>
                    <a:pt x="10286" y="5043"/>
                    <a:pt x="11057" y="7203"/>
                  </a:cubicBezTo>
                  <a:cubicBezTo>
                    <a:pt x="11829" y="9363"/>
                    <a:pt x="12086" y="10803"/>
                    <a:pt x="12086" y="10803"/>
                  </a:cubicBezTo>
                  <a:cubicBezTo>
                    <a:pt x="12086" y="10803"/>
                    <a:pt x="11829" y="9363"/>
                    <a:pt x="11700" y="7779"/>
                  </a:cubicBezTo>
                  <a:cubicBezTo>
                    <a:pt x="11571" y="6195"/>
                    <a:pt x="11571" y="4467"/>
                    <a:pt x="12214" y="3315"/>
                  </a:cubicBezTo>
                  <a:cubicBezTo>
                    <a:pt x="12857" y="2163"/>
                    <a:pt x="14143" y="1587"/>
                    <a:pt x="15171" y="2163"/>
                  </a:cubicBezTo>
                  <a:cubicBezTo>
                    <a:pt x="16200" y="2739"/>
                    <a:pt x="16971" y="4467"/>
                    <a:pt x="17486" y="6051"/>
                  </a:cubicBezTo>
                  <a:cubicBezTo>
                    <a:pt x="18000" y="7635"/>
                    <a:pt x="18257" y="9075"/>
                    <a:pt x="18514" y="10659"/>
                  </a:cubicBezTo>
                  <a:cubicBezTo>
                    <a:pt x="18771" y="12243"/>
                    <a:pt x="19029" y="13971"/>
                    <a:pt x="19543" y="13827"/>
                  </a:cubicBezTo>
                  <a:cubicBezTo>
                    <a:pt x="20057" y="13683"/>
                    <a:pt x="20829" y="11667"/>
                    <a:pt x="21600" y="96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1" name="Line"/>
            <p:cNvSpPr/>
            <p:nvPr/>
          </p:nvSpPr>
          <p:spPr>
            <a:xfrm>
              <a:off x="1414942" y="1712012"/>
              <a:ext cx="95251" cy="398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6" fill="norm" stroke="1" extrusionOk="0">
                  <a:moveTo>
                    <a:pt x="0" y="4249"/>
                  </a:moveTo>
                  <a:cubicBezTo>
                    <a:pt x="960" y="3563"/>
                    <a:pt x="1920" y="2877"/>
                    <a:pt x="2400" y="2992"/>
                  </a:cubicBezTo>
                  <a:cubicBezTo>
                    <a:pt x="2880" y="3106"/>
                    <a:pt x="2880" y="4020"/>
                    <a:pt x="3120" y="6649"/>
                  </a:cubicBezTo>
                  <a:cubicBezTo>
                    <a:pt x="3360" y="9277"/>
                    <a:pt x="3840" y="13620"/>
                    <a:pt x="4080" y="16192"/>
                  </a:cubicBezTo>
                  <a:cubicBezTo>
                    <a:pt x="4320" y="18763"/>
                    <a:pt x="4320" y="19563"/>
                    <a:pt x="4320" y="20249"/>
                  </a:cubicBezTo>
                  <a:cubicBezTo>
                    <a:pt x="4320" y="20935"/>
                    <a:pt x="4320" y="21506"/>
                    <a:pt x="4080" y="21506"/>
                  </a:cubicBezTo>
                  <a:cubicBezTo>
                    <a:pt x="3840" y="21506"/>
                    <a:pt x="3360" y="20935"/>
                    <a:pt x="2640" y="18763"/>
                  </a:cubicBezTo>
                  <a:cubicBezTo>
                    <a:pt x="1920" y="16592"/>
                    <a:pt x="960" y="12820"/>
                    <a:pt x="1440" y="9620"/>
                  </a:cubicBezTo>
                  <a:cubicBezTo>
                    <a:pt x="1920" y="6420"/>
                    <a:pt x="3840" y="3792"/>
                    <a:pt x="5760" y="2249"/>
                  </a:cubicBezTo>
                  <a:cubicBezTo>
                    <a:pt x="7680" y="706"/>
                    <a:pt x="9600" y="249"/>
                    <a:pt x="11760" y="77"/>
                  </a:cubicBezTo>
                  <a:cubicBezTo>
                    <a:pt x="13920" y="-94"/>
                    <a:pt x="16320" y="20"/>
                    <a:pt x="18240" y="420"/>
                  </a:cubicBezTo>
                  <a:cubicBezTo>
                    <a:pt x="20160" y="820"/>
                    <a:pt x="21600" y="1506"/>
                    <a:pt x="21600" y="2763"/>
                  </a:cubicBezTo>
                  <a:cubicBezTo>
                    <a:pt x="21600" y="4020"/>
                    <a:pt x="20160" y="5849"/>
                    <a:pt x="18480" y="6992"/>
                  </a:cubicBezTo>
                  <a:cubicBezTo>
                    <a:pt x="16800" y="8135"/>
                    <a:pt x="14880" y="8592"/>
                    <a:pt x="12720" y="8935"/>
                  </a:cubicBezTo>
                  <a:cubicBezTo>
                    <a:pt x="10560" y="9277"/>
                    <a:pt x="8160" y="9506"/>
                    <a:pt x="6720" y="9335"/>
                  </a:cubicBezTo>
                  <a:cubicBezTo>
                    <a:pt x="5280" y="9163"/>
                    <a:pt x="4800" y="8592"/>
                    <a:pt x="4560" y="7335"/>
                  </a:cubicBezTo>
                  <a:cubicBezTo>
                    <a:pt x="4320" y="6077"/>
                    <a:pt x="4320" y="4135"/>
                    <a:pt x="4320" y="21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2" name="Line"/>
            <p:cNvSpPr/>
            <p:nvPr/>
          </p:nvSpPr>
          <p:spPr>
            <a:xfrm>
              <a:off x="1516542" y="1519986"/>
              <a:ext cx="171451" cy="336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1" fill="norm" stroke="1" extrusionOk="0">
                  <a:moveTo>
                    <a:pt x="0" y="2281"/>
                  </a:moveTo>
                  <a:cubicBezTo>
                    <a:pt x="800" y="1741"/>
                    <a:pt x="1600" y="1201"/>
                    <a:pt x="2533" y="729"/>
                  </a:cubicBezTo>
                  <a:cubicBezTo>
                    <a:pt x="3467" y="256"/>
                    <a:pt x="4533" y="-149"/>
                    <a:pt x="5200" y="54"/>
                  </a:cubicBezTo>
                  <a:cubicBezTo>
                    <a:pt x="5867" y="256"/>
                    <a:pt x="6133" y="1066"/>
                    <a:pt x="6133" y="3766"/>
                  </a:cubicBezTo>
                  <a:cubicBezTo>
                    <a:pt x="6133" y="6466"/>
                    <a:pt x="5867" y="11056"/>
                    <a:pt x="5600" y="14093"/>
                  </a:cubicBezTo>
                  <a:cubicBezTo>
                    <a:pt x="5333" y="17131"/>
                    <a:pt x="5067" y="18616"/>
                    <a:pt x="5067" y="19696"/>
                  </a:cubicBezTo>
                  <a:cubicBezTo>
                    <a:pt x="5067" y="20776"/>
                    <a:pt x="5333" y="21451"/>
                    <a:pt x="6267" y="21451"/>
                  </a:cubicBezTo>
                  <a:cubicBezTo>
                    <a:pt x="7200" y="21451"/>
                    <a:pt x="8800" y="20776"/>
                    <a:pt x="10400" y="19358"/>
                  </a:cubicBezTo>
                  <a:cubicBezTo>
                    <a:pt x="12000" y="17941"/>
                    <a:pt x="13600" y="15781"/>
                    <a:pt x="14533" y="14363"/>
                  </a:cubicBezTo>
                  <a:cubicBezTo>
                    <a:pt x="15467" y="12946"/>
                    <a:pt x="15733" y="12271"/>
                    <a:pt x="15200" y="12136"/>
                  </a:cubicBezTo>
                  <a:cubicBezTo>
                    <a:pt x="14667" y="12001"/>
                    <a:pt x="13333" y="12406"/>
                    <a:pt x="12133" y="13351"/>
                  </a:cubicBezTo>
                  <a:cubicBezTo>
                    <a:pt x="10933" y="14296"/>
                    <a:pt x="9867" y="15781"/>
                    <a:pt x="9467" y="16861"/>
                  </a:cubicBezTo>
                  <a:cubicBezTo>
                    <a:pt x="9067" y="17941"/>
                    <a:pt x="9333" y="18616"/>
                    <a:pt x="11467" y="18953"/>
                  </a:cubicBezTo>
                  <a:cubicBezTo>
                    <a:pt x="13600" y="19291"/>
                    <a:pt x="17600" y="19291"/>
                    <a:pt x="21600" y="192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3" name="Line"/>
            <p:cNvSpPr/>
            <p:nvPr/>
          </p:nvSpPr>
          <p:spPr>
            <a:xfrm>
              <a:off x="2129035" y="1693030"/>
              <a:ext cx="143158" cy="15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350" fill="norm" stroke="1" extrusionOk="0">
                  <a:moveTo>
                    <a:pt x="518" y="4712"/>
                  </a:moveTo>
                  <a:cubicBezTo>
                    <a:pt x="201" y="12301"/>
                    <a:pt x="-117" y="19891"/>
                    <a:pt x="42" y="19453"/>
                  </a:cubicBezTo>
                  <a:cubicBezTo>
                    <a:pt x="201" y="19015"/>
                    <a:pt x="836" y="10550"/>
                    <a:pt x="1789" y="5734"/>
                  </a:cubicBezTo>
                  <a:cubicBezTo>
                    <a:pt x="2742" y="918"/>
                    <a:pt x="4012" y="-250"/>
                    <a:pt x="5124" y="42"/>
                  </a:cubicBezTo>
                  <a:cubicBezTo>
                    <a:pt x="6236" y="334"/>
                    <a:pt x="7189" y="2085"/>
                    <a:pt x="7824" y="3691"/>
                  </a:cubicBezTo>
                  <a:cubicBezTo>
                    <a:pt x="8459" y="5296"/>
                    <a:pt x="8777" y="6755"/>
                    <a:pt x="9254" y="8215"/>
                  </a:cubicBezTo>
                  <a:cubicBezTo>
                    <a:pt x="9730" y="9674"/>
                    <a:pt x="10365" y="11134"/>
                    <a:pt x="10842" y="10988"/>
                  </a:cubicBezTo>
                  <a:cubicBezTo>
                    <a:pt x="11318" y="10842"/>
                    <a:pt x="11636" y="9091"/>
                    <a:pt x="12430" y="7631"/>
                  </a:cubicBezTo>
                  <a:cubicBezTo>
                    <a:pt x="13224" y="6172"/>
                    <a:pt x="14495" y="5004"/>
                    <a:pt x="15607" y="5442"/>
                  </a:cubicBezTo>
                  <a:cubicBezTo>
                    <a:pt x="16718" y="5880"/>
                    <a:pt x="17671" y="7923"/>
                    <a:pt x="18624" y="10842"/>
                  </a:cubicBezTo>
                  <a:cubicBezTo>
                    <a:pt x="19577" y="13761"/>
                    <a:pt x="20530" y="17555"/>
                    <a:pt x="21483" y="213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4" name="Line"/>
            <p:cNvSpPr/>
            <p:nvPr/>
          </p:nvSpPr>
          <p:spPr>
            <a:xfrm>
              <a:off x="2303942" y="1691115"/>
              <a:ext cx="428907" cy="18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1161" fill="norm" stroke="1" extrusionOk="0">
                  <a:moveTo>
                    <a:pt x="0" y="5723"/>
                  </a:moveTo>
                  <a:cubicBezTo>
                    <a:pt x="426" y="6716"/>
                    <a:pt x="851" y="7709"/>
                    <a:pt x="1915" y="7833"/>
                  </a:cubicBezTo>
                  <a:cubicBezTo>
                    <a:pt x="2979" y="7957"/>
                    <a:pt x="4682" y="7212"/>
                    <a:pt x="5693" y="6343"/>
                  </a:cubicBezTo>
                  <a:cubicBezTo>
                    <a:pt x="6703" y="5474"/>
                    <a:pt x="7023" y="4481"/>
                    <a:pt x="7342" y="3364"/>
                  </a:cubicBezTo>
                  <a:cubicBezTo>
                    <a:pt x="7661" y="2247"/>
                    <a:pt x="7980" y="1005"/>
                    <a:pt x="7874" y="385"/>
                  </a:cubicBezTo>
                  <a:cubicBezTo>
                    <a:pt x="7767" y="-236"/>
                    <a:pt x="7235" y="-236"/>
                    <a:pt x="6437" y="1378"/>
                  </a:cubicBezTo>
                  <a:cubicBezTo>
                    <a:pt x="5639" y="2992"/>
                    <a:pt x="4575" y="6219"/>
                    <a:pt x="3990" y="9323"/>
                  </a:cubicBezTo>
                  <a:cubicBezTo>
                    <a:pt x="3405" y="12426"/>
                    <a:pt x="3299" y="15405"/>
                    <a:pt x="3352" y="17516"/>
                  </a:cubicBezTo>
                  <a:cubicBezTo>
                    <a:pt x="3405" y="19626"/>
                    <a:pt x="3618" y="20867"/>
                    <a:pt x="4256" y="21116"/>
                  </a:cubicBezTo>
                  <a:cubicBezTo>
                    <a:pt x="4895" y="21364"/>
                    <a:pt x="5959" y="20619"/>
                    <a:pt x="6916" y="18261"/>
                  </a:cubicBezTo>
                  <a:cubicBezTo>
                    <a:pt x="7874" y="15902"/>
                    <a:pt x="8725" y="11930"/>
                    <a:pt x="9204" y="9198"/>
                  </a:cubicBezTo>
                  <a:cubicBezTo>
                    <a:pt x="9683" y="6467"/>
                    <a:pt x="9789" y="4978"/>
                    <a:pt x="9683" y="4730"/>
                  </a:cubicBezTo>
                  <a:cubicBezTo>
                    <a:pt x="9576" y="4481"/>
                    <a:pt x="9257" y="5474"/>
                    <a:pt x="8991" y="6840"/>
                  </a:cubicBezTo>
                  <a:cubicBezTo>
                    <a:pt x="8725" y="8205"/>
                    <a:pt x="8512" y="9943"/>
                    <a:pt x="8406" y="11433"/>
                  </a:cubicBezTo>
                  <a:cubicBezTo>
                    <a:pt x="8300" y="12923"/>
                    <a:pt x="8300" y="14164"/>
                    <a:pt x="8566" y="14909"/>
                  </a:cubicBezTo>
                  <a:cubicBezTo>
                    <a:pt x="8832" y="15654"/>
                    <a:pt x="9364" y="15902"/>
                    <a:pt x="9789" y="15405"/>
                  </a:cubicBezTo>
                  <a:cubicBezTo>
                    <a:pt x="10215" y="14909"/>
                    <a:pt x="10534" y="13667"/>
                    <a:pt x="10906" y="11681"/>
                  </a:cubicBezTo>
                  <a:cubicBezTo>
                    <a:pt x="11279" y="9695"/>
                    <a:pt x="11704" y="6964"/>
                    <a:pt x="12077" y="5102"/>
                  </a:cubicBezTo>
                  <a:cubicBezTo>
                    <a:pt x="12449" y="3240"/>
                    <a:pt x="12768" y="2247"/>
                    <a:pt x="12928" y="2371"/>
                  </a:cubicBezTo>
                  <a:cubicBezTo>
                    <a:pt x="13088" y="2495"/>
                    <a:pt x="13088" y="3736"/>
                    <a:pt x="13088" y="5598"/>
                  </a:cubicBezTo>
                  <a:cubicBezTo>
                    <a:pt x="13088" y="7461"/>
                    <a:pt x="13088" y="9943"/>
                    <a:pt x="13141" y="11805"/>
                  </a:cubicBezTo>
                  <a:cubicBezTo>
                    <a:pt x="13194" y="13667"/>
                    <a:pt x="13300" y="14909"/>
                    <a:pt x="13620" y="15530"/>
                  </a:cubicBezTo>
                  <a:cubicBezTo>
                    <a:pt x="13939" y="16150"/>
                    <a:pt x="14471" y="16150"/>
                    <a:pt x="14950" y="14785"/>
                  </a:cubicBezTo>
                  <a:cubicBezTo>
                    <a:pt x="15429" y="13419"/>
                    <a:pt x="15854" y="10688"/>
                    <a:pt x="16227" y="8826"/>
                  </a:cubicBezTo>
                  <a:cubicBezTo>
                    <a:pt x="16599" y="6964"/>
                    <a:pt x="16918" y="5971"/>
                    <a:pt x="17131" y="6095"/>
                  </a:cubicBezTo>
                  <a:cubicBezTo>
                    <a:pt x="17344" y="6219"/>
                    <a:pt x="17450" y="7461"/>
                    <a:pt x="17610" y="7957"/>
                  </a:cubicBezTo>
                  <a:cubicBezTo>
                    <a:pt x="17769" y="8454"/>
                    <a:pt x="17982" y="8205"/>
                    <a:pt x="18248" y="7336"/>
                  </a:cubicBezTo>
                  <a:cubicBezTo>
                    <a:pt x="18514" y="6467"/>
                    <a:pt x="18833" y="4978"/>
                    <a:pt x="19312" y="4109"/>
                  </a:cubicBezTo>
                  <a:cubicBezTo>
                    <a:pt x="19791" y="3240"/>
                    <a:pt x="20430" y="2992"/>
                    <a:pt x="20855" y="3488"/>
                  </a:cubicBezTo>
                  <a:cubicBezTo>
                    <a:pt x="21281" y="3985"/>
                    <a:pt x="21494" y="5226"/>
                    <a:pt x="21547" y="7585"/>
                  </a:cubicBezTo>
                  <a:cubicBezTo>
                    <a:pt x="21600" y="9943"/>
                    <a:pt x="21494" y="13419"/>
                    <a:pt x="21387" y="168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5" name="Line"/>
            <p:cNvSpPr/>
            <p:nvPr/>
          </p:nvSpPr>
          <p:spPr>
            <a:xfrm>
              <a:off x="2488092" y="1701800"/>
              <a:ext cx="127001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6" name="Line"/>
            <p:cNvSpPr/>
            <p:nvPr/>
          </p:nvSpPr>
          <p:spPr>
            <a:xfrm>
              <a:off x="3116742" y="901700"/>
              <a:ext cx="1587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44" y="10800"/>
                    <a:pt x="7488" y="0"/>
                    <a:pt x="11088" y="0"/>
                  </a:cubicBezTo>
                  <a:cubicBezTo>
                    <a:pt x="14688" y="0"/>
                    <a:pt x="18144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7" name="Line"/>
            <p:cNvSpPr/>
            <p:nvPr/>
          </p:nvSpPr>
          <p:spPr>
            <a:xfrm>
              <a:off x="3126448" y="1016000"/>
              <a:ext cx="225245" cy="43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3" h="21027" fill="norm" stroke="1" extrusionOk="0">
                  <a:moveTo>
                    <a:pt x="3883" y="0"/>
                  </a:moveTo>
                  <a:cubicBezTo>
                    <a:pt x="2883" y="3086"/>
                    <a:pt x="1883" y="6171"/>
                    <a:pt x="1083" y="9771"/>
                  </a:cubicBezTo>
                  <a:cubicBezTo>
                    <a:pt x="283" y="13371"/>
                    <a:pt x="-317" y="17486"/>
                    <a:pt x="183" y="19543"/>
                  </a:cubicBezTo>
                  <a:cubicBezTo>
                    <a:pt x="683" y="21600"/>
                    <a:pt x="2283" y="21600"/>
                    <a:pt x="5983" y="19029"/>
                  </a:cubicBezTo>
                  <a:cubicBezTo>
                    <a:pt x="9683" y="16457"/>
                    <a:pt x="15483" y="11314"/>
                    <a:pt x="21283" y="61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8" name="Line"/>
            <p:cNvSpPr/>
            <p:nvPr/>
          </p:nvSpPr>
          <p:spPr>
            <a:xfrm>
              <a:off x="4175075" y="728704"/>
              <a:ext cx="414868" cy="394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21600" y="84"/>
                  </a:moveTo>
                  <a:cubicBezTo>
                    <a:pt x="20278" y="-31"/>
                    <a:pt x="18955" y="-145"/>
                    <a:pt x="17082" y="598"/>
                  </a:cubicBezTo>
                  <a:cubicBezTo>
                    <a:pt x="15208" y="1341"/>
                    <a:pt x="12784" y="2941"/>
                    <a:pt x="11076" y="4141"/>
                  </a:cubicBezTo>
                  <a:cubicBezTo>
                    <a:pt x="9367" y="5341"/>
                    <a:pt x="8376" y="6141"/>
                    <a:pt x="7549" y="6941"/>
                  </a:cubicBezTo>
                  <a:cubicBezTo>
                    <a:pt x="6722" y="7741"/>
                    <a:pt x="6061" y="8541"/>
                    <a:pt x="6006" y="9055"/>
                  </a:cubicBezTo>
                  <a:cubicBezTo>
                    <a:pt x="5951" y="9569"/>
                    <a:pt x="6502" y="9798"/>
                    <a:pt x="7604" y="10026"/>
                  </a:cubicBezTo>
                  <a:cubicBezTo>
                    <a:pt x="8706" y="10255"/>
                    <a:pt x="10359" y="10484"/>
                    <a:pt x="11406" y="10769"/>
                  </a:cubicBezTo>
                  <a:cubicBezTo>
                    <a:pt x="12453" y="11055"/>
                    <a:pt x="12894" y="11398"/>
                    <a:pt x="12729" y="12026"/>
                  </a:cubicBezTo>
                  <a:cubicBezTo>
                    <a:pt x="12563" y="12655"/>
                    <a:pt x="11792" y="13569"/>
                    <a:pt x="10084" y="14712"/>
                  </a:cubicBezTo>
                  <a:cubicBezTo>
                    <a:pt x="8376" y="15855"/>
                    <a:pt x="5731" y="17226"/>
                    <a:pt x="4078" y="18084"/>
                  </a:cubicBezTo>
                  <a:cubicBezTo>
                    <a:pt x="2424" y="18941"/>
                    <a:pt x="1763" y="19284"/>
                    <a:pt x="1157" y="19684"/>
                  </a:cubicBezTo>
                  <a:cubicBezTo>
                    <a:pt x="551" y="20084"/>
                    <a:pt x="0" y="20541"/>
                    <a:pt x="0" y="20884"/>
                  </a:cubicBezTo>
                  <a:cubicBezTo>
                    <a:pt x="0" y="21226"/>
                    <a:pt x="551" y="21455"/>
                    <a:pt x="2645" y="21226"/>
                  </a:cubicBezTo>
                  <a:cubicBezTo>
                    <a:pt x="4739" y="20998"/>
                    <a:pt x="8376" y="20312"/>
                    <a:pt x="10965" y="19626"/>
                  </a:cubicBezTo>
                  <a:cubicBezTo>
                    <a:pt x="13555" y="18941"/>
                    <a:pt x="15098" y="18255"/>
                    <a:pt x="16641" y="175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9" name="Line"/>
            <p:cNvSpPr/>
            <p:nvPr/>
          </p:nvSpPr>
          <p:spPr>
            <a:xfrm>
              <a:off x="4697892" y="774700"/>
              <a:ext cx="209551" cy="311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018" y="4114"/>
                    <a:pt x="10036" y="8229"/>
                    <a:pt x="13527" y="11314"/>
                  </a:cubicBezTo>
                  <a:cubicBezTo>
                    <a:pt x="17018" y="14400"/>
                    <a:pt x="18982" y="16457"/>
                    <a:pt x="20073" y="18000"/>
                  </a:cubicBezTo>
                  <a:cubicBezTo>
                    <a:pt x="21164" y="19543"/>
                    <a:pt x="21382" y="2057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0" name="Line"/>
            <p:cNvSpPr/>
            <p:nvPr/>
          </p:nvSpPr>
          <p:spPr>
            <a:xfrm>
              <a:off x="4695885" y="723900"/>
              <a:ext cx="249658" cy="434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417" fill="norm" stroke="1" extrusionOk="0">
                  <a:moveTo>
                    <a:pt x="21409" y="0"/>
                  </a:moveTo>
                  <a:cubicBezTo>
                    <a:pt x="18323" y="2087"/>
                    <a:pt x="15238" y="4174"/>
                    <a:pt x="12061" y="6887"/>
                  </a:cubicBezTo>
                  <a:cubicBezTo>
                    <a:pt x="8885" y="9600"/>
                    <a:pt x="5617" y="12939"/>
                    <a:pt x="3621" y="15078"/>
                  </a:cubicBezTo>
                  <a:cubicBezTo>
                    <a:pt x="1624" y="17217"/>
                    <a:pt x="898" y="18157"/>
                    <a:pt x="444" y="19096"/>
                  </a:cubicBezTo>
                  <a:cubicBezTo>
                    <a:pt x="-9" y="20035"/>
                    <a:pt x="-191" y="20974"/>
                    <a:pt x="263" y="21287"/>
                  </a:cubicBezTo>
                  <a:cubicBezTo>
                    <a:pt x="717" y="21600"/>
                    <a:pt x="1806" y="21287"/>
                    <a:pt x="2895" y="209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1" name="Line"/>
            <p:cNvSpPr/>
            <p:nvPr/>
          </p:nvSpPr>
          <p:spPr>
            <a:xfrm>
              <a:off x="5031764" y="1016000"/>
              <a:ext cx="21729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0157" y="0"/>
                  </a:moveTo>
                  <a:cubicBezTo>
                    <a:pt x="12302" y="5200"/>
                    <a:pt x="4448" y="10400"/>
                    <a:pt x="1502" y="14000"/>
                  </a:cubicBezTo>
                  <a:cubicBezTo>
                    <a:pt x="-1443" y="17600"/>
                    <a:pt x="521" y="19600"/>
                    <a:pt x="248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2" name="Line"/>
            <p:cNvSpPr/>
            <p:nvPr/>
          </p:nvSpPr>
          <p:spPr>
            <a:xfrm>
              <a:off x="5025840" y="869949"/>
              <a:ext cx="68746" cy="66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4" h="21345" fill="norm" stroke="1" extrusionOk="0">
                  <a:moveTo>
                    <a:pt x="17319" y="0"/>
                  </a:moveTo>
                  <a:cubicBezTo>
                    <a:pt x="14233" y="0"/>
                    <a:pt x="11148" y="0"/>
                    <a:pt x="8371" y="1012"/>
                  </a:cubicBezTo>
                  <a:cubicBezTo>
                    <a:pt x="5593" y="2025"/>
                    <a:pt x="3125" y="4050"/>
                    <a:pt x="1582" y="7087"/>
                  </a:cubicBezTo>
                  <a:cubicBezTo>
                    <a:pt x="39" y="10125"/>
                    <a:pt x="-578" y="14175"/>
                    <a:pt x="656" y="16875"/>
                  </a:cubicBezTo>
                  <a:cubicBezTo>
                    <a:pt x="1891" y="19575"/>
                    <a:pt x="4976" y="20925"/>
                    <a:pt x="8062" y="21262"/>
                  </a:cubicBezTo>
                  <a:cubicBezTo>
                    <a:pt x="11148" y="21600"/>
                    <a:pt x="14233" y="20925"/>
                    <a:pt x="16702" y="18900"/>
                  </a:cubicBezTo>
                  <a:cubicBezTo>
                    <a:pt x="19171" y="16875"/>
                    <a:pt x="21022" y="13500"/>
                    <a:pt x="19479" y="11475"/>
                  </a:cubicBezTo>
                  <a:cubicBezTo>
                    <a:pt x="17936" y="9450"/>
                    <a:pt x="12999" y="8775"/>
                    <a:pt x="8062" y="81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3" name="Line"/>
            <p:cNvSpPr/>
            <p:nvPr/>
          </p:nvSpPr>
          <p:spPr>
            <a:xfrm>
              <a:off x="4202592" y="1270000"/>
              <a:ext cx="2540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1694"/>
                    <a:pt x="7200" y="3388"/>
                    <a:pt x="3600" y="6988"/>
                  </a:cubicBezTo>
                  <a:cubicBezTo>
                    <a:pt x="0" y="10588"/>
                    <a:pt x="0" y="1609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4" name="Line"/>
            <p:cNvSpPr/>
            <p:nvPr/>
          </p:nvSpPr>
          <p:spPr>
            <a:xfrm>
              <a:off x="4221642" y="1187399"/>
              <a:ext cx="50801" cy="25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8" fill="norm" stroke="1" extrusionOk="0">
                  <a:moveTo>
                    <a:pt x="0" y="19978"/>
                  </a:moveTo>
                  <a:cubicBezTo>
                    <a:pt x="900" y="11670"/>
                    <a:pt x="1800" y="3363"/>
                    <a:pt x="5400" y="870"/>
                  </a:cubicBezTo>
                  <a:cubicBezTo>
                    <a:pt x="9000" y="-1622"/>
                    <a:pt x="15300" y="1701"/>
                    <a:pt x="21600" y="50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5" name="Line"/>
            <p:cNvSpPr/>
            <p:nvPr/>
          </p:nvSpPr>
          <p:spPr>
            <a:xfrm>
              <a:off x="4316892" y="1295400"/>
              <a:ext cx="381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6" name="Line"/>
            <p:cNvSpPr/>
            <p:nvPr/>
          </p:nvSpPr>
          <p:spPr>
            <a:xfrm>
              <a:off x="4316892" y="1333500"/>
              <a:ext cx="889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7" name="Line"/>
            <p:cNvSpPr/>
            <p:nvPr/>
          </p:nvSpPr>
          <p:spPr>
            <a:xfrm>
              <a:off x="4488342" y="1270000"/>
              <a:ext cx="3810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8" name="Line"/>
            <p:cNvSpPr/>
            <p:nvPr/>
          </p:nvSpPr>
          <p:spPr>
            <a:xfrm>
              <a:off x="4335942" y="559193"/>
              <a:ext cx="120651" cy="126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08" fill="norm" stroke="1" extrusionOk="0">
                  <a:moveTo>
                    <a:pt x="0" y="3022"/>
                  </a:moveTo>
                  <a:cubicBezTo>
                    <a:pt x="0" y="4051"/>
                    <a:pt x="0" y="5079"/>
                    <a:pt x="189" y="4737"/>
                  </a:cubicBezTo>
                  <a:cubicBezTo>
                    <a:pt x="379" y="4394"/>
                    <a:pt x="758" y="2679"/>
                    <a:pt x="1705" y="1308"/>
                  </a:cubicBezTo>
                  <a:cubicBezTo>
                    <a:pt x="2653" y="-63"/>
                    <a:pt x="4168" y="-1092"/>
                    <a:pt x="7579" y="2165"/>
                  </a:cubicBezTo>
                  <a:cubicBezTo>
                    <a:pt x="10989" y="5422"/>
                    <a:pt x="16295" y="12965"/>
                    <a:pt x="21600" y="205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9" name="Line"/>
            <p:cNvSpPr/>
            <p:nvPr/>
          </p:nvSpPr>
          <p:spPr>
            <a:xfrm>
              <a:off x="4342292" y="571500"/>
              <a:ext cx="1905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5280"/>
                    <a:pt x="0" y="10560"/>
                    <a:pt x="3600" y="14160"/>
                  </a:cubicBezTo>
                  <a:cubicBezTo>
                    <a:pt x="7200" y="17760"/>
                    <a:pt x="14400" y="196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0" name="Line"/>
            <p:cNvSpPr/>
            <p:nvPr/>
          </p:nvSpPr>
          <p:spPr>
            <a:xfrm>
              <a:off x="4145442" y="1403350"/>
              <a:ext cx="103505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811" y="19326"/>
                    <a:pt x="3622" y="17053"/>
                    <a:pt x="5345" y="14779"/>
                  </a:cubicBezTo>
                  <a:cubicBezTo>
                    <a:pt x="7067" y="12505"/>
                    <a:pt x="8702" y="10232"/>
                    <a:pt x="10425" y="8526"/>
                  </a:cubicBezTo>
                  <a:cubicBezTo>
                    <a:pt x="12147" y="6821"/>
                    <a:pt x="13958" y="5684"/>
                    <a:pt x="15681" y="4547"/>
                  </a:cubicBezTo>
                  <a:cubicBezTo>
                    <a:pt x="17404" y="3411"/>
                    <a:pt x="19038" y="2274"/>
                    <a:pt x="20010" y="1516"/>
                  </a:cubicBezTo>
                  <a:cubicBezTo>
                    <a:pt x="20982" y="758"/>
                    <a:pt x="21291" y="37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1" name="Line"/>
            <p:cNvSpPr/>
            <p:nvPr/>
          </p:nvSpPr>
          <p:spPr>
            <a:xfrm>
              <a:off x="4551842" y="1656245"/>
              <a:ext cx="196851" cy="223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6" fill="norm" stroke="1" extrusionOk="0">
                  <a:moveTo>
                    <a:pt x="0" y="3134"/>
                  </a:moveTo>
                  <a:cubicBezTo>
                    <a:pt x="0" y="8181"/>
                    <a:pt x="0" y="13227"/>
                    <a:pt x="0" y="16457"/>
                  </a:cubicBezTo>
                  <a:cubicBezTo>
                    <a:pt x="0" y="19687"/>
                    <a:pt x="0" y="21100"/>
                    <a:pt x="0" y="21302"/>
                  </a:cubicBezTo>
                  <a:cubicBezTo>
                    <a:pt x="0" y="21504"/>
                    <a:pt x="0" y="20495"/>
                    <a:pt x="813" y="17265"/>
                  </a:cubicBezTo>
                  <a:cubicBezTo>
                    <a:pt x="1626" y="14035"/>
                    <a:pt x="3252" y="8584"/>
                    <a:pt x="5690" y="5052"/>
                  </a:cubicBezTo>
                  <a:cubicBezTo>
                    <a:pt x="8129" y="1519"/>
                    <a:pt x="11381" y="-96"/>
                    <a:pt x="14052" y="5"/>
                  </a:cubicBezTo>
                  <a:cubicBezTo>
                    <a:pt x="16723" y="106"/>
                    <a:pt x="18813" y="1923"/>
                    <a:pt x="19974" y="5354"/>
                  </a:cubicBezTo>
                  <a:cubicBezTo>
                    <a:pt x="21135" y="8786"/>
                    <a:pt x="21368" y="13833"/>
                    <a:pt x="21600" y="188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2" name="Line"/>
            <p:cNvSpPr/>
            <p:nvPr/>
          </p:nvSpPr>
          <p:spPr>
            <a:xfrm>
              <a:off x="4531094" y="491345"/>
              <a:ext cx="771736" cy="939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9" h="21454" fill="norm" stroke="1" extrusionOk="0">
                  <a:moveTo>
                    <a:pt x="17527" y="2409"/>
                  </a:moveTo>
                  <a:cubicBezTo>
                    <a:pt x="16703" y="1685"/>
                    <a:pt x="15879" y="960"/>
                    <a:pt x="15173" y="525"/>
                  </a:cubicBezTo>
                  <a:cubicBezTo>
                    <a:pt x="14466" y="90"/>
                    <a:pt x="13878" y="-55"/>
                    <a:pt x="12730" y="17"/>
                  </a:cubicBezTo>
                  <a:cubicBezTo>
                    <a:pt x="11582" y="90"/>
                    <a:pt x="9876" y="380"/>
                    <a:pt x="8345" y="936"/>
                  </a:cubicBezTo>
                  <a:cubicBezTo>
                    <a:pt x="6815" y="1491"/>
                    <a:pt x="5461" y="2313"/>
                    <a:pt x="4255" y="3424"/>
                  </a:cubicBezTo>
                  <a:cubicBezTo>
                    <a:pt x="3048" y="4536"/>
                    <a:pt x="1989" y="5937"/>
                    <a:pt x="1253" y="7169"/>
                  </a:cubicBezTo>
                  <a:cubicBezTo>
                    <a:pt x="518" y="8401"/>
                    <a:pt x="106" y="9464"/>
                    <a:pt x="17" y="10866"/>
                  </a:cubicBezTo>
                  <a:cubicBezTo>
                    <a:pt x="-71" y="12267"/>
                    <a:pt x="164" y="14007"/>
                    <a:pt x="841" y="15529"/>
                  </a:cubicBezTo>
                  <a:cubicBezTo>
                    <a:pt x="1518" y="17051"/>
                    <a:pt x="2636" y="18356"/>
                    <a:pt x="4078" y="19322"/>
                  </a:cubicBezTo>
                  <a:cubicBezTo>
                    <a:pt x="5520" y="20289"/>
                    <a:pt x="7286" y="20917"/>
                    <a:pt x="8816" y="21231"/>
                  </a:cubicBezTo>
                  <a:cubicBezTo>
                    <a:pt x="10346" y="21545"/>
                    <a:pt x="11641" y="21545"/>
                    <a:pt x="13024" y="21110"/>
                  </a:cubicBezTo>
                  <a:cubicBezTo>
                    <a:pt x="14407" y="20675"/>
                    <a:pt x="15879" y="19805"/>
                    <a:pt x="17144" y="18694"/>
                  </a:cubicBezTo>
                  <a:cubicBezTo>
                    <a:pt x="18410" y="17583"/>
                    <a:pt x="19469" y="16230"/>
                    <a:pt x="20175" y="14925"/>
                  </a:cubicBezTo>
                  <a:cubicBezTo>
                    <a:pt x="20882" y="13620"/>
                    <a:pt x="21235" y="12364"/>
                    <a:pt x="21382" y="10914"/>
                  </a:cubicBezTo>
                  <a:cubicBezTo>
                    <a:pt x="21529" y="9464"/>
                    <a:pt x="21470" y="7822"/>
                    <a:pt x="21146" y="6299"/>
                  </a:cubicBezTo>
                  <a:cubicBezTo>
                    <a:pt x="20823" y="4777"/>
                    <a:pt x="20234" y="3376"/>
                    <a:pt x="19822" y="2579"/>
                  </a:cubicBezTo>
                  <a:cubicBezTo>
                    <a:pt x="19410" y="1781"/>
                    <a:pt x="19175" y="1588"/>
                    <a:pt x="18792" y="1564"/>
                  </a:cubicBezTo>
                  <a:cubicBezTo>
                    <a:pt x="18410" y="1540"/>
                    <a:pt x="17880" y="1685"/>
                    <a:pt x="17615" y="1902"/>
                  </a:cubicBezTo>
                  <a:cubicBezTo>
                    <a:pt x="17350" y="2119"/>
                    <a:pt x="17350" y="2409"/>
                    <a:pt x="17527" y="2675"/>
                  </a:cubicBezTo>
                  <a:cubicBezTo>
                    <a:pt x="17703" y="2941"/>
                    <a:pt x="18057" y="3183"/>
                    <a:pt x="18410" y="342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3" name="Line"/>
            <p:cNvSpPr/>
            <p:nvPr/>
          </p:nvSpPr>
          <p:spPr>
            <a:xfrm>
              <a:off x="5508963" y="708272"/>
              <a:ext cx="230330" cy="484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394" fill="norm" stroke="1" extrusionOk="0">
                  <a:moveTo>
                    <a:pt x="3695" y="7423"/>
                  </a:moveTo>
                  <a:cubicBezTo>
                    <a:pt x="3106" y="9199"/>
                    <a:pt x="2517" y="10976"/>
                    <a:pt x="2419" y="13173"/>
                  </a:cubicBezTo>
                  <a:cubicBezTo>
                    <a:pt x="2321" y="15371"/>
                    <a:pt x="2713" y="17989"/>
                    <a:pt x="2713" y="19532"/>
                  </a:cubicBezTo>
                  <a:cubicBezTo>
                    <a:pt x="2713" y="21074"/>
                    <a:pt x="2321" y="21542"/>
                    <a:pt x="1830" y="21355"/>
                  </a:cubicBezTo>
                  <a:cubicBezTo>
                    <a:pt x="1339" y="21168"/>
                    <a:pt x="750" y="20326"/>
                    <a:pt x="357" y="18223"/>
                  </a:cubicBezTo>
                  <a:cubicBezTo>
                    <a:pt x="-36" y="16119"/>
                    <a:pt x="-232" y="12752"/>
                    <a:pt x="455" y="9713"/>
                  </a:cubicBezTo>
                  <a:cubicBezTo>
                    <a:pt x="1143" y="6674"/>
                    <a:pt x="2713" y="3963"/>
                    <a:pt x="4088" y="2420"/>
                  </a:cubicBezTo>
                  <a:cubicBezTo>
                    <a:pt x="5463" y="877"/>
                    <a:pt x="6641" y="503"/>
                    <a:pt x="7917" y="269"/>
                  </a:cubicBezTo>
                  <a:cubicBezTo>
                    <a:pt x="9193" y="36"/>
                    <a:pt x="10568" y="-58"/>
                    <a:pt x="11648" y="36"/>
                  </a:cubicBezTo>
                  <a:cubicBezTo>
                    <a:pt x="12728" y="129"/>
                    <a:pt x="13513" y="410"/>
                    <a:pt x="14201" y="1064"/>
                  </a:cubicBezTo>
                  <a:cubicBezTo>
                    <a:pt x="14888" y="1719"/>
                    <a:pt x="15477" y="2747"/>
                    <a:pt x="15084" y="3916"/>
                  </a:cubicBezTo>
                  <a:cubicBezTo>
                    <a:pt x="14692" y="5085"/>
                    <a:pt x="13317" y="6394"/>
                    <a:pt x="12139" y="7189"/>
                  </a:cubicBezTo>
                  <a:cubicBezTo>
                    <a:pt x="10961" y="7984"/>
                    <a:pt x="9979" y="8264"/>
                    <a:pt x="8899" y="8404"/>
                  </a:cubicBezTo>
                  <a:cubicBezTo>
                    <a:pt x="7819" y="8545"/>
                    <a:pt x="6641" y="8545"/>
                    <a:pt x="5757" y="8732"/>
                  </a:cubicBezTo>
                  <a:cubicBezTo>
                    <a:pt x="4873" y="8919"/>
                    <a:pt x="4284" y="9293"/>
                    <a:pt x="4284" y="9713"/>
                  </a:cubicBezTo>
                  <a:cubicBezTo>
                    <a:pt x="4284" y="10134"/>
                    <a:pt x="4873" y="10602"/>
                    <a:pt x="6641" y="11537"/>
                  </a:cubicBezTo>
                  <a:cubicBezTo>
                    <a:pt x="8408" y="12472"/>
                    <a:pt x="11353" y="13874"/>
                    <a:pt x="13415" y="14997"/>
                  </a:cubicBezTo>
                  <a:cubicBezTo>
                    <a:pt x="15477" y="16119"/>
                    <a:pt x="16655" y="16960"/>
                    <a:pt x="17833" y="17615"/>
                  </a:cubicBezTo>
                  <a:cubicBezTo>
                    <a:pt x="19012" y="18269"/>
                    <a:pt x="20190" y="18737"/>
                    <a:pt x="21368" y="1920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4" name="Line"/>
            <p:cNvSpPr/>
            <p:nvPr/>
          </p:nvSpPr>
          <p:spPr>
            <a:xfrm>
              <a:off x="5802792" y="723900"/>
              <a:ext cx="222251" cy="398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8" fill="norm" stroke="1" extrusionOk="0">
                  <a:moveTo>
                    <a:pt x="0" y="4800"/>
                  </a:moveTo>
                  <a:cubicBezTo>
                    <a:pt x="0" y="4114"/>
                    <a:pt x="0" y="3429"/>
                    <a:pt x="206" y="3371"/>
                  </a:cubicBezTo>
                  <a:cubicBezTo>
                    <a:pt x="411" y="3314"/>
                    <a:pt x="823" y="3886"/>
                    <a:pt x="1646" y="5829"/>
                  </a:cubicBezTo>
                  <a:cubicBezTo>
                    <a:pt x="2469" y="7771"/>
                    <a:pt x="3703" y="11086"/>
                    <a:pt x="4526" y="13714"/>
                  </a:cubicBezTo>
                  <a:cubicBezTo>
                    <a:pt x="5349" y="16343"/>
                    <a:pt x="5760" y="18286"/>
                    <a:pt x="6069" y="19600"/>
                  </a:cubicBezTo>
                  <a:cubicBezTo>
                    <a:pt x="6377" y="20914"/>
                    <a:pt x="6583" y="21600"/>
                    <a:pt x="7097" y="21486"/>
                  </a:cubicBezTo>
                  <a:cubicBezTo>
                    <a:pt x="7611" y="21371"/>
                    <a:pt x="8434" y="20457"/>
                    <a:pt x="9669" y="18057"/>
                  </a:cubicBezTo>
                  <a:cubicBezTo>
                    <a:pt x="10903" y="15657"/>
                    <a:pt x="12549" y="11771"/>
                    <a:pt x="14194" y="8571"/>
                  </a:cubicBezTo>
                  <a:cubicBezTo>
                    <a:pt x="15840" y="5371"/>
                    <a:pt x="17486" y="2857"/>
                    <a:pt x="18720" y="1543"/>
                  </a:cubicBezTo>
                  <a:cubicBezTo>
                    <a:pt x="19954" y="229"/>
                    <a:pt x="20777" y="11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5" name="Line"/>
            <p:cNvSpPr/>
            <p:nvPr/>
          </p:nvSpPr>
          <p:spPr>
            <a:xfrm>
              <a:off x="1866337" y="357226"/>
              <a:ext cx="836565" cy="1027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6" h="21354" fill="norm" stroke="1" extrusionOk="0">
                  <a:moveTo>
                    <a:pt x="16227" y="1946"/>
                  </a:moveTo>
                  <a:cubicBezTo>
                    <a:pt x="14873" y="1242"/>
                    <a:pt x="13520" y="538"/>
                    <a:pt x="12167" y="208"/>
                  </a:cubicBezTo>
                  <a:cubicBezTo>
                    <a:pt x="10813" y="-122"/>
                    <a:pt x="9460" y="-78"/>
                    <a:pt x="7971" y="472"/>
                  </a:cubicBezTo>
                  <a:cubicBezTo>
                    <a:pt x="6482" y="1022"/>
                    <a:pt x="4858" y="2078"/>
                    <a:pt x="3640" y="3309"/>
                  </a:cubicBezTo>
                  <a:cubicBezTo>
                    <a:pt x="2422" y="4541"/>
                    <a:pt x="1610" y="5949"/>
                    <a:pt x="1042" y="7489"/>
                  </a:cubicBezTo>
                  <a:cubicBezTo>
                    <a:pt x="473" y="9028"/>
                    <a:pt x="149" y="10700"/>
                    <a:pt x="40" y="12262"/>
                  </a:cubicBezTo>
                  <a:cubicBezTo>
                    <a:pt x="-68" y="13823"/>
                    <a:pt x="40" y="15275"/>
                    <a:pt x="392" y="16507"/>
                  </a:cubicBezTo>
                  <a:cubicBezTo>
                    <a:pt x="744" y="17739"/>
                    <a:pt x="1340" y="18751"/>
                    <a:pt x="2449" y="19564"/>
                  </a:cubicBezTo>
                  <a:cubicBezTo>
                    <a:pt x="3559" y="20378"/>
                    <a:pt x="5183" y="20994"/>
                    <a:pt x="6970" y="21236"/>
                  </a:cubicBezTo>
                  <a:cubicBezTo>
                    <a:pt x="8756" y="21478"/>
                    <a:pt x="10705" y="21346"/>
                    <a:pt x="12491" y="20862"/>
                  </a:cubicBezTo>
                  <a:cubicBezTo>
                    <a:pt x="14278" y="20378"/>
                    <a:pt x="15902" y="19542"/>
                    <a:pt x="17309" y="18531"/>
                  </a:cubicBezTo>
                  <a:cubicBezTo>
                    <a:pt x="18717" y="17519"/>
                    <a:pt x="19908" y="16331"/>
                    <a:pt x="20612" y="15011"/>
                  </a:cubicBezTo>
                  <a:cubicBezTo>
                    <a:pt x="21315" y="13691"/>
                    <a:pt x="21532" y="12240"/>
                    <a:pt x="21315" y="10744"/>
                  </a:cubicBezTo>
                  <a:cubicBezTo>
                    <a:pt x="21099" y="9248"/>
                    <a:pt x="20449" y="7709"/>
                    <a:pt x="19773" y="6367"/>
                  </a:cubicBezTo>
                  <a:cubicBezTo>
                    <a:pt x="19096" y="5025"/>
                    <a:pt x="18392" y="3881"/>
                    <a:pt x="17770" y="3023"/>
                  </a:cubicBezTo>
                  <a:cubicBezTo>
                    <a:pt x="17147" y="2166"/>
                    <a:pt x="16606" y="1594"/>
                    <a:pt x="16064" y="102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6" name="Line"/>
            <p:cNvSpPr/>
            <p:nvPr/>
          </p:nvSpPr>
          <p:spPr>
            <a:xfrm>
              <a:off x="2694673" y="50837"/>
              <a:ext cx="225220" cy="438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494" fill="norm" stroke="1" extrusionOk="0">
                  <a:moveTo>
                    <a:pt x="4522" y="9032"/>
                  </a:moveTo>
                  <a:cubicBezTo>
                    <a:pt x="3513" y="8929"/>
                    <a:pt x="2503" y="8825"/>
                    <a:pt x="1696" y="9084"/>
                  </a:cubicBezTo>
                  <a:cubicBezTo>
                    <a:pt x="888" y="9344"/>
                    <a:pt x="283" y="9967"/>
                    <a:pt x="81" y="11525"/>
                  </a:cubicBezTo>
                  <a:cubicBezTo>
                    <a:pt x="-121" y="13082"/>
                    <a:pt x="81" y="15575"/>
                    <a:pt x="384" y="17081"/>
                  </a:cubicBezTo>
                  <a:cubicBezTo>
                    <a:pt x="686" y="18586"/>
                    <a:pt x="1090" y="19106"/>
                    <a:pt x="1494" y="19832"/>
                  </a:cubicBezTo>
                  <a:cubicBezTo>
                    <a:pt x="1898" y="20559"/>
                    <a:pt x="2301" y="21494"/>
                    <a:pt x="2301" y="21494"/>
                  </a:cubicBezTo>
                  <a:cubicBezTo>
                    <a:pt x="2301" y="21494"/>
                    <a:pt x="1898" y="20559"/>
                    <a:pt x="1696" y="18379"/>
                  </a:cubicBezTo>
                  <a:cubicBezTo>
                    <a:pt x="1494" y="16198"/>
                    <a:pt x="1494" y="12771"/>
                    <a:pt x="1797" y="10019"/>
                  </a:cubicBezTo>
                  <a:cubicBezTo>
                    <a:pt x="2100" y="7267"/>
                    <a:pt x="2705" y="5190"/>
                    <a:pt x="3412" y="3684"/>
                  </a:cubicBezTo>
                  <a:cubicBezTo>
                    <a:pt x="4118" y="2179"/>
                    <a:pt x="4926" y="1244"/>
                    <a:pt x="5834" y="673"/>
                  </a:cubicBezTo>
                  <a:cubicBezTo>
                    <a:pt x="6743" y="102"/>
                    <a:pt x="7752" y="-106"/>
                    <a:pt x="8660" y="50"/>
                  </a:cubicBezTo>
                  <a:cubicBezTo>
                    <a:pt x="9569" y="206"/>
                    <a:pt x="10376" y="725"/>
                    <a:pt x="11285" y="2023"/>
                  </a:cubicBezTo>
                  <a:cubicBezTo>
                    <a:pt x="12193" y="3321"/>
                    <a:pt x="13202" y="5398"/>
                    <a:pt x="12496" y="7163"/>
                  </a:cubicBezTo>
                  <a:cubicBezTo>
                    <a:pt x="11789" y="8929"/>
                    <a:pt x="9367" y="10382"/>
                    <a:pt x="7146" y="11213"/>
                  </a:cubicBezTo>
                  <a:cubicBezTo>
                    <a:pt x="4926" y="12044"/>
                    <a:pt x="2907" y="12252"/>
                    <a:pt x="2301" y="12563"/>
                  </a:cubicBezTo>
                  <a:cubicBezTo>
                    <a:pt x="1696" y="12875"/>
                    <a:pt x="2503" y="13290"/>
                    <a:pt x="5128" y="13861"/>
                  </a:cubicBezTo>
                  <a:cubicBezTo>
                    <a:pt x="7752" y="14432"/>
                    <a:pt x="12193" y="15159"/>
                    <a:pt x="15221" y="15627"/>
                  </a:cubicBezTo>
                  <a:cubicBezTo>
                    <a:pt x="18249" y="16094"/>
                    <a:pt x="19864" y="16302"/>
                    <a:pt x="21479" y="1650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7" name="Line"/>
            <p:cNvSpPr/>
            <p:nvPr/>
          </p:nvSpPr>
          <p:spPr>
            <a:xfrm>
              <a:off x="2996092" y="0"/>
              <a:ext cx="196851" cy="342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7" fill="norm" stroke="1" extrusionOk="0">
                  <a:moveTo>
                    <a:pt x="0" y="3975"/>
                  </a:moveTo>
                  <a:cubicBezTo>
                    <a:pt x="0" y="5698"/>
                    <a:pt x="0" y="7421"/>
                    <a:pt x="813" y="9740"/>
                  </a:cubicBezTo>
                  <a:cubicBezTo>
                    <a:pt x="1626" y="12059"/>
                    <a:pt x="3252" y="14974"/>
                    <a:pt x="4529" y="16962"/>
                  </a:cubicBezTo>
                  <a:cubicBezTo>
                    <a:pt x="5806" y="18950"/>
                    <a:pt x="6735" y="20010"/>
                    <a:pt x="7781" y="20672"/>
                  </a:cubicBezTo>
                  <a:cubicBezTo>
                    <a:pt x="8826" y="21335"/>
                    <a:pt x="9987" y="21600"/>
                    <a:pt x="11148" y="21335"/>
                  </a:cubicBezTo>
                  <a:cubicBezTo>
                    <a:pt x="12310" y="21070"/>
                    <a:pt x="13471" y="20275"/>
                    <a:pt x="14865" y="17956"/>
                  </a:cubicBezTo>
                  <a:cubicBezTo>
                    <a:pt x="16258" y="15637"/>
                    <a:pt x="17884" y="11794"/>
                    <a:pt x="19045" y="8547"/>
                  </a:cubicBezTo>
                  <a:cubicBezTo>
                    <a:pt x="20206" y="5301"/>
                    <a:pt x="20903" y="265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8" name="Line"/>
            <p:cNvSpPr/>
            <p:nvPr/>
          </p:nvSpPr>
          <p:spPr>
            <a:xfrm>
              <a:off x="441275" y="2918883"/>
              <a:ext cx="211668" cy="429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5" fill="norm" stroke="1" extrusionOk="0">
                  <a:moveTo>
                    <a:pt x="20952" y="1059"/>
                  </a:moveTo>
                  <a:cubicBezTo>
                    <a:pt x="17712" y="529"/>
                    <a:pt x="14472" y="0"/>
                    <a:pt x="11556" y="0"/>
                  </a:cubicBezTo>
                  <a:cubicBezTo>
                    <a:pt x="8640" y="0"/>
                    <a:pt x="6048" y="529"/>
                    <a:pt x="4320" y="953"/>
                  </a:cubicBezTo>
                  <a:cubicBezTo>
                    <a:pt x="2592" y="1376"/>
                    <a:pt x="1728" y="1694"/>
                    <a:pt x="1080" y="2594"/>
                  </a:cubicBezTo>
                  <a:cubicBezTo>
                    <a:pt x="432" y="3494"/>
                    <a:pt x="0" y="4976"/>
                    <a:pt x="0" y="7306"/>
                  </a:cubicBezTo>
                  <a:cubicBezTo>
                    <a:pt x="0" y="9635"/>
                    <a:pt x="432" y="12812"/>
                    <a:pt x="756" y="15035"/>
                  </a:cubicBezTo>
                  <a:cubicBezTo>
                    <a:pt x="1080" y="17259"/>
                    <a:pt x="1296" y="18529"/>
                    <a:pt x="2592" y="19535"/>
                  </a:cubicBezTo>
                  <a:cubicBezTo>
                    <a:pt x="3888" y="20541"/>
                    <a:pt x="6264" y="21282"/>
                    <a:pt x="9612" y="21441"/>
                  </a:cubicBezTo>
                  <a:cubicBezTo>
                    <a:pt x="12960" y="21600"/>
                    <a:pt x="17280" y="21176"/>
                    <a:pt x="21600" y="207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9" name="Line"/>
            <p:cNvSpPr/>
            <p:nvPr/>
          </p:nvSpPr>
          <p:spPr>
            <a:xfrm>
              <a:off x="487842" y="3117850"/>
              <a:ext cx="114301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0" name="Line"/>
            <p:cNvSpPr/>
            <p:nvPr/>
          </p:nvSpPr>
          <p:spPr>
            <a:xfrm>
              <a:off x="831963" y="2820579"/>
              <a:ext cx="252780" cy="480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498" fill="norm" stroke="1" extrusionOk="0">
                  <a:moveTo>
                    <a:pt x="21496" y="1368"/>
                  </a:moveTo>
                  <a:cubicBezTo>
                    <a:pt x="21136" y="894"/>
                    <a:pt x="20776" y="421"/>
                    <a:pt x="20146" y="184"/>
                  </a:cubicBezTo>
                  <a:cubicBezTo>
                    <a:pt x="19516" y="-53"/>
                    <a:pt x="18616" y="-53"/>
                    <a:pt x="16636" y="136"/>
                  </a:cubicBezTo>
                  <a:cubicBezTo>
                    <a:pt x="14656" y="326"/>
                    <a:pt x="11596" y="705"/>
                    <a:pt x="9076" y="1273"/>
                  </a:cubicBezTo>
                  <a:cubicBezTo>
                    <a:pt x="6556" y="1842"/>
                    <a:pt x="4576" y="2600"/>
                    <a:pt x="3766" y="4021"/>
                  </a:cubicBezTo>
                  <a:cubicBezTo>
                    <a:pt x="2956" y="5442"/>
                    <a:pt x="3316" y="7526"/>
                    <a:pt x="3136" y="9752"/>
                  </a:cubicBezTo>
                  <a:cubicBezTo>
                    <a:pt x="2956" y="11979"/>
                    <a:pt x="2236" y="14347"/>
                    <a:pt x="1606" y="16052"/>
                  </a:cubicBezTo>
                  <a:cubicBezTo>
                    <a:pt x="976" y="17758"/>
                    <a:pt x="436" y="18800"/>
                    <a:pt x="166" y="19605"/>
                  </a:cubicBezTo>
                  <a:cubicBezTo>
                    <a:pt x="-104" y="20410"/>
                    <a:pt x="-104" y="20979"/>
                    <a:pt x="616" y="21263"/>
                  </a:cubicBezTo>
                  <a:cubicBezTo>
                    <a:pt x="1336" y="21547"/>
                    <a:pt x="2776" y="21547"/>
                    <a:pt x="4936" y="21405"/>
                  </a:cubicBezTo>
                  <a:cubicBezTo>
                    <a:pt x="7096" y="21263"/>
                    <a:pt x="9976" y="20979"/>
                    <a:pt x="12856" y="206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1" name="Line"/>
            <p:cNvSpPr/>
            <p:nvPr/>
          </p:nvSpPr>
          <p:spPr>
            <a:xfrm>
              <a:off x="1211742" y="2921000"/>
              <a:ext cx="279401" cy="33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945" y="2853"/>
                    <a:pt x="5891" y="5706"/>
                    <a:pt x="8918" y="8762"/>
                  </a:cubicBezTo>
                  <a:cubicBezTo>
                    <a:pt x="11945" y="11819"/>
                    <a:pt x="15055" y="15079"/>
                    <a:pt x="17182" y="17253"/>
                  </a:cubicBezTo>
                  <a:cubicBezTo>
                    <a:pt x="19309" y="19426"/>
                    <a:pt x="20455" y="2051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2" name="Line"/>
            <p:cNvSpPr/>
            <p:nvPr/>
          </p:nvSpPr>
          <p:spPr>
            <a:xfrm>
              <a:off x="1278623" y="2908300"/>
              <a:ext cx="199820" cy="394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546" fill="norm" stroke="1" extrusionOk="0">
                  <a:moveTo>
                    <a:pt x="21464" y="0"/>
                  </a:moveTo>
                  <a:cubicBezTo>
                    <a:pt x="20327" y="116"/>
                    <a:pt x="19190" y="231"/>
                    <a:pt x="17599" y="1444"/>
                  </a:cubicBezTo>
                  <a:cubicBezTo>
                    <a:pt x="16007" y="2657"/>
                    <a:pt x="13961" y="4967"/>
                    <a:pt x="11232" y="7912"/>
                  </a:cubicBezTo>
                  <a:cubicBezTo>
                    <a:pt x="8504" y="10858"/>
                    <a:pt x="5093" y="14439"/>
                    <a:pt x="3161" y="16633"/>
                  </a:cubicBezTo>
                  <a:cubicBezTo>
                    <a:pt x="1228" y="18828"/>
                    <a:pt x="773" y="19636"/>
                    <a:pt x="432" y="20329"/>
                  </a:cubicBezTo>
                  <a:cubicBezTo>
                    <a:pt x="91" y="21022"/>
                    <a:pt x="-136" y="21600"/>
                    <a:pt x="91" y="21542"/>
                  </a:cubicBezTo>
                  <a:cubicBezTo>
                    <a:pt x="319" y="21484"/>
                    <a:pt x="1001" y="20791"/>
                    <a:pt x="1683" y="2009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3" name="Line"/>
            <p:cNvSpPr/>
            <p:nvPr/>
          </p:nvSpPr>
          <p:spPr>
            <a:xfrm>
              <a:off x="1230792" y="2781300"/>
              <a:ext cx="234951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643" y="15600"/>
                    <a:pt x="11286" y="9600"/>
                    <a:pt x="14886" y="6000"/>
                  </a:cubicBezTo>
                  <a:cubicBezTo>
                    <a:pt x="18486" y="2400"/>
                    <a:pt x="20043" y="1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4" name="Line"/>
            <p:cNvSpPr/>
            <p:nvPr/>
          </p:nvSpPr>
          <p:spPr>
            <a:xfrm>
              <a:off x="1529242" y="2740319"/>
              <a:ext cx="213577" cy="5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57" fill="norm" stroke="1" extrusionOk="0">
                  <a:moveTo>
                    <a:pt x="0" y="1706"/>
                  </a:moveTo>
                  <a:cubicBezTo>
                    <a:pt x="1906" y="1172"/>
                    <a:pt x="3812" y="638"/>
                    <a:pt x="6353" y="333"/>
                  </a:cubicBezTo>
                  <a:cubicBezTo>
                    <a:pt x="8894" y="27"/>
                    <a:pt x="12071" y="-49"/>
                    <a:pt x="14082" y="27"/>
                  </a:cubicBezTo>
                  <a:cubicBezTo>
                    <a:pt x="16094" y="104"/>
                    <a:pt x="16941" y="333"/>
                    <a:pt x="17471" y="905"/>
                  </a:cubicBezTo>
                  <a:cubicBezTo>
                    <a:pt x="18000" y="1478"/>
                    <a:pt x="18212" y="2393"/>
                    <a:pt x="18424" y="3996"/>
                  </a:cubicBezTo>
                  <a:cubicBezTo>
                    <a:pt x="18635" y="5599"/>
                    <a:pt x="18847" y="7889"/>
                    <a:pt x="18953" y="10331"/>
                  </a:cubicBezTo>
                  <a:cubicBezTo>
                    <a:pt x="19059" y="12774"/>
                    <a:pt x="19059" y="15369"/>
                    <a:pt x="19271" y="16971"/>
                  </a:cubicBezTo>
                  <a:cubicBezTo>
                    <a:pt x="19482" y="18574"/>
                    <a:pt x="19906" y="19185"/>
                    <a:pt x="20435" y="19796"/>
                  </a:cubicBezTo>
                  <a:cubicBezTo>
                    <a:pt x="20965" y="20406"/>
                    <a:pt x="21600" y="21017"/>
                    <a:pt x="21282" y="21284"/>
                  </a:cubicBezTo>
                  <a:cubicBezTo>
                    <a:pt x="20965" y="21551"/>
                    <a:pt x="19694" y="21475"/>
                    <a:pt x="17788" y="21284"/>
                  </a:cubicBezTo>
                  <a:cubicBezTo>
                    <a:pt x="15882" y="21093"/>
                    <a:pt x="13341" y="20788"/>
                    <a:pt x="10800" y="204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5" name="Line"/>
            <p:cNvSpPr/>
            <p:nvPr/>
          </p:nvSpPr>
          <p:spPr>
            <a:xfrm>
              <a:off x="1986442" y="3038972"/>
              <a:ext cx="139701" cy="21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3600" y="12302"/>
                    <a:pt x="7200" y="4448"/>
                    <a:pt x="10800" y="1502"/>
                  </a:cubicBezTo>
                  <a:cubicBezTo>
                    <a:pt x="14400" y="-1443"/>
                    <a:pt x="18000" y="521"/>
                    <a:pt x="21600" y="24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6" name="Line"/>
            <p:cNvSpPr/>
            <p:nvPr/>
          </p:nvSpPr>
          <p:spPr>
            <a:xfrm>
              <a:off x="1954692" y="3181350"/>
              <a:ext cx="15875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7" name="Line"/>
            <p:cNvSpPr/>
            <p:nvPr/>
          </p:nvSpPr>
          <p:spPr>
            <a:xfrm>
              <a:off x="2869886" y="2776396"/>
              <a:ext cx="221457" cy="514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21437" fill="norm" stroke="1" extrusionOk="0">
                  <a:moveTo>
                    <a:pt x="21523" y="1262"/>
                  </a:moveTo>
                  <a:cubicBezTo>
                    <a:pt x="21112" y="822"/>
                    <a:pt x="20700" y="381"/>
                    <a:pt x="19980" y="160"/>
                  </a:cubicBezTo>
                  <a:cubicBezTo>
                    <a:pt x="19260" y="-60"/>
                    <a:pt x="18232" y="-60"/>
                    <a:pt x="15557" y="204"/>
                  </a:cubicBezTo>
                  <a:cubicBezTo>
                    <a:pt x="12883" y="469"/>
                    <a:pt x="8563" y="998"/>
                    <a:pt x="5992" y="1836"/>
                  </a:cubicBezTo>
                  <a:cubicBezTo>
                    <a:pt x="3420" y="2673"/>
                    <a:pt x="2597" y="3819"/>
                    <a:pt x="2083" y="5979"/>
                  </a:cubicBezTo>
                  <a:cubicBezTo>
                    <a:pt x="1569" y="8139"/>
                    <a:pt x="1363" y="11313"/>
                    <a:pt x="1054" y="13693"/>
                  </a:cubicBezTo>
                  <a:cubicBezTo>
                    <a:pt x="746" y="16074"/>
                    <a:pt x="334" y="17661"/>
                    <a:pt x="129" y="18807"/>
                  </a:cubicBezTo>
                  <a:cubicBezTo>
                    <a:pt x="-77" y="19953"/>
                    <a:pt x="-77" y="20658"/>
                    <a:pt x="437" y="21055"/>
                  </a:cubicBezTo>
                  <a:cubicBezTo>
                    <a:pt x="952" y="21452"/>
                    <a:pt x="1980" y="21540"/>
                    <a:pt x="4552" y="21320"/>
                  </a:cubicBezTo>
                  <a:cubicBezTo>
                    <a:pt x="7123" y="21099"/>
                    <a:pt x="11237" y="20570"/>
                    <a:pt x="14117" y="20129"/>
                  </a:cubicBezTo>
                  <a:cubicBezTo>
                    <a:pt x="16997" y="19689"/>
                    <a:pt x="18643" y="19336"/>
                    <a:pt x="20289" y="189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8" name="Line"/>
            <p:cNvSpPr/>
            <p:nvPr/>
          </p:nvSpPr>
          <p:spPr>
            <a:xfrm>
              <a:off x="2818292" y="3016249"/>
              <a:ext cx="22225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057" y="16800"/>
                    <a:pt x="4114" y="12000"/>
                    <a:pt x="7714" y="8400"/>
                  </a:cubicBezTo>
                  <a:cubicBezTo>
                    <a:pt x="11314" y="4800"/>
                    <a:pt x="16457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9" name="Line"/>
            <p:cNvSpPr/>
            <p:nvPr/>
          </p:nvSpPr>
          <p:spPr>
            <a:xfrm>
              <a:off x="3345754" y="2669116"/>
              <a:ext cx="228189" cy="766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540" fill="norm" stroke="1" extrusionOk="0">
                  <a:moveTo>
                    <a:pt x="21363" y="476"/>
                  </a:moveTo>
                  <a:cubicBezTo>
                    <a:pt x="19381" y="238"/>
                    <a:pt x="17400" y="0"/>
                    <a:pt x="14824" y="0"/>
                  </a:cubicBezTo>
                  <a:cubicBezTo>
                    <a:pt x="12247" y="0"/>
                    <a:pt x="9077" y="238"/>
                    <a:pt x="7095" y="446"/>
                  </a:cubicBezTo>
                  <a:cubicBezTo>
                    <a:pt x="5113" y="655"/>
                    <a:pt x="4321" y="833"/>
                    <a:pt x="3726" y="1726"/>
                  </a:cubicBezTo>
                  <a:cubicBezTo>
                    <a:pt x="3132" y="2618"/>
                    <a:pt x="2735" y="4225"/>
                    <a:pt x="2835" y="6040"/>
                  </a:cubicBezTo>
                  <a:cubicBezTo>
                    <a:pt x="2934" y="7855"/>
                    <a:pt x="3528" y="9878"/>
                    <a:pt x="3627" y="12050"/>
                  </a:cubicBezTo>
                  <a:cubicBezTo>
                    <a:pt x="3726" y="14221"/>
                    <a:pt x="3330" y="16542"/>
                    <a:pt x="2735" y="18030"/>
                  </a:cubicBezTo>
                  <a:cubicBezTo>
                    <a:pt x="2141" y="19517"/>
                    <a:pt x="1348" y="20172"/>
                    <a:pt x="754" y="20648"/>
                  </a:cubicBezTo>
                  <a:cubicBezTo>
                    <a:pt x="159" y="21124"/>
                    <a:pt x="-237" y="21421"/>
                    <a:pt x="159" y="21511"/>
                  </a:cubicBezTo>
                  <a:cubicBezTo>
                    <a:pt x="556" y="21600"/>
                    <a:pt x="1745" y="21481"/>
                    <a:pt x="5411" y="21243"/>
                  </a:cubicBezTo>
                  <a:cubicBezTo>
                    <a:pt x="9077" y="21005"/>
                    <a:pt x="15220" y="20648"/>
                    <a:pt x="21363" y="202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0" name="Line"/>
            <p:cNvSpPr/>
            <p:nvPr/>
          </p:nvSpPr>
          <p:spPr>
            <a:xfrm>
              <a:off x="3863861" y="2635250"/>
              <a:ext cx="249832" cy="285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545" fill="norm" stroke="1" extrusionOk="0">
                  <a:moveTo>
                    <a:pt x="20705" y="0"/>
                  </a:moveTo>
                  <a:cubicBezTo>
                    <a:pt x="18725" y="640"/>
                    <a:pt x="16745" y="1280"/>
                    <a:pt x="13955" y="2400"/>
                  </a:cubicBezTo>
                  <a:cubicBezTo>
                    <a:pt x="11165" y="3520"/>
                    <a:pt x="7565" y="5120"/>
                    <a:pt x="5225" y="6400"/>
                  </a:cubicBezTo>
                  <a:cubicBezTo>
                    <a:pt x="2885" y="7680"/>
                    <a:pt x="1805" y="8640"/>
                    <a:pt x="1535" y="9440"/>
                  </a:cubicBezTo>
                  <a:cubicBezTo>
                    <a:pt x="1265" y="10240"/>
                    <a:pt x="1805" y="10880"/>
                    <a:pt x="3245" y="11200"/>
                  </a:cubicBezTo>
                  <a:cubicBezTo>
                    <a:pt x="4685" y="11520"/>
                    <a:pt x="7025" y="11520"/>
                    <a:pt x="8645" y="11520"/>
                  </a:cubicBezTo>
                  <a:cubicBezTo>
                    <a:pt x="10265" y="11520"/>
                    <a:pt x="11165" y="11520"/>
                    <a:pt x="12065" y="11760"/>
                  </a:cubicBezTo>
                  <a:cubicBezTo>
                    <a:pt x="12965" y="12000"/>
                    <a:pt x="13865" y="12480"/>
                    <a:pt x="13865" y="13120"/>
                  </a:cubicBezTo>
                  <a:cubicBezTo>
                    <a:pt x="13865" y="13760"/>
                    <a:pt x="12965" y="14560"/>
                    <a:pt x="11165" y="15440"/>
                  </a:cubicBezTo>
                  <a:cubicBezTo>
                    <a:pt x="9365" y="16320"/>
                    <a:pt x="6665" y="17280"/>
                    <a:pt x="4775" y="18000"/>
                  </a:cubicBezTo>
                  <a:cubicBezTo>
                    <a:pt x="2885" y="18720"/>
                    <a:pt x="1805" y="19200"/>
                    <a:pt x="995" y="19760"/>
                  </a:cubicBezTo>
                  <a:cubicBezTo>
                    <a:pt x="185" y="20320"/>
                    <a:pt x="-355" y="20960"/>
                    <a:pt x="275" y="21280"/>
                  </a:cubicBezTo>
                  <a:cubicBezTo>
                    <a:pt x="905" y="21600"/>
                    <a:pt x="2705" y="21600"/>
                    <a:pt x="5765" y="21440"/>
                  </a:cubicBezTo>
                  <a:cubicBezTo>
                    <a:pt x="8825" y="21280"/>
                    <a:pt x="13145" y="20960"/>
                    <a:pt x="15935" y="20560"/>
                  </a:cubicBezTo>
                  <a:cubicBezTo>
                    <a:pt x="18725" y="20160"/>
                    <a:pt x="19985" y="19680"/>
                    <a:pt x="21245" y="19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1" name="Line"/>
            <p:cNvSpPr/>
            <p:nvPr/>
          </p:nvSpPr>
          <p:spPr>
            <a:xfrm>
              <a:off x="4278792" y="2635250"/>
              <a:ext cx="209551" cy="241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964" y="1137"/>
                    <a:pt x="3927" y="2274"/>
                    <a:pt x="7091" y="5305"/>
                  </a:cubicBezTo>
                  <a:cubicBezTo>
                    <a:pt x="10255" y="8337"/>
                    <a:pt x="14618" y="13263"/>
                    <a:pt x="17236" y="16295"/>
                  </a:cubicBezTo>
                  <a:cubicBezTo>
                    <a:pt x="19855" y="19326"/>
                    <a:pt x="20727" y="2046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2" name="Line"/>
            <p:cNvSpPr/>
            <p:nvPr/>
          </p:nvSpPr>
          <p:spPr>
            <a:xfrm>
              <a:off x="4308812" y="2546350"/>
              <a:ext cx="211281" cy="364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7" h="21484" fill="norm" stroke="1" extrusionOk="0">
                  <a:moveTo>
                    <a:pt x="21347" y="0"/>
                  </a:moveTo>
                  <a:cubicBezTo>
                    <a:pt x="18781" y="1124"/>
                    <a:pt x="16214" y="2247"/>
                    <a:pt x="13648" y="4370"/>
                  </a:cubicBezTo>
                  <a:cubicBezTo>
                    <a:pt x="11082" y="6492"/>
                    <a:pt x="8515" y="9614"/>
                    <a:pt x="6270" y="12298"/>
                  </a:cubicBezTo>
                  <a:cubicBezTo>
                    <a:pt x="4024" y="14983"/>
                    <a:pt x="2099" y="17230"/>
                    <a:pt x="1030" y="18728"/>
                  </a:cubicBezTo>
                  <a:cubicBezTo>
                    <a:pt x="-39" y="20227"/>
                    <a:pt x="-253" y="20976"/>
                    <a:pt x="282" y="21288"/>
                  </a:cubicBezTo>
                  <a:cubicBezTo>
                    <a:pt x="816" y="21600"/>
                    <a:pt x="2099" y="21475"/>
                    <a:pt x="3383" y="213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3" name="Line"/>
            <p:cNvSpPr/>
            <p:nvPr/>
          </p:nvSpPr>
          <p:spPr>
            <a:xfrm>
              <a:off x="4583592" y="2806700"/>
              <a:ext cx="6351" cy="88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4" name="Line"/>
            <p:cNvSpPr/>
            <p:nvPr/>
          </p:nvSpPr>
          <p:spPr>
            <a:xfrm>
              <a:off x="4570892" y="2654300"/>
              <a:ext cx="71792" cy="70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2" h="21128" fill="norm" stroke="1" extrusionOk="0">
                  <a:moveTo>
                    <a:pt x="14811" y="0"/>
                  </a:moveTo>
                  <a:cubicBezTo>
                    <a:pt x="11726" y="1906"/>
                    <a:pt x="8640" y="3812"/>
                    <a:pt x="7097" y="6353"/>
                  </a:cubicBezTo>
                  <a:cubicBezTo>
                    <a:pt x="5554" y="8894"/>
                    <a:pt x="5554" y="12071"/>
                    <a:pt x="6480" y="14929"/>
                  </a:cubicBezTo>
                  <a:cubicBezTo>
                    <a:pt x="7406" y="17788"/>
                    <a:pt x="9257" y="20329"/>
                    <a:pt x="11726" y="20965"/>
                  </a:cubicBezTo>
                  <a:cubicBezTo>
                    <a:pt x="14194" y="21600"/>
                    <a:pt x="17280" y="20329"/>
                    <a:pt x="19131" y="18106"/>
                  </a:cubicBezTo>
                  <a:cubicBezTo>
                    <a:pt x="20983" y="15882"/>
                    <a:pt x="21600" y="12706"/>
                    <a:pt x="20057" y="10800"/>
                  </a:cubicBezTo>
                  <a:cubicBezTo>
                    <a:pt x="18514" y="8894"/>
                    <a:pt x="14811" y="8259"/>
                    <a:pt x="11109" y="9529"/>
                  </a:cubicBezTo>
                  <a:cubicBezTo>
                    <a:pt x="7406" y="10800"/>
                    <a:pt x="3703" y="13976"/>
                    <a:pt x="0" y="171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5" name="Line"/>
            <p:cNvSpPr/>
            <p:nvPr/>
          </p:nvSpPr>
          <p:spPr>
            <a:xfrm>
              <a:off x="3935892" y="3028950"/>
              <a:ext cx="660401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354" y="17486"/>
                    <a:pt x="4708" y="13371"/>
                    <a:pt x="7338" y="9771"/>
                  </a:cubicBezTo>
                  <a:cubicBezTo>
                    <a:pt x="9969" y="6171"/>
                    <a:pt x="12877" y="3086"/>
                    <a:pt x="15300" y="1543"/>
                  </a:cubicBezTo>
                  <a:cubicBezTo>
                    <a:pt x="17723" y="0"/>
                    <a:pt x="19662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6" name="Line"/>
            <p:cNvSpPr/>
            <p:nvPr/>
          </p:nvSpPr>
          <p:spPr>
            <a:xfrm>
              <a:off x="4260167" y="3199605"/>
              <a:ext cx="157331" cy="178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5" h="20948" fill="norm" stroke="1" extrusionOk="0">
                  <a:moveTo>
                    <a:pt x="2501" y="6051"/>
                  </a:moveTo>
                  <a:cubicBezTo>
                    <a:pt x="1648" y="9279"/>
                    <a:pt x="796" y="12507"/>
                    <a:pt x="369" y="14741"/>
                  </a:cubicBezTo>
                  <a:cubicBezTo>
                    <a:pt x="-57" y="16976"/>
                    <a:pt x="-57" y="18217"/>
                    <a:pt x="85" y="17845"/>
                  </a:cubicBezTo>
                  <a:cubicBezTo>
                    <a:pt x="227" y="17472"/>
                    <a:pt x="511" y="15486"/>
                    <a:pt x="1790" y="12382"/>
                  </a:cubicBezTo>
                  <a:cubicBezTo>
                    <a:pt x="3069" y="9279"/>
                    <a:pt x="5343" y="5058"/>
                    <a:pt x="7759" y="2576"/>
                  </a:cubicBezTo>
                  <a:cubicBezTo>
                    <a:pt x="10175" y="93"/>
                    <a:pt x="12732" y="-652"/>
                    <a:pt x="15148" y="589"/>
                  </a:cubicBezTo>
                  <a:cubicBezTo>
                    <a:pt x="17564" y="1831"/>
                    <a:pt x="19838" y="5058"/>
                    <a:pt x="20690" y="8782"/>
                  </a:cubicBezTo>
                  <a:cubicBezTo>
                    <a:pt x="21543" y="12507"/>
                    <a:pt x="20975" y="16727"/>
                    <a:pt x="20406" y="209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7" name="Line"/>
            <p:cNvSpPr/>
            <p:nvPr/>
          </p:nvSpPr>
          <p:spPr>
            <a:xfrm>
              <a:off x="4716942" y="2582333"/>
              <a:ext cx="222317" cy="814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600" fill="norm" stroke="1" extrusionOk="0">
                  <a:moveTo>
                    <a:pt x="0" y="898"/>
                  </a:moveTo>
                  <a:cubicBezTo>
                    <a:pt x="3260" y="673"/>
                    <a:pt x="6521" y="449"/>
                    <a:pt x="9679" y="281"/>
                  </a:cubicBezTo>
                  <a:cubicBezTo>
                    <a:pt x="12838" y="112"/>
                    <a:pt x="15894" y="0"/>
                    <a:pt x="17932" y="0"/>
                  </a:cubicBezTo>
                  <a:cubicBezTo>
                    <a:pt x="19970" y="0"/>
                    <a:pt x="20989" y="112"/>
                    <a:pt x="21294" y="337"/>
                  </a:cubicBezTo>
                  <a:cubicBezTo>
                    <a:pt x="21600" y="561"/>
                    <a:pt x="21192" y="898"/>
                    <a:pt x="20887" y="2048"/>
                  </a:cubicBezTo>
                  <a:cubicBezTo>
                    <a:pt x="20581" y="3198"/>
                    <a:pt x="20377" y="5162"/>
                    <a:pt x="20174" y="7153"/>
                  </a:cubicBezTo>
                  <a:cubicBezTo>
                    <a:pt x="19970" y="9145"/>
                    <a:pt x="19766" y="11165"/>
                    <a:pt x="19664" y="13241"/>
                  </a:cubicBezTo>
                  <a:cubicBezTo>
                    <a:pt x="19562" y="15316"/>
                    <a:pt x="19562" y="17448"/>
                    <a:pt x="19664" y="18655"/>
                  </a:cubicBezTo>
                  <a:cubicBezTo>
                    <a:pt x="19766" y="19861"/>
                    <a:pt x="19970" y="20141"/>
                    <a:pt x="20377" y="20394"/>
                  </a:cubicBezTo>
                  <a:cubicBezTo>
                    <a:pt x="20785" y="20646"/>
                    <a:pt x="21396" y="20871"/>
                    <a:pt x="20785" y="20983"/>
                  </a:cubicBezTo>
                  <a:cubicBezTo>
                    <a:pt x="20174" y="21095"/>
                    <a:pt x="18340" y="21095"/>
                    <a:pt x="15996" y="21179"/>
                  </a:cubicBezTo>
                  <a:cubicBezTo>
                    <a:pt x="13653" y="21263"/>
                    <a:pt x="10800" y="21432"/>
                    <a:pt x="794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8" name="Line"/>
            <p:cNvSpPr/>
            <p:nvPr/>
          </p:nvSpPr>
          <p:spPr>
            <a:xfrm>
              <a:off x="5269392" y="2927350"/>
              <a:ext cx="1778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9" name="Line"/>
            <p:cNvSpPr/>
            <p:nvPr/>
          </p:nvSpPr>
          <p:spPr>
            <a:xfrm>
              <a:off x="5263042" y="3073400"/>
              <a:ext cx="14605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0" name="Line"/>
            <p:cNvSpPr/>
            <p:nvPr/>
          </p:nvSpPr>
          <p:spPr>
            <a:xfrm>
              <a:off x="6196492" y="2686050"/>
              <a:ext cx="6351" cy="323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5506"/>
                    <a:pt x="21600" y="11012"/>
                    <a:pt x="18000" y="14612"/>
                  </a:cubicBezTo>
                  <a:cubicBezTo>
                    <a:pt x="14400" y="18212"/>
                    <a:pt x="7200" y="1990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1" name="Line"/>
            <p:cNvSpPr/>
            <p:nvPr/>
          </p:nvSpPr>
          <p:spPr>
            <a:xfrm>
              <a:off x="6018692" y="3136900"/>
              <a:ext cx="36830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45" y="18000"/>
                    <a:pt x="8690" y="14400"/>
                    <a:pt x="12290" y="10800"/>
                  </a:cubicBezTo>
                  <a:cubicBezTo>
                    <a:pt x="15890" y="7200"/>
                    <a:pt x="18745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2" name="Line"/>
            <p:cNvSpPr/>
            <p:nvPr/>
          </p:nvSpPr>
          <p:spPr>
            <a:xfrm>
              <a:off x="6150815" y="3337983"/>
              <a:ext cx="204428" cy="261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21331" fill="norm" stroke="1" extrusionOk="0">
                  <a:moveTo>
                    <a:pt x="1465" y="7430"/>
                  </a:moveTo>
                  <a:cubicBezTo>
                    <a:pt x="797" y="9677"/>
                    <a:pt x="129" y="11923"/>
                    <a:pt x="17" y="13997"/>
                  </a:cubicBezTo>
                  <a:cubicBezTo>
                    <a:pt x="-94" y="16070"/>
                    <a:pt x="351" y="17971"/>
                    <a:pt x="463" y="19354"/>
                  </a:cubicBezTo>
                  <a:cubicBezTo>
                    <a:pt x="574" y="20736"/>
                    <a:pt x="351" y="21600"/>
                    <a:pt x="240" y="21254"/>
                  </a:cubicBezTo>
                  <a:cubicBezTo>
                    <a:pt x="129" y="20909"/>
                    <a:pt x="129" y="19354"/>
                    <a:pt x="1019" y="15898"/>
                  </a:cubicBezTo>
                  <a:cubicBezTo>
                    <a:pt x="1910" y="12442"/>
                    <a:pt x="3692" y="7085"/>
                    <a:pt x="5584" y="3974"/>
                  </a:cubicBezTo>
                  <a:cubicBezTo>
                    <a:pt x="7477" y="864"/>
                    <a:pt x="9481" y="0"/>
                    <a:pt x="11597" y="0"/>
                  </a:cubicBezTo>
                  <a:cubicBezTo>
                    <a:pt x="13712" y="0"/>
                    <a:pt x="15939" y="864"/>
                    <a:pt x="17609" y="3370"/>
                  </a:cubicBezTo>
                  <a:cubicBezTo>
                    <a:pt x="19279" y="5875"/>
                    <a:pt x="20393" y="10022"/>
                    <a:pt x="21506" y="141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3" name="Line"/>
            <p:cNvSpPr/>
            <p:nvPr/>
          </p:nvSpPr>
          <p:spPr>
            <a:xfrm>
              <a:off x="6865359" y="2737427"/>
              <a:ext cx="210699" cy="458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573" fill="norm" stroke="1" extrusionOk="0">
                  <a:moveTo>
                    <a:pt x="17928" y="3556"/>
                  </a:moveTo>
                  <a:cubicBezTo>
                    <a:pt x="18576" y="3158"/>
                    <a:pt x="19224" y="2760"/>
                    <a:pt x="19980" y="2163"/>
                  </a:cubicBezTo>
                  <a:cubicBezTo>
                    <a:pt x="20736" y="1566"/>
                    <a:pt x="21600" y="769"/>
                    <a:pt x="21492" y="371"/>
                  </a:cubicBezTo>
                  <a:cubicBezTo>
                    <a:pt x="21384" y="-27"/>
                    <a:pt x="20304" y="-27"/>
                    <a:pt x="18144" y="23"/>
                  </a:cubicBezTo>
                  <a:cubicBezTo>
                    <a:pt x="15984" y="73"/>
                    <a:pt x="12744" y="172"/>
                    <a:pt x="9936" y="769"/>
                  </a:cubicBezTo>
                  <a:cubicBezTo>
                    <a:pt x="7128" y="1367"/>
                    <a:pt x="4752" y="2461"/>
                    <a:pt x="3240" y="4353"/>
                  </a:cubicBezTo>
                  <a:cubicBezTo>
                    <a:pt x="1728" y="6244"/>
                    <a:pt x="1080" y="8932"/>
                    <a:pt x="648" y="11520"/>
                  </a:cubicBezTo>
                  <a:cubicBezTo>
                    <a:pt x="216" y="14108"/>
                    <a:pt x="0" y="16596"/>
                    <a:pt x="0" y="18089"/>
                  </a:cubicBezTo>
                  <a:cubicBezTo>
                    <a:pt x="0" y="19582"/>
                    <a:pt x="216" y="20080"/>
                    <a:pt x="1836" y="20578"/>
                  </a:cubicBezTo>
                  <a:cubicBezTo>
                    <a:pt x="3456" y="21075"/>
                    <a:pt x="6480" y="21573"/>
                    <a:pt x="9288" y="21573"/>
                  </a:cubicBezTo>
                  <a:cubicBezTo>
                    <a:pt x="12096" y="21573"/>
                    <a:pt x="14688" y="21075"/>
                    <a:pt x="17280" y="205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4" name="Line"/>
            <p:cNvSpPr/>
            <p:nvPr/>
          </p:nvSpPr>
          <p:spPr>
            <a:xfrm>
              <a:off x="6825142" y="3003550"/>
              <a:ext cx="184151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45" y="17600"/>
                    <a:pt x="1490" y="13600"/>
                    <a:pt x="5090" y="10000"/>
                  </a:cubicBezTo>
                  <a:cubicBezTo>
                    <a:pt x="8690" y="6400"/>
                    <a:pt x="15145" y="3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5" name="Line"/>
            <p:cNvSpPr/>
            <p:nvPr/>
          </p:nvSpPr>
          <p:spPr>
            <a:xfrm>
              <a:off x="7175186" y="2709650"/>
              <a:ext cx="265907" cy="540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6" h="21452" fill="norm" stroke="1" extrusionOk="0">
                  <a:moveTo>
                    <a:pt x="21536" y="1080"/>
                  </a:moveTo>
                  <a:cubicBezTo>
                    <a:pt x="20850" y="743"/>
                    <a:pt x="20165" y="407"/>
                    <a:pt x="19307" y="197"/>
                  </a:cubicBezTo>
                  <a:cubicBezTo>
                    <a:pt x="18450" y="-13"/>
                    <a:pt x="17422" y="-97"/>
                    <a:pt x="15965" y="155"/>
                  </a:cubicBezTo>
                  <a:cubicBezTo>
                    <a:pt x="14507" y="407"/>
                    <a:pt x="12622" y="996"/>
                    <a:pt x="10822" y="1710"/>
                  </a:cubicBezTo>
                  <a:cubicBezTo>
                    <a:pt x="9022" y="2424"/>
                    <a:pt x="7307" y="3265"/>
                    <a:pt x="6193" y="4568"/>
                  </a:cubicBezTo>
                  <a:cubicBezTo>
                    <a:pt x="5079" y="5870"/>
                    <a:pt x="4565" y="7635"/>
                    <a:pt x="3793" y="9821"/>
                  </a:cubicBezTo>
                  <a:cubicBezTo>
                    <a:pt x="3022" y="12006"/>
                    <a:pt x="1993" y="14611"/>
                    <a:pt x="1307" y="16376"/>
                  </a:cubicBezTo>
                  <a:cubicBezTo>
                    <a:pt x="622" y="18141"/>
                    <a:pt x="279" y="19066"/>
                    <a:pt x="107" y="19780"/>
                  </a:cubicBezTo>
                  <a:cubicBezTo>
                    <a:pt x="-64" y="20494"/>
                    <a:pt x="-64" y="20999"/>
                    <a:pt x="365" y="21251"/>
                  </a:cubicBezTo>
                  <a:cubicBezTo>
                    <a:pt x="793" y="21503"/>
                    <a:pt x="1650" y="21503"/>
                    <a:pt x="3965" y="21335"/>
                  </a:cubicBezTo>
                  <a:cubicBezTo>
                    <a:pt x="6279" y="21167"/>
                    <a:pt x="10050" y="20831"/>
                    <a:pt x="13822" y="204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6" name="Line"/>
            <p:cNvSpPr/>
            <p:nvPr/>
          </p:nvSpPr>
          <p:spPr>
            <a:xfrm>
              <a:off x="7422158" y="2830020"/>
              <a:ext cx="323735" cy="316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2" h="21400" fill="norm" stroke="1" extrusionOk="0">
                  <a:moveTo>
                    <a:pt x="21452" y="1857"/>
                  </a:moveTo>
                  <a:cubicBezTo>
                    <a:pt x="21312" y="1141"/>
                    <a:pt x="21171" y="426"/>
                    <a:pt x="20751" y="140"/>
                  </a:cubicBezTo>
                  <a:cubicBezTo>
                    <a:pt x="20330" y="-146"/>
                    <a:pt x="19629" y="-3"/>
                    <a:pt x="17805" y="641"/>
                  </a:cubicBezTo>
                  <a:cubicBezTo>
                    <a:pt x="15982" y="1284"/>
                    <a:pt x="13036" y="2429"/>
                    <a:pt x="11213" y="3216"/>
                  </a:cubicBezTo>
                  <a:cubicBezTo>
                    <a:pt x="9390" y="4002"/>
                    <a:pt x="8688" y="4431"/>
                    <a:pt x="7987" y="5004"/>
                  </a:cubicBezTo>
                  <a:cubicBezTo>
                    <a:pt x="7286" y="5576"/>
                    <a:pt x="6584" y="6291"/>
                    <a:pt x="6725" y="6792"/>
                  </a:cubicBezTo>
                  <a:cubicBezTo>
                    <a:pt x="6865" y="7292"/>
                    <a:pt x="7847" y="7579"/>
                    <a:pt x="8758" y="7722"/>
                  </a:cubicBezTo>
                  <a:cubicBezTo>
                    <a:pt x="9670" y="7865"/>
                    <a:pt x="10512" y="7865"/>
                    <a:pt x="11353" y="8008"/>
                  </a:cubicBezTo>
                  <a:cubicBezTo>
                    <a:pt x="12195" y="8151"/>
                    <a:pt x="13036" y="8437"/>
                    <a:pt x="13457" y="8937"/>
                  </a:cubicBezTo>
                  <a:cubicBezTo>
                    <a:pt x="13878" y="9438"/>
                    <a:pt x="13878" y="10153"/>
                    <a:pt x="12896" y="11155"/>
                  </a:cubicBezTo>
                  <a:cubicBezTo>
                    <a:pt x="11914" y="12156"/>
                    <a:pt x="9951" y="13443"/>
                    <a:pt x="7707" y="14802"/>
                  </a:cubicBezTo>
                  <a:cubicBezTo>
                    <a:pt x="5462" y="16161"/>
                    <a:pt x="2938" y="17592"/>
                    <a:pt x="1535" y="18665"/>
                  </a:cubicBezTo>
                  <a:cubicBezTo>
                    <a:pt x="133" y="19737"/>
                    <a:pt x="-148" y="20453"/>
                    <a:pt x="62" y="20882"/>
                  </a:cubicBezTo>
                  <a:cubicBezTo>
                    <a:pt x="273" y="21311"/>
                    <a:pt x="974" y="21454"/>
                    <a:pt x="3429" y="21382"/>
                  </a:cubicBezTo>
                  <a:cubicBezTo>
                    <a:pt x="5883" y="21311"/>
                    <a:pt x="10091" y="21025"/>
                    <a:pt x="14299" y="207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7" name="Line"/>
            <p:cNvSpPr/>
            <p:nvPr/>
          </p:nvSpPr>
          <p:spPr>
            <a:xfrm>
              <a:off x="7847492" y="2857500"/>
              <a:ext cx="292101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817" y="2736"/>
                    <a:pt x="5635" y="5472"/>
                    <a:pt x="8452" y="8640"/>
                  </a:cubicBezTo>
                  <a:cubicBezTo>
                    <a:pt x="11270" y="11808"/>
                    <a:pt x="14087" y="15408"/>
                    <a:pt x="16278" y="17640"/>
                  </a:cubicBezTo>
                  <a:cubicBezTo>
                    <a:pt x="18470" y="19872"/>
                    <a:pt x="20035" y="2073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8" name="Line"/>
            <p:cNvSpPr/>
            <p:nvPr/>
          </p:nvSpPr>
          <p:spPr>
            <a:xfrm>
              <a:off x="7910992" y="2851149"/>
              <a:ext cx="215901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906" y="643"/>
                    <a:pt x="18212" y="1286"/>
                    <a:pt x="15565" y="3343"/>
                  </a:cubicBezTo>
                  <a:cubicBezTo>
                    <a:pt x="12918" y="5400"/>
                    <a:pt x="9318" y="8871"/>
                    <a:pt x="6565" y="12150"/>
                  </a:cubicBezTo>
                  <a:cubicBezTo>
                    <a:pt x="3812" y="15429"/>
                    <a:pt x="1906" y="1851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9" name="Line"/>
            <p:cNvSpPr/>
            <p:nvPr/>
          </p:nvSpPr>
          <p:spPr>
            <a:xfrm>
              <a:off x="8196742" y="3136900"/>
              <a:ext cx="12701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0" name="Line"/>
            <p:cNvSpPr/>
            <p:nvPr/>
          </p:nvSpPr>
          <p:spPr>
            <a:xfrm>
              <a:off x="8215792" y="2990850"/>
              <a:ext cx="1" cy="25400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1" name="Line"/>
            <p:cNvSpPr/>
            <p:nvPr/>
          </p:nvSpPr>
          <p:spPr>
            <a:xfrm>
              <a:off x="8228492" y="2783416"/>
              <a:ext cx="191720" cy="463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509" fill="norm" stroke="1" extrusionOk="0">
                  <a:moveTo>
                    <a:pt x="0" y="2553"/>
                  </a:moveTo>
                  <a:cubicBezTo>
                    <a:pt x="2374" y="1767"/>
                    <a:pt x="4747" y="982"/>
                    <a:pt x="7596" y="540"/>
                  </a:cubicBezTo>
                  <a:cubicBezTo>
                    <a:pt x="10444" y="98"/>
                    <a:pt x="13767" y="0"/>
                    <a:pt x="16022" y="0"/>
                  </a:cubicBezTo>
                  <a:cubicBezTo>
                    <a:pt x="18277" y="0"/>
                    <a:pt x="19464" y="98"/>
                    <a:pt x="20295" y="393"/>
                  </a:cubicBezTo>
                  <a:cubicBezTo>
                    <a:pt x="21125" y="687"/>
                    <a:pt x="21600" y="1178"/>
                    <a:pt x="21481" y="2258"/>
                  </a:cubicBezTo>
                  <a:cubicBezTo>
                    <a:pt x="21363" y="3338"/>
                    <a:pt x="20651" y="5007"/>
                    <a:pt x="19464" y="6971"/>
                  </a:cubicBezTo>
                  <a:cubicBezTo>
                    <a:pt x="18277" y="8935"/>
                    <a:pt x="16615" y="11193"/>
                    <a:pt x="16378" y="13156"/>
                  </a:cubicBezTo>
                  <a:cubicBezTo>
                    <a:pt x="16141" y="15120"/>
                    <a:pt x="17327" y="16789"/>
                    <a:pt x="17921" y="17869"/>
                  </a:cubicBezTo>
                  <a:cubicBezTo>
                    <a:pt x="18514" y="18949"/>
                    <a:pt x="18514" y="19440"/>
                    <a:pt x="16378" y="19980"/>
                  </a:cubicBezTo>
                  <a:cubicBezTo>
                    <a:pt x="14242" y="20520"/>
                    <a:pt x="9969" y="21109"/>
                    <a:pt x="7121" y="21355"/>
                  </a:cubicBezTo>
                  <a:cubicBezTo>
                    <a:pt x="4273" y="21600"/>
                    <a:pt x="2848" y="21502"/>
                    <a:pt x="1424" y="214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2" name="Line"/>
            <p:cNvSpPr/>
            <p:nvPr/>
          </p:nvSpPr>
          <p:spPr>
            <a:xfrm>
              <a:off x="8793642" y="3021377"/>
              <a:ext cx="171451" cy="1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5600" y="11040"/>
                    <a:pt x="11200" y="1783"/>
                    <a:pt x="14800" y="240"/>
                  </a:cubicBezTo>
                  <a:cubicBezTo>
                    <a:pt x="18400" y="-1303"/>
                    <a:pt x="20000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3" name="Line"/>
            <p:cNvSpPr/>
            <p:nvPr/>
          </p:nvSpPr>
          <p:spPr>
            <a:xfrm>
              <a:off x="8780942" y="3187700"/>
              <a:ext cx="12065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4" name="Line"/>
            <p:cNvSpPr/>
            <p:nvPr/>
          </p:nvSpPr>
          <p:spPr>
            <a:xfrm>
              <a:off x="8680431" y="2597149"/>
              <a:ext cx="138612" cy="222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397" fill="norm" stroke="1" extrusionOk="0">
                  <a:moveTo>
                    <a:pt x="7687" y="0"/>
                  </a:moveTo>
                  <a:cubicBezTo>
                    <a:pt x="6050" y="4279"/>
                    <a:pt x="4414" y="8558"/>
                    <a:pt x="3105" y="11717"/>
                  </a:cubicBezTo>
                  <a:cubicBezTo>
                    <a:pt x="1796" y="14875"/>
                    <a:pt x="814" y="16913"/>
                    <a:pt x="323" y="18442"/>
                  </a:cubicBezTo>
                  <a:cubicBezTo>
                    <a:pt x="-168" y="19970"/>
                    <a:pt x="-168" y="20989"/>
                    <a:pt x="814" y="21294"/>
                  </a:cubicBezTo>
                  <a:cubicBezTo>
                    <a:pt x="1796" y="21600"/>
                    <a:pt x="3759" y="21192"/>
                    <a:pt x="7359" y="20479"/>
                  </a:cubicBezTo>
                  <a:cubicBezTo>
                    <a:pt x="10959" y="19766"/>
                    <a:pt x="16196" y="18747"/>
                    <a:pt x="21432" y="177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5" name="Line"/>
            <p:cNvSpPr/>
            <p:nvPr/>
          </p:nvSpPr>
          <p:spPr>
            <a:xfrm>
              <a:off x="8837535" y="2656001"/>
              <a:ext cx="119392" cy="151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6" h="20865" fill="norm" stroke="1" extrusionOk="0">
                  <a:moveTo>
                    <a:pt x="9036" y="1516"/>
                  </a:moveTo>
                  <a:cubicBezTo>
                    <a:pt x="7547" y="641"/>
                    <a:pt x="6057" y="-235"/>
                    <a:pt x="4754" y="57"/>
                  </a:cubicBezTo>
                  <a:cubicBezTo>
                    <a:pt x="3450" y="349"/>
                    <a:pt x="2333" y="1808"/>
                    <a:pt x="1402" y="4289"/>
                  </a:cubicBezTo>
                  <a:cubicBezTo>
                    <a:pt x="471" y="6770"/>
                    <a:pt x="-274" y="10273"/>
                    <a:pt x="98" y="13338"/>
                  </a:cubicBezTo>
                  <a:cubicBezTo>
                    <a:pt x="471" y="16403"/>
                    <a:pt x="1960" y="19030"/>
                    <a:pt x="4754" y="20197"/>
                  </a:cubicBezTo>
                  <a:cubicBezTo>
                    <a:pt x="7547" y="21365"/>
                    <a:pt x="11643" y="21073"/>
                    <a:pt x="14623" y="18738"/>
                  </a:cubicBezTo>
                  <a:cubicBezTo>
                    <a:pt x="17602" y="16403"/>
                    <a:pt x="19464" y="12024"/>
                    <a:pt x="20395" y="9106"/>
                  </a:cubicBezTo>
                  <a:cubicBezTo>
                    <a:pt x="21326" y="6187"/>
                    <a:pt x="21326" y="4727"/>
                    <a:pt x="19464" y="3706"/>
                  </a:cubicBezTo>
                  <a:cubicBezTo>
                    <a:pt x="17602" y="2684"/>
                    <a:pt x="13878" y="2100"/>
                    <a:pt x="11829" y="1954"/>
                  </a:cubicBezTo>
                  <a:cubicBezTo>
                    <a:pt x="9781" y="1808"/>
                    <a:pt x="9409" y="2100"/>
                    <a:pt x="9036" y="23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6" name="Line"/>
            <p:cNvSpPr/>
            <p:nvPr/>
          </p:nvSpPr>
          <p:spPr>
            <a:xfrm>
              <a:off x="8972450" y="2589653"/>
              <a:ext cx="170443" cy="262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277" fill="norm" stroke="1" extrusionOk="0">
                  <a:moveTo>
                    <a:pt x="21473" y="3693"/>
                  </a:moveTo>
                  <a:cubicBezTo>
                    <a:pt x="21206" y="2321"/>
                    <a:pt x="20940" y="950"/>
                    <a:pt x="20140" y="350"/>
                  </a:cubicBezTo>
                  <a:cubicBezTo>
                    <a:pt x="19340" y="-250"/>
                    <a:pt x="18006" y="-79"/>
                    <a:pt x="16140" y="864"/>
                  </a:cubicBezTo>
                  <a:cubicBezTo>
                    <a:pt x="14273" y="1807"/>
                    <a:pt x="11873" y="3521"/>
                    <a:pt x="9473" y="5836"/>
                  </a:cubicBezTo>
                  <a:cubicBezTo>
                    <a:pt x="7073" y="8150"/>
                    <a:pt x="4673" y="11064"/>
                    <a:pt x="3073" y="13207"/>
                  </a:cubicBezTo>
                  <a:cubicBezTo>
                    <a:pt x="1473" y="15350"/>
                    <a:pt x="673" y="16721"/>
                    <a:pt x="273" y="17836"/>
                  </a:cubicBezTo>
                  <a:cubicBezTo>
                    <a:pt x="-127" y="18950"/>
                    <a:pt x="-127" y="19807"/>
                    <a:pt x="540" y="20407"/>
                  </a:cubicBezTo>
                  <a:cubicBezTo>
                    <a:pt x="1206" y="21007"/>
                    <a:pt x="2540" y="21350"/>
                    <a:pt x="5606" y="21264"/>
                  </a:cubicBezTo>
                  <a:cubicBezTo>
                    <a:pt x="8673" y="21179"/>
                    <a:pt x="13473" y="20664"/>
                    <a:pt x="16273" y="20150"/>
                  </a:cubicBezTo>
                  <a:cubicBezTo>
                    <a:pt x="19073" y="19636"/>
                    <a:pt x="19873" y="19121"/>
                    <a:pt x="20673" y="186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7" name="Line"/>
            <p:cNvSpPr/>
            <p:nvPr/>
          </p:nvSpPr>
          <p:spPr>
            <a:xfrm>
              <a:off x="8996842" y="2755900"/>
              <a:ext cx="12065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8" name="Line"/>
            <p:cNvSpPr/>
            <p:nvPr/>
          </p:nvSpPr>
          <p:spPr>
            <a:xfrm>
              <a:off x="9758842" y="2921000"/>
              <a:ext cx="21728" cy="228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0" y="0"/>
                  </a:moveTo>
                  <a:cubicBezTo>
                    <a:pt x="7855" y="5800"/>
                    <a:pt x="15709" y="11600"/>
                    <a:pt x="18655" y="15200"/>
                  </a:cubicBezTo>
                  <a:cubicBezTo>
                    <a:pt x="21600" y="18800"/>
                    <a:pt x="19636" y="20200"/>
                    <a:pt x="1767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9" name="Line"/>
            <p:cNvSpPr/>
            <p:nvPr/>
          </p:nvSpPr>
          <p:spPr>
            <a:xfrm>
              <a:off x="9638192" y="3235043"/>
              <a:ext cx="222251" cy="9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5966" y="11375"/>
                    <a:pt x="11931" y="2735"/>
                    <a:pt x="15531" y="575"/>
                  </a:cubicBezTo>
                  <a:cubicBezTo>
                    <a:pt x="19131" y="-1585"/>
                    <a:pt x="20366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0" name="Line"/>
            <p:cNvSpPr/>
            <p:nvPr/>
          </p:nvSpPr>
          <p:spPr>
            <a:xfrm>
              <a:off x="9735559" y="3382862"/>
              <a:ext cx="169334" cy="194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1" fill="norm" stroke="1" extrusionOk="0">
                  <a:moveTo>
                    <a:pt x="6210" y="2276"/>
                  </a:moveTo>
                  <a:cubicBezTo>
                    <a:pt x="4320" y="7850"/>
                    <a:pt x="2430" y="13424"/>
                    <a:pt x="1350" y="16792"/>
                  </a:cubicBezTo>
                  <a:cubicBezTo>
                    <a:pt x="270" y="20160"/>
                    <a:pt x="0" y="21321"/>
                    <a:pt x="0" y="21321"/>
                  </a:cubicBezTo>
                  <a:cubicBezTo>
                    <a:pt x="0" y="21321"/>
                    <a:pt x="270" y="20160"/>
                    <a:pt x="1215" y="17024"/>
                  </a:cubicBezTo>
                  <a:cubicBezTo>
                    <a:pt x="2160" y="13889"/>
                    <a:pt x="3780" y="8779"/>
                    <a:pt x="5535" y="5411"/>
                  </a:cubicBezTo>
                  <a:cubicBezTo>
                    <a:pt x="7290" y="2044"/>
                    <a:pt x="9180" y="418"/>
                    <a:pt x="11475" y="69"/>
                  </a:cubicBezTo>
                  <a:cubicBezTo>
                    <a:pt x="13770" y="-279"/>
                    <a:pt x="16470" y="650"/>
                    <a:pt x="18225" y="3786"/>
                  </a:cubicBezTo>
                  <a:cubicBezTo>
                    <a:pt x="19980" y="6921"/>
                    <a:pt x="20790" y="12263"/>
                    <a:pt x="21600" y="176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1" name="Line"/>
            <p:cNvSpPr/>
            <p:nvPr/>
          </p:nvSpPr>
          <p:spPr>
            <a:xfrm>
              <a:off x="10268553" y="2946400"/>
              <a:ext cx="303090" cy="364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505" fill="norm" stroke="1" extrusionOk="0">
                  <a:moveTo>
                    <a:pt x="21479" y="0"/>
                  </a:moveTo>
                  <a:cubicBezTo>
                    <a:pt x="18479" y="1124"/>
                    <a:pt x="15479" y="2247"/>
                    <a:pt x="12479" y="3683"/>
                  </a:cubicBezTo>
                  <a:cubicBezTo>
                    <a:pt x="9479" y="5119"/>
                    <a:pt x="6479" y="6867"/>
                    <a:pt x="4904" y="8053"/>
                  </a:cubicBezTo>
                  <a:cubicBezTo>
                    <a:pt x="3329" y="9239"/>
                    <a:pt x="3179" y="9864"/>
                    <a:pt x="3479" y="10238"/>
                  </a:cubicBezTo>
                  <a:cubicBezTo>
                    <a:pt x="3779" y="10613"/>
                    <a:pt x="4529" y="10738"/>
                    <a:pt x="6179" y="10800"/>
                  </a:cubicBezTo>
                  <a:cubicBezTo>
                    <a:pt x="7829" y="10862"/>
                    <a:pt x="10379" y="10862"/>
                    <a:pt x="12104" y="10925"/>
                  </a:cubicBezTo>
                  <a:cubicBezTo>
                    <a:pt x="13829" y="10987"/>
                    <a:pt x="14729" y="11112"/>
                    <a:pt x="15104" y="11487"/>
                  </a:cubicBezTo>
                  <a:cubicBezTo>
                    <a:pt x="15479" y="11861"/>
                    <a:pt x="15329" y="12486"/>
                    <a:pt x="13379" y="13484"/>
                  </a:cubicBezTo>
                  <a:cubicBezTo>
                    <a:pt x="11429" y="14483"/>
                    <a:pt x="7679" y="15857"/>
                    <a:pt x="5279" y="16793"/>
                  </a:cubicBezTo>
                  <a:cubicBezTo>
                    <a:pt x="2879" y="17729"/>
                    <a:pt x="1829" y="18229"/>
                    <a:pt x="1079" y="18728"/>
                  </a:cubicBezTo>
                  <a:cubicBezTo>
                    <a:pt x="329" y="19228"/>
                    <a:pt x="-121" y="19727"/>
                    <a:pt x="29" y="20227"/>
                  </a:cubicBezTo>
                  <a:cubicBezTo>
                    <a:pt x="179" y="20726"/>
                    <a:pt x="929" y="21225"/>
                    <a:pt x="3104" y="21413"/>
                  </a:cubicBezTo>
                  <a:cubicBezTo>
                    <a:pt x="5279" y="21600"/>
                    <a:pt x="8879" y="21475"/>
                    <a:pt x="11879" y="21288"/>
                  </a:cubicBezTo>
                  <a:cubicBezTo>
                    <a:pt x="14879" y="21101"/>
                    <a:pt x="17279" y="20851"/>
                    <a:pt x="19679" y="206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2" name="Line"/>
            <p:cNvSpPr/>
            <p:nvPr/>
          </p:nvSpPr>
          <p:spPr>
            <a:xfrm>
              <a:off x="10819797" y="2927442"/>
              <a:ext cx="215396" cy="342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331" fill="norm" stroke="1" extrusionOk="0">
                  <a:moveTo>
                    <a:pt x="21549" y="1575"/>
                  </a:moveTo>
                  <a:cubicBezTo>
                    <a:pt x="19220" y="917"/>
                    <a:pt x="16890" y="258"/>
                    <a:pt x="15196" y="61"/>
                  </a:cubicBezTo>
                  <a:cubicBezTo>
                    <a:pt x="13502" y="-137"/>
                    <a:pt x="12443" y="126"/>
                    <a:pt x="11067" y="1246"/>
                  </a:cubicBezTo>
                  <a:cubicBezTo>
                    <a:pt x="9690" y="2365"/>
                    <a:pt x="7996" y="4341"/>
                    <a:pt x="6196" y="7107"/>
                  </a:cubicBezTo>
                  <a:cubicBezTo>
                    <a:pt x="4396" y="9873"/>
                    <a:pt x="2490" y="13429"/>
                    <a:pt x="1431" y="15536"/>
                  </a:cubicBezTo>
                  <a:cubicBezTo>
                    <a:pt x="373" y="17643"/>
                    <a:pt x="161" y="18302"/>
                    <a:pt x="55" y="18961"/>
                  </a:cubicBezTo>
                  <a:cubicBezTo>
                    <a:pt x="-51" y="19619"/>
                    <a:pt x="-51" y="20278"/>
                    <a:pt x="478" y="20739"/>
                  </a:cubicBezTo>
                  <a:cubicBezTo>
                    <a:pt x="1008" y="21200"/>
                    <a:pt x="2067" y="21463"/>
                    <a:pt x="4820" y="21265"/>
                  </a:cubicBezTo>
                  <a:cubicBezTo>
                    <a:pt x="7573" y="21068"/>
                    <a:pt x="12020" y="20409"/>
                    <a:pt x="16467" y="197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3" name="Line"/>
            <p:cNvSpPr/>
            <p:nvPr/>
          </p:nvSpPr>
          <p:spPr>
            <a:xfrm>
              <a:off x="10838342" y="3111500"/>
              <a:ext cx="171451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4" name="Line"/>
            <p:cNvSpPr/>
            <p:nvPr/>
          </p:nvSpPr>
          <p:spPr>
            <a:xfrm>
              <a:off x="11132258" y="2893442"/>
              <a:ext cx="290285" cy="418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454" fill="norm" stroke="1" extrusionOk="0">
                  <a:moveTo>
                    <a:pt x="21466" y="2065"/>
                  </a:moveTo>
                  <a:cubicBezTo>
                    <a:pt x="20214" y="1414"/>
                    <a:pt x="18962" y="762"/>
                    <a:pt x="17083" y="382"/>
                  </a:cubicBezTo>
                  <a:cubicBezTo>
                    <a:pt x="15205" y="3"/>
                    <a:pt x="12701" y="-106"/>
                    <a:pt x="11057" y="111"/>
                  </a:cubicBezTo>
                  <a:cubicBezTo>
                    <a:pt x="9414" y="328"/>
                    <a:pt x="8631" y="871"/>
                    <a:pt x="8005" y="2011"/>
                  </a:cubicBezTo>
                  <a:cubicBezTo>
                    <a:pt x="7379" y="3150"/>
                    <a:pt x="6909" y="4887"/>
                    <a:pt x="5970" y="7112"/>
                  </a:cubicBezTo>
                  <a:cubicBezTo>
                    <a:pt x="5031" y="9337"/>
                    <a:pt x="3623" y="12051"/>
                    <a:pt x="2527" y="13950"/>
                  </a:cubicBezTo>
                  <a:cubicBezTo>
                    <a:pt x="1431" y="15850"/>
                    <a:pt x="649" y="16935"/>
                    <a:pt x="257" y="17966"/>
                  </a:cubicBezTo>
                  <a:cubicBezTo>
                    <a:pt x="-134" y="18998"/>
                    <a:pt x="-134" y="19974"/>
                    <a:pt x="649" y="20571"/>
                  </a:cubicBezTo>
                  <a:cubicBezTo>
                    <a:pt x="1431" y="21168"/>
                    <a:pt x="2996" y="21385"/>
                    <a:pt x="5266" y="21440"/>
                  </a:cubicBezTo>
                  <a:cubicBezTo>
                    <a:pt x="7536" y="21494"/>
                    <a:pt x="10509" y="21385"/>
                    <a:pt x="13483" y="212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5" name="Line"/>
            <p:cNvSpPr/>
            <p:nvPr/>
          </p:nvSpPr>
          <p:spPr>
            <a:xfrm>
              <a:off x="11447942" y="3028950"/>
              <a:ext cx="171451" cy="27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2512"/>
                    <a:pt x="4800" y="5023"/>
                    <a:pt x="8400" y="8623"/>
                  </a:cubicBezTo>
                  <a:cubicBezTo>
                    <a:pt x="12000" y="12223"/>
                    <a:pt x="16800" y="1691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6" name="Line"/>
            <p:cNvSpPr/>
            <p:nvPr/>
          </p:nvSpPr>
          <p:spPr>
            <a:xfrm>
              <a:off x="11473342" y="3003550"/>
              <a:ext cx="158751" cy="342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008" y="667"/>
                    <a:pt x="16416" y="1333"/>
                    <a:pt x="13248" y="3667"/>
                  </a:cubicBezTo>
                  <a:cubicBezTo>
                    <a:pt x="10080" y="6000"/>
                    <a:pt x="6336" y="10000"/>
                    <a:pt x="4032" y="13267"/>
                  </a:cubicBezTo>
                  <a:cubicBezTo>
                    <a:pt x="1728" y="16533"/>
                    <a:pt x="864" y="1906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7" name="Line"/>
            <p:cNvSpPr/>
            <p:nvPr/>
          </p:nvSpPr>
          <p:spPr>
            <a:xfrm>
              <a:off x="11676542" y="3263900"/>
              <a:ext cx="12701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8" name="Line"/>
            <p:cNvSpPr/>
            <p:nvPr/>
          </p:nvSpPr>
          <p:spPr>
            <a:xfrm>
              <a:off x="11663842" y="3092450"/>
              <a:ext cx="88901" cy="98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8" fill="norm" stroke="1" extrusionOk="0">
                  <a:moveTo>
                    <a:pt x="10800" y="11030"/>
                  </a:moveTo>
                  <a:cubicBezTo>
                    <a:pt x="8229" y="10570"/>
                    <a:pt x="5657" y="10111"/>
                    <a:pt x="3600" y="10800"/>
                  </a:cubicBezTo>
                  <a:cubicBezTo>
                    <a:pt x="1543" y="11489"/>
                    <a:pt x="0" y="13328"/>
                    <a:pt x="0" y="15166"/>
                  </a:cubicBezTo>
                  <a:cubicBezTo>
                    <a:pt x="0" y="17004"/>
                    <a:pt x="1543" y="18843"/>
                    <a:pt x="3857" y="19991"/>
                  </a:cubicBezTo>
                  <a:cubicBezTo>
                    <a:pt x="6171" y="21140"/>
                    <a:pt x="9257" y="21600"/>
                    <a:pt x="12086" y="21370"/>
                  </a:cubicBezTo>
                  <a:cubicBezTo>
                    <a:pt x="14914" y="21140"/>
                    <a:pt x="17486" y="20221"/>
                    <a:pt x="19029" y="16545"/>
                  </a:cubicBezTo>
                  <a:cubicBezTo>
                    <a:pt x="20571" y="12868"/>
                    <a:pt x="21086" y="643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9" name="Line"/>
            <p:cNvSpPr/>
            <p:nvPr/>
          </p:nvSpPr>
          <p:spPr>
            <a:xfrm>
              <a:off x="11727342" y="2931619"/>
              <a:ext cx="224453" cy="532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482" fill="norm" stroke="1" extrusionOk="0">
                  <a:moveTo>
                    <a:pt x="4845" y="1364"/>
                  </a:moveTo>
                  <a:cubicBezTo>
                    <a:pt x="6662" y="852"/>
                    <a:pt x="8479" y="340"/>
                    <a:pt x="10699" y="126"/>
                  </a:cubicBezTo>
                  <a:cubicBezTo>
                    <a:pt x="12920" y="-87"/>
                    <a:pt x="15544" y="-2"/>
                    <a:pt x="17361" y="169"/>
                  </a:cubicBezTo>
                  <a:cubicBezTo>
                    <a:pt x="19178" y="340"/>
                    <a:pt x="20187" y="596"/>
                    <a:pt x="20793" y="980"/>
                  </a:cubicBezTo>
                  <a:cubicBezTo>
                    <a:pt x="21398" y="1364"/>
                    <a:pt x="21600" y="1877"/>
                    <a:pt x="21196" y="3200"/>
                  </a:cubicBezTo>
                  <a:cubicBezTo>
                    <a:pt x="20793" y="4523"/>
                    <a:pt x="19783" y="6658"/>
                    <a:pt x="18774" y="9005"/>
                  </a:cubicBezTo>
                  <a:cubicBezTo>
                    <a:pt x="17764" y="11353"/>
                    <a:pt x="16755" y="13915"/>
                    <a:pt x="16150" y="15707"/>
                  </a:cubicBezTo>
                  <a:cubicBezTo>
                    <a:pt x="15544" y="17500"/>
                    <a:pt x="15342" y="18525"/>
                    <a:pt x="15241" y="19293"/>
                  </a:cubicBezTo>
                  <a:cubicBezTo>
                    <a:pt x="15140" y="20062"/>
                    <a:pt x="15140" y="20574"/>
                    <a:pt x="14535" y="20915"/>
                  </a:cubicBezTo>
                  <a:cubicBezTo>
                    <a:pt x="13929" y="21257"/>
                    <a:pt x="12718" y="21428"/>
                    <a:pt x="10194" y="21470"/>
                  </a:cubicBezTo>
                  <a:cubicBezTo>
                    <a:pt x="7671" y="21513"/>
                    <a:pt x="3836" y="21428"/>
                    <a:pt x="0" y="213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0" name="Line"/>
            <p:cNvSpPr/>
            <p:nvPr/>
          </p:nvSpPr>
          <p:spPr>
            <a:xfrm>
              <a:off x="2380142" y="4552949"/>
              <a:ext cx="1778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1" name="Line"/>
            <p:cNvSpPr/>
            <p:nvPr/>
          </p:nvSpPr>
          <p:spPr>
            <a:xfrm>
              <a:off x="2411892" y="4660900"/>
              <a:ext cx="146051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2" name="Line"/>
            <p:cNvSpPr/>
            <p:nvPr/>
          </p:nvSpPr>
          <p:spPr>
            <a:xfrm>
              <a:off x="7396642" y="444500"/>
              <a:ext cx="6351" cy="391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2" fill="norm" stroke="1" extrusionOk="0">
                  <a:moveTo>
                    <a:pt x="0" y="0"/>
                  </a:moveTo>
                  <a:cubicBezTo>
                    <a:pt x="7200" y="4297"/>
                    <a:pt x="14400" y="8594"/>
                    <a:pt x="18000" y="11961"/>
                  </a:cubicBezTo>
                  <a:cubicBezTo>
                    <a:pt x="21600" y="15329"/>
                    <a:pt x="21600" y="17768"/>
                    <a:pt x="21600" y="19335"/>
                  </a:cubicBezTo>
                  <a:cubicBezTo>
                    <a:pt x="21600" y="20903"/>
                    <a:pt x="21600" y="21600"/>
                    <a:pt x="18000" y="21426"/>
                  </a:cubicBezTo>
                  <a:cubicBezTo>
                    <a:pt x="14400" y="21252"/>
                    <a:pt x="7200" y="20206"/>
                    <a:pt x="0" y="191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3" name="Line"/>
            <p:cNvSpPr/>
            <p:nvPr/>
          </p:nvSpPr>
          <p:spPr>
            <a:xfrm>
              <a:off x="7339825" y="352318"/>
              <a:ext cx="273620" cy="509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7" h="21299" fill="norm" stroke="1" extrusionOk="0">
                  <a:moveTo>
                    <a:pt x="942" y="8901"/>
                  </a:moveTo>
                  <a:cubicBezTo>
                    <a:pt x="297" y="6953"/>
                    <a:pt x="-348" y="5006"/>
                    <a:pt x="216" y="3457"/>
                  </a:cubicBezTo>
                  <a:cubicBezTo>
                    <a:pt x="780" y="1908"/>
                    <a:pt x="2553" y="757"/>
                    <a:pt x="4971" y="270"/>
                  </a:cubicBezTo>
                  <a:cubicBezTo>
                    <a:pt x="7389" y="-217"/>
                    <a:pt x="10452" y="-40"/>
                    <a:pt x="13112" y="757"/>
                  </a:cubicBezTo>
                  <a:cubicBezTo>
                    <a:pt x="15771" y="1553"/>
                    <a:pt x="18028" y="2970"/>
                    <a:pt x="19398" y="4962"/>
                  </a:cubicBezTo>
                  <a:cubicBezTo>
                    <a:pt x="20768" y="6953"/>
                    <a:pt x="21252" y="9521"/>
                    <a:pt x="20446" y="11911"/>
                  </a:cubicBezTo>
                  <a:cubicBezTo>
                    <a:pt x="19640" y="14301"/>
                    <a:pt x="17545" y="16514"/>
                    <a:pt x="15449" y="18063"/>
                  </a:cubicBezTo>
                  <a:cubicBezTo>
                    <a:pt x="13353" y="19613"/>
                    <a:pt x="11258" y="20498"/>
                    <a:pt x="9807" y="20940"/>
                  </a:cubicBezTo>
                  <a:cubicBezTo>
                    <a:pt x="8356" y="21383"/>
                    <a:pt x="7551" y="21383"/>
                    <a:pt x="7067" y="21117"/>
                  </a:cubicBezTo>
                  <a:cubicBezTo>
                    <a:pt x="6583" y="20852"/>
                    <a:pt x="6422" y="20321"/>
                    <a:pt x="6825" y="19745"/>
                  </a:cubicBezTo>
                  <a:cubicBezTo>
                    <a:pt x="7228" y="19170"/>
                    <a:pt x="8195" y="18550"/>
                    <a:pt x="9162" y="179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4" name="Line"/>
            <p:cNvSpPr/>
            <p:nvPr/>
          </p:nvSpPr>
          <p:spPr>
            <a:xfrm>
              <a:off x="7714142" y="556683"/>
              <a:ext cx="146051" cy="40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13" y="15916"/>
                    <a:pt x="626" y="10232"/>
                    <a:pt x="3443" y="6253"/>
                  </a:cubicBezTo>
                  <a:cubicBezTo>
                    <a:pt x="6261" y="2274"/>
                    <a:pt x="11583" y="0"/>
                    <a:pt x="15026" y="0"/>
                  </a:cubicBezTo>
                  <a:cubicBezTo>
                    <a:pt x="18470" y="0"/>
                    <a:pt x="20035" y="2274"/>
                    <a:pt x="21600" y="45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5" name="Line"/>
            <p:cNvSpPr/>
            <p:nvPr/>
          </p:nvSpPr>
          <p:spPr>
            <a:xfrm>
              <a:off x="7739542" y="698500"/>
              <a:ext cx="1270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6" name="Line"/>
            <p:cNvSpPr/>
            <p:nvPr/>
          </p:nvSpPr>
          <p:spPr>
            <a:xfrm>
              <a:off x="8066338" y="329784"/>
              <a:ext cx="206605" cy="631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426" fill="norm" stroke="1" extrusionOk="0">
                  <a:moveTo>
                    <a:pt x="21296" y="1952"/>
                  </a:moveTo>
                  <a:cubicBezTo>
                    <a:pt x="18678" y="1234"/>
                    <a:pt x="16060" y="517"/>
                    <a:pt x="13551" y="194"/>
                  </a:cubicBezTo>
                  <a:cubicBezTo>
                    <a:pt x="11041" y="-129"/>
                    <a:pt x="8641" y="-57"/>
                    <a:pt x="7005" y="481"/>
                  </a:cubicBezTo>
                  <a:cubicBezTo>
                    <a:pt x="5369" y="1019"/>
                    <a:pt x="4496" y="2024"/>
                    <a:pt x="5369" y="3316"/>
                  </a:cubicBezTo>
                  <a:cubicBezTo>
                    <a:pt x="6241" y="4607"/>
                    <a:pt x="8860" y="6186"/>
                    <a:pt x="10387" y="7585"/>
                  </a:cubicBezTo>
                  <a:cubicBezTo>
                    <a:pt x="11914" y="8985"/>
                    <a:pt x="12351" y="10205"/>
                    <a:pt x="11041" y="11209"/>
                  </a:cubicBezTo>
                  <a:cubicBezTo>
                    <a:pt x="9732" y="12214"/>
                    <a:pt x="6678" y="13003"/>
                    <a:pt x="4387" y="13398"/>
                  </a:cubicBezTo>
                  <a:cubicBezTo>
                    <a:pt x="2096" y="13793"/>
                    <a:pt x="569" y="13793"/>
                    <a:pt x="132" y="13649"/>
                  </a:cubicBezTo>
                  <a:cubicBezTo>
                    <a:pt x="-304" y="13506"/>
                    <a:pt x="351" y="13219"/>
                    <a:pt x="1878" y="13075"/>
                  </a:cubicBezTo>
                  <a:cubicBezTo>
                    <a:pt x="3405" y="12931"/>
                    <a:pt x="5805" y="12931"/>
                    <a:pt x="7660" y="13219"/>
                  </a:cubicBezTo>
                  <a:cubicBezTo>
                    <a:pt x="9514" y="13506"/>
                    <a:pt x="10823" y="14080"/>
                    <a:pt x="10932" y="14905"/>
                  </a:cubicBezTo>
                  <a:cubicBezTo>
                    <a:pt x="11041" y="15730"/>
                    <a:pt x="9951" y="16807"/>
                    <a:pt x="8751" y="17739"/>
                  </a:cubicBezTo>
                  <a:cubicBezTo>
                    <a:pt x="7551" y="18672"/>
                    <a:pt x="6241" y="19462"/>
                    <a:pt x="5587" y="20036"/>
                  </a:cubicBezTo>
                  <a:cubicBezTo>
                    <a:pt x="4932" y="20610"/>
                    <a:pt x="4932" y="20969"/>
                    <a:pt x="5805" y="21184"/>
                  </a:cubicBezTo>
                  <a:cubicBezTo>
                    <a:pt x="6678" y="21399"/>
                    <a:pt x="8423" y="21471"/>
                    <a:pt x="9841" y="21399"/>
                  </a:cubicBezTo>
                  <a:cubicBezTo>
                    <a:pt x="11260" y="21327"/>
                    <a:pt x="12351" y="21112"/>
                    <a:pt x="13441" y="208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7" name="Line"/>
            <p:cNvSpPr/>
            <p:nvPr/>
          </p:nvSpPr>
          <p:spPr>
            <a:xfrm>
              <a:off x="8336442" y="495300"/>
              <a:ext cx="209551" cy="37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527" y="1953"/>
                    <a:pt x="3055" y="3905"/>
                    <a:pt x="5891" y="6529"/>
                  </a:cubicBezTo>
                  <a:cubicBezTo>
                    <a:pt x="8727" y="9153"/>
                    <a:pt x="12873" y="12447"/>
                    <a:pt x="15709" y="15071"/>
                  </a:cubicBezTo>
                  <a:cubicBezTo>
                    <a:pt x="18545" y="17695"/>
                    <a:pt x="20073" y="1964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8" name="Line"/>
            <p:cNvSpPr/>
            <p:nvPr/>
          </p:nvSpPr>
          <p:spPr>
            <a:xfrm>
              <a:off x="8384212" y="455459"/>
              <a:ext cx="168131" cy="433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2" h="21477" fill="norm" stroke="1" extrusionOk="0">
                  <a:moveTo>
                    <a:pt x="21182" y="716"/>
                  </a:moveTo>
                  <a:cubicBezTo>
                    <a:pt x="20382" y="296"/>
                    <a:pt x="19582" y="-123"/>
                    <a:pt x="18649" y="34"/>
                  </a:cubicBezTo>
                  <a:cubicBezTo>
                    <a:pt x="17715" y="192"/>
                    <a:pt x="16649" y="926"/>
                    <a:pt x="14382" y="3127"/>
                  </a:cubicBezTo>
                  <a:cubicBezTo>
                    <a:pt x="12115" y="5329"/>
                    <a:pt x="8649" y="8999"/>
                    <a:pt x="5849" y="12093"/>
                  </a:cubicBezTo>
                  <a:cubicBezTo>
                    <a:pt x="3049" y="15186"/>
                    <a:pt x="915" y="17702"/>
                    <a:pt x="249" y="19170"/>
                  </a:cubicBezTo>
                  <a:cubicBezTo>
                    <a:pt x="-418" y="20638"/>
                    <a:pt x="382" y="21058"/>
                    <a:pt x="1182" y="214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9" name="Line"/>
            <p:cNvSpPr/>
            <p:nvPr/>
          </p:nvSpPr>
          <p:spPr>
            <a:xfrm>
              <a:off x="8648386" y="755650"/>
              <a:ext cx="18257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1600" fill="norm" stroke="1" extrusionOk="0">
                  <a:moveTo>
                    <a:pt x="20700" y="0"/>
                  </a:moveTo>
                  <a:cubicBezTo>
                    <a:pt x="13500" y="1516"/>
                    <a:pt x="6300" y="3032"/>
                    <a:pt x="2700" y="5874"/>
                  </a:cubicBezTo>
                  <a:cubicBezTo>
                    <a:pt x="-900" y="8716"/>
                    <a:pt x="-900" y="12884"/>
                    <a:pt x="2700" y="15726"/>
                  </a:cubicBezTo>
                  <a:cubicBezTo>
                    <a:pt x="6300" y="18568"/>
                    <a:pt x="13500" y="20084"/>
                    <a:pt x="207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0" name="Line"/>
            <p:cNvSpPr/>
            <p:nvPr/>
          </p:nvSpPr>
          <p:spPr>
            <a:xfrm>
              <a:off x="8749192" y="831850"/>
              <a:ext cx="1397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1" name="Line"/>
            <p:cNvSpPr/>
            <p:nvPr/>
          </p:nvSpPr>
          <p:spPr>
            <a:xfrm>
              <a:off x="9034942" y="825500"/>
              <a:ext cx="508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2" name="Line"/>
            <p:cNvSpPr/>
            <p:nvPr/>
          </p:nvSpPr>
          <p:spPr>
            <a:xfrm>
              <a:off x="9396892" y="446243"/>
              <a:ext cx="266701" cy="417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fill="norm" stroke="1" extrusionOk="0">
                  <a:moveTo>
                    <a:pt x="0" y="1219"/>
                  </a:moveTo>
                  <a:cubicBezTo>
                    <a:pt x="343" y="674"/>
                    <a:pt x="686" y="128"/>
                    <a:pt x="1286" y="19"/>
                  </a:cubicBezTo>
                  <a:cubicBezTo>
                    <a:pt x="1886" y="-90"/>
                    <a:pt x="2743" y="237"/>
                    <a:pt x="4800" y="1710"/>
                  </a:cubicBezTo>
                  <a:cubicBezTo>
                    <a:pt x="6857" y="3183"/>
                    <a:pt x="10114" y="5801"/>
                    <a:pt x="12943" y="8801"/>
                  </a:cubicBezTo>
                  <a:cubicBezTo>
                    <a:pt x="15771" y="11801"/>
                    <a:pt x="18171" y="15183"/>
                    <a:pt x="19543" y="17365"/>
                  </a:cubicBezTo>
                  <a:cubicBezTo>
                    <a:pt x="20914" y="19546"/>
                    <a:pt x="21257" y="20528"/>
                    <a:pt x="21600" y="215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3" name="Line"/>
            <p:cNvSpPr/>
            <p:nvPr/>
          </p:nvSpPr>
          <p:spPr>
            <a:xfrm>
              <a:off x="9474336" y="438150"/>
              <a:ext cx="227357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5" h="21600" fill="norm" stroke="1" extrusionOk="0">
                  <a:moveTo>
                    <a:pt x="21285" y="0"/>
                  </a:moveTo>
                  <a:cubicBezTo>
                    <a:pt x="18907" y="800"/>
                    <a:pt x="16529" y="1600"/>
                    <a:pt x="13755" y="3850"/>
                  </a:cubicBezTo>
                  <a:cubicBezTo>
                    <a:pt x="10980" y="6100"/>
                    <a:pt x="7810" y="9800"/>
                    <a:pt x="5333" y="12700"/>
                  </a:cubicBezTo>
                  <a:cubicBezTo>
                    <a:pt x="2856" y="15600"/>
                    <a:pt x="1072" y="17700"/>
                    <a:pt x="379" y="19050"/>
                  </a:cubicBezTo>
                  <a:cubicBezTo>
                    <a:pt x="-315" y="20400"/>
                    <a:pt x="81" y="21000"/>
                    <a:pt x="47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4" name="Line"/>
            <p:cNvSpPr/>
            <p:nvPr/>
          </p:nvSpPr>
          <p:spPr>
            <a:xfrm>
              <a:off x="9714897" y="714287"/>
              <a:ext cx="103213" cy="162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471" fill="norm" stroke="1" extrusionOk="0">
                  <a:moveTo>
                    <a:pt x="2540" y="12214"/>
                  </a:moveTo>
                  <a:cubicBezTo>
                    <a:pt x="2099" y="13616"/>
                    <a:pt x="1658" y="15019"/>
                    <a:pt x="1217" y="16562"/>
                  </a:cubicBezTo>
                  <a:cubicBezTo>
                    <a:pt x="777" y="18105"/>
                    <a:pt x="336" y="19788"/>
                    <a:pt x="115" y="19928"/>
                  </a:cubicBezTo>
                  <a:cubicBezTo>
                    <a:pt x="-105" y="20068"/>
                    <a:pt x="-105" y="18666"/>
                    <a:pt x="997" y="15440"/>
                  </a:cubicBezTo>
                  <a:cubicBezTo>
                    <a:pt x="2099" y="12214"/>
                    <a:pt x="4303" y="7165"/>
                    <a:pt x="6066" y="4079"/>
                  </a:cubicBezTo>
                  <a:cubicBezTo>
                    <a:pt x="7830" y="993"/>
                    <a:pt x="9152" y="-129"/>
                    <a:pt x="11356" y="11"/>
                  </a:cubicBezTo>
                  <a:cubicBezTo>
                    <a:pt x="13560" y="152"/>
                    <a:pt x="16646" y="1554"/>
                    <a:pt x="18630" y="3939"/>
                  </a:cubicBezTo>
                  <a:cubicBezTo>
                    <a:pt x="20613" y="6323"/>
                    <a:pt x="21495" y="9689"/>
                    <a:pt x="21495" y="12775"/>
                  </a:cubicBezTo>
                  <a:cubicBezTo>
                    <a:pt x="21495" y="15861"/>
                    <a:pt x="20613" y="18666"/>
                    <a:pt x="19732" y="214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5" name="Line"/>
            <p:cNvSpPr/>
            <p:nvPr/>
          </p:nvSpPr>
          <p:spPr>
            <a:xfrm>
              <a:off x="9892192" y="350192"/>
              <a:ext cx="92892" cy="560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5" h="21488" fill="norm" stroke="1" extrusionOk="0">
                  <a:moveTo>
                    <a:pt x="0" y="1669"/>
                  </a:moveTo>
                  <a:cubicBezTo>
                    <a:pt x="480" y="1263"/>
                    <a:pt x="960" y="857"/>
                    <a:pt x="2400" y="532"/>
                  </a:cubicBezTo>
                  <a:cubicBezTo>
                    <a:pt x="3840" y="208"/>
                    <a:pt x="6240" y="-36"/>
                    <a:pt x="8160" y="5"/>
                  </a:cubicBezTo>
                  <a:cubicBezTo>
                    <a:pt x="10080" y="45"/>
                    <a:pt x="11520" y="370"/>
                    <a:pt x="12240" y="1304"/>
                  </a:cubicBezTo>
                  <a:cubicBezTo>
                    <a:pt x="12960" y="2238"/>
                    <a:pt x="12960" y="3781"/>
                    <a:pt x="12000" y="4999"/>
                  </a:cubicBezTo>
                  <a:cubicBezTo>
                    <a:pt x="11040" y="6217"/>
                    <a:pt x="9120" y="7110"/>
                    <a:pt x="7440" y="7719"/>
                  </a:cubicBezTo>
                  <a:cubicBezTo>
                    <a:pt x="5760" y="8328"/>
                    <a:pt x="4320" y="8653"/>
                    <a:pt x="4320" y="9262"/>
                  </a:cubicBezTo>
                  <a:cubicBezTo>
                    <a:pt x="4320" y="9871"/>
                    <a:pt x="5760" y="10764"/>
                    <a:pt x="8880" y="12063"/>
                  </a:cubicBezTo>
                  <a:cubicBezTo>
                    <a:pt x="12000" y="13362"/>
                    <a:pt x="16800" y="15068"/>
                    <a:pt x="19200" y="16489"/>
                  </a:cubicBezTo>
                  <a:cubicBezTo>
                    <a:pt x="21600" y="17910"/>
                    <a:pt x="21600" y="19047"/>
                    <a:pt x="19680" y="19859"/>
                  </a:cubicBezTo>
                  <a:cubicBezTo>
                    <a:pt x="17760" y="20671"/>
                    <a:pt x="13920" y="21158"/>
                    <a:pt x="10800" y="21361"/>
                  </a:cubicBezTo>
                  <a:cubicBezTo>
                    <a:pt x="7680" y="21564"/>
                    <a:pt x="5280" y="21483"/>
                    <a:pt x="2880" y="214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6" name="Line"/>
            <p:cNvSpPr/>
            <p:nvPr/>
          </p:nvSpPr>
          <p:spPr>
            <a:xfrm>
              <a:off x="10250878" y="603249"/>
              <a:ext cx="333465" cy="141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168" fill="norm" stroke="1" extrusionOk="0">
                  <a:moveTo>
                    <a:pt x="1441" y="20965"/>
                  </a:moveTo>
                  <a:cubicBezTo>
                    <a:pt x="757" y="20012"/>
                    <a:pt x="74" y="19059"/>
                    <a:pt x="5" y="16359"/>
                  </a:cubicBezTo>
                  <a:cubicBezTo>
                    <a:pt x="-63" y="13659"/>
                    <a:pt x="484" y="9212"/>
                    <a:pt x="1441" y="6353"/>
                  </a:cubicBezTo>
                  <a:cubicBezTo>
                    <a:pt x="2398" y="3494"/>
                    <a:pt x="3765" y="2224"/>
                    <a:pt x="5132" y="3812"/>
                  </a:cubicBezTo>
                  <a:cubicBezTo>
                    <a:pt x="6499" y="5400"/>
                    <a:pt x="7866" y="9847"/>
                    <a:pt x="9028" y="13182"/>
                  </a:cubicBezTo>
                  <a:cubicBezTo>
                    <a:pt x="10190" y="16518"/>
                    <a:pt x="11147" y="18741"/>
                    <a:pt x="12036" y="20012"/>
                  </a:cubicBezTo>
                  <a:cubicBezTo>
                    <a:pt x="12924" y="21282"/>
                    <a:pt x="13745" y="21600"/>
                    <a:pt x="14633" y="20488"/>
                  </a:cubicBezTo>
                  <a:cubicBezTo>
                    <a:pt x="15522" y="19376"/>
                    <a:pt x="16479" y="16835"/>
                    <a:pt x="17641" y="13182"/>
                  </a:cubicBezTo>
                  <a:cubicBezTo>
                    <a:pt x="18803" y="9529"/>
                    <a:pt x="20170" y="4765"/>
                    <a:pt x="21537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7" name="Line"/>
            <p:cNvSpPr/>
            <p:nvPr/>
          </p:nvSpPr>
          <p:spPr>
            <a:xfrm>
              <a:off x="10311292" y="381000"/>
              <a:ext cx="635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8" name="Line"/>
            <p:cNvSpPr/>
            <p:nvPr/>
          </p:nvSpPr>
          <p:spPr>
            <a:xfrm>
              <a:off x="10292242" y="317499"/>
              <a:ext cx="190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9" name="Line"/>
            <p:cNvSpPr/>
            <p:nvPr/>
          </p:nvSpPr>
          <p:spPr>
            <a:xfrm>
              <a:off x="10406542" y="419100"/>
              <a:ext cx="1905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0" name="Line"/>
            <p:cNvSpPr/>
            <p:nvPr/>
          </p:nvSpPr>
          <p:spPr>
            <a:xfrm>
              <a:off x="10450992" y="292100"/>
              <a:ext cx="6351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1" name="Line"/>
            <p:cNvSpPr/>
            <p:nvPr/>
          </p:nvSpPr>
          <p:spPr>
            <a:xfrm>
              <a:off x="10480155" y="199938"/>
              <a:ext cx="116462" cy="380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2" h="21434" fill="norm" stroke="1" extrusionOk="0">
                  <a:moveTo>
                    <a:pt x="18986" y="14504"/>
                  </a:moveTo>
                  <a:cubicBezTo>
                    <a:pt x="16286" y="13669"/>
                    <a:pt x="13586" y="12833"/>
                    <a:pt x="11079" y="12416"/>
                  </a:cubicBezTo>
                  <a:cubicBezTo>
                    <a:pt x="8571" y="11998"/>
                    <a:pt x="6257" y="11998"/>
                    <a:pt x="4329" y="13072"/>
                  </a:cubicBezTo>
                  <a:cubicBezTo>
                    <a:pt x="2400" y="14146"/>
                    <a:pt x="857" y="16294"/>
                    <a:pt x="279" y="17667"/>
                  </a:cubicBezTo>
                  <a:cubicBezTo>
                    <a:pt x="-300" y="19039"/>
                    <a:pt x="86" y="19636"/>
                    <a:pt x="857" y="20173"/>
                  </a:cubicBezTo>
                  <a:cubicBezTo>
                    <a:pt x="1629" y="20710"/>
                    <a:pt x="2786" y="21187"/>
                    <a:pt x="4329" y="21366"/>
                  </a:cubicBezTo>
                  <a:cubicBezTo>
                    <a:pt x="5871" y="21545"/>
                    <a:pt x="7800" y="21426"/>
                    <a:pt x="10114" y="20352"/>
                  </a:cubicBezTo>
                  <a:cubicBezTo>
                    <a:pt x="12429" y="19278"/>
                    <a:pt x="15129" y="17249"/>
                    <a:pt x="17057" y="14325"/>
                  </a:cubicBezTo>
                  <a:cubicBezTo>
                    <a:pt x="18986" y="11401"/>
                    <a:pt x="20143" y="7583"/>
                    <a:pt x="20721" y="5255"/>
                  </a:cubicBezTo>
                  <a:cubicBezTo>
                    <a:pt x="21300" y="2928"/>
                    <a:pt x="21300" y="2093"/>
                    <a:pt x="21107" y="1377"/>
                  </a:cubicBezTo>
                  <a:cubicBezTo>
                    <a:pt x="20914" y="661"/>
                    <a:pt x="20529" y="64"/>
                    <a:pt x="19564" y="5"/>
                  </a:cubicBezTo>
                  <a:cubicBezTo>
                    <a:pt x="18600" y="-55"/>
                    <a:pt x="17057" y="422"/>
                    <a:pt x="15707" y="1974"/>
                  </a:cubicBezTo>
                  <a:cubicBezTo>
                    <a:pt x="14357" y="3525"/>
                    <a:pt x="13200" y="6151"/>
                    <a:pt x="13393" y="8358"/>
                  </a:cubicBezTo>
                  <a:cubicBezTo>
                    <a:pt x="13586" y="10566"/>
                    <a:pt x="15129" y="12356"/>
                    <a:pt x="16671" y="141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2" name="Line"/>
            <p:cNvSpPr/>
            <p:nvPr/>
          </p:nvSpPr>
          <p:spPr>
            <a:xfrm>
              <a:off x="10990742" y="431800"/>
              <a:ext cx="281061" cy="44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600" fill="norm" stroke="1" extrusionOk="0">
                  <a:moveTo>
                    <a:pt x="0" y="0"/>
                  </a:moveTo>
                  <a:cubicBezTo>
                    <a:pt x="2418" y="1029"/>
                    <a:pt x="4836" y="2057"/>
                    <a:pt x="7496" y="4166"/>
                  </a:cubicBezTo>
                  <a:cubicBezTo>
                    <a:pt x="10155" y="6274"/>
                    <a:pt x="13057" y="9463"/>
                    <a:pt x="15475" y="12291"/>
                  </a:cubicBezTo>
                  <a:cubicBezTo>
                    <a:pt x="17893" y="15120"/>
                    <a:pt x="19827" y="17589"/>
                    <a:pt x="20713" y="19080"/>
                  </a:cubicBezTo>
                  <a:cubicBezTo>
                    <a:pt x="21600" y="20571"/>
                    <a:pt x="21439" y="21086"/>
                    <a:pt x="21278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3" name="Line"/>
            <p:cNvSpPr/>
            <p:nvPr/>
          </p:nvSpPr>
          <p:spPr>
            <a:xfrm>
              <a:off x="10953203" y="403135"/>
              <a:ext cx="335990" cy="596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494" fill="norm" stroke="1" extrusionOk="0">
                  <a:moveTo>
                    <a:pt x="21429" y="576"/>
                  </a:moveTo>
                  <a:cubicBezTo>
                    <a:pt x="21024" y="270"/>
                    <a:pt x="20619" y="-35"/>
                    <a:pt x="20281" y="3"/>
                  </a:cubicBezTo>
                  <a:cubicBezTo>
                    <a:pt x="19944" y="41"/>
                    <a:pt x="19674" y="423"/>
                    <a:pt x="18526" y="1911"/>
                  </a:cubicBezTo>
                  <a:cubicBezTo>
                    <a:pt x="17379" y="3400"/>
                    <a:pt x="15354" y="5995"/>
                    <a:pt x="12991" y="8552"/>
                  </a:cubicBezTo>
                  <a:cubicBezTo>
                    <a:pt x="10629" y="11108"/>
                    <a:pt x="7929" y="13627"/>
                    <a:pt x="5769" y="15573"/>
                  </a:cubicBezTo>
                  <a:cubicBezTo>
                    <a:pt x="3609" y="17520"/>
                    <a:pt x="1989" y="18894"/>
                    <a:pt x="1044" y="19810"/>
                  </a:cubicBezTo>
                  <a:cubicBezTo>
                    <a:pt x="99" y="20725"/>
                    <a:pt x="-171" y="21183"/>
                    <a:pt x="99" y="21374"/>
                  </a:cubicBezTo>
                  <a:cubicBezTo>
                    <a:pt x="369" y="21565"/>
                    <a:pt x="1179" y="21489"/>
                    <a:pt x="1989" y="2141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4" name="Line"/>
            <p:cNvSpPr/>
            <p:nvPr/>
          </p:nvSpPr>
          <p:spPr>
            <a:xfrm>
              <a:off x="1859442" y="4317999"/>
              <a:ext cx="6351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5" name="Line"/>
            <p:cNvSpPr/>
            <p:nvPr/>
          </p:nvSpPr>
          <p:spPr>
            <a:xfrm>
              <a:off x="1846742" y="4210050"/>
              <a:ext cx="635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6" name="Line"/>
            <p:cNvSpPr/>
            <p:nvPr/>
          </p:nvSpPr>
          <p:spPr>
            <a:xfrm>
              <a:off x="1910747" y="4035195"/>
              <a:ext cx="120146" cy="450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379" fill="norm" stroke="1" extrusionOk="0">
                  <a:moveTo>
                    <a:pt x="12415" y="13423"/>
                  </a:moveTo>
                  <a:cubicBezTo>
                    <a:pt x="12036" y="12619"/>
                    <a:pt x="11657" y="11815"/>
                    <a:pt x="10521" y="11564"/>
                  </a:cubicBezTo>
                  <a:cubicBezTo>
                    <a:pt x="9384" y="11313"/>
                    <a:pt x="7489" y="11614"/>
                    <a:pt x="5594" y="12820"/>
                  </a:cubicBezTo>
                  <a:cubicBezTo>
                    <a:pt x="3699" y="14026"/>
                    <a:pt x="1805" y="16135"/>
                    <a:pt x="857" y="17441"/>
                  </a:cubicBezTo>
                  <a:cubicBezTo>
                    <a:pt x="-90" y="18747"/>
                    <a:pt x="-90" y="19250"/>
                    <a:pt x="99" y="19752"/>
                  </a:cubicBezTo>
                  <a:cubicBezTo>
                    <a:pt x="289" y="20254"/>
                    <a:pt x="668" y="20757"/>
                    <a:pt x="1805" y="21058"/>
                  </a:cubicBezTo>
                  <a:cubicBezTo>
                    <a:pt x="2942" y="21360"/>
                    <a:pt x="4836" y="21460"/>
                    <a:pt x="6352" y="21309"/>
                  </a:cubicBezTo>
                  <a:cubicBezTo>
                    <a:pt x="7868" y="21159"/>
                    <a:pt x="9005" y="20757"/>
                    <a:pt x="10331" y="19300"/>
                  </a:cubicBezTo>
                  <a:cubicBezTo>
                    <a:pt x="11657" y="17843"/>
                    <a:pt x="13173" y="15332"/>
                    <a:pt x="13931" y="12569"/>
                  </a:cubicBezTo>
                  <a:cubicBezTo>
                    <a:pt x="14689" y="9806"/>
                    <a:pt x="14689" y="6792"/>
                    <a:pt x="14310" y="4733"/>
                  </a:cubicBezTo>
                  <a:cubicBezTo>
                    <a:pt x="13931" y="2673"/>
                    <a:pt x="13173" y="1568"/>
                    <a:pt x="12036" y="865"/>
                  </a:cubicBezTo>
                  <a:cubicBezTo>
                    <a:pt x="10899" y="161"/>
                    <a:pt x="9384" y="-140"/>
                    <a:pt x="8247" y="61"/>
                  </a:cubicBezTo>
                  <a:cubicBezTo>
                    <a:pt x="7110" y="262"/>
                    <a:pt x="6352" y="965"/>
                    <a:pt x="6542" y="2773"/>
                  </a:cubicBezTo>
                  <a:cubicBezTo>
                    <a:pt x="6731" y="4582"/>
                    <a:pt x="7868" y="7495"/>
                    <a:pt x="10521" y="10007"/>
                  </a:cubicBezTo>
                  <a:cubicBezTo>
                    <a:pt x="13173" y="12519"/>
                    <a:pt x="17342" y="14628"/>
                    <a:pt x="21510" y="167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7" name="Line"/>
            <p:cNvSpPr/>
            <p:nvPr/>
          </p:nvSpPr>
          <p:spPr>
            <a:xfrm>
              <a:off x="2062607" y="4252012"/>
              <a:ext cx="88936" cy="17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6" h="21274" fill="norm" stroke="1" extrusionOk="0">
                  <a:moveTo>
                    <a:pt x="8" y="9446"/>
                  </a:moveTo>
                  <a:cubicBezTo>
                    <a:pt x="4027" y="7922"/>
                    <a:pt x="8046" y="6397"/>
                    <a:pt x="10306" y="4872"/>
                  </a:cubicBezTo>
                  <a:cubicBezTo>
                    <a:pt x="12566" y="3348"/>
                    <a:pt x="13069" y="1823"/>
                    <a:pt x="12064" y="934"/>
                  </a:cubicBezTo>
                  <a:cubicBezTo>
                    <a:pt x="11059" y="44"/>
                    <a:pt x="8548" y="-210"/>
                    <a:pt x="6539" y="171"/>
                  </a:cubicBezTo>
                  <a:cubicBezTo>
                    <a:pt x="4529" y="552"/>
                    <a:pt x="3022" y="1569"/>
                    <a:pt x="1766" y="4872"/>
                  </a:cubicBezTo>
                  <a:cubicBezTo>
                    <a:pt x="511" y="8176"/>
                    <a:pt x="-494" y="13766"/>
                    <a:pt x="259" y="17070"/>
                  </a:cubicBezTo>
                  <a:cubicBezTo>
                    <a:pt x="1013" y="20374"/>
                    <a:pt x="3525" y="21390"/>
                    <a:pt x="7292" y="21263"/>
                  </a:cubicBezTo>
                  <a:cubicBezTo>
                    <a:pt x="11059" y="21136"/>
                    <a:pt x="16083" y="19865"/>
                    <a:pt x="21106" y="185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8" name="Line"/>
            <p:cNvSpPr/>
            <p:nvPr/>
          </p:nvSpPr>
          <p:spPr>
            <a:xfrm>
              <a:off x="2161273" y="4202990"/>
              <a:ext cx="79170" cy="172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0" h="21167" fill="norm" stroke="1" extrusionOk="0">
                  <a:moveTo>
                    <a:pt x="4207" y="9456"/>
                  </a:moveTo>
                  <a:cubicBezTo>
                    <a:pt x="3071" y="13880"/>
                    <a:pt x="1934" y="18304"/>
                    <a:pt x="1081" y="17394"/>
                  </a:cubicBezTo>
                  <a:cubicBezTo>
                    <a:pt x="228" y="16483"/>
                    <a:pt x="-340" y="10237"/>
                    <a:pt x="228" y="6463"/>
                  </a:cubicBezTo>
                  <a:cubicBezTo>
                    <a:pt x="797" y="2690"/>
                    <a:pt x="2502" y="1389"/>
                    <a:pt x="4776" y="608"/>
                  </a:cubicBezTo>
                  <a:cubicBezTo>
                    <a:pt x="7049" y="-173"/>
                    <a:pt x="9892" y="-433"/>
                    <a:pt x="12734" y="1259"/>
                  </a:cubicBezTo>
                  <a:cubicBezTo>
                    <a:pt x="15576" y="2950"/>
                    <a:pt x="18418" y="6594"/>
                    <a:pt x="19839" y="10237"/>
                  </a:cubicBezTo>
                  <a:cubicBezTo>
                    <a:pt x="21260" y="13880"/>
                    <a:pt x="21260" y="17524"/>
                    <a:pt x="21260" y="211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9" name="Line"/>
            <p:cNvSpPr/>
            <p:nvPr/>
          </p:nvSpPr>
          <p:spPr>
            <a:xfrm>
              <a:off x="2265572" y="3949700"/>
              <a:ext cx="139971" cy="370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496" fill="norm" stroke="1" extrusionOk="0">
                  <a:moveTo>
                    <a:pt x="4877" y="0"/>
                  </a:moveTo>
                  <a:cubicBezTo>
                    <a:pt x="5200" y="5032"/>
                    <a:pt x="5522" y="10064"/>
                    <a:pt x="6006" y="13377"/>
                  </a:cubicBezTo>
                  <a:cubicBezTo>
                    <a:pt x="6489" y="16691"/>
                    <a:pt x="7134" y="18286"/>
                    <a:pt x="7940" y="19452"/>
                  </a:cubicBezTo>
                  <a:cubicBezTo>
                    <a:pt x="8746" y="20618"/>
                    <a:pt x="9713" y="21355"/>
                    <a:pt x="10680" y="21477"/>
                  </a:cubicBezTo>
                  <a:cubicBezTo>
                    <a:pt x="11647" y="21600"/>
                    <a:pt x="12615" y="21109"/>
                    <a:pt x="13420" y="20066"/>
                  </a:cubicBezTo>
                  <a:cubicBezTo>
                    <a:pt x="14226" y="19023"/>
                    <a:pt x="14871" y="17427"/>
                    <a:pt x="14549" y="16261"/>
                  </a:cubicBezTo>
                  <a:cubicBezTo>
                    <a:pt x="14226" y="15095"/>
                    <a:pt x="12937" y="14359"/>
                    <a:pt x="10841" y="13807"/>
                  </a:cubicBezTo>
                  <a:cubicBezTo>
                    <a:pt x="8746" y="13255"/>
                    <a:pt x="5844" y="12886"/>
                    <a:pt x="3588" y="12825"/>
                  </a:cubicBezTo>
                  <a:cubicBezTo>
                    <a:pt x="1331" y="12764"/>
                    <a:pt x="-281" y="13009"/>
                    <a:pt x="41" y="13132"/>
                  </a:cubicBezTo>
                  <a:cubicBezTo>
                    <a:pt x="364" y="13255"/>
                    <a:pt x="2620" y="13255"/>
                    <a:pt x="5361" y="13255"/>
                  </a:cubicBezTo>
                  <a:cubicBezTo>
                    <a:pt x="8101" y="13255"/>
                    <a:pt x="11325" y="13255"/>
                    <a:pt x="13743" y="13377"/>
                  </a:cubicBezTo>
                  <a:cubicBezTo>
                    <a:pt x="16161" y="13500"/>
                    <a:pt x="17773" y="13745"/>
                    <a:pt x="18901" y="14175"/>
                  </a:cubicBezTo>
                  <a:cubicBezTo>
                    <a:pt x="20029" y="14605"/>
                    <a:pt x="20674" y="15218"/>
                    <a:pt x="20997" y="15832"/>
                  </a:cubicBezTo>
                  <a:cubicBezTo>
                    <a:pt x="21319" y="16445"/>
                    <a:pt x="21319" y="17059"/>
                    <a:pt x="20997" y="16875"/>
                  </a:cubicBezTo>
                  <a:cubicBezTo>
                    <a:pt x="20674" y="16691"/>
                    <a:pt x="20029" y="15709"/>
                    <a:pt x="20029" y="14052"/>
                  </a:cubicBezTo>
                  <a:cubicBezTo>
                    <a:pt x="20029" y="12395"/>
                    <a:pt x="20674" y="10064"/>
                    <a:pt x="21319" y="77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0" name="Line"/>
            <p:cNvSpPr/>
            <p:nvPr/>
          </p:nvSpPr>
          <p:spPr>
            <a:xfrm>
              <a:off x="2444420" y="3823329"/>
              <a:ext cx="316723" cy="453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307" fill="norm" stroke="1" extrusionOk="0">
                  <a:moveTo>
                    <a:pt x="3380" y="15499"/>
                  </a:moveTo>
                  <a:cubicBezTo>
                    <a:pt x="2951" y="14802"/>
                    <a:pt x="2522" y="14105"/>
                    <a:pt x="2021" y="13906"/>
                  </a:cubicBezTo>
                  <a:cubicBezTo>
                    <a:pt x="1521" y="13707"/>
                    <a:pt x="948" y="14006"/>
                    <a:pt x="519" y="15001"/>
                  </a:cubicBezTo>
                  <a:cubicBezTo>
                    <a:pt x="90" y="15996"/>
                    <a:pt x="-196" y="17689"/>
                    <a:pt x="162" y="18933"/>
                  </a:cubicBezTo>
                  <a:cubicBezTo>
                    <a:pt x="519" y="20177"/>
                    <a:pt x="1521" y="20973"/>
                    <a:pt x="2808" y="21222"/>
                  </a:cubicBezTo>
                  <a:cubicBezTo>
                    <a:pt x="4095" y="21471"/>
                    <a:pt x="5669" y="21172"/>
                    <a:pt x="7099" y="20326"/>
                  </a:cubicBezTo>
                  <a:cubicBezTo>
                    <a:pt x="8530" y="19480"/>
                    <a:pt x="9817" y="18087"/>
                    <a:pt x="10461" y="17141"/>
                  </a:cubicBezTo>
                  <a:cubicBezTo>
                    <a:pt x="11105" y="16195"/>
                    <a:pt x="11105" y="15698"/>
                    <a:pt x="10604" y="15598"/>
                  </a:cubicBezTo>
                  <a:cubicBezTo>
                    <a:pt x="10103" y="15499"/>
                    <a:pt x="9102" y="15797"/>
                    <a:pt x="8387" y="16146"/>
                  </a:cubicBezTo>
                  <a:cubicBezTo>
                    <a:pt x="7672" y="16494"/>
                    <a:pt x="7242" y="16892"/>
                    <a:pt x="6956" y="17340"/>
                  </a:cubicBezTo>
                  <a:cubicBezTo>
                    <a:pt x="6670" y="17788"/>
                    <a:pt x="6527" y="18286"/>
                    <a:pt x="6813" y="18535"/>
                  </a:cubicBezTo>
                  <a:cubicBezTo>
                    <a:pt x="7099" y="18783"/>
                    <a:pt x="7815" y="18783"/>
                    <a:pt x="8458" y="18634"/>
                  </a:cubicBezTo>
                  <a:cubicBezTo>
                    <a:pt x="9102" y="18485"/>
                    <a:pt x="9674" y="18186"/>
                    <a:pt x="10103" y="18286"/>
                  </a:cubicBezTo>
                  <a:cubicBezTo>
                    <a:pt x="10532" y="18385"/>
                    <a:pt x="10819" y="18883"/>
                    <a:pt x="11319" y="19281"/>
                  </a:cubicBezTo>
                  <a:cubicBezTo>
                    <a:pt x="11820" y="19679"/>
                    <a:pt x="12535" y="19978"/>
                    <a:pt x="13250" y="19978"/>
                  </a:cubicBezTo>
                  <a:cubicBezTo>
                    <a:pt x="13966" y="19978"/>
                    <a:pt x="14681" y="19679"/>
                    <a:pt x="15468" y="18584"/>
                  </a:cubicBezTo>
                  <a:cubicBezTo>
                    <a:pt x="16254" y="17489"/>
                    <a:pt x="17113" y="15598"/>
                    <a:pt x="17899" y="12861"/>
                  </a:cubicBezTo>
                  <a:cubicBezTo>
                    <a:pt x="18686" y="10124"/>
                    <a:pt x="19401" y="6540"/>
                    <a:pt x="19759" y="4500"/>
                  </a:cubicBezTo>
                  <a:cubicBezTo>
                    <a:pt x="20117" y="2459"/>
                    <a:pt x="20117" y="1961"/>
                    <a:pt x="19974" y="1414"/>
                  </a:cubicBezTo>
                  <a:cubicBezTo>
                    <a:pt x="19830" y="866"/>
                    <a:pt x="19544" y="269"/>
                    <a:pt x="19044" y="70"/>
                  </a:cubicBezTo>
                  <a:cubicBezTo>
                    <a:pt x="18543" y="-129"/>
                    <a:pt x="17828" y="70"/>
                    <a:pt x="17041" y="1016"/>
                  </a:cubicBezTo>
                  <a:cubicBezTo>
                    <a:pt x="16254" y="1961"/>
                    <a:pt x="15396" y="3653"/>
                    <a:pt x="15253" y="5893"/>
                  </a:cubicBezTo>
                  <a:cubicBezTo>
                    <a:pt x="15110" y="8133"/>
                    <a:pt x="15682" y="10920"/>
                    <a:pt x="16827" y="13060"/>
                  </a:cubicBezTo>
                  <a:cubicBezTo>
                    <a:pt x="17971" y="15200"/>
                    <a:pt x="19687" y="16693"/>
                    <a:pt x="21404" y="181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1" name="Line"/>
            <p:cNvSpPr/>
            <p:nvPr/>
          </p:nvSpPr>
          <p:spPr>
            <a:xfrm>
              <a:off x="3440592" y="4394199"/>
              <a:ext cx="25401" cy="381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800" y="4560"/>
                    <a:pt x="3600" y="9120"/>
                    <a:pt x="7200" y="12720"/>
                  </a:cubicBezTo>
                  <a:cubicBezTo>
                    <a:pt x="10800" y="16320"/>
                    <a:pt x="16200" y="189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2" name="Line"/>
            <p:cNvSpPr/>
            <p:nvPr/>
          </p:nvSpPr>
          <p:spPr>
            <a:xfrm>
              <a:off x="3326292" y="4857749"/>
              <a:ext cx="2603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3" name="Line"/>
            <p:cNvSpPr/>
            <p:nvPr/>
          </p:nvSpPr>
          <p:spPr>
            <a:xfrm>
              <a:off x="3434968" y="5023377"/>
              <a:ext cx="162913" cy="170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4" h="20520" fill="norm" stroke="1" extrusionOk="0">
                  <a:moveTo>
                    <a:pt x="3187" y="3748"/>
                  </a:moveTo>
                  <a:cubicBezTo>
                    <a:pt x="2093" y="8576"/>
                    <a:pt x="1000" y="13405"/>
                    <a:pt x="453" y="16454"/>
                  </a:cubicBezTo>
                  <a:cubicBezTo>
                    <a:pt x="-94" y="19503"/>
                    <a:pt x="-94" y="20774"/>
                    <a:pt x="179" y="19758"/>
                  </a:cubicBezTo>
                  <a:cubicBezTo>
                    <a:pt x="453" y="18741"/>
                    <a:pt x="1000" y="15438"/>
                    <a:pt x="1957" y="11880"/>
                  </a:cubicBezTo>
                  <a:cubicBezTo>
                    <a:pt x="2914" y="8322"/>
                    <a:pt x="4281" y="4510"/>
                    <a:pt x="6331" y="2223"/>
                  </a:cubicBezTo>
                  <a:cubicBezTo>
                    <a:pt x="8382" y="-64"/>
                    <a:pt x="11116" y="-826"/>
                    <a:pt x="13850" y="1080"/>
                  </a:cubicBezTo>
                  <a:cubicBezTo>
                    <a:pt x="16584" y="2986"/>
                    <a:pt x="19319" y="7560"/>
                    <a:pt x="20412" y="11245"/>
                  </a:cubicBezTo>
                  <a:cubicBezTo>
                    <a:pt x="21506" y="14929"/>
                    <a:pt x="20959" y="17725"/>
                    <a:pt x="20412" y="205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4" name="Line"/>
            <p:cNvSpPr/>
            <p:nvPr/>
          </p:nvSpPr>
          <p:spPr>
            <a:xfrm>
              <a:off x="3872392" y="4781549"/>
              <a:ext cx="381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5" name="Line"/>
            <p:cNvSpPr/>
            <p:nvPr/>
          </p:nvSpPr>
          <p:spPr>
            <a:xfrm>
              <a:off x="4148798" y="4515957"/>
              <a:ext cx="147884" cy="290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0" h="21363" fill="norm" stroke="1" extrusionOk="0">
                  <a:moveTo>
                    <a:pt x="1324" y="4580"/>
                  </a:moveTo>
                  <a:cubicBezTo>
                    <a:pt x="1324" y="9242"/>
                    <a:pt x="1324" y="13904"/>
                    <a:pt x="1174" y="16623"/>
                  </a:cubicBezTo>
                  <a:cubicBezTo>
                    <a:pt x="1024" y="19343"/>
                    <a:pt x="724" y="20120"/>
                    <a:pt x="424" y="20120"/>
                  </a:cubicBezTo>
                  <a:cubicBezTo>
                    <a:pt x="124" y="20120"/>
                    <a:pt x="-176" y="19343"/>
                    <a:pt x="124" y="16313"/>
                  </a:cubicBezTo>
                  <a:cubicBezTo>
                    <a:pt x="424" y="13282"/>
                    <a:pt x="1324" y="7999"/>
                    <a:pt x="2374" y="4813"/>
                  </a:cubicBezTo>
                  <a:cubicBezTo>
                    <a:pt x="3424" y="1628"/>
                    <a:pt x="4624" y="540"/>
                    <a:pt x="6724" y="151"/>
                  </a:cubicBezTo>
                  <a:cubicBezTo>
                    <a:pt x="8824" y="-237"/>
                    <a:pt x="11824" y="74"/>
                    <a:pt x="14674" y="1628"/>
                  </a:cubicBezTo>
                  <a:cubicBezTo>
                    <a:pt x="17524" y="3182"/>
                    <a:pt x="20224" y="5979"/>
                    <a:pt x="20824" y="9475"/>
                  </a:cubicBezTo>
                  <a:cubicBezTo>
                    <a:pt x="21424" y="12972"/>
                    <a:pt x="19924" y="17167"/>
                    <a:pt x="18424" y="213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6" name="Line"/>
            <p:cNvSpPr/>
            <p:nvPr/>
          </p:nvSpPr>
          <p:spPr>
            <a:xfrm>
              <a:off x="4443892" y="4699000"/>
              <a:ext cx="127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7" name="Line"/>
            <p:cNvSpPr/>
            <p:nvPr/>
          </p:nvSpPr>
          <p:spPr>
            <a:xfrm>
              <a:off x="4740879" y="4344766"/>
              <a:ext cx="191964" cy="384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236" fill="norm" stroke="1" extrusionOk="0">
                  <a:moveTo>
                    <a:pt x="21293" y="1676"/>
                  </a:moveTo>
                  <a:cubicBezTo>
                    <a:pt x="20589" y="1209"/>
                    <a:pt x="19884" y="742"/>
                    <a:pt x="18476" y="392"/>
                  </a:cubicBezTo>
                  <a:cubicBezTo>
                    <a:pt x="17067" y="42"/>
                    <a:pt x="14954" y="-192"/>
                    <a:pt x="12841" y="217"/>
                  </a:cubicBezTo>
                  <a:cubicBezTo>
                    <a:pt x="10728" y="625"/>
                    <a:pt x="8615" y="1676"/>
                    <a:pt x="6384" y="3953"/>
                  </a:cubicBezTo>
                  <a:cubicBezTo>
                    <a:pt x="4154" y="6230"/>
                    <a:pt x="1806" y="9732"/>
                    <a:pt x="750" y="12418"/>
                  </a:cubicBezTo>
                  <a:cubicBezTo>
                    <a:pt x="-307" y="15103"/>
                    <a:pt x="-72" y="16971"/>
                    <a:pt x="397" y="18372"/>
                  </a:cubicBezTo>
                  <a:cubicBezTo>
                    <a:pt x="867" y="19773"/>
                    <a:pt x="1571" y="20707"/>
                    <a:pt x="3684" y="21058"/>
                  </a:cubicBezTo>
                  <a:cubicBezTo>
                    <a:pt x="5797" y="21408"/>
                    <a:pt x="9319" y="21174"/>
                    <a:pt x="12841" y="209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8" name="Line"/>
            <p:cNvSpPr/>
            <p:nvPr/>
          </p:nvSpPr>
          <p:spPr>
            <a:xfrm>
              <a:off x="4723292" y="4578349"/>
              <a:ext cx="12700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9" name="Line"/>
            <p:cNvSpPr/>
            <p:nvPr/>
          </p:nvSpPr>
          <p:spPr>
            <a:xfrm>
              <a:off x="5026871" y="4315561"/>
              <a:ext cx="204422" cy="377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21498" fill="norm" stroke="1" extrusionOk="0">
                  <a:moveTo>
                    <a:pt x="21506" y="3397"/>
                  </a:moveTo>
                  <a:cubicBezTo>
                    <a:pt x="21506" y="2794"/>
                    <a:pt x="21506" y="2191"/>
                    <a:pt x="20504" y="1527"/>
                  </a:cubicBezTo>
                  <a:cubicBezTo>
                    <a:pt x="19502" y="863"/>
                    <a:pt x="17498" y="139"/>
                    <a:pt x="15271" y="19"/>
                  </a:cubicBezTo>
                  <a:cubicBezTo>
                    <a:pt x="13044" y="-102"/>
                    <a:pt x="10595" y="381"/>
                    <a:pt x="8813" y="1225"/>
                  </a:cubicBezTo>
                  <a:cubicBezTo>
                    <a:pt x="7032" y="2070"/>
                    <a:pt x="5918" y="3277"/>
                    <a:pt x="5139" y="5026"/>
                  </a:cubicBezTo>
                  <a:cubicBezTo>
                    <a:pt x="4360" y="6776"/>
                    <a:pt x="3914" y="9069"/>
                    <a:pt x="3246" y="11241"/>
                  </a:cubicBezTo>
                  <a:cubicBezTo>
                    <a:pt x="2578" y="13413"/>
                    <a:pt x="1687" y="15464"/>
                    <a:pt x="1019" y="16852"/>
                  </a:cubicBezTo>
                  <a:cubicBezTo>
                    <a:pt x="351" y="18240"/>
                    <a:pt x="-94" y="18964"/>
                    <a:pt x="17" y="19567"/>
                  </a:cubicBezTo>
                  <a:cubicBezTo>
                    <a:pt x="129" y="20171"/>
                    <a:pt x="797" y="20653"/>
                    <a:pt x="2912" y="20955"/>
                  </a:cubicBezTo>
                  <a:cubicBezTo>
                    <a:pt x="5028" y="21257"/>
                    <a:pt x="8591" y="21377"/>
                    <a:pt x="12153" y="2149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0" name="Line"/>
            <p:cNvSpPr/>
            <p:nvPr/>
          </p:nvSpPr>
          <p:spPr>
            <a:xfrm>
              <a:off x="5313842" y="4387849"/>
              <a:ext cx="152401" cy="30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900" y="3600"/>
                    <a:pt x="7800" y="7200"/>
                    <a:pt x="11400" y="10800"/>
                  </a:cubicBezTo>
                  <a:cubicBezTo>
                    <a:pt x="15000" y="14400"/>
                    <a:pt x="18300" y="180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1" name="Line"/>
            <p:cNvSpPr/>
            <p:nvPr/>
          </p:nvSpPr>
          <p:spPr>
            <a:xfrm>
              <a:off x="5333597" y="4362450"/>
              <a:ext cx="119946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3" h="21600" fill="norm" stroke="1" extrusionOk="0">
                  <a:moveTo>
                    <a:pt x="21103" y="0"/>
                  </a:moveTo>
                  <a:cubicBezTo>
                    <a:pt x="16262" y="2016"/>
                    <a:pt x="11420" y="4032"/>
                    <a:pt x="7696" y="6624"/>
                  </a:cubicBezTo>
                  <a:cubicBezTo>
                    <a:pt x="3972" y="9216"/>
                    <a:pt x="1365" y="12384"/>
                    <a:pt x="434" y="14976"/>
                  </a:cubicBezTo>
                  <a:cubicBezTo>
                    <a:pt x="-497" y="17568"/>
                    <a:pt x="248" y="19584"/>
                    <a:pt x="99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2" name="Line"/>
            <p:cNvSpPr/>
            <p:nvPr/>
          </p:nvSpPr>
          <p:spPr>
            <a:xfrm>
              <a:off x="5517042" y="4629150"/>
              <a:ext cx="12701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3" name="Line"/>
            <p:cNvSpPr/>
            <p:nvPr/>
          </p:nvSpPr>
          <p:spPr>
            <a:xfrm>
              <a:off x="5517042" y="4369650"/>
              <a:ext cx="213923" cy="437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558" fill="norm" stroke="1" extrusionOk="0">
                  <a:moveTo>
                    <a:pt x="8259" y="2149"/>
                  </a:moveTo>
                  <a:cubicBezTo>
                    <a:pt x="8682" y="1628"/>
                    <a:pt x="9106" y="1106"/>
                    <a:pt x="10482" y="741"/>
                  </a:cubicBezTo>
                  <a:cubicBezTo>
                    <a:pt x="11859" y="375"/>
                    <a:pt x="14188" y="167"/>
                    <a:pt x="16200" y="62"/>
                  </a:cubicBezTo>
                  <a:cubicBezTo>
                    <a:pt x="18212" y="-42"/>
                    <a:pt x="19906" y="-42"/>
                    <a:pt x="20753" y="271"/>
                  </a:cubicBezTo>
                  <a:cubicBezTo>
                    <a:pt x="21600" y="584"/>
                    <a:pt x="21600" y="1210"/>
                    <a:pt x="20859" y="2828"/>
                  </a:cubicBezTo>
                  <a:cubicBezTo>
                    <a:pt x="20118" y="4445"/>
                    <a:pt x="18635" y="7054"/>
                    <a:pt x="17894" y="9297"/>
                  </a:cubicBezTo>
                  <a:cubicBezTo>
                    <a:pt x="17153" y="11541"/>
                    <a:pt x="17153" y="13419"/>
                    <a:pt x="17365" y="14619"/>
                  </a:cubicBezTo>
                  <a:cubicBezTo>
                    <a:pt x="17576" y="15819"/>
                    <a:pt x="18000" y="16341"/>
                    <a:pt x="18424" y="16915"/>
                  </a:cubicBezTo>
                  <a:cubicBezTo>
                    <a:pt x="18847" y="17488"/>
                    <a:pt x="19271" y="18115"/>
                    <a:pt x="18741" y="18636"/>
                  </a:cubicBezTo>
                  <a:cubicBezTo>
                    <a:pt x="18212" y="19158"/>
                    <a:pt x="16729" y="19575"/>
                    <a:pt x="13447" y="20045"/>
                  </a:cubicBezTo>
                  <a:cubicBezTo>
                    <a:pt x="10165" y="20515"/>
                    <a:pt x="5082" y="21036"/>
                    <a:pt x="0" y="215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4" name="Line"/>
            <p:cNvSpPr/>
            <p:nvPr/>
          </p:nvSpPr>
          <p:spPr>
            <a:xfrm>
              <a:off x="4151792" y="4457700"/>
              <a:ext cx="234951" cy="342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849" y="1067"/>
                    <a:pt x="18097" y="2133"/>
                    <a:pt x="15568" y="4200"/>
                  </a:cubicBezTo>
                  <a:cubicBezTo>
                    <a:pt x="13038" y="6267"/>
                    <a:pt x="9730" y="9333"/>
                    <a:pt x="7005" y="12400"/>
                  </a:cubicBezTo>
                  <a:cubicBezTo>
                    <a:pt x="4281" y="15467"/>
                    <a:pt x="2141" y="1853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5" name="Line"/>
            <p:cNvSpPr/>
            <p:nvPr/>
          </p:nvSpPr>
          <p:spPr>
            <a:xfrm>
              <a:off x="3358042" y="5048249"/>
              <a:ext cx="298451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230" y="2880"/>
                    <a:pt x="14860" y="5760"/>
                    <a:pt x="11260" y="9360"/>
                  </a:cubicBezTo>
                  <a:cubicBezTo>
                    <a:pt x="7660" y="12960"/>
                    <a:pt x="3830" y="1728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6" name="Line"/>
            <p:cNvSpPr/>
            <p:nvPr/>
          </p:nvSpPr>
          <p:spPr>
            <a:xfrm>
              <a:off x="6596542" y="4683306"/>
              <a:ext cx="273051" cy="15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20018"/>
                  </a:moveTo>
                  <a:cubicBezTo>
                    <a:pt x="5358" y="11918"/>
                    <a:pt x="10716" y="3818"/>
                    <a:pt x="14316" y="1118"/>
                  </a:cubicBezTo>
                  <a:cubicBezTo>
                    <a:pt x="17916" y="-1582"/>
                    <a:pt x="19758" y="1118"/>
                    <a:pt x="21600" y="3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7" name="Line"/>
            <p:cNvSpPr/>
            <p:nvPr/>
          </p:nvSpPr>
          <p:spPr>
            <a:xfrm>
              <a:off x="6577492" y="4813299"/>
              <a:ext cx="2413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6063" y="21600"/>
                    <a:pt x="12126" y="21600"/>
                    <a:pt x="15726" y="0"/>
                  </a:cubicBezTo>
                  <a:cubicBezTo>
                    <a:pt x="19326" y="21600"/>
                    <a:pt x="20463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8" name="Line"/>
            <p:cNvSpPr/>
            <p:nvPr/>
          </p:nvSpPr>
          <p:spPr>
            <a:xfrm>
              <a:off x="6253642" y="4260849"/>
              <a:ext cx="4234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0800" y="6632"/>
                    <a:pt x="21600" y="13263"/>
                    <a:pt x="21600" y="16863"/>
                  </a:cubicBezTo>
                  <a:cubicBezTo>
                    <a:pt x="21600" y="20463"/>
                    <a:pt x="10800" y="2103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9" name="Line"/>
            <p:cNvSpPr/>
            <p:nvPr/>
          </p:nvSpPr>
          <p:spPr>
            <a:xfrm>
              <a:off x="6204416" y="4227884"/>
              <a:ext cx="176805" cy="318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8" h="20951" fill="norm" stroke="1" extrusionOk="0">
                  <a:moveTo>
                    <a:pt x="2049" y="10950"/>
                  </a:moveTo>
                  <a:cubicBezTo>
                    <a:pt x="1305" y="8442"/>
                    <a:pt x="560" y="5933"/>
                    <a:pt x="187" y="4261"/>
                  </a:cubicBezTo>
                  <a:cubicBezTo>
                    <a:pt x="-185" y="2589"/>
                    <a:pt x="-185" y="1753"/>
                    <a:pt x="1925" y="986"/>
                  </a:cubicBezTo>
                  <a:cubicBezTo>
                    <a:pt x="4036" y="220"/>
                    <a:pt x="8256" y="-477"/>
                    <a:pt x="12105" y="429"/>
                  </a:cubicBezTo>
                  <a:cubicBezTo>
                    <a:pt x="15953" y="1335"/>
                    <a:pt x="19429" y="3843"/>
                    <a:pt x="20422" y="6909"/>
                  </a:cubicBezTo>
                  <a:cubicBezTo>
                    <a:pt x="21415" y="9975"/>
                    <a:pt x="19925" y="13598"/>
                    <a:pt x="17939" y="15967"/>
                  </a:cubicBezTo>
                  <a:cubicBezTo>
                    <a:pt x="15953" y="18336"/>
                    <a:pt x="13470" y="19451"/>
                    <a:pt x="11360" y="20148"/>
                  </a:cubicBezTo>
                  <a:cubicBezTo>
                    <a:pt x="9249" y="20844"/>
                    <a:pt x="7512" y="21123"/>
                    <a:pt x="6891" y="20844"/>
                  </a:cubicBezTo>
                  <a:cubicBezTo>
                    <a:pt x="6270" y="20566"/>
                    <a:pt x="6767" y="19729"/>
                    <a:pt x="7387" y="19033"/>
                  </a:cubicBezTo>
                  <a:cubicBezTo>
                    <a:pt x="8008" y="18336"/>
                    <a:pt x="8753" y="17778"/>
                    <a:pt x="9498" y="172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0" name="Line"/>
            <p:cNvSpPr/>
            <p:nvPr/>
          </p:nvSpPr>
          <p:spPr>
            <a:xfrm>
              <a:off x="6486284" y="4355215"/>
              <a:ext cx="205509" cy="1003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0903" fill="norm" stroke="1" extrusionOk="0">
                  <a:moveTo>
                    <a:pt x="2885" y="14732"/>
                  </a:moveTo>
                  <a:cubicBezTo>
                    <a:pt x="1783" y="13850"/>
                    <a:pt x="681" y="12968"/>
                    <a:pt x="240" y="11425"/>
                  </a:cubicBezTo>
                  <a:cubicBezTo>
                    <a:pt x="-201" y="9883"/>
                    <a:pt x="19" y="7679"/>
                    <a:pt x="460" y="5695"/>
                  </a:cubicBezTo>
                  <a:cubicBezTo>
                    <a:pt x="901" y="3711"/>
                    <a:pt x="1562" y="1948"/>
                    <a:pt x="2444" y="846"/>
                  </a:cubicBezTo>
                  <a:cubicBezTo>
                    <a:pt x="3326" y="-256"/>
                    <a:pt x="4428" y="-697"/>
                    <a:pt x="5970" y="2168"/>
                  </a:cubicBezTo>
                  <a:cubicBezTo>
                    <a:pt x="7513" y="5034"/>
                    <a:pt x="9497" y="11205"/>
                    <a:pt x="11150" y="15172"/>
                  </a:cubicBezTo>
                  <a:cubicBezTo>
                    <a:pt x="12803" y="19140"/>
                    <a:pt x="14126" y="20903"/>
                    <a:pt x="15228" y="20903"/>
                  </a:cubicBezTo>
                  <a:cubicBezTo>
                    <a:pt x="16330" y="20903"/>
                    <a:pt x="17211" y="19140"/>
                    <a:pt x="18203" y="15393"/>
                  </a:cubicBezTo>
                  <a:cubicBezTo>
                    <a:pt x="19195" y="11646"/>
                    <a:pt x="20297" y="5915"/>
                    <a:pt x="21399" y="1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1" name="Line"/>
            <p:cNvSpPr/>
            <p:nvPr/>
          </p:nvSpPr>
          <p:spPr>
            <a:xfrm>
              <a:off x="6780692" y="4229100"/>
              <a:ext cx="139701" cy="234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891" y="4476"/>
                    <a:pt x="11782" y="8951"/>
                    <a:pt x="15382" y="12551"/>
                  </a:cubicBezTo>
                  <a:cubicBezTo>
                    <a:pt x="18982" y="16151"/>
                    <a:pt x="20291" y="1887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2" name="Line"/>
            <p:cNvSpPr/>
            <p:nvPr/>
          </p:nvSpPr>
          <p:spPr>
            <a:xfrm>
              <a:off x="6799742" y="4214137"/>
              <a:ext cx="196851" cy="294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6" fill="norm" stroke="1" extrusionOk="0">
                  <a:moveTo>
                    <a:pt x="21600" y="165"/>
                  </a:moveTo>
                  <a:cubicBezTo>
                    <a:pt x="20439" y="10"/>
                    <a:pt x="19277" y="-144"/>
                    <a:pt x="18232" y="242"/>
                  </a:cubicBezTo>
                  <a:cubicBezTo>
                    <a:pt x="17187" y="627"/>
                    <a:pt x="16258" y="1553"/>
                    <a:pt x="13819" y="4176"/>
                  </a:cubicBezTo>
                  <a:cubicBezTo>
                    <a:pt x="11381" y="6799"/>
                    <a:pt x="7432" y="11119"/>
                    <a:pt x="4877" y="14282"/>
                  </a:cubicBezTo>
                  <a:cubicBezTo>
                    <a:pt x="2323" y="17445"/>
                    <a:pt x="1161" y="19450"/>
                    <a:pt x="0" y="214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3" name="Line"/>
            <p:cNvSpPr/>
            <p:nvPr/>
          </p:nvSpPr>
          <p:spPr>
            <a:xfrm>
              <a:off x="7403468" y="4512733"/>
              <a:ext cx="234475" cy="399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4" h="21473" fill="norm" stroke="1" extrusionOk="0">
                  <a:moveTo>
                    <a:pt x="19050" y="1137"/>
                  </a:moveTo>
                  <a:cubicBezTo>
                    <a:pt x="15964" y="568"/>
                    <a:pt x="12878" y="0"/>
                    <a:pt x="10468" y="0"/>
                  </a:cubicBezTo>
                  <a:cubicBezTo>
                    <a:pt x="8057" y="0"/>
                    <a:pt x="6321" y="568"/>
                    <a:pt x="4778" y="2046"/>
                  </a:cubicBezTo>
                  <a:cubicBezTo>
                    <a:pt x="3235" y="3524"/>
                    <a:pt x="1885" y="5912"/>
                    <a:pt x="1018" y="8754"/>
                  </a:cubicBezTo>
                  <a:cubicBezTo>
                    <a:pt x="150" y="11596"/>
                    <a:pt x="-236" y="14893"/>
                    <a:pt x="150" y="17109"/>
                  </a:cubicBezTo>
                  <a:cubicBezTo>
                    <a:pt x="535" y="19326"/>
                    <a:pt x="1693" y="20463"/>
                    <a:pt x="3814" y="21032"/>
                  </a:cubicBezTo>
                  <a:cubicBezTo>
                    <a:pt x="5935" y="21600"/>
                    <a:pt x="9021" y="21600"/>
                    <a:pt x="12107" y="21145"/>
                  </a:cubicBezTo>
                  <a:cubicBezTo>
                    <a:pt x="15193" y="20691"/>
                    <a:pt x="18278" y="19781"/>
                    <a:pt x="21364" y="188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4" name="Line"/>
            <p:cNvSpPr/>
            <p:nvPr/>
          </p:nvSpPr>
          <p:spPr>
            <a:xfrm>
              <a:off x="7364892" y="4718049"/>
              <a:ext cx="2095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55" y="16457"/>
                    <a:pt x="1309" y="11314"/>
                    <a:pt x="4909" y="7714"/>
                  </a:cubicBezTo>
                  <a:cubicBezTo>
                    <a:pt x="8509" y="4114"/>
                    <a:pt x="15055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5" name="Line"/>
            <p:cNvSpPr/>
            <p:nvPr/>
          </p:nvSpPr>
          <p:spPr>
            <a:xfrm>
              <a:off x="7697658" y="4488230"/>
              <a:ext cx="251435" cy="463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422" fill="norm" stroke="1" extrusionOk="0">
                  <a:moveTo>
                    <a:pt x="21382" y="1816"/>
                  </a:moveTo>
                  <a:cubicBezTo>
                    <a:pt x="21202" y="1327"/>
                    <a:pt x="21022" y="839"/>
                    <a:pt x="19942" y="497"/>
                  </a:cubicBezTo>
                  <a:cubicBezTo>
                    <a:pt x="18862" y="154"/>
                    <a:pt x="16882" y="-41"/>
                    <a:pt x="14902" y="8"/>
                  </a:cubicBezTo>
                  <a:cubicBezTo>
                    <a:pt x="12922" y="57"/>
                    <a:pt x="10942" y="350"/>
                    <a:pt x="9412" y="1181"/>
                  </a:cubicBezTo>
                  <a:cubicBezTo>
                    <a:pt x="7882" y="2011"/>
                    <a:pt x="6802" y="3380"/>
                    <a:pt x="5992" y="5335"/>
                  </a:cubicBezTo>
                  <a:cubicBezTo>
                    <a:pt x="5182" y="7289"/>
                    <a:pt x="4642" y="9830"/>
                    <a:pt x="3652" y="12274"/>
                  </a:cubicBezTo>
                  <a:cubicBezTo>
                    <a:pt x="2662" y="14717"/>
                    <a:pt x="1222" y="17063"/>
                    <a:pt x="502" y="18529"/>
                  </a:cubicBezTo>
                  <a:cubicBezTo>
                    <a:pt x="-218" y="19995"/>
                    <a:pt x="-218" y="20582"/>
                    <a:pt x="862" y="20973"/>
                  </a:cubicBezTo>
                  <a:cubicBezTo>
                    <a:pt x="1942" y="21364"/>
                    <a:pt x="4102" y="21559"/>
                    <a:pt x="6622" y="21315"/>
                  </a:cubicBezTo>
                  <a:cubicBezTo>
                    <a:pt x="9142" y="21070"/>
                    <a:pt x="12022" y="20386"/>
                    <a:pt x="14902" y="197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6" name="Line"/>
            <p:cNvSpPr/>
            <p:nvPr/>
          </p:nvSpPr>
          <p:spPr>
            <a:xfrm>
              <a:off x="8018942" y="4629150"/>
              <a:ext cx="165101" cy="266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538" y="4114"/>
                    <a:pt x="11077" y="8229"/>
                    <a:pt x="14538" y="11314"/>
                  </a:cubicBezTo>
                  <a:cubicBezTo>
                    <a:pt x="18000" y="14400"/>
                    <a:pt x="19385" y="16457"/>
                    <a:pt x="20215" y="18000"/>
                  </a:cubicBezTo>
                  <a:cubicBezTo>
                    <a:pt x="21046" y="19543"/>
                    <a:pt x="21323" y="20571"/>
                    <a:pt x="21462" y="21086"/>
                  </a:cubicBezTo>
                  <a:cubicBezTo>
                    <a:pt x="21600" y="21600"/>
                    <a:pt x="21600" y="216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7" name="Line"/>
            <p:cNvSpPr/>
            <p:nvPr/>
          </p:nvSpPr>
          <p:spPr>
            <a:xfrm>
              <a:off x="8012557" y="4584699"/>
              <a:ext cx="215936" cy="318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533" fill="norm" stroke="1" extrusionOk="0">
                  <a:moveTo>
                    <a:pt x="21394" y="0"/>
                  </a:moveTo>
                  <a:cubicBezTo>
                    <a:pt x="18039" y="2718"/>
                    <a:pt x="14683" y="5436"/>
                    <a:pt x="11538" y="8368"/>
                  </a:cubicBezTo>
                  <a:cubicBezTo>
                    <a:pt x="8392" y="11301"/>
                    <a:pt x="5456" y="14448"/>
                    <a:pt x="3674" y="16450"/>
                  </a:cubicBezTo>
                  <a:cubicBezTo>
                    <a:pt x="1891" y="18453"/>
                    <a:pt x="1262" y="19311"/>
                    <a:pt x="738" y="20098"/>
                  </a:cubicBezTo>
                  <a:cubicBezTo>
                    <a:pt x="213" y="20885"/>
                    <a:pt x="-206" y="21600"/>
                    <a:pt x="109" y="21528"/>
                  </a:cubicBezTo>
                  <a:cubicBezTo>
                    <a:pt x="423" y="21457"/>
                    <a:pt x="1472" y="20599"/>
                    <a:pt x="2520" y="197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8" name="Line"/>
            <p:cNvSpPr/>
            <p:nvPr/>
          </p:nvSpPr>
          <p:spPr>
            <a:xfrm>
              <a:off x="8241192" y="4507949"/>
              <a:ext cx="192945" cy="429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1483" fill="norm" stroke="1" extrusionOk="0">
                  <a:moveTo>
                    <a:pt x="4181" y="1616"/>
                  </a:moveTo>
                  <a:cubicBezTo>
                    <a:pt x="4877" y="1193"/>
                    <a:pt x="5574" y="769"/>
                    <a:pt x="7200" y="451"/>
                  </a:cubicBezTo>
                  <a:cubicBezTo>
                    <a:pt x="8826" y="134"/>
                    <a:pt x="11381" y="-78"/>
                    <a:pt x="14052" y="28"/>
                  </a:cubicBezTo>
                  <a:cubicBezTo>
                    <a:pt x="16723" y="134"/>
                    <a:pt x="19510" y="557"/>
                    <a:pt x="20555" y="1881"/>
                  </a:cubicBezTo>
                  <a:cubicBezTo>
                    <a:pt x="21600" y="3204"/>
                    <a:pt x="20903" y="5428"/>
                    <a:pt x="20555" y="8022"/>
                  </a:cubicBezTo>
                  <a:cubicBezTo>
                    <a:pt x="20206" y="10616"/>
                    <a:pt x="20206" y="13581"/>
                    <a:pt x="20323" y="15381"/>
                  </a:cubicBezTo>
                  <a:cubicBezTo>
                    <a:pt x="20439" y="17181"/>
                    <a:pt x="20671" y="17816"/>
                    <a:pt x="20903" y="18504"/>
                  </a:cubicBezTo>
                  <a:cubicBezTo>
                    <a:pt x="21135" y="19193"/>
                    <a:pt x="21368" y="19934"/>
                    <a:pt x="20903" y="20357"/>
                  </a:cubicBezTo>
                  <a:cubicBezTo>
                    <a:pt x="20439" y="20781"/>
                    <a:pt x="19277" y="20887"/>
                    <a:pt x="16490" y="21046"/>
                  </a:cubicBezTo>
                  <a:cubicBezTo>
                    <a:pt x="13703" y="21204"/>
                    <a:pt x="9290" y="21416"/>
                    <a:pt x="6271" y="21469"/>
                  </a:cubicBezTo>
                  <a:cubicBezTo>
                    <a:pt x="3252" y="21522"/>
                    <a:pt x="1626" y="21416"/>
                    <a:pt x="0" y="213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9" name="Line"/>
            <p:cNvSpPr/>
            <p:nvPr/>
          </p:nvSpPr>
          <p:spPr>
            <a:xfrm>
              <a:off x="211529" y="2298700"/>
              <a:ext cx="1841796" cy="1481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62" fill="norm" stroke="1" extrusionOk="0">
                  <a:moveTo>
                    <a:pt x="17522" y="2126"/>
                  </a:moveTo>
                  <a:cubicBezTo>
                    <a:pt x="17522" y="1972"/>
                    <a:pt x="17522" y="1818"/>
                    <a:pt x="17435" y="1633"/>
                  </a:cubicBezTo>
                  <a:cubicBezTo>
                    <a:pt x="17348" y="1448"/>
                    <a:pt x="17175" y="1233"/>
                    <a:pt x="16741" y="1032"/>
                  </a:cubicBezTo>
                  <a:cubicBezTo>
                    <a:pt x="16307" y="832"/>
                    <a:pt x="15612" y="647"/>
                    <a:pt x="14893" y="555"/>
                  </a:cubicBezTo>
                  <a:cubicBezTo>
                    <a:pt x="14174" y="462"/>
                    <a:pt x="13430" y="462"/>
                    <a:pt x="12624" y="539"/>
                  </a:cubicBezTo>
                  <a:cubicBezTo>
                    <a:pt x="11818" y="616"/>
                    <a:pt x="10950" y="770"/>
                    <a:pt x="10070" y="971"/>
                  </a:cubicBezTo>
                  <a:cubicBezTo>
                    <a:pt x="9189" y="1171"/>
                    <a:pt x="8297" y="1417"/>
                    <a:pt x="7478" y="1726"/>
                  </a:cubicBezTo>
                  <a:cubicBezTo>
                    <a:pt x="6660" y="2034"/>
                    <a:pt x="5916" y="2403"/>
                    <a:pt x="5234" y="2835"/>
                  </a:cubicBezTo>
                  <a:cubicBezTo>
                    <a:pt x="4552" y="3266"/>
                    <a:pt x="3932" y="3759"/>
                    <a:pt x="3312" y="4391"/>
                  </a:cubicBezTo>
                  <a:cubicBezTo>
                    <a:pt x="2692" y="5023"/>
                    <a:pt x="2072" y="5793"/>
                    <a:pt x="1564" y="6686"/>
                  </a:cubicBezTo>
                  <a:cubicBezTo>
                    <a:pt x="1055" y="7580"/>
                    <a:pt x="659" y="8597"/>
                    <a:pt x="398" y="9583"/>
                  </a:cubicBezTo>
                  <a:cubicBezTo>
                    <a:pt x="138" y="10569"/>
                    <a:pt x="14" y="11524"/>
                    <a:pt x="1" y="12464"/>
                  </a:cubicBezTo>
                  <a:cubicBezTo>
                    <a:pt x="-11" y="13404"/>
                    <a:pt x="88" y="14328"/>
                    <a:pt x="324" y="15206"/>
                  </a:cubicBezTo>
                  <a:cubicBezTo>
                    <a:pt x="559" y="16084"/>
                    <a:pt x="931" y="16916"/>
                    <a:pt x="1477" y="17702"/>
                  </a:cubicBezTo>
                  <a:cubicBezTo>
                    <a:pt x="2023" y="18488"/>
                    <a:pt x="2742" y="19227"/>
                    <a:pt x="3572" y="19767"/>
                  </a:cubicBezTo>
                  <a:cubicBezTo>
                    <a:pt x="4403" y="20306"/>
                    <a:pt x="5346" y="20645"/>
                    <a:pt x="6263" y="20907"/>
                  </a:cubicBezTo>
                  <a:cubicBezTo>
                    <a:pt x="7181" y="21169"/>
                    <a:pt x="8074" y="21353"/>
                    <a:pt x="9003" y="21461"/>
                  </a:cubicBezTo>
                  <a:cubicBezTo>
                    <a:pt x="9933" y="21569"/>
                    <a:pt x="10901" y="21600"/>
                    <a:pt x="11843" y="21508"/>
                  </a:cubicBezTo>
                  <a:cubicBezTo>
                    <a:pt x="12785" y="21415"/>
                    <a:pt x="13703" y="21199"/>
                    <a:pt x="14571" y="20876"/>
                  </a:cubicBezTo>
                  <a:cubicBezTo>
                    <a:pt x="15439" y="20552"/>
                    <a:pt x="16257" y="20121"/>
                    <a:pt x="16952" y="19613"/>
                  </a:cubicBezTo>
                  <a:cubicBezTo>
                    <a:pt x="17646" y="19104"/>
                    <a:pt x="18216" y="18519"/>
                    <a:pt x="18750" y="17841"/>
                  </a:cubicBezTo>
                  <a:cubicBezTo>
                    <a:pt x="19283" y="17163"/>
                    <a:pt x="19779" y="16393"/>
                    <a:pt x="20225" y="15499"/>
                  </a:cubicBezTo>
                  <a:cubicBezTo>
                    <a:pt x="20671" y="14605"/>
                    <a:pt x="21068" y="13589"/>
                    <a:pt x="21291" y="12464"/>
                  </a:cubicBezTo>
                  <a:cubicBezTo>
                    <a:pt x="21515" y="11339"/>
                    <a:pt x="21564" y="10107"/>
                    <a:pt x="21577" y="8920"/>
                  </a:cubicBezTo>
                  <a:cubicBezTo>
                    <a:pt x="21589" y="7734"/>
                    <a:pt x="21564" y="6594"/>
                    <a:pt x="21254" y="5654"/>
                  </a:cubicBezTo>
                  <a:cubicBezTo>
                    <a:pt x="20944" y="4714"/>
                    <a:pt x="20349" y="3975"/>
                    <a:pt x="19617" y="3312"/>
                  </a:cubicBezTo>
                  <a:cubicBezTo>
                    <a:pt x="18886" y="2650"/>
                    <a:pt x="18018" y="2064"/>
                    <a:pt x="17249" y="1525"/>
                  </a:cubicBezTo>
                  <a:cubicBezTo>
                    <a:pt x="16480" y="986"/>
                    <a:pt x="15811" y="493"/>
                    <a:pt x="15141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0" name="Line"/>
            <p:cNvSpPr/>
            <p:nvPr/>
          </p:nvSpPr>
          <p:spPr>
            <a:xfrm>
              <a:off x="7116426" y="4081339"/>
              <a:ext cx="1606709" cy="1188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509" fill="norm" stroke="1" extrusionOk="0">
                  <a:moveTo>
                    <a:pt x="14788" y="3248"/>
                  </a:moveTo>
                  <a:cubicBezTo>
                    <a:pt x="14675" y="2788"/>
                    <a:pt x="14562" y="2328"/>
                    <a:pt x="14151" y="1831"/>
                  </a:cubicBezTo>
                  <a:cubicBezTo>
                    <a:pt x="13741" y="1333"/>
                    <a:pt x="13033" y="797"/>
                    <a:pt x="12353" y="452"/>
                  </a:cubicBezTo>
                  <a:cubicBezTo>
                    <a:pt x="11674" y="107"/>
                    <a:pt x="11023" y="-46"/>
                    <a:pt x="10259" y="11"/>
                  </a:cubicBezTo>
                  <a:cubicBezTo>
                    <a:pt x="9494" y="69"/>
                    <a:pt x="8617" y="337"/>
                    <a:pt x="7668" y="701"/>
                  </a:cubicBezTo>
                  <a:cubicBezTo>
                    <a:pt x="6720" y="1065"/>
                    <a:pt x="5701" y="1524"/>
                    <a:pt x="4880" y="1984"/>
                  </a:cubicBezTo>
                  <a:cubicBezTo>
                    <a:pt x="4059" y="2443"/>
                    <a:pt x="3436" y="2903"/>
                    <a:pt x="2827" y="3554"/>
                  </a:cubicBezTo>
                  <a:cubicBezTo>
                    <a:pt x="2219" y="4205"/>
                    <a:pt x="1624" y="5048"/>
                    <a:pt x="1143" y="6063"/>
                  </a:cubicBezTo>
                  <a:cubicBezTo>
                    <a:pt x="662" y="7077"/>
                    <a:pt x="294" y="8265"/>
                    <a:pt x="124" y="9605"/>
                  </a:cubicBezTo>
                  <a:cubicBezTo>
                    <a:pt x="-46" y="10945"/>
                    <a:pt x="-18" y="12439"/>
                    <a:pt x="67" y="13703"/>
                  </a:cubicBezTo>
                  <a:cubicBezTo>
                    <a:pt x="152" y="14967"/>
                    <a:pt x="294" y="16001"/>
                    <a:pt x="563" y="16824"/>
                  </a:cubicBezTo>
                  <a:cubicBezTo>
                    <a:pt x="832" y="17648"/>
                    <a:pt x="1228" y="18260"/>
                    <a:pt x="1865" y="18911"/>
                  </a:cubicBezTo>
                  <a:cubicBezTo>
                    <a:pt x="2502" y="19563"/>
                    <a:pt x="3379" y="20252"/>
                    <a:pt x="4328" y="20711"/>
                  </a:cubicBezTo>
                  <a:cubicBezTo>
                    <a:pt x="5276" y="21171"/>
                    <a:pt x="6295" y="21401"/>
                    <a:pt x="7343" y="21477"/>
                  </a:cubicBezTo>
                  <a:cubicBezTo>
                    <a:pt x="8390" y="21554"/>
                    <a:pt x="9466" y="21477"/>
                    <a:pt x="10528" y="21363"/>
                  </a:cubicBezTo>
                  <a:cubicBezTo>
                    <a:pt x="11589" y="21248"/>
                    <a:pt x="12637" y="21094"/>
                    <a:pt x="13585" y="20750"/>
                  </a:cubicBezTo>
                  <a:cubicBezTo>
                    <a:pt x="14533" y="20405"/>
                    <a:pt x="15383" y="19869"/>
                    <a:pt x="16204" y="19218"/>
                  </a:cubicBezTo>
                  <a:cubicBezTo>
                    <a:pt x="17025" y="18567"/>
                    <a:pt x="17817" y="17801"/>
                    <a:pt x="18525" y="16920"/>
                  </a:cubicBezTo>
                  <a:cubicBezTo>
                    <a:pt x="19233" y="16039"/>
                    <a:pt x="19855" y="15043"/>
                    <a:pt x="20337" y="14009"/>
                  </a:cubicBezTo>
                  <a:cubicBezTo>
                    <a:pt x="20818" y="12975"/>
                    <a:pt x="21158" y="11903"/>
                    <a:pt x="21342" y="10888"/>
                  </a:cubicBezTo>
                  <a:cubicBezTo>
                    <a:pt x="21526" y="9873"/>
                    <a:pt x="21554" y="8916"/>
                    <a:pt x="21328" y="7977"/>
                  </a:cubicBezTo>
                  <a:cubicBezTo>
                    <a:pt x="21101" y="7039"/>
                    <a:pt x="20620" y="6120"/>
                    <a:pt x="20011" y="5392"/>
                  </a:cubicBezTo>
                  <a:cubicBezTo>
                    <a:pt x="19402" y="4665"/>
                    <a:pt x="18666" y="4128"/>
                    <a:pt x="17789" y="3765"/>
                  </a:cubicBezTo>
                  <a:cubicBezTo>
                    <a:pt x="16911" y="3401"/>
                    <a:pt x="15892" y="3209"/>
                    <a:pt x="14944" y="3209"/>
                  </a:cubicBezTo>
                  <a:cubicBezTo>
                    <a:pt x="13995" y="3209"/>
                    <a:pt x="13118" y="3401"/>
                    <a:pt x="12240" y="359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1" name="Line"/>
            <p:cNvSpPr/>
            <p:nvPr/>
          </p:nvSpPr>
          <p:spPr>
            <a:xfrm>
              <a:off x="100492" y="5467350"/>
              <a:ext cx="11887201" cy="476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8640"/>
                  </a:moveTo>
                  <a:cubicBezTo>
                    <a:pt x="158" y="8640"/>
                    <a:pt x="315" y="8640"/>
                    <a:pt x="467" y="8592"/>
                  </a:cubicBezTo>
                  <a:cubicBezTo>
                    <a:pt x="619" y="8544"/>
                    <a:pt x="765" y="8448"/>
                    <a:pt x="910" y="8400"/>
                  </a:cubicBezTo>
                  <a:cubicBezTo>
                    <a:pt x="1054" y="8352"/>
                    <a:pt x="1196" y="8352"/>
                    <a:pt x="1338" y="8256"/>
                  </a:cubicBezTo>
                  <a:cubicBezTo>
                    <a:pt x="1481" y="8160"/>
                    <a:pt x="1623" y="7968"/>
                    <a:pt x="1752" y="7776"/>
                  </a:cubicBezTo>
                  <a:cubicBezTo>
                    <a:pt x="1881" y="7584"/>
                    <a:pt x="1996" y="7392"/>
                    <a:pt x="2113" y="7200"/>
                  </a:cubicBezTo>
                  <a:cubicBezTo>
                    <a:pt x="2231" y="7008"/>
                    <a:pt x="2350" y="6816"/>
                    <a:pt x="2477" y="6576"/>
                  </a:cubicBezTo>
                  <a:cubicBezTo>
                    <a:pt x="2604" y="6336"/>
                    <a:pt x="2738" y="6048"/>
                    <a:pt x="2887" y="5760"/>
                  </a:cubicBezTo>
                  <a:cubicBezTo>
                    <a:pt x="3035" y="5472"/>
                    <a:pt x="3196" y="5184"/>
                    <a:pt x="3358" y="4896"/>
                  </a:cubicBezTo>
                  <a:cubicBezTo>
                    <a:pt x="3519" y="4608"/>
                    <a:pt x="3681" y="4320"/>
                    <a:pt x="3813" y="4080"/>
                  </a:cubicBezTo>
                  <a:cubicBezTo>
                    <a:pt x="3946" y="3840"/>
                    <a:pt x="4050" y="3648"/>
                    <a:pt x="4140" y="3504"/>
                  </a:cubicBezTo>
                  <a:cubicBezTo>
                    <a:pt x="4231" y="3360"/>
                    <a:pt x="4308" y="3264"/>
                    <a:pt x="4394" y="3120"/>
                  </a:cubicBezTo>
                  <a:cubicBezTo>
                    <a:pt x="4481" y="2976"/>
                    <a:pt x="4577" y="2784"/>
                    <a:pt x="4675" y="2640"/>
                  </a:cubicBezTo>
                  <a:cubicBezTo>
                    <a:pt x="4773" y="2496"/>
                    <a:pt x="4873" y="2400"/>
                    <a:pt x="4969" y="2256"/>
                  </a:cubicBezTo>
                  <a:cubicBezTo>
                    <a:pt x="5065" y="2112"/>
                    <a:pt x="5158" y="1920"/>
                    <a:pt x="5310" y="1728"/>
                  </a:cubicBezTo>
                  <a:cubicBezTo>
                    <a:pt x="5462" y="1536"/>
                    <a:pt x="5673" y="1344"/>
                    <a:pt x="5823" y="1248"/>
                  </a:cubicBezTo>
                  <a:cubicBezTo>
                    <a:pt x="5973" y="1152"/>
                    <a:pt x="6062" y="1152"/>
                    <a:pt x="6221" y="1056"/>
                  </a:cubicBezTo>
                  <a:cubicBezTo>
                    <a:pt x="6381" y="960"/>
                    <a:pt x="6612" y="768"/>
                    <a:pt x="6785" y="624"/>
                  </a:cubicBezTo>
                  <a:cubicBezTo>
                    <a:pt x="6958" y="480"/>
                    <a:pt x="7073" y="384"/>
                    <a:pt x="7242" y="336"/>
                  </a:cubicBezTo>
                  <a:cubicBezTo>
                    <a:pt x="7412" y="288"/>
                    <a:pt x="7635" y="288"/>
                    <a:pt x="7806" y="240"/>
                  </a:cubicBezTo>
                  <a:cubicBezTo>
                    <a:pt x="7977" y="192"/>
                    <a:pt x="8096" y="96"/>
                    <a:pt x="8215" y="48"/>
                  </a:cubicBezTo>
                  <a:cubicBezTo>
                    <a:pt x="8335" y="0"/>
                    <a:pt x="8454" y="0"/>
                    <a:pt x="8567" y="0"/>
                  </a:cubicBezTo>
                  <a:cubicBezTo>
                    <a:pt x="8681" y="0"/>
                    <a:pt x="8788" y="0"/>
                    <a:pt x="8906" y="0"/>
                  </a:cubicBezTo>
                  <a:cubicBezTo>
                    <a:pt x="9023" y="0"/>
                    <a:pt x="9150" y="0"/>
                    <a:pt x="9275" y="0"/>
                  </a:cubicBezTo>
                  <a:cubicBezTo>
                    <a:pt x="9400" y="0"/>
                    <a:pt x="9523" y="0"/>
                    <a:pt x="9646" y="48"/>
                  </a:cubicBezTo>
                  <a:cubicBezTo>
                    <a:pt x="9769" y="96"/>
                    <a:pt x="9892" y="192"/>
                    <a:pt x="10012" y="288"/>
                  </a:cubicBezTo>
                  <a:cubicBezTo>
                    <a:pt x="10131" y="384"/>
                    <a:pt x="10246" y="480"/>
                    <a:pt x="10369" y="528"/>
                  </a:cubicBezTo>
                  <a:cubicBezTo>
                    <a:pt x="10492" y="576"/>
                    <a:pt x="10623" y="576"/>
                    <a:pt x="10754" y="624"/>
                  </a:cubicBezTo>
                  <a:cubicBezTo>
                    <a:pt x="10885" y="672"/>
                    <a:pt x="11015" y="768"/>
                    <a:pt x="11146" y="864"/>
                  </a:cubicBezTo>
                  <a:cubicBezTo>
                    <a:pt x="11277" y="960"/>
                    <a:pt x="11408" y="1056"/>
                    <a:pt x="11535" y="1200"/>
                  </a:cubicBezTo>
                  <a:cubicBezTo>
                    <a:pt x="11662" y="1344"/>
                    <a:pt x="11785" y="1536"/>
                    <a:pt x="11915" y="1680"/>
                  </a:cubicBezTo>
                  <a:cubicBezTo>
                    <a:pt x="12046" y="1824"/>
                    <a:pt x="12185" y="1920"/>
                    <a:pt x="12323" y="2064"/>
                  </a:cubicBezTo>
                  <a:cubicBezTo>
                    <a:pt x="12462" y="2208"/>
                    <a:pt x="12600" y="2400"/>
                    <a:pt x="12740" y="2544"/>
                  </a:cubicBezTo>
                  <a:cubicBezTo>
                    <a:pt x="12881" y="2688"/>
                    <a:pt x="13023" y="2784"/>
                    <a:pt x="13158" y="2928"/>
                  </a:cubicBezTo>
                  <a:cubicBezTo>
                    <a:pt x="13292" y="3072"/>
                    <a:pt x="13419" y="3264"/>
                    <a:pt x="13558" y="3456"/>
                  </a:cubicBezTo>
                  <a:cubicBezTo>
                    <a:pt x="13696" y="3648"/>
                    <a:pt x="13846" y="3840"/>
                    <a:pt x="13992" y="4032"/>
                  </a:cubicBezTo>
                  <a:cubicBezTo>
                    <a:pt x="14138" y="4224"/>
                    <a:pt x="14281" y="4416"/>
                    <a:pt x="14425" y="4608"/>
                  </a:cubicBezTo>
                  <a:cubicBezTo>
                    <a:pt x="14569" y="4800"/>
                    <a:pt x="14715" y="4992"/>
                    <a:pt x="14854" y="5184"/>
                  </a:cubicBezTo>
                  <a:cubicBezTo>
                    <a:pt x="14992" y="5376"/>
                    <a:pt x="15123" y="5568"/>
                    <a:pt x="15263" y="5808"/>
                  </a:cubicBezTo>
                  <a:cubicBezTo>
                    <a:pt x="15404" y="6048"/>
                    <a:pt x="15554" y="6336"/>
                    <a:pt x="15700" y="6576"/>
                  </a:cubicBezTo>
                  <a:cubicBezTo>
                    <a:pt x="15846" y="6816"/>
                    <a:pt x="15988" y="7008"/>
                    <a:pt x="16131" y="7248"/>
                  </a:cubicBezTo>
                  <a:cubicBezTo>
                    <a:pt x="16273" y="7488"/>
                    <a:pt x="16415" y="7776"/>
                    <a:pt x="16550" y="8016"/>
                  </a:cubicBezTo>
                  <a:cubicBezTo>
                    <a:pt x="16685" y="8256"/>
                    <a:pt x="16812" y="8448"/>
                    <a:pt x="16948" y="8688"/>
                  </a:cubicBezTo>
                  <a:cubicBezTo>
                    <a:pt x="17085" y="8928"/>
                    <a:pt x="17231" y="9216"/>
                    <a:pt x="17369" y="9504"/>
                  </a:cubicBezTo>
                  <a:cubicBezTo>
                    <a:pt x="17508" y="9792"/>
                    <a:pt x="17638" y="10080"/>
                    <a:pt x="17773" y="10416"/>
                  </a:cubicBezTo>
                  <a:cubicBezTo>
                    <a:pt x="17908" y="10752"/>
                    <a:pt x="18046" y="11136"/>
                    <a:pt x="18240" y="11664"/>
                  </a:cubicBezTo>
                  <a:cubicBezTo>
                    <a:pt x="18435" y="12192"/>
                    <a:pt x="18685" y="12864"/>
                    <a:pt x="18869" y="13392"/>
                  </a:cubicBezTo>
                  <a:cubicBezTo>
                    <a:pt x="19054" y="13920"/>
                    <a:pt x="19173" y="14304"/>
                    <a:pt x="19344" y="14832"/>
                  </a:cubicBezTo>
                  <a:cubicBezTo>
                    <a:pt x="19515" y="15360"/>
                    <a:pt x="19738" y="16032"/>
                    <a:pt x="19900" y="16512"/>
                  </a:cubicBezTo>
                  <a:cubicBezTo>
                    <a:pt x="20062" y="16992"/>
                    <a:pt x="20162" y="17280"/>
                    <a:pt x="20315" y="17760"/>
                  </a:cubicBezTo>
                  <a:cubicBezTo>
                    <a:pt x="20469" y="18240"/>
                    <a:pt x="20677" y="18912"/>
                    <a:pt x="20900" y="19584"/>
                  </a:cubicBezTo>
                  <a:cubicBezTo>
                    <a:pt x="21123" y="20256"/>
                    <a:pt x="21362" y="2092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2" name="Line"/>
            <p:cNvSpPr/>
            <p:nvPr/>
          </p:nvSpPr>
          <p:spPr>
            <a:xfrm>
              <a:off x="824392" y="3910468"/>
              <a:ext cx="82551" cy="1821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8" fill="norm" stroke="1" extrusionOk="0">
                  <a:moveTo>
                    <a:pt x="0" y="539"/>
                  </a:moveTo>
                  <a:cubicBezTo>
                    <a:pt x="2215" y="614"/>
                    <a:pt x="4431" y="690"/>
                    <a:pt x="6646" y="690"/>
                  </a:cubicBezTo>
                  <a:cubicBezTo>
                    <a:pt x="8862" y="690"/>
                    <a:pt x="11077" y="614"/>
                    <a:pt x="13015" y="527"/>
                  </a:cubicBezTo>
                  <a:cubicBezTo>
                    <a:pt x="14954" y="439"/>
                    <a:pt x="16615" y="339"/>
                    <a:pt x="18000" y="226"/>
                  </a:cubicBezTo>
                  <a:cubicBezTo>
                    <a:pt x="19385" y="113"/>
                    <a:pt x="20492" y="-12"/>
                    <a:pt x="21046" y="1"/>
                  </a:cubicBezTo>
                  <a:cubicBezTo>
                    <a:pt x="21600" y="13"/>
                    <a:pt x="21600" y="163"/>
                    <a:pt x="21600" y="715"/>
                  </a:cubicBezTo>
                  <a:cubicBezTo>
                    <a:pt x="21600" y="1266"/>
                    <a:pt x="21600" y="2218"/>
                    <a:pt x="21323" y="3195"/>
                  </a:cubicBezTo>
                  <a:cubicBezTo>
                    <a:pt x="21046" y="4173"/>
                    <a:pt x="20492" y="5175"/>
                    <a:pt x="19938" y="6152"/>
                  </a:cubicBezTo>
                  <a:cubicBezTo>
                    <a:pt x="19385" y="7130"/>
                    <a:pt x="18831" y="8082"/>
                    <a:pt x="18831" y="9046"/>
                  </a:cubicBezTo>
                  <a:cubicBezTo>
                    <a:pt x="18831" y="10011"/>
                    <a:pt x="19385" y="10988"/>
                    <a:pt x="19108" y="11916"/>
                  </a:cubicBezTo>
                  <a:cubicBezTo>
                    <a:pt x="18831" y="12843"/>
                    <a:pt x="17723" y="13720"/>
                    <a:pt x="16338" y="14559"/>
                  </a:cubicBezTo>
                  <a:cubicBezTo>
                    <a:pt x="14954" y="15399"/>
                    <a:pt x="13292" y="16201"/>
                    <a:pt x="11631" y="17065"/>
                  </a:cubicBezTo>
                  <a:cubicBezTo>
                    <a:pt x="9969" y="17930"/>
                    <a:pt x="8308" y="18857"/>
                    <a:pt x="6923" y="19571"/>
                  </a:cubicBezTo>
                  <a:cubicBezTo>
                    <a:pt x="5538" y="20285"/>
                    <a:pt x="4431" y="20786"/>
                    <a:pt x="3877" y="21099"/>
                  </a:cubicBezTo>
                  <a:cubicBezTo>
                    <a:pt x="3323" y="21413"/>
                    <a:pt x="3323" y="21538"/>
                    <a:pt x="4431" y="21563"/>
                  </a:cubicBezTo>
                  <a:cubicBezTo>
                    <a:pt x="5538" y="21588"/>
                    <a:pt x="7754" y="21513"/>
                    <a:pt x="9969" y="2143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3" name="Line"/>
            <p:cNvSpPr/>
            <p:nvPr/>
          </p:nvSpPr>
          <p:spPr>
            <a:xfrm>
              <a:off x="753219" y="3951951"/>
              <a:ext cx="280724" cy="243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1061" fill="norm" stroke="1" extrusionOk="0">
                  <a:moveTo>
                    <a:pt x="6871" y="6944"/>
                  </a:moveTo>
                  <a:cubicBezTo>
                    <a:pt x="6226" y="6212"/>
                    <a:pt x="5581" y="5480"/>
                    <a:pt x="5178" y="5663"/>
                  </a:cubicBezTo>
                  <a:cubicBezTo>
                    <a:pt x="4775" y="5846"/>
                    <a:pt x="4614" y="6944"/>
                    <a:pt x="4130" y="8958"/>
                  </a:cubicBezTo>
                  <a:cubicBezTo>
                    <a:pt x="3647" y="10971"/>
                    <a:pt x="2841" y="13900"/>
                    <a:pt x="2115" y="16280"/>
                  </a:cubicBezTo>
                  <a:cubicBezTo>
                    <a:pt x="1390" y="18659"/>
                    <a:pt x="745" y="20490"/>
                    <a:pt x="342" y="20947"/>
                  </a:cubicBezTo>
                  <a:cubicBezTo>
                    <a:pt x="-61" y="21405"/>
                    <a:pt x="-222" y="20490"/>
                    <a:pt x="503" y="17927"/>
                  </a:cubicBezTo>
                  <a:cubicBezTo>
                    <a:pt x="1229" y="15364"/>
                    <a:pt x="2841" y="11154"/>
                    <a:pt x="4936" y="7859"/>
                  </a:cubicBezTo>
                  <a:cubicBezTo>
                    <a:pt x="7032" y="4564"/>
                    <a:pt x="9611" y="2185"/>
                    <a:pt x="11303" y="995"/>
                  </a:cubicBezTo>
                  <a:cubicBezTo>
                    <a:pt x="12996" y="-195"/>
                    <a:pt x="13802" y="-195"/>
                    <a:pt x="14285" y="354"/>
                  </a:cubicBezTo>
                  <a:cubicBezTo>
                    <a:pt x="14769" y="903"/>
                    <a:pt x="14930" y="2002"/>
                    <a:pt x="15656" y="4656"/>
                  </a:cubicBezTo>
                  <a:cubicBezTo>
                    <a:pt x="16381" y="7310"/>
                    <a:pt x="17671" y="11520"/>
                    <a:pt x="18718" y="14174"/>
                  </a:cubicBezTo>
                  <a:cubicBezTo>
                    <a:pt x="19766" y="16829"/>
                    <a:pt x="20572" y="17927"/>
                    <a:pt x="21378" y="1902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4" name="Line"/>
            <p:cNvSpPr/>
            <p:nvPr/>
          </p:nvSpPr>
          <p:spPr>
            <a:xfrm>
              <a:off x="0" y="6049433"/>
              <a:ext cx="123776" cy="254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1488" fill="norm" stroke="1" extrusionOk="0">
                  <a:moveTo>
                    <a:pt x="20332" y="4463"/>
                  </a:moveTo>
                  <a:cubicBezTo>
                    <a:pt x="20692" y="3570"/>
                    <a:pt x="21052" y="2678"/>
                    <a:pt x="21052" y="1785"/>
                  </a:cubicBezTo>
                  <a:cubicBezTo>
                    <a:pt x="21052" y="893"/>
                    <a:pt x="20692" y="0"/>
                    <a:pt x="17272" y="0"/>
                  </a:cubicBezTo>
                  <a:cubicBezTo>
                    <a:pt x="13852" y="0"/>
                    <a:pt x="7372" y="893"/>
                    <a:pt x="3772" y="2231"/>
                  </a:cubicBezTo>
                  <a:cubicBezTo>
                    <a:pt x="172" y="3570"/>
                    <a:pt x="-548" y="5355"/>
                    <a:pt x="352" y="6873"/>
                  </a:cubicBezTo>
                  <a:cubicBezTo>
                    <a:pt x="1252" y="8390"/>
                    <a:pt x="3772" y="9640"/>
                    <a:pt x="6652" y="10800"/>
                  </a:cubicBezTo>
                  <a:cubicBezTo>
                    <a:pt x="9532" y="11960"/>
                    <a:pt x="12772" y="13031"/>
                    <a:pt x="14932" y="14370"/>
                  </a:cubicBezTo>
                  <a:cubicBezTo>
                    <a:pt x="17092" y="15709"/>
                    <a:pt x="18172" y="17316"/>
                    <a:pt x="17452" y="18565"/>
                  </a:cubicBezTo>
                  <a:cubicBezTo>
                    <a:pt x="16732" y="19815"/>
                    <a:pt x="14212" y="20707"/>
                    <a:pt x="11692" y="21154"/>
                  </a:cubicBezTo>
                  <a:cubicBezTo>
                    <a:pt x="9172" y="21600"/>
                    <a:pt x="6652" y="21600"/>
                    <a:pt x="5392" y="21154"/>
                  </a:cubicBezTo>
                  <a:cubicBezTo>
                    <a:pt x="4132" y="20707"/>
                    <a:pt x="4132" y="19815"/>
                    <a:pt x="5032" y="19101"/>
                  </a:cubicBezTo>
                  <a:cubicBezTo>
                    <a:pt x="5932" y="18387"/>
                    <a:pt x="7732" y="17851"/>
                    <a:pt x="9532" y="1731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5" name="Line"/>
            <p:cNvSpPr/>
            <p:nvPr/>
          </p:nvSpPr>
          <p:spPr>
            <a:xfrm>
              <a:off x="225375" y="6039335"/>
              <a:ext cx="21168" cy="285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5" fill="norm" stroke="1" extrusionOk="0">
                  <a:moveTo>
                    <a:pt x="8640" y="1393"/>
                  </a:moveTo>
                  <a:cubicBezTo>
                    <a:pt x="4320" y="599"/>
                    <a:pt x="0" y="-195"/>
                    <a:pt x="0" y="43"/>
                  </a:cubicBezTo>
                  <a:cubicBezTo>
                    <a:pt x="0" y="281"/>
                    <a:pt x="4320" y="1552"/>
                    <a:pt x="7560" y="4411"/>
                  </a:cubicBezTo>
                  <a:cubicBezTo>
                    <a:pt x="10800" y="7270"/>
                    <a:pt x="12960" y="11717"/>
                    <a:pt x="15120" y="14814"/>
                  </a:cubicBezTo>
                  <a:cubicBezTo>
                    <a:pt x="17280" y="17911"/>
                    <a:pt x="19440" y="19658"/>
                    <a:pt x="21600" y="2140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6" name="Line"/>
            <p:cNvSpPr/>
            <p:nvPr/>
          </p:nvSpPr>
          <p:spPr>
            <a:xfrm>
              <a:off x="526938" y="6191250"/>
              <a:ext cx="411755" cy="25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375" fill="norm" stroke="1" extrusionOk="0">
                  <a:moveTo>
                    <a:pt x="1277" y="16200"/>
                  </a:moveTo>
                  <a:cubicBezTo>
                    <a:pt x="613" y="18000"/>
                    <a:pt x="-52" y="19800"/>
                    <a:pt x="3" y="20700"/>
                  </a:cubicBezTo>
                  <a:cubicBezTo>
                    <a:pt x="59" y="21600"/>
                    <a:pt x="834" y="21600"/>
                    <a:pt x="3326" y="20700"/>
                  </a:cubicBezTo>
                  <a:cubicBezTo>
                    <a:pt x="5819" y="19800"/>
                    <a:pt x="10028" y="18000"/>
                    <a:pt x="13130" y="17100"/>
                  </a:cubicBezTo>
                  <a:cubicBezTo>
                    <a:pt x="16231" y="16200"/>
                    <a:pt x="18225" y="16200"/>
                    <a:pt x="19443" y="13500"/>
                  </a:cubicBezTo>
                  <a:cubicBezTo>
                    <a:pt x="20662" y="10800"/>
                    <a:pt x="21105" y="5400"/>
                    <a:pt x="21548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7" name="Line"/>
            <p:cNvSpPr/>
            <p:nvPr/>
          </p:nvSpPr>
          <p:spPr>
            <a:xfrm>
              <a:off x="865613" y="6138333"/>
              <a:ext cx="134930" cy="179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9" h="21600" fill="norm" stroke="1" extrusionOk="0">
                  <a:moveTo>
                    <a:pt x="4296" y="1016"/>
                  </a:moveTo>
                  <a:cubicBezTo>
                    <a:pt x="2073" y="508"/>
                    <a:pt x="-151" y="0"/>
                    <a:pt x="8" y="0"/>
                  </a:cubicBezTo>
                  <a:cubicBezTo>
                    <a:pt x="167" y="0"/>
                    <a:pt x="2708" y="508"/>
                    <a:pt x="6043" y="1144"/>
                  </a:cubicBezTo>
                  <a:cubicBezTo>
                    <a:pt x="9378" y="1779"/>
                    <a:pt x="13508" y="2541"/>
                    <a:pt x="16525" y="4066"/>
                  </a:cubicBezTo>
                  <a:cubicBezTo>
                    <a:pt x="19543" y="5591"/>
                    <a:pt x="21449" y="7878"/>
                    <a:pt x="19384" y="10927"/>
                  </a:cubicBezTo>
                  <a:cubicBezTo>
                    <a:pt x="17320" y="13976"/>
                    <a:pt x="11284" y="17788"/>
                    <a:pt x="5249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8" name="Line"/>
            <p:cNvSpPr/>
            <p:nvPr/>
          </p:nvSpPr>
          <p:spPr>
            <a:xfrm>
              <a:off x="1372198" y="5907696"/>
              <a:ext cx="131645" cy="445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1457" fill="norm" stroke="1" extrusionOk="0">
                  <a:moveTo>
                    <a:pt x="21324" y="2951"/>
                  </a:moveTo>
                  <a:cubicBezTo>
                    <a:pt x="19267" y="1932"/>
                    <a:pt x="17210" y="913"/>
                    <a:pt x="15153" y="403"/>
                  </a:cubicBezTo>
                  <a:cubicBezTo>
                    <a:pt x="13095" y="-106"/>
                    <a:pt x="11038" y="-106"/>
                    <a:pt x="8638" y="251"/>
                  </a:cubicBezTo>
                  <a:cubicBezTo>
                    <a:pt x="6238" y="607"/>
                    <a:pt x="3495" y="1320"/>
                    <a:pt x="2124" y="1932"/>
                  </a:cubicBezTo>
                  <a:cubicBezTo>
                    <a:pt x="753" y="2543"/>
                    <a:pt x="753" y="3052"/>
                    <a:pt x="3667" y="4224"/>
                  </a:cubicBezTo>
                  <a:cubicBezTo>
                    <a:pt x="6581" y="5396"/>
                    <a:pt x="12410" y="7230"/>
                    <a:pt x="15324" y="8503"/>
                  </a:cubicBezTo>
                  <a:cubicBezTo>
                    <a:pt x="18238" y="9777"/>
                    <a:pt x="18238" y="10490"/>
                    <a:pt x="16695" y="11102"/>
                  </a:cubicBezTo>
                  <a:cubicBezTo>
                    <a:pt x="15153" y="11713"/>
                    <a:pt x="12067" y="12222"/>
                    <a:pt x="9667" y="12528"/>
                  </a:cubicBezTo>
                  <a:cubicBezTo>
                    <a:pt x="7267" y="12834"/>
                    <a:pt x="5553" y="12936"/>
                    <a:pt x="3838" y="12885"/>
                  </a:cubicBezTo>
                  <a:cubicBezTo>
                    <a:pt x="2124" y="12834"/>
                    <a:pt x="410" y="12630"/>
                    <a:pt x="67" y="12324"/>
                  </a:cubicBezTo>
                  <a:cubicBezTo>
                    <a:pt x="-276" y="12019"/>
                    <a:pt x="753" y="11611"/>
                    <a:pt x="2124" y="11509"/>
                  </a:cubicBezTo>
                  <a:cubicBezTo>
                    <a:pt x="3495" y="11407"/>
                    <a:pt x="5210" y="11611"/>
                    <a:pt x="6410" y="11968"/>
                  </a:cubicBezTo>
                  <a:cubicBezTo>
                    <a:pt x="7610" y="12324"/>
                    <a:pt x="8295" y="12834"/>
                    <a:pt x="8124" y="13649"/>
                  </a:cubicBezTo>
                  <a:cubicBezTo>
                    <a:pt x="7953" y="14464"/>
                    <a:pt x="6924" y="15585"/>
                    <a:pt x="5724" y="16552"/>
                  </a:cubicBezTo>
                  <a:cubicBezTo>
                    <a:pt x="4524" y="17520"/>
                    <a:pt x="3153" y="18336"/>
                    <a:pt x="2295" y="19049"/>
                  </a:cubicBezTo>
                  <a:cubicBezTo>
                    <a:pt x="1438" y="19762"/>
                    <a:pt x="1095" y="20373"/>
                    <a:pt x="3495" y="20781"/>
                  </a:cubicBezTo>
                  <a:cubicBezTo>
                    <a:pt x="5895" y="21188"/>
                    <a:pt x="11038" y="21392"/>
                    <a:pt x="14467" y="21443"/>
                  </a:cubicBezTo>
                  <a:cubicBezTo>
                    <a:pt x="17895" y="21494"/>
                    <a:pt x="19610" y="21392"/>
                    <a:pt x="21324" y="2129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9" name="Line"/>
            <p:cNvSpPr/>
            <p:nvPr/>
          </p:nvSpPr>
          <p:spPr>
            <a:xfrm>
              <a:off x="1649892" y="6020747"/>
              <a:ext cx="254001" cy="23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0" fill="norm" stroke="1" extrusionOk="0">
                  <a:moveTo>
                    <a:pt x="0" y="2757"/>
                  </a:moveTo>
                  <a:cubicBezTo>
                    <a:pt x="540" y="1999"/>
                    <a:pt x="1080" y="1241"/>
                    <a:pt x="1800" y="957"/>
                  </a:cubicBezTo>
                  <a:cubicBezTo>
                    <a:pt x="2520" y="673"/>
                    <a:pt x="3420" y="862"/>
                    <a:pt x="5040" y="2189"/>
                  </a:cubicBezTo>
                  <a:cubicBezTo>
                    <a:pt x="6660" y="3515"/>
                    <a:pt x="9000" y="5978"/>
                    <a:pt x="9720" y="9010"/>
                  </a:cubicBezTo>
                  <a:cubicBezTo>
                    <a:pt x="10440" y="12041"/>
                    <a:pt x="9540" y="15641"/>
                    <a:pt x="8460" y="17820"/>
                  </a:cubicBezTo>
                  <a:cubicBezTo>
                    <a:pt x="7380" y="19999"/>
                    <a:pt x="6120" y="20757"/>
                    <a:pt x="5040" y="21136"/>
                  </a:cubicBezTo>
                  <a:cubicBezTo>
                    <a:pt x="3960" y="21515"/>
                    <a:pt x="3060" y="21515"/>
                    <a:pt x="2520" y="20947"/>
                  </a:cubicBezTo>
                  <a:cubicBezTo>
                    <a:pt x="1980" y="20378"/>
                    <a:pt x="1800" y="19241"/>
                    <a:pt x="2880" y="17062"/>
                  </a:cubicBezTo>
                  <a:cubicBezTo>
                    <a:pt x="3960" y="14883"/>
                    <a:pt x="6300" y="11662"/>
                    <a:pt x="8820" y="8915"/>
                  </a:cubicBezTo>
                  <a:cubicBezTo>
                    <a:pt x="11340" y="6168"/>
                    <a:pt x="14040" y="3894"/>
                    <a:pt x="15840" y="2378"/>
                  </a:cubicBezTo>
                  <a:cubicBezTo>
                    <a:pt x="17640" y="862"/>
                    <a:pt x="18540" y="104"/>
                    <a:pt x="18630" y="10"/>
                  </a:cubicBezTo>
                  <a:cubicBezTo>
                    <a:pt x="18720" y="-85"/>
                    <a:pt x="18000" y="483"/>
                    <a:pt x="16830" y="2283"/>
                  </a:cubicBezTo>
                  <a:cubicBezTo>
                    <a:pt x="15660" y="4083"/>
                    <a:pt x="14040" y="7115"/>
                    <a:pt x="13320" y="9673"/>
                  </a:cubicBezTo>
                  <a:cubicBezTo>
                    <a:pt x="12600" y="12231"/>
                    <a:pt x="12780" y="14315"/>
                    <a:pt x="13680" y="15831"/>
                  </a:cubicBezTo>
                  <a:cubicBezTo>
                    <a:pt x="14580" y="17347"/>
                    <a:pt x="16200" y="18294"/>
                    <a:pt x="17640" y="18483"/>
                  </a:cubicBezTo>
                  <a:cubicBezTo>
                    <a:pt x="19080" y="18673"/>
                    <a:pt x="20340" y="18104"/>
                    <a:pt x="21600" y="1753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0" name="Line"/>
            <p:cNvSpPr/>
            <p:nvPr/>
          </p:nvSpPr>
          <p:spPr>
            <a:xfrm>
              <a:off x="1954692" y="6210300"/>
              <a:ext cx="19051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1" name="Line"/>
            <p:cNvSpPr/>
            <p:nvPr/>
          </p:nvSpPr>
          <p:spPr>
            <a:xfrm>
              <a:off x="2088042" y="6280150"/>
              <a:ext cx="44451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2" name="Line"/>
            <p:cNvSpPr/>
            <p:nvPr/>
          </p:nvSpPr>
          <p:spPr>
            <a:xfrm>
              <a:off x="2253142" y="6299199"/>
              <a:ext cx="1524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3" name="Line"/>
            <p:cNvSpPr/>
            <p:nvPr/>
          </p:nvSpPr>
          <p:spPr>
            <a:xfrm>
              <a:off x="2602392" y="6292850"/>
              <a:ext cx="508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4" name="Line"/>
            <p:cNvSpPr/>
            <p:nvPr/>
          </p:nvSpPr>
          <p:spPr>
            <a:xfrm>
              <a:off x="2792892" y="6273800"/>
              <a:ext cx="69851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018" y="5929"/>
                    <a:pt x="12436" y="11859"/>
                    <a:pt x="8836" y="15459"/>
                  </a:cubicBezTo>
                  <a:cubicBezTo>
                    <a:pt x="5236" y="19059"/>
                    <a:pt x="2618" y="2032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5" name="Line"/>
            <p:cNvSpPr/>
            <p:nvPr/>
          </p:nvSpPr>
          <p:spPr>
            <a:xfrm>
              <a:off x="3002442" y="6077897"/>
              <a:ext cx="233221" cy="224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417" fill="norm" stroke="1" extrusionOk="0">
                  <a:moveTo>
                    <a:pt x="0" y="2332"/>
                  </a:moveTo>
                  <a:cubicBezTo>
                    <a:pt x="584" y="1525"/>
                    <a:pt x="1168" y="717"/>
                    <a:pt x="1946" y="314"/>
                  </a:cubicBezTo>
                  <a:cubicBezTo>
                    <a:pt x="2724" y="-90"/>
                    <a:pt x="3697" y="-90"/>
                    <a:pt x="5059" y="1525"/>
                  </a:cubicBezTo>
                  <a:cubicBezTo>
                    <a:pt x="6422" y="3140"/>
                    <a:pt x="8173" y="6370"/>
                    <a:pt x="8173" y="9701"/>
                  </a:cubicBezTo>
                  <a:cubicBezTo>
                    <a:pt x="8173" y="13031"/>
                    <a:pt x="6422" y="16463"/>
                    <a:pt x="4768" y="18583"/>
                  </a:cubicBezTo>
                  <a:cubicBezTo>
                    <a:pt x="3114" y="20703"/>
                    <a:pt x="1557" y="21510"/>
                    <a:pt x="778" y="21409"/>
                  </a:cubicBezTo>
                  <a:cubicBezTo>
                    <a:pt x="0" y="21308"/>
                    <a:pt x="0" y="20299"/>
                    <a:pt x="1849" y="17977"/>
                  </a:cubicBezTo>
                  <a:cubicBezTo>
                    <a:pt x="3697" y="15656"/>
                    <a:pt x="7395" y="12022"/>
                    <a:pt x="10800" y="9095"/>
                  </a:cubicBezTo>
                  <a:cubicBezTo>
                    <a:pt x="14205" y="6168"/>
                    <a:pt x="17319" y="3947"/>
                    <a:pt x="19168" y="2433"/>
                  </a:cubicBezTo>
                  <a:cubicBezTo>
                    <a:pt x="21016" y="919"/>
                    <a:pt x="21600" y="112"/>
                    <a:pt x="21405" y="11"/>
                  </a:cubicBezTo>
                  <a:cubicBezTo>
                    <a:pt x="21211" y="-90"/>
                    <a:pt x="20238" y="516"/>
                    <a:pt x="18681" y="2433"/>
                  </a:cubicBezTo>
                  <a:cubicBezTo>
                    <a:pt x="17124" y="4351"/>
                    <a:pt x="14984" y="7581"/>
                    <a:pt x="14400" y="10609"/>
                  </a:cubicBezTo>
                  <a:cubicBezTo>
                    <a:pt x="13816" y="13637"/>
                    <a:pt x="14789" y="16463"/>
                    <a:pt x="15762" y="1928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6" name="Line"/>
            <p:cNvSpPr/>
            <p:nvPr/>
          </p:nvSpPr>
          <p:spPr>
            <a:xfrm>
              <a:off x="3275756" y="6278033"/>
              <a:ext cx="85280" cy="97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6" h="21600" fill="norm" stroke="1" extrusionOk="0">
                  <a:moveTo>
                    <a:pt x="1514" y="470"/>
                  </a:moveTo>
                  <a:cubicBezTo>
                    <a:pt x="988" y="2817"/>
                    <a:pt x="461" y="5165"/>
                    <a:pt x="197" y="8217"/>
                  </a:cubicBezTo>
                  <a:cubicBezTo>
                    <a:pt x="-66" y="11270"/>
                    <a:pt x="-66" y="15026"/>
                    <a:pt x="197" y="15730"/>
                  </a:cubicBezTo>
                  <a:cubicBezTo>
                    <a:pt x="461" y="16435"/>
                    <a:pt x="988" y="14087"/>
                    <a:pt x="1778" y="11739"/>
                  </a:cubicBezTo>
                  <a:cubicBezTo>
                    <a:pt x="2568" y="9391"/>
                    <a:pt x="3622" y="7043"/>
                    <a:pt x="6256" y="4696"/>
                  </a:cubicBezTo>
                  <a:cubicBezTo>
                    <a:pt x="8890" y="2348"/>
                    <a:pt x="13105" y="0"/>
                    <a:pt x="16002" y="0"/>
                  </a:cubicBezTo>
                  <a:cubicBezTo>
                    <a:pt x="18900" y="0"/>
                    <a:pt x="20480" y="2348"/>
                    <a:pt x="21007" y="6339"/>
                  </a:cubicBezTo>
                  <a:cubicBezTo>
                    <a:pt x="21534" y="10330"/>
                    <a:pt x="21007" y="15965"/>
                    <a:pt x="2048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7" name="Line"/>
            <p:cNvSpPr/>
            <p:nvPr/>
          </p:nvSpPr>
          <p:spPr>
            <a:xfrm>
              <a:off x="1948342" y="5892800"/>
              <a:ext cx="25401" cy="76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8" name="Line"/>
            <p:cNvSpPr/>
            <p:nvPr/>
          </p:nvSpPr>
          <p:spPr>
            <a:xfrm>
              <a:off x="3338992" y="5930900"/>
              <a:ext cx="12701" cy="133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9" name="Line"/>
            <p:cNvSpPr/>
            <p:nvPr/>
          </p:nvSpPr>
          <p:spPr>
            <a:xfrm>
              <a:off x="3485042" y="5869516"/>
              <a:ext cx="76745" cy="550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9" h="21600" fill="norm" stroke="1" extrusionOk="0">
                  <a:moveTo>
                    <a:pt x="0" y="665"/>
                  </a:moveTo>
                  <a:cubicBezTo>
                    <a:pt x="3979" y="332"/>
                    <a:pt x="7958" y="0"/>
                    <a:pt x="10800" y="0"/>
                  </a:cubicBezTo>
                  <a:cubicBezTo>
                    <a:pt x="13642" y="0"/>
                    <a:pt x="15347" y="332"/>
                    <a:pt x="17053" y="997"/>
                  </a:cubicBezTo>
                  <a:cubicBezTo>
                    <a:pt x="18758" y="1662"/>
                    <a:pt x="20463" y="2658"/>
                    <a:pt x="19895" y="3531"/>
                  </a:cubicBezTo>
                  <a:cubicBezTo>
                    <a:pt x="19326" y="4403"/>
                    <a:pt x="16484" y="5151"/>
                    <a:pt x="13358" y="5898"/>
                  </a:cubicBezTo>
                  <a:cubicBezTo>
                    <a:pt x="10232" y="6646"/>
                    <a:pt x="6821" y="7394"/>
                    <a:pt x="5116" y="8225"/>
                  </a:cubicBezTo>
                  <a:cubicBezTo>
                    <a:pt x="3411" y="9055"/>
                    <a:pt x="3411" y="9969"/>
                    <a:pt x="5684" y="10883"/>
                  </a:cubicBezTo>
                  <a:cubicBezTo>
                    <a:pt x="7958" y="11797"/>
                    <a:pt x="12505" y="12711"/>
                    <a:pt x="15916" y="13791"/>
                  </a:cubicBezTo>
                  <a:cubicBezTo>
                    <a:pt x="19326" y="14871"/>
                    <a:pt x="21600" y="16117"/>
                    <a:pt x="20179" y="17322"/>
                  </a:cubicBezTo>
                  <a:cubicBezTo>
                    <a:pt x="18758" y="18526"/>
                    <a:pt x="13642" y="19689"/>
                    <a:pt x="9947" y="20395"/>
                  </a:cubicBezTo>
                  <a:cubicBezTo>
                    <a:pt x="6253" y="21102"/>
                    <a:pt x="3979" y="21351"/>
                    <a:pt x="1705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0" name="Line"/>
            <p:cNvSpPr/>
            <p:nvPr/>
          </p:nvSpPr>
          <p:spPr>
            <a:xfrm>
              <a:off x="3878742" y="6235700"/>
              <a:ext cx="450851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839" y="16457"/>
                    <a:pt x="5679" y="11314"/>
                    <a:pt x="9279" y="7714"/>
                  </a:cubicBezTo>
                  <a:cubicBezTo>
                    <a:pt x="12879" y="4114"/>
                    <a:pt x="17239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1" name="Line"/>
            <p:cNvSpPr/>
            <p:nvPr/>
          </p:nvSpPr>
          <p:spPr>
            <a:xfrm>
              <a:off x="4231114" y="6166794"/>
              <a:ext cx="111638" cy="214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3" h="21506" fill="norm" stroke="1" extrusionOk="0">
                  <a:moveTo>
                    <a:pt x="6374" y="1812"/>
                  </a:moveTo>
                  <a:cubicBezTo>
                    <a:pt x="3288" y="965"/>
                    <a:pt x="203" y="118"/>
                    <a:pt x="10" y="12"/>
                  </a:cubicBezTo>
                  <a:cubicBezTo>
                    <a:pt x="-183" y="-94"/>
                    <a:pt x="2517" y="541"/>
                    <a:pt x="6760" y="1812"/>
                  </a:cubicBezTo>
                  <a:cubicBezTo>
                    <a:pt x="11003" y="3082"/>
                    <a:pt x="16788" y="4988"/>
                    <a:pt x="19103" y="7424"/>
                  </a:cubicBezTo>
                  <a:cubicBezTo>
                    <a:pt x="21417" y="9859"/>
                    <a:pt x="20260" y="12824"/>
                    <a:pt x="17560" y="15259"/>
                  </a:cubicBezTo>
                  <a:cubicBezTo>
                    <a:pt x="14860" y="17694"/>
                    <a:pt x="10617" y="19600"/>
                    <a:pt x="6374" y="2150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2" name="Line"/>
            <p:cNvSpPr/>
            <p:nvPr/>
          </p:nvSpPr>
          <p:spPr>
            <a:xfrm>
              <a:off x="4691542" y="6063120"/>
              <a:ext cx="355601" cy="344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8" fill="norm" stroke="1" extrusionOk="0">
                  <a:moveTo>
                    <a:pt x="0" y="21538"/>
                  </a:moveTo>
                  <a:cubicBezTo>
                    <a:pt x="2443" y="17695"/>
                    <a:pt x="4886" y="13852"/>
                    <a:pt x="6621" y="10539"/>
                  </a:cubicBezTo>
                  <a:cubicBezTo>
                    <a:pt x="8357" y="7226"/>
                    <a:pt x="9386" y="4444"/>
                    <a:pt x="10029" y="2655"/>
                  </a:cubicBezTo>
                  <a:cubicBezTo>
                    <a:pt x="10671" y="866"/>
                    <a:pt x="10929" y="71"/>
                    <a:pt x="10800" y="4"/>
                  </a:cubicBezTo>
                  <a:cubicBezTo>
                    <a:pt x="10671" y="-62"/>
                    <a:pt x="10157" y="601"/>
                    <a:pt x="9321" y="2853"/>
                  </a:cubicBezTo>
                  <a:cubicBezTo>
                    <a:pt x="8486" y="5106"/>
                    <a:pt x="7329" y="8949"/>
                    <a:pt x="6750" y="11599"/>
                  </a:cubicBezTo>
                  <a:cubicBezTo>
                    <a:pt x="6171" y="14250"/>
                    <a:pt x="6171" y="15707"/>
                    <a:pt x="6300" y="16767"/>
                  </a:cubicBezTo>
                  <a:cubicBezTo>
                    <a:pt x="6429" y="17828"/>
                    <a:pt x="6686" y="18490"/>
                    <a:pt x="7200" y="18821"/>
                  </a:cubicBezTo>
                  <a:cubicBezTo>
                    <a:pt x="7714" y="19153"/>
                    <a:pt x="8486" y="19153"/>
                    <a:pt x="9900" y="18093"/>
                  </a:cubicBezTo>
                  <a:cubicBezTo>
                    <a:pt x="11314" y="17032"/>
                    <a:pt x="13371" y="14912"/>
                    <a:pt x="15043" y="12593"/>
                  </a:cubicBezTo>
                  <a:cubicBezTo>
                    <a:pt x="16714" y="10274"/>
                    <a:pt x="18000" y="7756"/>
                    <a:pt x="18771" y="6100"/>
                  </a:cubicBezTo>
                  <a:cubicBezTo>
                    <a:pt x="19543" y="4444"/>
                    <a:pt x="19800" y="3648"/>
                    <a:pt x="19864" y="2853"/>
                  </a:cubicBezTo>
                  <a:cubicBezTo>
                    <a:pt x="19929" y="2058"/>
                    <a:pt x="19800" y="1263"/>
                    <a:pt x="19543" y="1197"/>
                  </a:cubicBezTo>
                  <a:cubicBezTo>
                    <a:pt x="19286" y="1131"/>
                    <a:pt x="18900" y="1793"/>
                    <a:pt x="18579" y="3516"/>
                  </a:cubicBezTo>
                  <a:cubicBezTo>
                    <a:pt x="18257" y="5239"/>
                    <a:pt x="18000" y="8021"/>
                    <a:pt x="18450" y="10539"/>
                  </a:cubicBezTo>
                  <a:cubicBezTo>
                    <a:pt x="18900" y="13057"/>
                    <a:pt x="20057" y="15310"/>
                    <a:pt x="20700" y="16502"/>
                  </a:cubicBezTo>
                  <a:cubicBezTo>
                    <a:pt x="21343" y="17695"/>
                    <a:pt x="21471" y="17828"/>
                    <a:pt x="21600" y="1796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3" name="Line"/>
            <p:cNvSpPr/>
            <p:nvPr/>
          </p:nvSpPr>
          <p:spPr>
            <a:xfrm>
              <a:off x="4856642" y="5820518"/>
              <a:ext cx="146051" cy="180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6" fill="norm" stroke="1" extrusionOk="0">
                  <a:moveTo>
                    <a:pt x="0" y="21386"/>
                  </a:moveTo>
                  <a:cubicBezTo>
                    <a:pt x="1252" y="19126"/>
                    <a:pt x="2504" y="16865"/>
                    <a:pt x="4539" y="13600"/>
                  </a:cubicBezTo>
                  <a:cubicBezTo>
                    <a:pt x="6574" y="10335"/>
                    <a:pt x="9391" y="6065"/>
                    <a:pt x="11426" y="3428"/>
                  </a:cubicBezTo>
                  <a:cubicBezTo>
                    <a:pt x="13461" y="791"/>
                    <a:pt x="14713" y="-214"/>
                    <a:pt x="15496" y="37"/>
                  </a:cubicBezTo>
                  <a:cubicBezTo>
                    <a:pt x="16278" y="288"/>
                    <a:pt x="16591" y="1795"/>
                    <a:pt x="17530" y="4433"/>
                  </a:cubicBezTo>
                  <a:cubicBezTo>
                    <a:pt x="18470" y="7070"/>
                    <a:pt x="20035" y="10837"/>
                    <a:pt x="21600" y="1460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4" name="Line"/>
            <p:cNvSpPr/>
            <p:nvPr/>
          </p:nvSpPr>
          <p:spPr>
            <a:xfrm>
              <a:off x="5140275" y="5975350"/>
              <a:ext cx="8468" cy="139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0800" y="5236"/>
                    <a:pt x="0" y="10473"/>
                    <a:pt x="0" y="14073"/>
                  </a:cubicBezTo>
                  <a:cubicBezTo>
                    <a:pt x="0" y="17673"/>
                    <a:pt x="10800" y="1963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5" name="Line"/>
            <p:cNvSpPr/>
            <p:nvPr/>
          </p:nvSpPr>
          <p:spPr>
            <a:xfrm>
              <a:off x="5402742" y="6222999"/>
              <a:ext cx="1016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6" name="Line"/>
            <p:cNvSpPr/>
            <p:nvPr/>
          </p:nvSpPr>
          <p:spPr>
            <a:xfrm>
              <a:off x="5370992" y="6356350"/>
              <a:ext cx="1143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7" name="Line"/>
            <p:cNvSpPr/>
            <p:nvPr/>
          </p:nvSpPr>
          <p:spPr>
            <a:xfrm>
              <a:off x="5906744" y="5957248"/>
              <a:ext cx="229099" cy="232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2" h="21200" fill="norm" stroke="1" extrusionOk="0">
                  <a:moveTo>
                    <a:pt x="952" y="492"/>
                  </a:moveTo>
                  <a:cubicBezTo>
                    <a:pt x="2119" y="107"/>
                    <a:pt x="3287" y="-279"/>
                    <a:pt x="4843" y="782"/>
                  </a:cubicBezTo>
                  <a:cubicBezTo>
                    <a:pt x="6400" y="1842"/>
                    <a:pt x="8346" y="4350"/>
                    <a:pt x="8833" y="7532"/>
                  </a:cubicBezTo>
                  <a:cubicBezTo>
                    <a:pt x="9319" y="10714"/>
                    <a:pt x="8346" y="14571"/>
                    <a:pt x="7081" y="16982"/>
                  </a:cubicBezTo>
                  <a:cubicBezTo>
                    <a:pt x="5816" y="19392"/>
                    <a:pt x="4260" y="20357"/>
                    <a:pt x="2995" y="20839"/>
                  </a:cubicBezTo>
                  <a:cubicBezTo>
                    <a:pt x="1730" y="21321"/>
                    <a:pt x="757" y="21321"/>
                    <a:pt x="270" y="20839"/>
                  </a:cubicBezTo>
                  <a:cubicBezTo>
                    <a:pt x="-216" y="20357"/>
                    <a:pt x="-216" y="19392"/>
                    <a:pt x="1730" y="17271"/>
                  </a:cubicBezTo>
                  <a:cubicBezTo>
                    <a:pt x="3676" y="15150"/>
                    <a:pt x="7568" y="11871"/>
                    <a:pt x="10973" y="9075"/>
                  </a:cubicBezTo>
                  <a:cubicBezTo>
                    <a:pt x="14379" y="6278"/>
                    <a:pt x="17298" y="3964"/>
                    <a:pt x="19049" y="2421"/>
                  </a:cubicBezTo>
                  <a:cubicBezTo>
                    <a:pt x="20800" y="878"/>
                    <a:pt x="21384" y="107"/>
                    <a:pt x="20898" y="10"/>
                  </a:cubicBezTo>
                  <a:cubicBezTo>
                    <a:pt x="20411" y="-86"/>
                    <a:pt x="18854" y="492"/>
                    <a:pt x="16908" y="2614"/>
                  </a:cubicBezTo>
                  <a:cubicBezTo>
                    <a:pt x="14962" y="4735"/>
                    <a:pt x="12627" y="8400"/>
                    <a:pt x="11654" y="11196"/>
                  </a:cubicBezTo>
                  <a:cubicBezTo>
                    <a:pt x="10681" y="13992"/>
                    <a:pt x="11070" y="15921"/>
                    <a:pt x="12433" y="17271"/>
                  </a:cubicBezTo>
                  <a:cubicBezTo>
                    <a:pt x="13795" y="18621"/>
                    <a:pt x="16130" y="19392"/>
                    <a:pt x="18465" y="2016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8" name="Line"/>
            <p:cNvSpPr/>
            <p:nvPr/>
          </p:nvSpPr>
          <p:spPr>
            <a:xfrm>
              <a:off x="6196492" y="6140450"/>
              <a:ext cx="1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9" name="Line"/>
            <p:cNvSpPr/>
            <p:nvPr/>
          </p:nvSpPr>
          <p:spPr>
            <a:xfrm>
              <a:off x="6253642" y="5841999"/>
              <a:ext cx="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0" name="Line"/>
            <p:cNvSpPr/>
            <p:nvPr/>
          </p:nvSpPr>
          <p:spPr>
            <a:xfrm>
              <a:off x="6310792" y="6134100"/>
              <a:ext cx="12700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00" y="14400"/>
                    <a:pt x="7200" y="7200"/>
                    <a:pt x="10800" y="3600"/>
                  </a:cubicBezTo>
                  <a:cubicBezTo>
                    <a:pt x="14400" y="0"/>
                    <a:pt x="1800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1" name="Line"/>
            <p:cNvSpPr/>
            <p:nvPr/>
          </p:nvSpPr>
          <p:spPr>
            <a:xfrm>
              <a:off x="6384729" y="6051550"/>
              <a:ext cx="34014" cy="171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21600" fill="norm" stroke="1" extrusionOk="0">
                  <a:moveTo>
                    <a:pt x="20417" y="0"/>
                  </a:moveTo>
                  <a:cubicBezTo>
                    <a:pt x="12793" y="5867"/>
                    <a:pt x="5170" y="11733"/>
                    <a:pt x="1993" y="15333"/>
                  </a:cubicBezTo>
                  <a:cubicBezTo>
                    <a:pt x="-1183" y="18933"/>
                    <a:pt x="88" y="20267"/>
                    <a:pt x="1358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2" name="Line"/>
            <p:cNvSpPr/>
            <p:nvPr/>
          </p:nvSpPr>
          <p:spPr>
            <a:xfrm>
              <a:off x="6621942" y="6165850"/>
              <a:ext cx="381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3" name="Line"/>
            <p:cNvSpPr/>
            <p:nvPr/>
          </p:nvSpPr>
          <p:spPr>
            <a:xfrm>
              <a:off x="6812442" y="6153150"/>
              <a:ext cx="1905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4" name="Line"/>
            <p:cNvSpPr/>
            <p:nvPr/>
          </p:nvSpPr>
          <p:spPr>
            <a:xfrm>
              <a:off x="6996592" y="6146800"/>
              <a:ext cx="1397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5" name="Line"/>
            <p:cNvSpPr/>
            <p:nvPr/>
          </p:nvSpPr>
          <p:spPr>
            <a:xfrm>
              <a:off x="7051625" y="6032499"/>
              <a:ext cx="40218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0" h="21600" fill="norm" stroke="1" extrusionOk="0">
                  <a:moveTo>
                    <a:pt x="20520" y="0"/>
                  </a:moveTo>
                  <a:cubicBezTo>
                    <a:pt x="12960" y="3600"/>
                    <a:pt x="5400" y="7200"/>
                    <a:pt x="2160" y="10800"/>
                  </a:cubicBezTo>
                  <a:cubicBezTo>
                    <a:pt x="-1080" y="14400"/>
                    <a:pt x="0" y="18000"/>
                    <a:pt x="108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" name="Line"/>
            <p:cNvSpPr/>
            <p:nvPr/>
          </p:nvSpPr>
          <p:spPr>
            <a:xfrm>
              <a:off x="7250592" y="6019800"/>
              <a:ext cx="177801" cy="234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3" fill="norm" stroke="1" extrusionOk="0">
                  <a:moveTo>
                    <a:pt x="0" y="0"/>
                  </a:moveTo>
                  <a:cubicBezTo>
                    <a:pt x="2829" y="973"/>
                    <a:pt x="5657" y="1946"/>
                    <a:pt x="7714" y="4476"/>
                  </a:cubicBezTo>
                  <a:cubicBezTo>
                    <a:pt x="9771" y="7005"/>
                    <a:pt x="11057" y="11092"/>
                    <a:pt x="10929" y="14011"/>
                  </a:cubicBezTo>
                  <a:cubicBezTo>
                    <a:pt x="10800" y="16930"/>
                    <a:pt x="9257" y="18681"/>
                    <a:pt x="7971" y="19849"/>
                  </a:cubicBezTo>
                  <a:cubicBezTo>
                    <a:pt x="6686" y="21016"/>
                    <a:pt x="5657" y="21600"/>
                    <a:pt x="4757" y="21503"/>
                  </a:cubicBezTo>
                  <a:cubicBezTo>
                    <a:pt x="3857" y="21405"/>
                    <a:pt x="3086" y="20627"/>
                    <a:pt x="3343" y="18876"/>
                  </a:cubicBezTo>
                  <a:cubicBezTo>
                    <a:pt x="3600" y="17124"/>
                    <a:pt x="4886" y="14400"/>
                    <a:pt x="7843" y="11773"/>
                  </a:cubicBezTo>
                  <a:cubicBezTo>
                    <a:pt x="10800" y="9146"/>
                    <a:pt x="15429" y="6616"/>
                    <a:pt x="18129" y="4962"/>
                  </a:cubicBezTo>
                  <a:cubicBezTo>
                    <a:pt x="20829" y="3308"/>
                    <a:pt x="21600" y="2530"/>
                    <a:pt x="21343" y="2335"/>
                  </a:cubicBezTo>
                  <a:cubicBezTo>
                    <a:pt x="21086" y="2141"/>
                    <a:pt x="19800" y="2530"/>
                    <a:pt x="18257" y="4086"/>
                  </a:cubicBezTo>
                  <a:cubicBezTo>
                    <a:pt x="16714" y="5643"/>
                    <a:pt x="14914" y="8368"/>
                    <a:pt x="14014" y="10703"/>
                  </a:cubicBezTo>
                  <a:cubicBezTo>
                    <a:pt x="13114" y="13038"/>
                    <a:pt x="13114" y="14984"/>
                    <a:pt x="13757" y="16249"/>
                  </a:cubicBezTo>
                  <a:cubicBezTo>
                    <a:pt x="14400" y="17514"/>
                    <a:pt x="15686" y="18097"/>
                    <a:pt x="17100" y="18389"/>
                  </a:cubicBezTo>
                  <a:cubicBezTo>
                    <a:pt x="18514" y="18681"/>
                    <a:pt x="20057" y="18681"/>
                    <a:pt x="21600" y="1868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7" name="Line"/>
            <p:cNvSpPr/>
            <p:nvPr/>
          </p:nvSpPr>
          <p:spPr>
            <a:xfrm>
              <a:off x="7473267" y="6199441"/>
              <a:ext cx="94100" cy="117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9" h="21092" fill="norm" stroke="1" extrusionOk="0">
                  <a:moveTo>
                    <a:pt x="1344" y="4217"/>
                  </a:moveTo>
                  <a:cubicBezTo>
                    <a:pt x="1344" y="8007"/>
                    <a:pt x="1344" y="11796"/>
                    <a:pt x="1104" y="15017"/>
                  </a:cubicBezTo>
                  <a:cubicBezTo>
                    <a:pt x="864" y="18238"/>
                    <a:pt x="384" y="20891"/>
                    <a:pt x="144" y="21081"/>
                  </a:cubicBezTo>
                  <a:cubicBezTo>
                    <a:pt x="-96" y="21270"/>
                    <a:pt x="-96" y="18996"/>
                    <a:pt x="624" y="15775"/>
                  </a:cubicBezTo>
                  <a:cubicBezTo>
                    <a:pt x="1344" y="12554"/>
                    <a:pt x="2784" y="8386"/>
                    <a:pt x="4224" y="5544"/>
                  </a:cubicBezTo>
                  <a:cubicBezTo>
                    <a:pt x="5664" y="2702"/>
                    <a:pt x="7104" y="1186"/>
                    <a:pt x="9024" y="428"/>
                  </a:cubicBezTo>
                  <a:cubicBezTo>
                    <a:pt x="10944" y="-330"/>
                    <a:pt x="13344" y="-330"/>
                    <a:pt x="15504" y="2512"/>
                  </a:cubicBezTo>
                  <a:cubicBezTo>
                    <a:pt x="17664" y="5354"/>
                    <a:pt x="19584" y="11038"/>
                    <a:pt x="20544" y="14828"/>
                  </a:cubicBezTo>
                  <a:cubicBezTo>
                    <a:pt x="21504" y="18617"/>
                    <a:pt x="21504" y="20512"/>
                    <a:pt x="21024" y="20512"/>
                  </a:cubicBezTo>
                  <a:cubicBezTo>
                    <a:pt x="20544" y="20512"/>
                    <a:pt x="19584" y="18617"/>
                    <a:pt x="18624" y="1672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8" name="Line"/>
            <p:cNvSpPr/>
            <p:nvPr/>
          </p:nvSpPr>
          <p:spPr>
            <a:xfrm>
              <a:off x="7602735" y="5930900"/>
              <a:ext cx="9808" cy="133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5143"/>
                    <a:pt x="2735" y="10286"/>
                    <a:pt x="575" y="13886"/>
                  </a:cubicBezTo>
                  <a:cubicBezTo>
                    <a:pt x="-1585" y="17486"/>
                    <a:pt x="2735" y="19543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9" name="Line"/>
            <p:cNvSpPr/>
            <p:nvPr/>
          </p:nvSpPr>
          <p:spPr>
            <a:xfrm>
              <a:off x="6005992" y="6400800"/>
              <a:ext cx="1270001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52" y="3086"/>
                    <a:pt x="2304" y="6171"/>
                    <a:pt x="3564" y="7714"/>
                  </a:cubicBezTo>
                  <a:cubicBezTo>
                    <a:pt x="4824" y="9257"/>
                    <a:pt x="6192" y="9257"/>
                    <a:pt x="7578" y="9771"/>
                  </a:cubicBezTo>
                  <a:cubicBezTo>
                    <a:pt x="8964" y="10286"/>
                    <a:pt x="10368" y="11314"/>
                    <a:pt x="11772" y="12857"/>
                  </a:cubicBezTo>
                  <a:cubicBezTo>
                    <a:pt x="13176" y="14400"/>
                    <a:pt x="14580" y="16457"/>
                    <a:pt x="16218" y="18000"/>
                  </a:cubicBezTo>
                  <a:cubicBezTo>
                    <a:pt x="17856" y="19543"/>
                    <a:pt x="19728" y="2057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" name="Line"/>
            <p:cNvSpPr/>
            <p:nvPr/>
          </p:nvSpPr>
          <p:spPr>
            <a:xfrm>
              <a:off x="6721425" y="6560132"/>
              <a:ext cx="176224" cy="183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0" h="21048" fill="norm" stroke="1" extrusionOk="0">
                  <a:moveTo>
                    <a:pt x="3265" y="4302"/>
                  </a:moveTo>
                  <a:cubicBezTo>
                    <a:pt x="2512" y="7942"/>
                    <a:pt x="1758" y="11583"/>
                    <a:pt x="1130" y="14010"/>
                  </a:cubicBezTo>
                  <a:cubicBezTo>
                    <a:pt x="502" y="16437"/>
                    <a:pt x="0" y="17650"/>
                    <a:pt x="0" y="17650"/>
                  </a:cubicBezTo>
                  <a:cubicBezTo>
                    <a:pt x="0" y="17650"/>
                    <a:pt x="502" y="16437"/>
                    <a:pt x="2135" y="13524"/>
                  </a:cubicBezTo>
                  <a:cubicBezTo>
                    <a:pt x="3767" y="10612"/>
                    <a:pt x="6530" y="6001"/>
                    <a:pt x="8414" y="3210"/>
                  </a:cubicBezTo>
                  <a:cubicBezTo>
                    <a:pt x="10298" y="419"/>
                    <a:pt x="11302" y="-552"/>
                    <a:pt x="13563" y="297"/>
                  </a:cubicBezTo>
                  <a:cubicBezTo>
                    <a:pt x="15823" y="1147"/>
                    <a:pt x="19340" y="3817"/>
                    <a:pt x="20470" y="7578"/>
                  </a:cubicBezTo>
                  <a:cubicBezTo>
                    <a:pt x="21600" y="11340"/>
                    <a:pt x="20344" y="16194"/>
                    <a:pt x="19088" y="2104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" name="Line"/>
            <p:cNvSpPr/>
            <p:nvPr/>
          </p:nvSpPr>
          <p:spPr>
            <a:xfrm>
              <a:off x="61321" y="6802523"/>
              <a:ext cx="140772" cy="276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5" h="21211" fill="norm" stroke="1" extrusionOk="0">
                  <a:moveTo>
                    <a:pt x="21125" y="2795"/>
                  </a:moveTo>
                  <a:cubicBezTo>
                    <a:pt x="20490" y="1983"/>
                    <a:pt x="19854" y="1171"/>
                    <a:pt x="17631" y="602"/>
                  </a:cubicBezTo>
                  <a:cubicBezTo>
                    <a:pt x="15407" y="34"/>
                    <a:pt x="11596" y="-291"/>
                    <a:pt x="8419" y="359"/>
                  </a:cubicBezTo>
                  <a:cubicBezTo>
                    <a:pt x="5243" y="1008"/>
                    <a:pt x="2701" y="2632"/>
                    <a:pt x="1272" y="4338"/>
                  </a:cubicBezTo>
                  <a:cubicBezTo>
                    <a:pt x="-157" y="6043"/>
                    <a:pt x="-475" y="7829"/>
                    <a:pt x="796" y="9291"/>
                  </a:cubicBezTo>
                  <a:cubicBezTo>
                    <a:pt x="2066" y="10753"/>
                    <a:pt x="4925" y="11889"/>
                    <a:pt x="7625" y="13026"/>
                  </a:cubicBezTo>
                  <a:cubicBezTo>
                    <a:pt x="10325" y="14163"/>
                    <a:pt x="12866" y="15300"/>
                    <a:pt x="14296" y="16356"/>
                  </a:cubicBezTo>
                  <a:cubicBezTo>
                    <a:pt x="15725" y="17411"/>
                    <a:pt x="16043" y="18386"/>
                    <a:pt x="15407" y="19198"/>
                  </a:cubicBezTo>
                  <a:cubicBezTo>
                    <a:pt x="14772" y="20010"/>
                    <a:pt x="13184" y="20659"/>
                    <a:pt x="10801" y="20984"/>
                  </a:cubicBezTo>
                  <a:cubicBezTo>
                    <a:pt x="8419" y="21309"/>
                    <a:pt x="5243" y="21309"/>
                    <a:pt x="3337" y="20822"/>
                  </a:cubicBezTo>
                  <a:cubicBezTo>
                    <a:pt x="1431" y="20335"/>
                    <a:pt x="796" y="19360"/>
                    <a:pt x="160" y="1838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2" name="Line"/>
            <p:cNvSpPr/>
            <p:nvPr/>
          </p:nvSpPr>
          <p:spPr>
            <a:xfrm>
              <a:off x="259605" y="6818682"/>
              <a:ext cx="196488" cy="274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529" fill="norm" stroke="1" extrusionOk="0">
                  <a:moveTo>
                    <a:pt x="650" y="4083"/>
                  </a:moveTo>
                  <a:cubicBezTo>
                    <a:pt x="191" y="2920"/>
                    <a:pt x="-269" y="1757"/>
                    <a:pt x="191" y="1009"/>
                  </a:cubicBezTo>
                  <a:cubicBezTo>
                    <a:pt x="650" y="261"/>
                    <a:pt x="2029" y="-71"/>
                    <a:pt x="4442" y="12"/>
                  </a:cubicBezTo>
                  <a:cubicBezTo>
                    <a:pt x="6854" y="95"/>
                    <a:pt x="10301" y="594"/>
                    <a:pt x="12025" y="2338"/>
                  </a:cubicBezTo>
                  <a:cubicBezTo>
                    <a:pt x="13748" y="4083"/>
                    <a:pt x="13748" y="7074"/>
                    <a:pt x="12484" y="9649"/>
                  </a:cubicBezTo>
                  <a:cubicBezTo>
                    <a:pt x="11220" y="12224"/>
                    <a:pt x="8693" y="14384"/>
                    <a:pt x="6854" y="15880"/>
                  </a:cubicBezTo>
                  <a:cubicBezTo>
                    <a:pt x="5016" y="17375"/>
                    <a:pt x="3867" y="18206"/>
                    <a:pt x="3063" y="19037"/>
                  </a:cubicBezTo>
                  <a:cubicBezTo>
                    <a:pt x="2259" y="19867"/>
                    <a:pt x="1799" y="20698"/>
                    <a:pt x="2374" y="21114"/>
                  </a:cubicBezTo>
                  <a:cubicBezTo>
                    <a:pt x="2948" y="21529"/>
                    <a:pt x="4557" y="21529"/>
                    <a:pt x="7888" y="21529"/>
                  </a:cubicBezTo>
                  <a:cubicBezTo>
                    <a:pt x="11220" y="21529"/>
                    <a:pt x="16276" y="21529"/>
                    <a:pt x="21331" y="2152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3" name="Line"/>
            <p:cNvSpPr/>
            <p:nvPr/>
          </p:nvSpPr>
          <p:spPr>
            <a:xfrm>
              <a:off x="631581" y="6965950"/>
              <a:ext cx="370612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600" fill="norm" stroke="1" extrusionOk="0">
                  <a:moveTo>
                    <a:pt x="2344" y="21600"/>
                  </a:moveTo>
                  <a:cubicBezTo>
                    <a:pt x="1239" y="18000"/>
                    <a:pt x="134" y="14400"/>
                    <a:pt x="12" y="10800"/>
                  </a:cubicBezTo>
                  <a:cubicBezTo>
                    <a:pt x="-111" y="7200"/>
                    <a:pt x="748" y="3600"/>
                    <a:pt x="3632" y="1800"/>
                  </a:cubicBezTo>
                  <a:cubicBezTo>
                    <a:pt x="6516" y="0"/>
                    <a:pt x="11425" y="0"/>
                    <a:pt x="14739" y="0"/>
                  </a:cubicBezTo>
                  <a:cubicBezTo>
                    <a:pt x="18053" y="0"/>
                    <a:pt x="19771" y="0"/>
                    <a:pt x="21489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4" name="Line"/>
            <p:cNvSpPr/>
            <p:nvPr/>
          </p:nvSpPr>
          <p:spPr>
            <a:xfrm>
              <a:off x="932342" y="6905312"/>
              <a:ext cx="135680" cy="168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8" h="21239" fill="norm" stroke="1" extrusionOk="0">
                  <a:moveTo>
                    <a:pt x="0" y="1239"/>
                  </a:moveTo>
                  <a:cubicBezTo>
                    <a:pt x="1309" y="439"/>
                    <a:pt x="2618" y="-361"/>
                    <a:pt x="6218" y="172"/>
                  </a:cubicBezTo>
                  <a:cubicBezTo>
                    <a:pt x="9818" y="706"/>
                    <a:pt x="15709" y="2572"/>
                    <a:pt x="18655" y="4839"/>
                  </a:cubicBezTo>
                  <a:cubicBezTo>
                    <a:pt x="21600" y="7106"/>
                    <a:pt x="21600" y="9772"/>
                    <a:pt x="19473" y="12572"/>
                  </a:cubicBezTo>
                  <a:cubicBezTo>
                    <a:pt x="17345" y="15372"/>
                    <a:pt x="13091" y="18306"/>
                    <a:pt x="8836" y="2123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5" name="Line"/>
            <p:cNvSpPr/>
            <p:nvPr/>
          </p:nvSpPr>
          <p:spPr>
            <a:xfrm>
              <a:off x="1374508" y="6757579"/>
              <a:ext cx="135685" cy="392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9" h="21535" fill="norm" stroke="1" extrusionOk="0">
                  <a:moveTo>
                    <a:pt x="20979" y="1677"/>
                  </a:moveTo>
                  <a:cubicBezTo>
                    <a:pt x="20324" y="1096"/>
                    <a:pt x="19670" y="516"/>
                    <a:pt x="16397" y="225"/>
                  </a:cubicBezTo>
                  <a:cubicBezTo>
                    <a:pt x="13124" y="-65"/>
                    <a:pt x="7234" y="-65"/>
                    <a:pt x="3797" y="167"/>
                  </a:cubicBezTo>
                  <a:cubicBezTo>
                    <a:pt x="361" y="400"/>
                    <a:pt x="-621" y="864"/>
                    <a:pt x="361" y="2200"/>
                  </a:cubicBezTo>
                  <a:cubicBezTo>
                    <a:pt x="1343" y="3535"/>
                    <a:pt x="4288" y="5741"/>
                    <a:pt x="6088" y="7135"/>
                  </a:cubicBezTo>
                  <a:cubicBezTo>
                    <a:pt x="7888" y="8529"/>
                    <a:pt x="8543" y="9109"/>
                    <a:pt x="8870" y="9748"/>
                  </a:cubicBezTo>
                  <a:cubicBezTo>
                    <a:pt x="9197" y="10387"/>
                    <a:pt x="9197" y="11083"/>
                    <a:pt x="8379" y="11664"/>
                  </a:cubicBezTo>
                  <a:cubicBezTo>
                    <a:pt x="7561" y="12245"/>
                    <a:pt x="5924" y="12709"/>
                    <a:pt x="4288" y="12941"/>
                  </a:cubicBezTo>
                  <a:cubicBezTo>
                    <a:pt x="2652" y="13174"/>
                    <a:pt x="1015" y="13174"/>
                    <a:pt x="688" y="12941"/>
                  </a:cubicBezTo>
                  <a:cubicBezTo>
                    <a:pt x="361" y="12709"/>
                    <a:pt x="1343" y="12245"/>
                    <a:pt x="2652" y="12187"/>
                  </a:cubicBezTo>
                  <a:cubicBezTo>
                    <a:pt x="3961" y="12129"/>
                    <a:pt x="5597" y="12477"/>
                    <a:pt x="6906" y="12883"/>
                  </a:cubicBezTo>
                  <a:cubicBezTo>
                    <a:pt x="8215" y="13290"/>
                    <a:pt x="9197" y="13754"/>
                    <a:pt x="9688" y="14335"/>
                  </a:cubicBezTo>
                  <a:cubicBezTo>
                    <a:pt x="10179" y="14916"/>
                    <a:pt x="10179" y="15612"/>
                    <a:pt x="9034" y="16425"/>
                  </a:cubicBezTo>
                  <a:cubicBezTo>
                    <a:pt x="7888" y="17238"/>
                    <a:pt x="5597" y="18167"/>
                    <a:pt x="3961" y="18864"/>
                  </a:cubicBezTo>
                  <a:cubicBezTo>
                    <a:pt x="2324" y="19561"/>
                    <a:pt x="1343" y="20025"/>
                    <a:pt x="1506" y="20432"/>
                  </a:cubicBezTo>
                  <a:cubicBezTo>
                    <a:pt x="1670" y="20838"/>
                    <a:pt x="2979" y="21187"/>
                    <a:pt x="4943" y="21361"/>
                  </a:cubicBezTo>
                  <a:cubicBezTo>
                    <a:pt x="6906" y="21535"/>
                    <a:pt x="9524" y="21535"/>
                    <a:pt x="12143" y="2153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6" name="Line"/>
            <p:cNvSpPr/>
            <p:nvPr/>
          </p:nvSpPr>
          <p:spPr>
            <a:xfrm>
              <a:off x="1558875" y="6868256"/>
              <a:ext cx="205318" cy="22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1" fill="norm" stroke="1" extrusionOk="0">
                  <a:moveTo>
                    <a:pt x="2227" y="4311"/>
                  </a:moveTo>
                  <a:cubicBezTo>
                    <a:pt x="1113" y="2949"/>
                    <a:pt x="0" y="1586"/>
                    <a:pt x="0" y="905"/>
                  </a:cubicBezTo>
                  <a:cubicBezTo>
                    <a:pt x="0" y="224"/>
                    <a:pt x="1113" y="224"/>
                    <a:pt x="3118" y="1489"/>
                  </a:cubicBezTo>
                  <a:cubicBezTo>
                    <a:pt x="5122" y="2754"/>
                    <a:pt x="8016" y="5284"/>
                    <a:pt x="9353" y="8105"/>
                  </a:cubicBezTo>
                  <a:cubicBezTo>
                    <a:pt x="10689" y="10927"/>
                    <a:pt x="10466" y="14040"/>
                    <a:pt x="9687" y="16181"/>
                  </a:cubicBezTo>
                  <a:cubicBezTo>
                    <a:pt x="8907" y="18321"/>
                    <a:pt x="7571" y="19489"/>
                    <a:pt x="6346" y="20267"/>
                  </a:cubicBezTo>
                  <a:cubicBezTo>
                    <a:pt x="5122" y="21046"/>
                    <a:pt x="4008" y="21435"/>
                    <a:pt x="3452" y="20657"/>
                  </a:cubicBezTo>
                  <a:cubicBezTo>
                    <a:pt x="2895" y="19878"/>
                    <a:pt x="2895" y="17932"/>
                    <a:pt x="4565" y="15111"/>
                  </a:cubicBezTo>
                  <a:cubicBezTo>
                    <a:pt x="6235" y="12289"/>
                    <a:pt x="9575" y="8592"/>
                    <a:pt x="12025" y="6159"/>
                  </a:cubicBezTo>
                  <a:cubicBezTo>
                    <a:pt x="14474" y="3727"/>
                    <a:pt x="16033" y="2559"/>
                    <a:pt x="17480" y="1586"/>
                  </a:cubicBezTo>
                  <a:cubicBezTo>
                    <a:pt x="18928" y="613"/>
                    <a:pt x="20264" y="-165"/>
                    <a:pt x="20487" y="30"/>
                  </a:cubicBezTo>
                  <a:cubicBezTo>
                    <a:pt x="20709" y="224"/>
                    <a:pt x="19819" y="1392"/>
                    <a:pt x="18928" y="3435"/>
                  </a:cubicBezTo>
                  <a:cubicBezTo>
                    <a:pt x="18037" y="5478"/>
                    <a:pt x="17146" y="8397"/>
                    <a:pt x="16924" y="10830"/>
                  </a:cubicBezTo>
                  <a:cubicBezTo>
                    <a:pt x="16701" y="13262"/>
                    <a:pt x="17146" y="15208"/>
                    <a:pt x="18037" y="16278"/>
                  </a:cubicBezTo>
                  <a:cubicBezTo>
                    <a:pt x="18928" y="17349"/>
                    <a:pt x="20264" y="17543"/>
                    <a:pt x="21600" y="1773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7" name="Line"/>
            <p:cNvSpPr/>
            <p:nvPr/>
          </p:nvSpPr>
          <p:spPr>
            <a:xfrm>
              <a:off x="1834042" y="7016750"/>
              <a:ext cx="38101" cy="133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" name="Line"/>
            <p:cNvSpPr/>
            <p:nvPr/>
          </p:nvSpPr>
          <p:spPr>
            <a:xfrm>
              <a:off x="1929292" y="7143750"/>
              <a:ext cx="2540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9" name="Line"/>
            <p:cNvSpPr/>
            <p:nvPr/>
          </p:nvSpPr>
          <p:spPr>
            <a:xfrm>
              <a:off x="2056292" y="7105650"/>
              <a:ext cx="15240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0" name="Line"/>
            <p:cNvSpPr/>
            <p:nvPr/>
          </p:nvSpPr>
          <p:spPr>
            <a:xfrm>
              <a:off x="2437292" y="7086600"/>
              <a:ext cx="11430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400" y="14400"/>
                    <a:pt x="8800" y="7200"/>
                    <a:pt x="12400" y="3600"/>
                  </a:cubicBezTo>
                  <a:cubicBezTo>
                    <a:pt x="16000" y="0"/>
                    <a:pt x="1880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1" name="Line"/>
            <p:cNvSpPr/>
            <p:nvPr/>
          </p:nvSpPr>
          <p:spPr>
            <a:xfrm>
              <a:off x="2634142" y="7118350"/>
              <a:ext cx="88901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2" name="Line"/>
            <p:cNvSpPr/>
            <p:nvPr/>
          </p:nvSpPr>
          <p:spPr>
            <a:xfrm>
              <a:off x="2830942" y="6906282"/>
              <a:ext cx="201527" cy="220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1" h="21213" fill="norm" stroke="1" extrusionOk="0">
                  <a:moveTo>
                    <a:pt x="674" y="3299"/>
                  </a:moveTo>
                  <a:cubicBezTo>
                    <a:pt x="228" y="2280"/>
                    <a:pt x="-217" y="1261"/>
                    <a:pt x="117" y="650"/>
                  </a:cubicBezTo>
                  <a:cubicBezTo>
                    <a:pt x="451" y="39"/>
                    <a:pt x="1564" y="-165"/>
                    <a:pt x="3457" y="141"/>
                  </a:cubicBezTo>
                  <a:cubicBezTo>
                    <a:pt x="5350" y="446"/>
                    <a:pt x="8022" y="1261"/>
                    <a:pt x="9804" y="3503"/>
                  </a:cubicBezTo>
                  <a:cubicBezTo>
                    <a:pt x="11585" y="5744"/>
                    <a:pt x="12476" y="9412"/>
                    <a:pt x="11696" y="12571"/>
                  </a:cubicBezTo>
                  <a:cubicBezTo>
                    <a:pt x="10917" y="15729"/>
                    <a:pt x="8468" y="18378"/>
                    <a:pt x="6575" y="19805"/>
                  </a:cubicBezTo>
                  <a:cubicBezTo>
                    <a:pt x="4682" y="21231"/>
                    <a:pt x="3346" y="21435"/>
                    <a:pt x="2678" y="21027"/>
                  </a:cubicBezTo>
                  <a:cubicBezTo>
                    <a:pt x="2010" y="20620"/>
                    <a:pt x="2010" y="19601"/>
                    <a:pt x="3569" y="17461"/>
                  </a:cubicBezTo>
                  <a:cubicBezTo>
                    <a:pt x="5127" y="15322"/>
                    <a:pt x="8245" y="12061"/>
                    <a:pt x="11251" y="9514"/>
                  </a:cubicBezTo>
                  <a:cubicBezTo>
                    <a:pt x="14257" y="6967"/>
                    <a:pt x="17152" y="5133"/>
                    <a:pt x="18934" y="3809"/>
                  </a:cubicBezTo>
                  <a:cubicBezTo>
                    <a:pt x="20715" y="2484"/>
                    <a:pt x="21383" y="1669"/>
                    <a:pt x="21160" y="1567"/>
                  </a:cubicBezTo>
                  <a:cubicBezTo>
                    <a:pt x="20938" y="1465"/>
                    <a:pt x="19824" y="2077"/>
                    <a:pt x="18377" y="3401"/>
                  </a:cubicBezTo>
                  <a:cubicBezTo>
                    <a:pt x="16929" y="4726"/>
                    <a:pt x="15148" y="6763"/>
                    <a:pt x="14925" y="9616"/>
                  </a:cubicBezTo>
                  <a:cubicBezTo>
                    <a:pt x="14703" y="12469"/>
                    <a:pt x="16039" y="16137"/>
                    <a:pt x="17375" y="1980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3" name="Line"/>
            <p:cNvSpPr/>
            <p:nvPr/>
          </p:nvSpPr>
          <p:spPr>
            <a:xfrm>
              <a:off x="3091937" y="7056702"/>
              <a:ext cx="113706" cy="127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0947" fill="norm" stroke="1" extrusionOk="0">
                  <a:moveTo>
                    <a:pt x="3488" y="1786"/>
                  </a:moveTo>
                  <a:cubicBezTo>
                    <a:pt x="2688" y="7012"/>
                    <a:pt x="1888" y="12237"/>
                    <a:pt x="1288" y="15721"/>
                  </a:cubicBezTo>
                  <a:cubicBezTo>
                    <a:pt x="688" y="19205"/>
                    <a:pt x="288" y="20947"/>
                    <a:pt x="88" y="20947"/>
                  </a:cubicBezTo>
                  <a:cubicBezTo>
                    <a:pt x="-112" y="20947"/>
                    <a:pt x="-112" y="19205"/>
                    <a:pt x="1688" y="15547"/>
                  </a:cubicBezTo>
                  <a:cubicBezTo>
                    <a:pt x="3488" y="11889"/>
                    <a:pt x="7088" y="6315"/>
                    <a:pt x="10088" y="3179"/>
                  </a:cubicBezTo>
                  <a:cubicBezTo>
                    <a:pt x="13088" y="44"/>
                    <a:pt x="15488" y="-653"/>
                    <a:pt x="17288" y="566"/>
                  </a:cubicBezTo>
                  <a:cubicBezTo>
                    <a:pt x="19088" y="1786"/>
                    <a:pt x="20288" y="4921"/>
                    <a:pt x="20888" y="8231"/>
                  </a:cubicBezTo>
                  <a:cubicBezTo>
                    <a:pt x="21488" y="11541"/>
                    <a:pt x="21488" y="15024"/>
                    <a:pt x="21488" y="1850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4" name="Line"/>
            <p:cNvSpPr/>
            <p:nvPr/>
          </p:nvSpPr>
          <p:spPr>
            <a:xfrm>
              <a:off x="3243742" y="6811392"/>
              <a:ext cx="88488" cy="459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0" h="21503" fill="norm" stroke="1" extrusionOk="0">
                  <a:moveTo>
                    <a:pt x="4521" y="1885"/>
                  </a:moveTo>
                  <a:cubicBezTo>
                    <a:pt x="5023" y="1290"/>
                    <a:pt x="5526" y="696"/>
                    <a:pt x="7033" y="349"/>
                  </a:cubicBezTo>
                  <a:cubicBezTo>
                    <a:pt x="8540" y="2"/>
                    <a:pt x="11051" y="-97"/>
                    <a:pt x="13312" y="101"/>
                  </a:cubicBezTo>
                  <a:cubicBezTo>
                    <a:pt x="15572" y="299"/>
                    <a:pt x="17581" y="795"/>
                    <a:pt x="19088" y="1835"/>
                  </a:cubicBezTo>
                  <a:cubicBezTo>
                    <a:pt x="20595" y="2875"/>
                    <a:pt x="21600" y="4461"/>
                    <a:pt x="20595" y="5699"/>
                  </a:cubicBezTo>
                  <a:cubicBezTo>
                    <a:pt x="19591" y="6938"/>
                    <a:pt x="16577" y="7830"/>
                    <a:pt x="14819" y="8771"/>
                  </a:cubicBezTo>
                  <a:cubicBezTo>
                    <a:pt x="13060" y="9712"/>
                    <a:pt x="12558" y="10703"/>
                    <a:pt x="14065" y="11842"/>
                  </a:cubicBezTo>
                  <a:cubicBezTo>
                    <a:pt x="15572" y="12982"/>
                    <a:pt x="19088" y="14270"/>
                    <a:pt x="19842" y="15608"/>
                  </a:cubicBezTo>
                  <a:cubicBezTo>
                    <a:pt x="20595" y="16945"/>
                    <a:pt x="18586" y="18332"/>
                    <a:pt x="14819" y="19323"/>
                  </a:cubicBezTo>
                  <a:cubicBezTo>
                    <a:pt x="11051" y="20314"/>
                    <a:pt x="5526" y="20909"/>
                    <a:pt x="0" y="2150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5" name="Line"/>
            <p:cNvSpPr/>
            <p:nvPr/>
          </p:nvSpPr>
          <p:spPr>
            <a:xfrm>
              <a:off x="1757842" y="6686541"/>
              <a:ext cx="190501" cy="138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8" fill="norm" stroke="1" extrusionOk="0">
                  <a:moveTo>
                    <a:pt x="0" y="5804"/>
                  </a:moveTo>
                  <a:cubicBezTo>
                    <a:pt x="0" y="4192"/>
                    <a:pt x="0" y="2580"/>
                    <a:pt x="960" y="1452"/>
                  </a:cubicBezTo>
                  <a:cubicBezTo>
                    <a:pt x="1920" y="324"/>
                    <a:pt x="3840" y="-321"/>
                    <a:pt x="5400" y="163"/>
                  </a:cubicBezTo>
                  <a:cubicBezTo>
                    <a:pt x="6960" y="646"/>
                    <a:pt x="8160" y="2258"/>
                    <a:pt x="8280" y="4837"/>
                  </a:cubicBezTo>
                  <a:cubicBezTo>
                    <a:pt x="8400" y="7416"/>
                    <a:pt x="7440" y="10963"/>
                    <a:pt x="6480" y="13219"/>
                  </a:cubicBezTo>
                  <a:cubicBezTo>
                    <a:pt x="5520" y="15476"/>
                    <a:pt x="4560" y="16443"/>
                    <a:pt x="4440" y="17572"/>
                  </a:cubicBezTo>
                  <a:cubicBezTo>
                    <a:pt x="4320" y="18700"/>
                    <a:pt x="5040" y="19989"/>
                    <a:pt x="7320" y="20634"/>
                  </a:cubicBezTo>
                  <a:cubicBezTo>
                    <a:pt x="9600" y="21279"/>
                    <a:pt x="13440" y="21279"/>
                    <a:pt x="16080" y="20957"/>
                  </a:cubicBezTo>
                  <a:cubicBezTo>
                    <a:pt x="18720" y="20634"/>
                    <a:pt x="20160" y="19989"/>
                    <a:pt x="21600" y="1934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6" name="Line"/>
            <p:cNvSpPr/>
            <p:nvPr/>
          </p:nvSpPr>
          <p:spPr>
            <a:xfrm>
              <a:off x="3059592" y="6728178"/>
              <a:ext cx="184151" cy="116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5" fill="norm" stroke="1" extrusionOk="0">
                  <a:moveTo>
                    <a:pt x="0" y="2829"/>
                  </a:moveTo>
                  <a:cubicBezTo>
                    <a:pt x="993" y="1672"/>
                    <a:pt x="1986" y="514"/>
                    <a:pt x="3103" y="129"/>
                  </a:cubicBezTo>
                  <a:cubicBezTo>
                    <a:pt x="4221" y="-257"/>
                    <a:pt x="5462" y="129"/>
                    <a:pt x="5959" y="2636"/>
                  </a:cubicBezTo>
                  <a:cubicBezTo>
                    <a:pt x="6455" y="5143"/>
                    <a:pt x="6207" y="9772"/>
                    <a:pt x="5214" y="13243"/>
                  </a:cubicBezTo>
                  <a:cubicBezTo>
                    <a:pt x="4221" y="16714"/>
                    <a:pt x="2483" y="19029"/>
                    <a:pt x="2359" y="20186"/>
                  </a:cubicBezTo>
                  <a:cubicBezTo>
                    <a:pt x="2234" y="21343"/>
                    <a:pt x="3724" y="21343"/>
                    <a:pt x="7200" y="21150"/>
                  </a:cubicBezTo>
                  <a:cubicBezTo>
                    <a:pt x="10676" y="20957"/>
                    <a:pt x="16138" y="20572"/>
                    <a:pt x="21600" y="2018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7" name="Line"/>
            <p:cNvSpPr/>
            <p:nvPr/>
          </p:nvSpPr>
          <p:spPr>
            <a:xfrm>
              <a:off x="3751742" y="7118350"/>
              <a:ext cx="488951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179" y="19200"/>
                    <a:pt x="6358" y="16800"/>
                    <a:pt x="9958" y="13200"/>
                  </a:cubicBezTo>
                  <a:cubicBezTo>
                    <a:pt x="13558" y="9600"/>
                    <a:pt x="17579" y="4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8" name="Line"/>
            <p:cNvSpPr/>
            <p:nvPr/>
          </p:nvSpPr>
          <p:spPr>
            <a:xfrm>
              <a:off x="4132742" y="7035800"/>
              <a:ext cx="98563" cy="203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16" h="21600" fill="norm" stroke="1" extrusionOk="0">
                  <a:moveTo>
                    <a:pt x="0" y="0"/>
                  </a:moveTo>
                  <a:cubicBezTo>
                    <a:pt x="6048" y="2475"/>
                    <a:pt x="12096" y="4950"/>
                    <a:pt x="15984" y="7312"/>
                  </a:cubicBezTo>
                  <a:cubicBezTo>
                    <a:pt x="19872" y="9675"/>
                    <a:pt x="21600" y="11925"/>
                    <a:pt x="18576" y="14287"/>
                  </a:cubicBezTo>
                  <a:cubicBezTo>
                    <a:pt x="15552" y="16650"/>
                    <a:pt x="7776" y="1912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9" name="Line"/>
            <p:cNvSpPr/>
            <p:nvPr/>
          </p:nvSpPr>
          <p:spPr>
            <a:xfrm>
              <a:off x="4735992" y="7076988"/>
              <a:ext cx="298451" cy="227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4" fill="norm" stroke="1" extrusionOk="0">
                  <a:moveTo>
                    <a:pt x="0" y="19329"/>
                  </a:moveTo>
                  <a:cubicBezTo>
                    <a:pt x="2145" y="14573"/>
                    <a:pt x="4289" y="9817"/>
                    <a:pt x="5591" y="6944"/>
                  </a:cubicBezTo>
                  <a:cubicBezTo>
                    <a:pt x="6894" y="4070"/>
                    <a:pt x="7353" y="3080"/>
                    <a:pt x="7736" y="2089"/>
                  </a:cubicBezTo>
                  <a:cubicBezTo>
                    <a:pt x="8119" y="1098"/>
                    <a:pt x="8426" y="107"/>
                    <a:pt x="8349" y="8"/>
                  </a:cubicBezTo>
                  <a:cubicBezTo>
                    <a:pt x="8272" y="-91"/>
                    <a:pt x="7813" y="702"/>
                    <a:pt x="7277" y="3476"/>
                  </a:cubicBezTo>
                  <a:cubicBezTo>
                    <a:pt x="6740" y="6250"/>
                    <a:pt x="6128" y="11006"/>
                    <a:pt x="5898" y="13880"/>
                  </a:cubicBezTo>
                  <a:cubicBezTo>
                    <a:pt x="5668" y="16753"/>
                    <a:pt x="5821" y="17744"/>
                    <a:pt x="6204" y="18636"/>
                  </a:cubicBezTo>
                  <a:cubicBezTo>
                    <a:pt x="6587" y="19527"/>
                    <a:pt x="7200" y="20320"/>
                    <a:pt x="7889" y="20815"/>
                  </a:cubicBezTo>
                  <a:cubicBezTo>
                    <a:pt x="8579" y="21311"/>
                    <a:pt x="9345" y="21509"/>
                    <a:pt x="10340" y="20815"/>
                  </a:cubicBezTo>
                  <a:cubicBezTo>
                    <a:pt x="11336" y="20122"/>
                    <a:pt x="12562" y="18537"/>
                    <a:pt x="14017" y="15663"/>
                  </a:cubicBezTo>
                  <a:cubicBezTo>
                    <a:pt x="15472" y="12790"/>
                    <a:pt x="17157" y="8628"/>
                    <a:pt x="18153" y="6052"/>
                  </a:cubicBezTo>
                  <a:cubicBezTo>
                    <a:pt x="19149" y="3476"/>
                    <a:pt x="19455" y="2485"/>
                    <a:pt x="19379" y="2782"/>
                  </a:cubicBezTo>
                  <a:cubicBezTo>
                    <a:pt x="19302" y="3080"/>
                    <a:pt x="18843" y="4665"/>
                    <a:pt x="18613" y="6647"/>
                  </a:cubicBezTo>
                  <a:cubicBezTo>
                    <a:pt x="18383" y="8628"/>
                    <a:pt x="18383" y="11006"/>
                    <a:pt x="18919" y="12889"/>
                  </a:cubicBezTo>
                  <a:cubicBezTo>
                    <a:pt x="19455" y="14771"/>
                    <a:pt x="20528" y="16159"/>
                    <a:pt x="21600" y="1754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0" name="Line"/>
            <p:cNvSpPr/>
            <p:nvPr/>
          </p:nvSpPr>
          <p:spPr>
            <a:xfrm>
              <a:off x="4831242" y="6848388"/>
              <a:ext cx="133351" cy="149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0" fill="norm" stroke="1" extrusionOk="0">
                  <a:moveTo>
                    <a:pt x="0" y="21460"/>
                  </a:moveTo>
                  <a:cubicBezTo>
                    <a:pt x="3771" y="15375"/>
                    <a:pt x="7543" y="9291"/>
                    <a:pt x="9943" y="5488"/>
                  </a:cubicBezTo>
                  <a:cubicBezTo>
                    <a:pt x="12343" y="1685"/>
                    <a:pt x="13371" y="164"/>
                    <a:pt x="14400" y="12"/>
                  </a:cubicBezTo>
                  <a:cubicBezTo>
                    <a:pt x="15429" y="-140"/>
                    <a:pt x="16457" y="1077"/>
                    <a:pt x="17657" y="4880"/>
                  </a:cubicBezTo>
                  <a:cubicBezTo>
                    <a:pt x="18857" y="8683"/>
                    <a:pt x="20229" y="15071"/>
                    <a:pt x="21600" y="2146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1" name="Line"/>
            <p:cNvSpPr/>
            <p:nvPr/>
          </p:nvSpPr>
          <p:spPr>
            <a:xfrm>
              <a:off x="5091592" y="6992292"/>
              <a:ext cx="107951" cy="94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6" fill="norm" stroke="1" extrusionOk="0">
                  <a:moveTo>
                    <a:pt x="0" y="4106"/>
                  </a:moveTo>
                  <a:cubicBezTo>
                    <a:pt x="1271" y="2186"/>
                    <a:pt x="2541" y="266"/>
                    <a:pt x="4024" y="26"/>
                  </a:cubicBezTo>
                  <a:cubicBezTo>
                    <a:pt x="5506" y="-214"/>
                    <a:pt x="7200" y="1226"/>
                    <a:pt x="8471" y="3146"/>
                  </a:cubicBezTo>
                  <a:cubicBezTo>
                    <a:pt x="9741" y="5066"/>
                    <a:pt x="10588" y="7466"/>
                    <a:pt x="10165" y="10586"/>
                  </a:cubicBezTo>
                  <a:cubicBezTo>
                    <a:pt x="9741" y="13706"/>
                    <a:pt x="8047" y="17546"/>
                    <a:pt x="8259" y="19466"/>
                  </a:cubicBezTo>
                  <a:cubicBezTo>
                    <a:pt x="8471" y="21386"/>
                    <a:pt x="10588" y="21386"/>
                    <a:pt x="13129" y="21386"/>
                  </a:cubicBezTo>
                  <a:cubicBezTo>
                    <a:pt x="15671" y="21386"/>
                    <a:pt x="18635" y="21386"/>
                    <a:pt x="21600" y="2138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2" name="Line"/>
            <p:cNvSpPr/>
            <p:nvPr/>
          </p:nvSpPr>
          <p:spPr>
            <a:xfrm>
              <a:off x="5447192" y="7200900"/>
              <a:ext cx="17780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314" y="14400"/>
                    <a:pt x="4629" y="7200"/>
                    <a:pt x="8229" y="3600"/>
                  </a:cubicBezTo>
                  <a:cubicBezTo>
                    <a:pt x="11829" y="0"/>
                    <a:pt x="16714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3" name="Line"/>
            <p:cNvSpPr/>
            <p:nvPr/>
          </p:nvSpPr>
          <p:spPr>
            <a:xfrm>
              <a:off x="5459892" y="7264400"/>
              <a:ext cx="15875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4" name="Line"/>
            <p:cNvSpPr/>
            <p:nvPr/>
          </p:nvSpPr>
          <p:spPr>
            <a:xfrm>
              <a:off x="5923442" y="7060069"/>
              <a:ext cx="190501" cy="193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0" fill="norm" stroke="1" extrusionOk="0">
                  <a:moveTo>
                    <a:pt x="0" y="7092"/>
                  </a:moveTo>
                  <a:cubicBezTo>
                    <a:pt x="0" y="5931"/>
                    <a:pt x="0" y="4769"/>
                    <a:pt x="240" y="3608"/>
                  </a:cubicBezTo>
                  <a:cubicBezTo>
                    <a:pt x="480" y="2447"/>
                    <a:pt x="960" y="1286"/>
                    <a:pt x="2640" y="1286"/>
                  </a:cubicBezTo>
                  <a:cubicBezTo>
                    <a:pt x="4320" y="1286"/>
                    <a:pt x="7200" y="2447"/>
                    <a:pt x="9120" y="4421"/>
                  </a:cubicBezTo>
                  <a:cubicBezTo>
                    <a:pt x="11040" y="6395"/>
                    <a:pt x="12000" y="9182"/>
                    <a:pt x="10920" y="12086"/>
                  </a:cubicBezTo>
                  <a:cubicBezTo>
                    <a:pt x="9840" y="14989"/>
                    <a:pt x="6720" y="18008"/>
                    <a:pt x="4560" y="19634"/>
                  </a:cubicBezTo>
                  <a:cubicBezTo>
                    <a:pt x="2400" y="21260"/>
                    <a:pt x="1200" y="21492"/>
                    <a:pt x="600" y="20911"/>
                  </a:cubicBezTo>
                  <a:cubicBezTo>
                    <a:pt x="0" y="20331"/>
                    <a:pt x="0" y="18937"/>
                    <a:pt x="2160" y="16150"/>
                  </a:cubicBezTo>
                  <a:cubicBezTo>
                    <a:pt x="4320" y="13363"/>
                    <a:pt x="8640" y="9182"/>
                    <a:pt x="11280" y="6744"/>
                  </a:cubicBezTo>
                  <a:cubicBezTo>
                    <a:pt x="13920" y="4305"/>
                    <a:pt x="14880" y="3608"/>
                    <a:pt x="16320" y="2563"/>
                  </a:cubicBezTo>
                  <a:cubicBezTo>
                    <a:pt x="17760" y="1518"/>
                    <a:pt x="19680" y="124"/>
                    <a:pt x="20160" y="8"/>
                  </a:cubicBezTo>
                  <a:cubicBezTo>
                    <a:pt x="20640" y="-108"/>
                    <a:pt x="19680" y="1053"/>
                    <a:pt x="18720" y="3376"/>
                  </a:cubicBezTo>
                  <a:cubicBezTo>
                    <a:pt x="17760" y="5698"/>
                    <a:pt x="16800" y="9182"/>
                    <a:pt x="17280" y="12086"/>
                  </a:cubicBezTo>
                  <a:cubicBezTo>
                    <a:pt x="17760" y="14989"/>
                    <a:pt x="19680" y="17311"/>
                    <a:pt x="21600" y="1963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5" name="Line"/>
            <p:cNvSpPr/>
            <p:nvPr/>
          </p:nvSpPr>
          <p:spPr>
            <a:xfrm>
              <a:off x="6183792" y="7239000"/>
              <a:ext cx="6351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6" name="Line"/>
            <p:cNvSpPr/>
            <p:nvPr/>
          </p:nvSpPr>
          <p:spPr>
            <a:xfrm>
              <a:off x="6272692" y="7169150"/>
              <a:ext cx="13335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7" name="Line"/>
            <p:cNvSpPr/>
            <p:nvPr/>
          </p:nvSpPr>
          <p:spPr>
            <a:xfrm>
              <a:off x="6343484" y="7099300"/>
              <a:ext cx="18109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2" h="21600" fill="norm" stroke="1" extrusionOk="0">
                  <a:moveTo>
                    <a:pt x="20532" y="0"/>
                  </a:moveTo>
                  <a:cubicBezTo>
                    <a:pt x="10932" y="2492"/>
                    <a:pt x="1332" y="4985"/>
                    <a:pt x="132" y="8585"/>
                  </a:cubicBezTo>
                  <a:cubicBezTo>
                    <a:pt x="-1068" y="12185"/>
                    <a:pt x="6132" y="16892"/>
                    <a:pt x="13332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8" name="Line"/>
            <p:cNvSpPr/>
            <p:nvPr/>
          </p:nvSpPr>
          <p:spPr>
            <a:xfrm>
              <a:off x="6571142" y="7226300"/>
              <a:ext cx="1143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9" name="Line"/>
            <p:cNvSpPr/>
            <p:nvPr/>
          </p:nvSpPr>
          <p:spPr>
            <a:xfrm>
              <a:off x="6742592" y="7232650"/>
              <a:ext cx="1016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0" name="Line"/>
            <p:cNvSpPr/>
            <p:nvPr/>
          </p:nvSpPr>
          <p:spPr>
            <a:xfrm>
              <a:off x="7098192" y="7219950"/>
              <a:ext cx="152401" cy="1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1" name="Line"/>
            <p:cNvSpPr/>
            <p:nvPr/>
          </p:nvSpPr>
          <p:spPr>
            <a:xfrm>
              <a:off x="7160469" y="7099300"/>
              <a:ext cx="13924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600" fill="norm" stroke="1" extrusionOk="0">
                  <a:moveTo>
                    <a:pt x="11040" y="0"/>
                  </a:moveTo>
                  <a:cubicBezTo>
                    <a:pt x="4868" y="5262"/>
                    <a:pt x="-1303" y="10523"/>
                    <a:pt x="240" y="14123"/>
                  </a:cubicBezTo>
                  <a:cubicBezTo>
                    <a:pt x="1783" y="17723"/>
                    <a:pt x="11040" y="19662"/>
                    <a:pt x="20297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2" name="Line"/>
            <p:cNvSpPr/>
            <p:nvPr/>
          </p:nvSpPr>
          <p:spPr>
            <a:xfrm>
              <a:off x="7289055" y="7081900"/>
              <a:ext cx="164738" cy="188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0" h="21134" fill="norm" stroke="1" extrusionOk="0">
                  <a:moveTo>
                    <a:pt x="774" y="3375"/>
                  </a:moveTo>
                  <a:cubicBezTo>
                    <a:pt x="227" y="2189"/>
                    <a:pt x="-320" y="1002"/>
                    <a:pt x="227" y="408"/>
                  </a:cubicBezTo>
                  <a:cubicBezTo>
                    <a:pt x="774" y="-185"/>
                    <a:pt x="2414" y="-185"/>
                    <a:pt x="4465" y="764"/>
                  </a:cubicBezTo>
                  <a:cubicBezTo>
                    <a:pt x="6515" y="1714"/>
                    <a:pt x="8976" y="3613"/>
                    <a:pt x="9796" y="6699"/>
                  </a:cubicBezTo>
                  <a:cubicBezTo>
                    <a:pt x="10617" y="9784"/>
                    <a:pt x="9796" y="14057"/>
                    <a:pt x="8839" y="16549"/>
                  </a:cubicBezTo>
                  <a:cubicBezTo>
                    <a:pt x="7883" y="19041"/>
                    <a:pt x="6789" y="19753"/>
                    <a:pt x="5148" y="20347"/>
                  </a:cubicBezTo>
                  <a:cubicBezTo>
                    <a:pt x="3508" y="20940"/>
                    <a:pt x="1321" y="21415"/>
                    <a:pt x="500" y="20940"/>
                  </a:cubicBezTo>
                  <a:cubicBezTo>
                    <a:pt x="-320" y="20466"/>
                    <a:pt x="227" y="19041"/>
                    <a:pt x="2824" y="16430"/>
                  </a:cubicBezTo>
                  <a:cubicBezTo>
                    <a:pt x="5422" y="13819"/>
                    <a:pt x="10070" y="10022"/>
                    <a:pt x="12941" y="7767"/>
                  </a:cubicBezTo>
                  <a:cubicBezTo>
                    <a:pt x="15812" y="5512"/>
                    <a:pt x="16905" y="4800"/>
                    <a:pt x="18136" y="4206"/>
                  </a:cubicBezTo>
                  <a:cubicBezTo>
                    <a:pt x="19366" y="3613"/>
                    <a:pt x="20733" y="3138"/>
                    <a:pt x="21007" y="3375"/>
                  </a:cubicBezTo>
                  <a:cubicBezTo>
                    <a:pt x="21280" y="3613"/>
                    <a:pt x="20460" y="4562"/>
                    <a:pt x="19229" y="5630"/>
                  </a:cubicBezTo>
                  <a:cubicBezTo>
                    <a:pt x="17999" y="6699"/>
                    <a:pt x="16358" y="7885"/>
                    <a:pt x="16632" y="10259"/>
                  </a:cubicBezTo>
                  <a:cubicBezTo>
                    <a:pt x="16905" y="12633"/>
                    <a:pt x="19093" y="16193"/>
                    <a:pt x="21280" y="1975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3" name="Line"/>
            <p:cNvSpPr/>
            <p:nvPr/>
          </p:nvSpPr>
          <p:spPr>
            <a:xfrm>
              <a:off x="7479109" y="7258050"/>
              <a:ext cx="101684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600" fill="norm" stroke="1" extrusionOk="0">
                  <a:moveTo>
                    <a:pt x="1340" y="0"/>
                  </a:moveTo>
                  <a:cubicBezTo>
                    <a:pt x="1340" y="2400"/>
                    <a:pt x="1340" y="4800"/>
                    <a:pt x="899" y="7200"/>
                  </a:cubicBezTo>
                  <a:cubicBezTo>
                    <a:pt x="459" y="9600"/>
                    <a:pt x="-423" y="12000"/>
                    <a:pt x="238" y="12000"/>
                  </a:cubicBezTo>
                  <a:cubicBezTo>
                    <a:pt x="899" y="12000"/>
                    <a:pt x="3104" y="9600"/>
                    <a:pt x="5087" y="7680"/>
                  </a:cubicBezTo>
                  <a:cubicBezTo>
                    <a:pt x="7071" y="5760"/>
                    <a:pt x="8834" y="4320"/>
                    <a:pt x="11038" y="2880"/>
                  </a:cubicBezTo>
                  <a:cubicBezTo>
                    <a:pt x="13242" y="1440"/>
                    <a:pt x="15887" y="0"/>
                    <a:pt x="17871" y="240"/>
                  </a:cubicBezTo>
                  <a:cubicBezTo>
                    <a:pt x="19855" y="480"/>
                    <a:pt x="21177" y="2400"/>
                    <a:pt x="21177" y="6240"/>
                  </a:cubicBezTo>
                  <a:cubicBezTo>
                    <a:pt x="21177" y="10080"/>
                    <a:pt x="19855" y="15840"/>
                    <a:pt x="18532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4" name="Line"/>
            <p:cNvSpPr/>
            <p:nvPr/>
          </p:nvSpPr>
          <p:spPr>
            <a:xfrm>
              <a:off x="7479192" y="6973308"/>
              <a:ext cx="120651" cy="132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7" fill="norm" stroke="1" extrusionOk="0">
                  <a:moveTo>
                    <a:pt x="0" y="2923"/>
                  </a:moveTo>
                  <a:cubicBezTo>
                    <a:pt x="1516" y="1894"/>
                    <a:pt x="3032" y="866"/>
                    <a:pt x="4737" y="351"/>
                  </a:cubicBezTo>
                  <a:cubicBezTo>
                    <a:pt x="6442" y="-163"/>
                    <a:pt x="8337" y="-163"/>
                    <a:pt x="9663" y="694"/>
                  </a:cubicBezTo>
                  <a:cubicBezTo>
                    <a:pt x="10989" y="1551"/>
                    <a:pt x="11747" y="3266"/>
                    <a:pt x="10989" y="5666"/>
                  </a:cubicBezTo>
                  <a:cubicBezTo>
                    <a:pt x="10232" y="8066"/>
                    <a:pt x="7958" y="11151"/>
                    <a:pt x="6063" y="13208"/>
                  </a:cubicBezTo>
                  <a:cubicBezTo>
                    <a:pt x="4168" y="15266"/>
                    <a:pt x="2653" y="16294"/>
                    <a:pt x="2842" y="16808"/>
                  </a:cubicBezTo>
                  <a:cubicBezTo>
                    <a:pt x="3032" y="17323"/>
                    <a:pt x="4926" y="17323"/>
                    <a:pt x="8337" y="18008"/>
                  </a:cubicBezTo>
                  <a:cubicBezTo>
                    <a:pt x="11747" y="18694"/>
                    <a:pt x="16674" y="20066"/>
                    <a:pt x="21600" y="2143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5" name="Line"/>
            <p:cNvSpPr/>
            <p:nvPr/>
          </p:nvSpPr>
          <p:spPr>
            <a:xfrm>
              <a:off x="6113942" y="6903244"/>
              <a:ext cx="177801" cy="126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fill="norm" stroke="1" extrusionOk="0">
                  <a:moveTo>
                    <a:pt x="0" y="2025"/>
                  </a:moveTo>
                  <a:cubicBezTo>
                    <a:pt x="1286" y="1305"/>
                    <a:pt x="2571" y="585"/>
                    <a:pt x="3857" y="225"/>
                  </a:cubicBezTo>
                  <a:cubicBezTo>
                    <a:pt x="5143" y="-135"/>
                    <a:pt x="6429" y="-135"/>
                    <a:pt x="7329" y="765"/>
                  </a:cubicBezTo>
                  <a:cubicBezTo>
                    <a:pt x="8229" y="1665"/>
                    <a:pt x="8743" y="3465"/>
                    <a:pt x="8871" y="5265"/>
                  </a:cubicBezTo>
                  <a:cubicBezTo>
                    <a:pt x="9000" y="7065"/>
                    <a:pt x="8743" y="8865"/>
                    <a:pt x="7586" y="11025"/>
                  </a:cubicBezTo>
                  <a:cubicBezTo>
                    <a:pt x="6429" y="13185"/>
                    <a:pt x="4371" y="15705"/>
                    <a:pt x="4114" y="16965"/>
                  </a:cubicBezTo>
                  <a:cubicBezTo>
                    <a:pt x="3857" y="18225"/>
                    <a:pt x="5400" y="18225"/>
                    <a:pt x="8614" y="18765"/>
                  </a:cubicBezTo>
                  <a:cubicBezTo>
                    <a:pt x="11829" y="19305"/>
                    <a:pt x="16714" y="20385"/>
                    <a:pt x="21600" y="2146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6" name="Line"/>
            <p:cNvSpPr/>
            <p:nvPr/>
          </p:nvSpPr>
          <p:spPr>
            <a:xfrm>
              <a:off x="5936142" y="7366000"/>
              <a:ext cx="1644651" cy="50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5" fill="norm" stroke="1" extrusionOk="0">
                  <a:moveTo>
                    <a:pt x="0" y="0"/>
                  </a:moveTo>
                  <a:cubicBezTo>
                    <a:pt x="917" y="900"/>
                    <a:pt x="1835" y="1800"/>
                    <a:pt x="2849" y="3600"/>
                  </a:cubicBezTo>
                  <a:cubicBezTo>
                    <a:pt x="3864" y="5400"/>
                    <a:pt x="4976" y="8100"/>
                    <a:pt x="6144" y="10350"/>
                  </a:cubicBezTo>
                  <a:cubicBezTo>
                    <a:pt x="7311" y="12600"/>
                    <a:pt x="8534" y="14400"/>
                    <a:pt x="9744" y="16200"/>
                  </a:cubicBezTo>
                  <a:cubicBezTo>
                    <a:pt x="10953" y="18000"/>
                    <a:pt x="12148" y="19800"/>
                    <a:pt x="13260" y="20700"/>
                  </a:cubicBezTo>
                  <a:cubicBezTo>
                    <a:pt x="14372" y="21600"/>
                    <a:pt x="15401" y="21600"/>
                    <a:pt x="16541" y="20700"/>
                  </a:cubicBezTo>
                  <a:cubicBezTo>
                    <a:pt x="17680" y="19800"/>
                    <a:pt x="18931" y="18000"/>
                    <a:pt x="19793" y="16650"/>
                  </a:cubicBezTo>
                  <a:cubicBezTo>
                    <a:pt x="20655" y="15300"/>
                    <a:pt x="21127" y="14400"/>
                    <a:pt x="21600" y="135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" name="Line"/>
            <p:cNvSpPr/>
            <p:nvPr/>
          </p:nvSpPr>
          <p:spPr>
            <a:xfrm>
              <a:off x="6818792" y="7518135"/>
              <a:ext cx="196851" cy="133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77" fill="norm" stroke="1" extrusionOk="0">
                  <a:moveTo>
                    <a:pt x="0" y="4029"/>
                  </a:moveTo>
                  <a:cubicBezTo>
                    <a:pt x="232" y="5691"/>
                    <a:pt x="465" y="7352"/>
                    <a:pt x="465" y="9679"/>
                  </a:cubicBezTo>
                  <a:cubicBezTo>
                    <a:pt x="465" y="12005"/>
                    <a:pt x="232" y="14995"/>
                    <a:pt x="232" y="15660"/>
                  </a:cubicBezTo>
                  <a:cubicBezTo>
                    <a:pt x="232" y="16325"/>
                    <a:pt x="465" y="14663"/>
                    <a:pt x="2439" y="11672"/>
                  </a:cubicBezTo>
                  <a:cubicBezTo>
                    <a:pt x="4413" y="8682"/>
                    <a:pt x="8129" y="4362"/>
                    <a:pt x="10568" y="2035"/>
                  </a:cubicBezTo>
                  <a:cubicBezTo>
                    <a:pt x="13006" y="-291"/>
                    <a:pt x="14168" y="-623"/>
                    <a:pt x="15445" y="1039"/>
                  </a:cubicBezTo>
                  <a:cubicBezTo>
                    <a:pt x="16723" y="2700"/>
                    <a:pt x="18116" y="6355"/>
                    <a:pt x="19161" y="10011"/>
                  </a:cubicBezTo>
                  <a:cubicBezTo>
                    <a:pt x="20206" y="13666"/>
                    <a:pt x="20903" y="17322"/>
                    <a:pt x="21600" y="2097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" name="Line"/>
            <p:cNvSpPr/>
            <p:nvPr/>
          </p:nvSpPr>
          <p:spPr>
            <a:xfrm>
              <a:off x="271942" y="7331021"/>
              <a:ext cx="31751" cy="34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7" fill="norm" stroke="1" extrusionOk="0">
                  <a:moveTo>
                    <a:pt x="0" y="20997"/>
                  </a:moveTo>
                  <a:cubicBezTo>
                    <a:pt x="2880" y="10832"/>
                    <a:pt x="5760" y="668"/>
                    <a:pt x="9360" y="32"/>
                  </a:cubicBezTo>
                  <a:cubicBezTo>
                    <a:pt x="12960" y="-603"/>
                    <a:pt x="17280" y="8291"/>
                    <a:pt x="21600" y="1718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9" name="Line"/>
            <p:cNvSpPr/>
            <p:nvPr/>
          </p:nvSpPr>
          <p:spPr>
            <a:xfrm>
              <a:off x="316392" y="7569200"/>
              <a:ext cx="12701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0" name="Line"/>
            <p:cNvSpPr/>
            <p:nvPr/>
          </p:nvSpPr>
          <p:spPr>
            <a:xfrm>
              <a:off x="69967" y="7879820"/>
              <a:ext cx="198673" cy="411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8" h="21320" fill="norm" stroke="1" extrusionOk="0">
                  <a:moveTo>
                    <a:pt x="17065" y="3974"/>
                  </a:moveTo>
                  <a:cubicBezTo>
                    <a:pt x="17065" y="3426"/>
                    <a:pt x="17065" y="2878"/>
                    <a:pt x="17065" y="2220"/>
                  </a:cubicBezTo>
                  <a:cubicBezTo>
                    <a:pt x="17065" y="1562"/>
                    <a:pt x="17065" y="795"/>
                    <a:pt x="15852" y="356"/>
                  </a:cubicBezTo>
                  <a:cubicBezTo>
                    <a:pt x="14640" y="-82"/>
                    <a:pt x="12216" y="-192"/>
                    <a:pt x="9240" y="466"/>
                  </a:cubicBezTo>
                  <a:cubicBezTo>
                    <a:pt x="6265" y="1124"/>
                    <a:pt x="2738" y="2549"/>
                    <a:pt x="1085" y="3920"/>
                  </a:cubicBezTo>
                  <a:cubicBezTo>
                    <a:pt x="-568" y="5290"/>
                    <a:pt x="-348" y="6606"/>
                    <a:pt x="1856" y="7922"/>
                  </a:cubicBezTo>
                  <a:cubicBezTo>
                    <a:pt x="4061" y="9237"/>
                    <a:pt x="8248" y="10553"/>
                    <a:pt x="11775" y="12033"/>
                  </a:cubicBezTo>
                  <a:cubicBezTo>
                    <a:pt x="15301" y="13514"/>
                    <a:pt x="18167" y="15158"/>
                    <a:pt x="19599" y="16529"/>
                  </a:cubicBezTo>
                  <a:cubicBezTo>
                    <a:pt x="21032" y="17899"/>
                    <a:pt x="21032" y="18996"/>
                    <a:pt x="19710" y="19818"/>
                  </a:cubicBezTo>
                  <a:cubicBezTo>
                    <a:pt x="18387" y="20640"/>
                    <a:pt x="15742" y="21189"/>
                    <a:pt x="13538" y="21298"/>
                  </a:cubicBezTo>
                  <a:cubicBezTo>
                    <a:pt x="11334" y="21408"/>
                    <a:pt x="9571" y="21079"/>
                    <a:pt x="7808" y="2075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1" name="Line"/>
            <p:cNvSpPr/>
            <p:nvPr/>
          </p:nvSpPr>
          <p:spPr>
            <a:xfrm>
              <a:off x="360842" y="8249972"/>
              <a:ext cx="76201" cy="112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70" fill="norm" stroke="1" extrusionOk="0">
                  <a:moveTo>
                    <a:pt x="0" y="9180"/>
                  </a:moveTo>
                  <a:cubicBezTo>
                    <a:pt x="1800" y="10751"/>
                    <a:pt x="3600" y="12322"/>
                    <a:pt x="4200" y="14679"/>
                  </a:cubicBezTo>
                  <a:cubicBezTo>
                    <a:pt x="4800" y="17035"/>
                    <a:pt x="4200" y="20177"/>
                    <a:pt x="3900" y="20766"/>
                  </a:cubicBezTo>
                  <a:cubicBezTo>
                    <a:pt x="3600" y="21355"/>
                    <a:pt x="3600" y="19391"/>
                    <a:pt x="3900" y="16446"/>
                  </a:cubicBezTo>
                  <a:cubicBezTo>
                    <a:pt x="4200" y="13500"/>
                    <a:pt x="4800" y="9573"/>
                    <a:pt x="5400" y="6628"/>
                  </a:cubicBezTo>
                  <a:cubicBezTo>
                    <a:pt x="6000" y="3682"/>
                    <a:pt x="6600" y="1719"/>
                    <a:pt x="8400" y="737"/>
                  </a:cubicBezTo>
                  <a:cubicBezTo>
                    <a:pt x="10200" y="-245"/>
                    <a:pt x="13200" y="-245"/>
                    <a:pt x="15300" y="737"/>
                  </a:cubicBezTo>
                  <a:cubicBezTo>
                    <a:pt x="17400" y="1719"/>
                    <a:pt x="18600" y="3682"/>
                    <a:pt x="19200" y="5646"/>
                  </a:cubicBezTo>
                  <a:cubicBezTo>
                    <a:pt x="19800" y="7610"/>
                    <a:pt x="19800" y="9573"/>
                    <a:pt x="20100" y="8788"/>
                  </a:cubicBezTo>
                  <a:cubicBezTo>
                    <a:pt x="20400" y="8002"/>
                    <a:pt x="21000" y="4468"/>
                    <a:pt x="21600" y="93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" name="Line"/>
            <p:cNvSpPr/>
            <p:nvPr/>
          </p:nvSpPr>
          <p:spPr>
            <a:xfrm>
              <a:off x="341792" y="8102578"/>
              <a:ext cx="349251" cy="263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9" fill="norm" stroke="1" extrusionOk="0">
                  <a:moveTo>
                    <a:pt x="0" y="8230"/>
                  </a:moveTo>
                  <a:cubicBezTo>
                    <a:pt x="0" y="7373"/>
                    <a:pt x="0" y="6516"/>
                    <a:pt x="196" y="5573"/>
                  </a:cubicBezTo>
                  <a:cubicBezTo>
                    <a:pt x="393" y="4630"/>
                    <a:pt x="785" y="3601"/>
                    <a:pt x="1113" y="3516"/>
                  </a:cubicBezTo>
                  <a:cubicBezTo>
                    <a:pt x="1440" y="3430"/>
                    <a:pt x="1702" y="4287"/>
                    <a:pt x="1833" y="6601"/>
                  </a:cubicBezTo>
                  <a:cubicBezTo>
                    <a:pt x="1964" y="8916"/>
                    <a:pt x="1964" y="12687"/>
                    <a:pt x="1898" y="15001"/>
                  </a:cubicBezTo>
                  <a:cubicBezTo>
                    <a:pt x="1833" y="17316"/>
                    <a:pt x="1702" y="18173"/>
                    <a:pt x="1505" y="19201"/>
                  </a:cubicBezTo>
                  <a:cubicBezTo>
                    <a:pt x="1309" y="20230"/>
                    <a:pt x="1047" y="21430"/>
                    <a:pt x="916" y="21344"/>
                  </a:cubicBezTo>
                  <a:cubicBezTo>
                    <a:pt x="785" y="21259"/>
                    <a:pt x="785" y="19887"/>
                    <a:pt x="785" y="17401"/>
                  </a:cubicBezTo>
                  <a:cubicBezTo>
                    <a:pt x="785" y="14916"/>
                    <a:pt x="785" y="11316"/>
                    <a:pt x="1113" y="8659"/>
                  </a:cubicBezTo>
                  <a:cubicBezTo>
                    <a:pt x="1440" y="6001"/>
                    <a:pt x="2095" y="4287"/>
                    <a:pt x="3207" y="3430"/>
                  </a:cubicBezTo>
                  <a:cubicBezTo>
                    <a:pt x="4320" y="2573"/>
                    <a:pt x="5891" y="2573"/>
                    <a:pt x="7004" y="3773"/>
                  </a:cubicBezTo>
                  <a:cubicBezTo>
                    <a:pt x="8116" y="4973"/>
                    <a:pt x="8771" y="7373"/>
                    <a:pt x="9098" y="9430"/>
                  </a:cubicBezTo>
                  <a:cubicBezTo>
                    <a:pt x="9425" y="11487"/>
                    <a:pt x="9425" y="13201"/>
                    <a:pt x="9229" y="14659"/>
                  </a:cubicBezTo>
                  <a:cubicBezTo>
                    <a:pt x="9033" y="16116"/>
                    <a:pt x="8640" y="17316"/>
                    <a:pt x="8509" y="17230"/>
                  </a:cubicBezTo>
                  <a:cubicBezTo>
                    <a:pt x="8378" y="17144"/>
                    <a:pt x="8509" y="15773"/>
                    <a:pt x="9425" y="13116"/>
                  </a:cubicBezTo>
                  <a:cubicBezTo>
                    <a:pt x="10342" y="10459"/>
                    <a:pt x="12044" y="6516"/>
                    <a:pt x="13091" y="4201"/>
                  </a:cubicBezTo>
                  <a:cubicBezTo>
                    <a:pt x="14138" y="1887"/>
                    <a:pt x="14531" y="1201"/>
                    <a:pt x="15120" y="687"/>
                  </a:cubicBezTo>
                  <a:cubicBezTo>
                    <a:pt x="15709" y="173"/>
                    <a:pt x="16495" y="-170"/>
                    <a:pt x="17149" y="87"/>
                  </a:cubicBezTo>
                  <a:cubicBezTo>
                    <a:pt x="17804" y="344"/>
                    <a:pt x="18327" y="1201"/>
                    <a:pt x="18851" y="3430"/>
                  </a:cubicBezTo>
                  <a:cubicBezTo>
                    <a:pt x="19375" y="5659"/>
                    <a:pt x="19898" y="9259"/>
                    <a:pt x="20356" y="11830"/>
                  </a:cubicBezTo>
                  <a:cubicBezTo>
                    <a:pt x="20815" y="14401"/>
                    <a:pt x="21207" y="15944"/>
                    <a:pt x="21600" y="1748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" name="Line"/>
            <p:cNvSpPr/>
            <p:nvPr/>
          </p:nvSpPr>
          <p:spPr>
            <a:xfrm>
              <a:off x="1072042" y="8026400"/>
              <a:ext cx="412751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434" y="20800"/>
                    <a:pt x="6868" y="20000"/>
                    <a:pt x="10468" y="16400"/>
                  </a:cubicBezTo>
                  <a:cubicBezTo>
                    <a:pt x="14068" y="12800"/>
                    <a:pt x="17834" y="6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" name="Line"/>
            <p:cNvSpPr/>
            <p:nvPr/>
          </p:nvSpPr>
          <p:spPr>
            <a:xfrm>
              <a:off x="1362025" y="7984843"/>
              <a:ext cx="113210" cy="187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511" fill="norm" stroke="1" extrusionOk="0">
                  <a:moveTo>
                    <a:pt x="3927" y="396"/>
                  </a:moveTo>
                  <a:cubicBezTo>
                    <a:pt x="1964" y="154"/>
                    <a:pt x="0" y="-89"/>
                    <a:pt x="0" y="32"/>
                  </a:cubicBezTo>
                  <a:cubicBezTo>
                    <a:pt x="0" y="154"/>
                    <a:pt x="1964" y="639"/>
                    <a:pt x="5891" y="1974"/>
                  </a:cubicBezTo>
                  <a:cubicBezTo>
                    <a:pt x="9818" y="3309"/>
                    <a:pt x="15709" y="5493"/>
                    <a:pt x="18655" y="7799"/>
                  </a:cubicBezTo>
                  <a:cubicBezTo>
                    <a:pt x="21600" y="10104"/>
                    <a:pt x="21600" y="12531"/>
                    <a:pt x="19636" y="14837"/>
                  </a:cubicBezTo>
                  <a:cubicBezTo>
                    <a:pt x="17673" y="17142"/>
                    <a:pt x="13745" y="19327"/>
                    <a:pt x="9818" y="2151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5" name="Line"/>
            <p:cNvSpPr/>
            <p:nvPr/>
          </p:nvSpPr>
          <p:spPr>
            <a:xfrm>
              <a:off x="1692225" y="7774137"/>
              <a:ext cx="154518" cy="466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4" fill="norm" stroke="1" extrusionOk="0">
                  <a:moveTo>
                    <a:pt x="20712" y="1379"/>
                  </a:moveTo>
                  <a:cubicBezTo>
                    <a:pt x="18049" y="893"/>
                    <a:pt x="15386" y="406"/>
                    <a:pt x="13315" y="163"/>
                  </a:cubicBezTo>
                  <a:cubicBezTo>
                    <a:pt x="11244" y="-80"/>
                    <a:pt x="9764" y="-80"/>
                    <a:pt x="8137" y="358"/>
                  </a:cubicBezTo>
                  <a:cubicBezTo>
                    <a:pt x="6510" y="796"/>
                    <a:pt x="4734" y="1671"/>
                    <a:pt x="4734" y="2644"/>
                  </a:cubicBezTo>
                  <a:cubicBezTo>
                    <a:pt x="4734" y="3617"/>
                    <a:pt x="6510" y="4688"/>
                    <a:pt x="8729" y="5952"/>
                  </a:cubicBezTo>
                  <a:cubicBezTo>
                    <a:pt x="10948" y="7217"/>
                    <a:pt x="13611" y="8677"/>
                    <a:pt x="14942" y="9650"/>
                  </a:cubicBezTo>
                  <a:cubicBezTo>
                    <a:pt x="16274" y="10623"/>
                    <a:pt x="16274" y="11109"/>
                    <a:pt x="15682" y="11498"/>
                  </a:cubicBezTo>
                  <a:cubicBezTo>
                    <a:pt x="15090" y="11888"/>
                    <a:pt x="13907" y="12179"/>
                    <a:pt x="12427" y="12423"/>
                  </a:cubicBezTo>
                  <a:cubicBezTo>
                    <a:pt x="10948" y="12666"/>
                    <a:pt x="9173" y="12861"/>
                    <a:pt x="7545" y="12958"/>
                  </a:cubicBezTo>
                  <a:cubicBezTo>
                    <a:pt x="5918" y="13055"/>
                    <a:pt x="4438" y="13055"/>
                    <a:pt x="2959" y="12958"/>
                  </a:cubicBezTo>
                  <a:cubicBezTo>
                    <a:pt x="1479" y="12861"/>
                    <a:pt x="0" y="12666"/>
                    <a:pt x="0" y="12471"/>
                  </a:cubicBezTo>
                  <a:cubicBezTo>
                    <a:pt x="0" y="12277"/>
                    <a:pt x="1479" y="12082"/>
                    <a:pt x="2959" y="12131"/>
                  </a:cubicBezTo>
                  <a:cubicBezTo>
                    <a:pt x="4438" y="12179"/>
                    <a:pt x="5918" y="12471"/>
                    <a:pt x="6953" y="12909"/>
                  </a:cubicBezTo>
                  <a:cubicBezTo>
                    <a:pt x="7989" y="13347"/>
                    <a:pt x="8581" y="13931"/>
                    <a:pt x="8285" y="14855"/>
                  </a:cubicBezTo>
                  <a:cubicBezTo>
                    <a:pt x="7989" y="15779"/>
                    <a:pt x="6805" y="17044"/>
                    <a:pt x="5918" y="17920"/>
                  </a:cubicBezTo>
                  <a:cubicBezTo>
                    <a:pt x="5030" y="18796"/>
                    <a:pt x="4438" y="19282"/>
                    <a:pt x="3995" y="19817"/>
                  </a:cubicBezTo>
                  <a:cubicBezTo>
                    <a:pt x="3551" y="20352"/>
                    <a:pt x="3255" y="20936"/>
                    <a:pt x="3847" y="21228"/>
                  </a:cubicBezTo>
                  <a:cubicBezTo>
                    <a:pt x="4438" y="21520"/>
                    <a:pt x="5918" y="21520"/>
                    <a:pt x="9025" y="21277"/>
                  </a:cubicBezTo>
                  <a:cubicBezTo>
                    <a:pt x="12132" y="21034"/>
                    <a:pt x="16866" y="20547"/>
                    <a:pt x="21600" y="2006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6" name="Line"/>
            <p:cNvSpPr/>
            <p:nvPr/>
          </p:nvSpPr>
          <p:spPr>
            <a:xfrm>
              <a:off x="1902155" y="7919392"/>
              <a:ext cx="243038" cy="228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0" h="21218" fill="norm" stroke="1" extrusionOk="0">
                  <a:moveTo>
                    <a:pt x="1828" y="1091"/>
                  </a:moveTo>
                  <a:cubicBezTo>
                    <a:pt x="2573" y="502"/>
                    <a:pt x="3318" y="-87"/>
                    <a:pt x="4249" y="11"/>
                  </a:cubicBezTo>
                  <a:cubicBezTo>
                    <a:pt x="5180" y="109"/>
                    <a:pt x="6297" y="895"/>
                    <a:pt x="7228" y="3546"/>
                  </a:cubicBezTo>
                  <a:cubicBezTo>
                    <a:pt x="8159" y="6197"/>
                    <a:pt x="8904" y="10713"/>
                    <a:pt x="8066" y="14051"/>
                  </a:cubicBezTo>
                  <a:cubicBezTo>
                    <a:pt x="7228" y="17389"/>
                    <a:pt x="4808" y="19549"/>
                    <a:pt x="3132" y="20531"/>
                  </a:cubicBezTo>
                  <a:cubicBezTo>
                    <a:pt x="1456" y="21513"/>
                    <a:pt x="525" y="21317"/>
                    <a:pt x="152" y="20728"/>
                  </a:cubicBezTo>
                  <a:cubicBezTo>
                    <a:pt x="-220" y="20138"/>
                    <a:pt x="-34" y="19157"/>
                    <a:pt x="2108" y="16800"/>
                  </a:cubicBezTo>
                  <a:cubicBezTo>
                    <a:pt x="4249" y="14444"/>
                    <a:pt x="8346" y="10713"/>
                    <a:pt x="11232" y="8160"/>
                  </a:cubicBezTo>
                  <a:cubicBezTo>
                    <a:pt x="14118" y="5608"/>
                    <a:pt x="15794" y="4233"/>
                    <a:pt x="17190" y="2957"/>
                  </a:cubicBezTo>
                  <a:cubicBezTo>
                    <a:pt x="18587" y="1680"/>
                    <a:pt x="19704" y="502"/>
                    <a:pt x="19704" y="208"/>
                  </a:cubicBezTo>
                  <a:cubicBezTo>
                    <a:pt x="19704" y="-87"/>
                    <a:pt x="18587" y="502"/>
                    <a:pt x="17377" y="2171"/>
                  </a:cubicBezTo>
                  <a:cubicBezTo>
                    <a:pt x="16166" y="3840"/>
                    <a:pt x="14863" y="6589"/>
                    <a:pt x="14211" y="9044"/>
                  </a:cubicBezTo>
                  <a:cubicBezTo>
                    <a:pt x="13559" y="11498"/>
                    <a:pt x="13559" y="13658"/>
                    <a:pt x="14863" y="14935"/>
                  </a:cubicBezTo>
                  <a:cubicBezTo>
                    <a:pt x="16166" y="16211"/>
                    <a:pt x="18773" y="16604"/>
                    <a:pt x="21380" y="1699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7" name="Line"/>
            <p:cNvSpPr/>
            <p:nvPr/>
          </p:nvSpPr>
          <p:spPr>
            <a:xfrm>
              <a:off x="2183292" y="8089900"/>
              <a:ext cx="12701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0800" y="5506"/>
                    <a:pt x="0" y="11012"/>
                    <a:pt x="0" y="14612"/>
                  </a:cubicBezTo>
                  <a:cubicBezTo>
                    <a:pt x="0" y="18212"/>
                    <a:pt x="10800" y="1990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8" name="Line"/>
            <p:cNvSpPr/>
            <p:nvPr/>
          </p:nvSpPr>
          <p:spPr>
            <a:xfrm>
              <a:off x="2253142" y="8159750"/>
              <a:ext cx="38101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9" name="Line"/>
            <p:cNvSpPr/>
            <p:nvPr/>
          </p:nvSpPr>
          <p:spPr>
            <a:xfrm>
              <a:off x="2399192" y="8140700"/>
              <a:ext cx="152401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700" y="14400"/>
                    <a:pt x="11400" y="7200"/>
                    <a:pt x="15000" y="3600"/>
                  </a:cubicBezTo>
                  <a:cubicBezTo>
                    <a:pt x="18600" y="0"/>
                    <a:pt x="2010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0" name="Line"/>
            <p:cNvSpPr/>
            <p:nvPr/>
          </p:nvSpPr>
          <p:spPr>
            <a:xfrm>
              <a:off x="2691292" y="8115300"/>
              <a:ext cx="6985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1" name="Line"/>
            <p:cNvSpPr/>
            <p:nvPr/>
          </p:nvSpPr>
          <p:spPr>
            <a:xfrm>
              <a:off x="2824642" y="8128000"/>
              <a:ext cx="114301" cy="120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2" name="Line"/>
            <p:cNvSpPr/>
            <p:nvPr/>
          </p:nvSpPr>
          <p:spPr>
            <a:xfrm>
              <a:off x="3110392" y="7944797"/>
              <a:ext cx="228601" cy="229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9" fill="norm" stroke="1" extrusionOk="0">
                  <a:moveTo>
                    <a:pt x="0" y="501"/>
                  </a:moveTo>
                  <a:cubicBezTo>
                    <a:pt x="2800" y="2072"/>
                    <a:pt x="5600" y="3643"/>
                    <a:pt x="7500" y="6196"/>
                  </a:cubicBezTo>
                  <a:cubicBezTo>
                    <a:pt x="9400" y="8748"/>
                    <a:pt x="10400" y="12283"/>
                    <a:pt x="10000" y="14934"/>
                  </a:cubicBezTo>
                  <a:cubicBezTo>
                    <a:pt x="9600" y="17585"/>
                    <a:pt x="7800" y="19352"/>
                    <a:pt x="6200" y="20334"/>
                  </a:cubicBezTo>
                  <a:cubicBezTo>
                    <a:pt x="4600" y="21316"/>
                    <a:pt x="3200" y="21512"/>
                    <a:pt x="2400" y="21119"/>
                  </a:cubicBezTo>
                  <a:cubicBezTo>
                    <a:pt x="1600" y="20727"/>
                    <a:pt x="1400" y="19745"/>
                    <a:pt x="2100" y="17683"/>
                  </a:cubicBezTo>
                  <a:cubicBezTo>
                    <a:pt x="2800" y="15621"/>
                    <a:pt x="4400" y="12479"/>
                    <a:pt x="6900" y="9632"/>
                  </a:cubicBezTo>
                  <a:cubicBezTo>
                    <a:pt x="9400" y="6785"/>
                    <a:pt x="12800" y="4232"/>
                    <a:pt x="15000" y="2563"/>
                  </a:cubicBezTo>
                  <a:cubicBezTo>
                    <a:pt x="17200" y="894"/>
                    <a:pt x="18200" y="108"/>
                    <a:pt x="18300" y="10"/>
                  </a:cubicBezTo>
                  <a:cubicBezTo>
                    <a:pt x="18400" y="-88"/>
                    <a:pt x="17600" y="501"/>
                    <a:pt x="16400" y="2563"/>
                  </a:cubicBezTo>
                  <a:cubicBezTo>
                    <a:pt x="15200" y="4625"/>
                    <a:pt x="13600" y="8159"/>
                    <a:pt x="12800" y="10614"/>
                  </a:cubicBezTo>
                  <a:cubicBezTo>
                    <a:pt x="12000" y="13068"/>
                    <a:pt x="12000" y="14443"/>
                    <a:pt x="13600" y="15817"/>
                  </a:cubicBezTo>
                  <a:cubicBezTo>
                    <a:pt x="15200" y="17192"/>
                    <a:pt x="18400" y="18567"/>
                    <a:pt x="21600" y="1994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3" name="Line"/>
            <p:cNvSpPr/>
            <p:nvPr/>
          </p:nvSpPr>
          <p:spPr>
            <a:xfrm>
              <a:off x="3352604" y="8147997"/>
              <a:ext cx="107039" cy="113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421" fill="norm" stroke="1" extrusionOk="0">
                  <a:moveTo>
                    <a:pt x="4900" y="3421"/>
                  </a:moveTo>
                  <a:cubicBezTo>
                    <a:pt x="3206" y="7021"/>
                    <a:pt x="1512" y="10621"/>
                    <a:pt x="665" y="13621"/>
                  </a:cubicBezTo>
                  <a:cubicBezTo>
                    <a:pt x="-182" y="16621"/>
                    <a:pt x="-182" y="19021"/>
                    <a:pt x="453" y="18221"/>
                  </a:cubicBezTo>
                  <a:cubicBezTo>
                    <a:pt x="1089" y="17421"/>
                    <a:pt x="2359" y="13421"/>
                    <a:pt x="3418" y="10421"/>
                  </a:cubicBezTo>
                  <a:cubicBezTo>
                    <a:pt x="4477" y="7421"/>
                    <a:pt x="5324" y="5421"/>
                    <a:pt x="6594" y="3621"/>
                  </a:cubicBezTo>
                  <a:cubicBezTo>
                    <a:pt x="7865" y="1821"/>
                    <a:pt x="9559" y="221"/>
                    <a:pt x="11253" y="21"/>
                  </a:cubicBezTo>
                  <a:cubicBezTo>
                    <a:pt x="12947" y="-179"/>
                    <a:pt x="14642" y="1021"/>
                    <a:pt x="16336" y="4821"/>
                  </a:cubicBezTo>
                  <a:cubicBezTo>
                    <a:pt x="18030" y="8621"/>
                    <a:pt x="19724" y="15021"/>
                    <a:pt x="21418" y="2142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4" name="Line"/>
            <p:cNvSpPr/>
            <p:nvPr/>
          </p:nvSpPr>
          <p:spPr>
            <a:xfrm>
              <a:off x="2113442" y="7771188"/>
              <a:ext cx="133351" cy="9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5" fill="norm" stroke="1" extrusionOk="0">
                  <a:moveTo>
                    <a:pt x="0" y="3301"/>
                  </a:moveTo>
                  <a:cubicBezTo>
                    <a:pt x="686" y="5813"/>
                    <a:pt x="1371" y="8325"/>
                    <a:pt x="1714" y="10836"/>
                  </a:cubicBezTo>
                  <a:cubicBezTo>
                    <a:pt x="2057" y="13348"/>
                    <a:pt x="2057" y="15859"/>
                    <a:pt x="2057" y="15859"/>
                  </a:cubicBezTo>
                  <a:cubicBezTo>
                    <a:pt x="2057" y="15859"/>
                    <a:pt x="2057" y="13348"/>
                    <a:pt x="2571" y="11087"/>
                  </a:cubicBezTo>
                  <a:cubicBezTo>
                    <a:pt x="3086" y="8827"/>
                    <a:pt x="4114" y="6818"/>
                    <a:pt x="5314" y="7320"/>
                  </a:cubicBezTo>
                  <a:cubicBezTo>
                    <a:pt x="6514" y="7822"/>
                    <a:pt x="7886" y="10836"/>
                    <a:pt x="9086" y="10585"/>
                  </a:cubicBezTo>
                  <a:cubicBezTo>
                    <a:pt x="10286" y="10334"/>
                    <a:pt x="11314" y="6818"/>
                    <a:pt x="12514" y="4306"/>
                  </a:cubicBezTo>
                  <a:cubicBezTo>
                    <a:pt x="13714" y="1794"/>
                    <a:pt x="15086" y="287"/>
                    <a:pt x="16629" y="36"/>
                  </a:cubicBezTo>
                  <a:cubicBezTo>
                    <a:pt x="18171" y="-215"/>
                    <a:pt x="19886" y="790"/>
                    <a:pt x="20743" y="4557"/>
                  </a:cubicBezTo>
                  <a:cubicBezTo>
                    <a:pt x="21600" y="8325"/>
                    <a:pt x="21600" y="14855"/>
                    <a:pt x="21600" y="2138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5" name="Line"/>
            <p:cNvSpPr/>
            <p:nvPr/>
          </p:nvSpPr>
          <p:spPr>
            <a:xfrm>
              <a:off x="3351692" y="7797791"/>
              <a:ext cx="135468" cy="101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1" fill="norm" stroke="1" extrusionOk="0">
                  <a:moveTo>
                    <a:pt x="0" y="1324"/>
                  </a:moveTo>
                  <a:cubicBezTo>
                    <a:pt x="0" y="3528"/>
                    <a:pt x="0" y="5732"/>
                    <a:pt x="0" y="7937"/>
                  </a:cubicBezTo>
                  <a:cubicBezTo>
                    <a:pt x="0" y="10141"/>
                    <a:pt x="0" y="12345"/>
                    <a:pt x="506" y="12345"/>
                  </a:cubicBezTo>
                  <a:cubicBezTo>
                    <a:pt x="1012" y="12345"/>
                    <a:pt x="2025" y="10141"/>
                    <a:pt x="2869" y="7937"/>
                  </a:cubicBezTo>
                  <a:cubicBezTo>
                    <a:pt x="3712" y="5732"/>
                    <a:pt x="4387" y="3528"/>
                    <a:pt x="4725" y="3528"/>
                  </a:cubicBezTo>
                  <a:cubicBezTo>
                    <a:pt x="5062" y="3528"/>
                    <a:pt x="5062" y="5732"/>
                    <a:pt x="5737" y="7937"/>
                  </a:cubicBezTo>
                  <a:cubicBezTo>
                    <a:pt x="6412" y="10141"/>
                    <a:pt x="7762" y="12345"/>
                    <a:pt x="8606" y="12345"/>
                  </a:cubicBezTo>
                  <a:cubicBezTo>
                    <a:pt x="9450" y="12345"/>
                    <a:pt x="9788" y="10141"/>
                    <a:pt x="10462" y="7937"/>
                  </a:cubicBezTo>
                  <a:cubicBezTo>
                    <a:pt x="11137" y="5732"/>
                    <a:pt x="12150" y="3528"/>
                    <a:pt x="13838" y="1985"/>
                  </a:cubicBezTo>
                  <a:cubicBezTo>
                    <a:pt x="15525" y="443"/>
                    <a:pt x="17887" y="-439"/>
                    <a:pt x="19406" y="222"/>
                  </a:cubicBezTo>
                  <a:cubicBezTo>
                    <a:pt x="20925" y="883"/>
                    <a:pt x="21600" y="3088"/>
                    <a:pt x="21600" y="6834"/>
                  </a:cubicBezTo>
                  <a:cubicBezTo>
                    <a:pt x="21600" y="10581"/>
                    <a:pt x="20925" y="15871"/>
                    <a:pt x="20250" y="2116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6" name="Line"/>
            <p:cNvSpPr/>
            <p:nvPr/>
          </p:nvSpPr>
          <p:spPr>
            <a:xfrm>
              <a:off x="3596825" y="7767762"/>
              <a:ext cx="139753" cy="555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474" fill="norm" stroke="1" extrusionOk="0">
                  <a:moveTo>
                    <a:pt x="3236" y="2879"/>
                  </a:moveTo>
                  <a:cubicBezTo>
                    <a:pt x="1966" y="2389"/>
                    <a:pt x="695" y="1898"/>
                    <a:pt x="218" y="1407"/>
                  </a:cubicBezTo>
                  <a:cubicBezTo>
                    <a:pt x="-258" y="916"/>
                    <a:pt x="60" y="425"/>
                    <a:pt x="1013" y="179"/>
                  </a:cubicBezTo>
                  <a:cubicBezTo>
                    <a:pt x="1966" y="-66"/>
                    <a:pt x="3554" y="-66"/>
                    <a:pt x="5618" y="220"/>
                  </a:cubicBezTo>
                  <a:cubicBezTo>
                    <a:pt x="7683" y="507"/>
                    <a:pt x="10224" y="1079"/>
                    <a:pt x="10701" y="2470"/>
                  </a:cubicBezTo>
                  <a:cubicBezTo>
                    <a:pt x="11177" y="3861"/>
                    <a:pt x="9589" y="6070"/>
                    <a:pt x="8001" y="7625"/>
                  </a:cubicBezTo>
                  <a:cubicBezTo>
                    <a:pt x="6413" y="9179"/>
                    <a:pt x="4824" y="10079"/>
                    <a:pt x="4189" y="10734"/>
                  </a:cubicBezTo>
                  <a:cubicBezTo>
                    <a:pt x="3554" y="11389"/>
                    <a:pt x="3871" y="11798"/>
                    <a:pt x="5777" y="12370"/>
                  </a:cubicBezTo>
                  <a:cubicBezTo>
                    <a:pt x="7683" y="12943"/>
                    <a:pt x="11177" y="13679"/>
                    <a:pt x="14036" y="14702"/>
                  </a:cubicBezTo>
                  <a:cubicBezTo>
                    <a:pt x="16895" y="15725"/>
                    <a:pt x="19118" y="17034"/>
                    <a:pt x="20230" y="17934"/>
                  </a:cubicBezTo>
                  <a:cubicBezTo>
                    <a:pt x="21342" y="18834"/>
                    <a:pt x="21342" y="19325"/>
                    <a:pt x="19277" y="19857"/>
                  </a:cubicBezTo>
                  <a:cubicBezTo>
                    <a:pt x="17213" y="20389"/>
                    <a:pt x="13083" y="20961"/>
                    <a:pt x="9907" y="21248"/>
                  </a:cubicBezTo>
                  <a:cubicBezTo>
                    <a:pt x="6730" y="21534"/>
                    <a:pt x="4507" y="21534"/>
                    <a:pt x="3077" y="21329"/>
                  </a:cubicBezTo>
                  <a:cubicBezTo>
                    <a:pt x="1648" y="21125"/>
                    <a:pt x="1013" y="20716"/>
                    <a:pt x="377" y="2030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7" name="Line"/>
            <p:cNvSpPr/>
            <p:nvPr/>
          </p:nvSpPr>
          <p:spPr>
            <a:xfrm>
              <a:off x="4130430" y="8077200"/>
              <a:ext cx="554400" cy="37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394" fill="norm" stroke="1" extrusionOk="0">
                  <a:moveTo>
                    <a:pt x="1562" y="18000"/>
                  </a:moveTo>
                  <a:cubicBezTo>
                    <a:pt x="826" y="19200"/>
                    <a:pt x="90" y="20400"/>
                    <a:pt x="8" y="21000"/>
                  </a:cubicBezTo>
                  <a:cubicBezTo>
                    <a:pt x="-74" y="21600"/>
                    <a:pt x="499" y="21600"/>
                    <a:pt x="2258" y="20400"/>
                  </a:cubicBezTo>
                  <a:cubicBezTo>
                    <a:pt x="4017" y="19200"/>
                    <a:pt x="6962" y="16800"/>
                    <a:pt x="10153" y="15600"/>
                  </a:cubicBezTo>
                  <a:cubicBezTo>
                    <a:pt x="13344" y="14400"/>
                    <a:pt x="16781" y="14400"/>
                    <a:pt x="18744" y="14400"/>
                  </a:cubicBezTo>
                  <a:cubicBezTo>
                    <a:pt x="20708" y="14400"/>
                    <a:pt x="21199" y="14400"/>
                    <a:pt x="21362" y="12000"/>
                  </a:cubicBezTo>
                  <a:cubicBezTo>
                    <a:pt x="21526" y="9600"/>
                    <a:pt x="21362" y="4800"/>
                    <a:pt x="21199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8" name="Line"/>
            <p:cNvSpPr/>
            <p:nvPr/>
          </p:nvSpPr>
          <p:spPr>
            <a:xfrm>
              <a:off x="4475373" y="8026763"/>
              <a:ext cx="170912" cy="196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3" h="21560" fill="norm" stroke="1" extrusionOk="0">
                  <a:moveTo>
                    <a:pt x="10062" y="1354"/>
                  </a:moveTo>
                  <a:cubicBezTo>
                    <a:pt x="7490" y="889"/>
                    <a:pt x="4919" y="425"/>
                    <a:pt x="2990" y="192"/>
                  </a:cubicBezTo>
                  <a:cubicBezTo>
                    <a:pt x="1062" y="-40"/>
                    <a:pt x="-224" y="-40"/>
                    <a:pt x="33" y="76"/>
                  </a:cubicBezTo>
                  <a:cubicBezTo>
                    <a:pt x="290" y="192"/>
                    <a:pt x="2090" y="425"/>
                    <a:pt x="5819" y="1702"/>
                  </a:cubicBezTo>
                  <a:cubicBezTo>
                    <a:pt x="9547" y="2979"/>
                    <a:pt x="15205" y="5302"/>
                    <a:pt x="18162" y="7392"/>
                  </a:cubicBezTo>
                  <a:cubicBezTo>
                    <a:pt x="21119" y="9483"/>
                    <a:pt x="21376" y="11341"/>
                    <a:pt x="19833" y="13663"/>
                  </a:cubicBezTo>
                  <a:cubicBezTo>
                    <a:pt x="18290" y="15986"/>
                    <a:pt x="14947" y="18773"/>
                    <a:pt x="11605" y="2156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9" name="Line"/>
            <p:cNvSpPr/>
            <p:nvPr/>
          </p:nvSpPr>
          <p:spPr>
            <a:xfrm>
              <a:off x="4913792" y="8000740"/>
              <a:ext cx="323851" cy="219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8" fill="norm" stroke="1" extrusionOk="0">
                  <a:moveTo>
                    <a:pt x="0" y="20198"/>
                  </a:moveTo>
                  <a:cubicBezTo>
                    <a:pt x="1976" y="15512"/>
                    <a:pt x="3953" y="10825"/>
                    <a:pt x="5153" y="7972"/>
                  </a:cubicBezTo>
                  <a:cubicBezTo>
                    <a:pt x="6353" y="5119"/>
                    <a:pt x="6776" y="4100"/>
                    <a:pt x="7129" y="2878"/>
                  </a:cubicBezTo>
                  <a:cubicBezTo>
                    <a:pt x="7482" y="1655"/>
                    <a:pt x="7765" y="229"/>
                    <a:pt x="7624" y="25"/>
                  </a:cubicBezTo>
                  <a:cubicBezTo>
                    <a:pt x="7482" y="-179"/>
                    <a:pt x="6918" y="840"/>
                    <a:pt x="6353" y="3896"/>
                  </a:cubicBezTo>
                  <a:cubicBezTo>
                    <a:pt x="5788" y="6953"/>
                    <a:pt x="5224" y="12047"/>
                    <a:pt x="5082" y="15104"/>
                  </a:cubicBezTo>
                  <a:cubicBezTo>
                    <a:pt x="4941" y="18161"/>
                    <a:pt x="5224" y="19179"/>
                    <a:pt x="5647" y="19995"/>
                  </a:cubicBezTo>
                  <a:cubicBezTo>
                    <a:pt x="6071" y="20810"/>
                    <a:pt x="6635" y="21421"/>
                    <a:pt x="7976" y="20912"/>
                  </a:cubicBezTo>
                  <a:cubicBezTo>
                    <a:pt x="9318" y="20402"/>
                    <a:pt x="11435" y="18772"/>
                    <a:pt x="13412" y="16327"/>
                  </a:cubicBezTo>
                  <a:cubicBezTo>
                    <a:pt x="15388" y="13881"/>
                    <a:pt x="17224" y="10621"/>
                    <a:pt x="18282" y="8074"/>
                  </a:cubicBezTo>
                  <a:cubicBezTo>
                    <a:pt x="19341" y="5527"/>
                    <a:pt x="19624" y="3693"/>
                    <a:pt x="19553" y="3183"/>
                  </a:cubicBezTo>
                  <a:cubicBezTo>
                    <a:pt x="19482" y="2674"/>
                    <a:pt x="19059" y="3489"/>
                    <a:pt x="18776" y="5017"/>
                  </a:cubicBezTo>
                  <a:cubicBezTo>
                    <a:pt x="18494" y="6546"/>
                    <a:pt x="18353" y="8787"/>
                    <a:pt x="18847" y="10927"/>
                  </a:cubicBezTo>
                  <a:cubicBezTo>
                    <a:pt x="19341" y="13066"/>
                    <a:pt x="20471" y="15104"/>
                    <a:pt x="21600" y="1714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0" name="Line"/>
            <p:cNvSpPr/>
            <p:nvPr/>
          </p:nvSpPr>
          <p:spPr>
            <a:xfrm>
              <a:off x="5085242" y="7789733"/>
              <a:ext cx="101601" cy="154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3" fill="norm" stroke="1" extrusionOk="0">
                  <a:moveTo>
                    <a:pt x="0" y="21253"/>
                  </a:moveTo>
                  <a:cubicBezTo>
                    <a:pt x="450" y="18334"/>
                    <a:pt x="900" y="15415"/>
                    <a:pt x="2700" y="12204"/>
                  </a:cubicBezTo>
                  <a:cubicBezTo>
                    <a:pt x="4500" y="8994"/>
                    <a:pt x="7650" y="5491"/>
                    <a:pt x="10125" y="3156"/>
                  </a:cubicBezTo>
                  <a:cubicBezTo>
                    <a:pt x="12600" y="821"/>
                    <a:pt x="14400" y="-347"/>
                    <a:pt x="15525" y="91"/>
                  </a:cubicBezTo>
                  <a:cubicBezTo>
                    <a:pt x="16650" y="529"/>
                    <a:pt x="17100" y="2572"/>
                    <a:pt x="18000" y="6221"/>
                  </a:cubicBezTo>
                  <a:cubicBezTo>
                    <a:pt x="18900" y="9869"/>
                    <a:pt x="20250" y="15123"/>
                    <a:pt x="21600" y="2037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1" name="Line"/>
            <p:cNvSpPr/>
            <p:nvPr/>
          </p:nvSpPr>
          <p:spPr>
            <a:xfrm>
              <a:off x="5313842" y="7955343"/>
              <a:ext cx="139701" cy="128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8" fill="norm" stroke="1" extrusionOk="0">
                  <a:moveTo>
                    <a:pt x="0" y="202"/>
                  </a:moveTo>
                  <a:cubicBezTo>
                    <a:pt x="0" y="3743"/>
                    <a:pt x="0" y="7284"/>
                    <a:pt x="0" y="9940"/>
                  </a:cubicBezTo>
                  <a:cubicBezTo>
                    <a:pt x="0" y="12596"/>
                    <a:pt x="0" y="14366"/>
                    <a:pt x="327" y="13835"/>
                  </a:cubicBezTo>
                  <a:cubicBezTo>
                    <a:pt x="655" y="13304"/>
                    <a:pt x="1309" y="10471"/>
                    <a:pt x="2455" y="7815"/>
                  </a:cubicBezTo>
                  <a:cubicBezTo>
                    <a:pt x="3600" y="5159"/>
                    <a:pt x="5236" y="2681"/>
                    <a:pt x="6055" y="2327"/>
                  </a:cubicBezTo>
                  <a:cubicBezTo>
                    <a:pt x="6873" y="1973"/>
                    <a:pt x="6873" y="3743"/>
                    <a:pt x="7691" y="4097"/>
                  </a:cubicBezTo>
                  <a:cubicBezTo>
                    <a:pt x="8509" y="4451"/>
                    <a:pt x="10145" y="3389"/>
                    <a:pt x="11618" y="2327"/>
                  </a:cubicBezTo>
                  <a:cubicBezTo>
                    <a:pt x="13091" y="1264"/>
                    <a:pt x="14400" y="202"/>
                    <a:pt x="15873" y="25"/>
                  </a:cubicBezTo>
                  <a:cubicBezTo>
                    <a:pt x="17345" y="-152"/>
                    <a:pt x="18982" y="556"/>
                    <a:pt x="19964" y="4274"/>
                  </a:cubicBezTo>
                  <a:cubicBezTo>
                    <a:pt x="20945" y="7992"/>
                    <a:pt x="21273" y="14720"/>
                    <a:pt x="21600" y="2144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2" name="Line"/>
            <p:cNvSpPr/>
            <p:nvPr/>
          </p:nvSpPr>
          <p:spPr>
            <a:xfrm>
              <a:off x="5777392" y="8108950"/>
              <a:ext cx="1270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3" name="Line"/>
            <p:cNvSpPr/>
            <p:nvPr/>
          </p:nvSpPr>
          <p:spPr>
            <a:xfrm>
              <a:off x="5764692" y="8204200"/>
              <a:ext cx="10795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4" name="Line"/>
            <p:cNvSpPr/>
            <p:nvPr/>
          </p:nvSpPr>
          <p:spPr>
            <a:xfrm>
              <a:off x="6158392" y="7946317"/>
              <a:ext cx="184151" cy="188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6" fill="norm" stroke="1" extrusionOk="0">
                  <a:moveTo>
                    <a:pt x="0" y="3996"/>
                  </a:moveTo>
                  <a:cubicBezTo>
                    <a:pt x="497" y="2809"/>
                    <a:pt x="993" y="1622"/>
                    <a:pt x="1862" y="791"/>
                  </a:cubicBezTo>
                  <a:cubicBezTo>
                    <a:pt x="2731" y="-39"/>
                    <a:pt x="3972" y="-514"/>
                    <a:pt x="5959" y="910"/>
                  </a:cubicBezTo>
                  <a:cubicBezTo>
                    <a:pt x="7945" y="2334"/>
                    <a:pt x="10676" y="5657"/>
                    <a:pt x="11669" y="8862"/>
                  </a:cubicBezTo>
                  <a:cubicBezTo>
                    <a:pt x="12662" y="12066"/>
                    <a:pt x="11917" y="15152"/>
                    <a:pt x="10924" y="16932"/>
                  </a:cubicBezTo>
                  <a:cubicBezTo>
                    <a:pt x="9931" y="18712"/>
                    <a:pt x="8690" y="19187"/>
                    <a:pt x="7448" y="19424"/>
                  </a:cubicBezTo>
                  <a:cubicBezTo>
                    <a:pt x="6207" y="19662"/>
                    <a:pt x="4966" y="19662"/>
                    <a:pt x="4221" y="18950"/>
                  </a:cubicBezTo>
                  <a:cubicBezTo>
                    <a:pt x="3476" y="18238"/>
                    <a:pt x="3228" y="16813"/>
                    <a:pt x="5090" y="14321"/>
                  </a:cubicBezTo>
                  <a:cubicBezTo>
                    <a:pt x="6952" y="11829"/>
                    <a:pt x="10924" y="8268"/>
                    <a:pt x="13531" y="6132"/>
                  </a:cubicBezTo>
                  <a:cubicBezTo>
                    <a:pt x="16138" y="3996"/>
                    <a:pt x="17379" y="3284"/>
                    <a:pt x="18497" y="2572"/>
                  </a:cubicBezTo>
                  <a:cubicBezTo>
                    <a:pt x="19614" y="1860"/>
                    <a:pt x="20607" y="1148"/>
                    <a:pt x="20731" y="1385"/>
                  </a:cubicBezTo>
                  <a:cubicBezTo>
                    <a:pt x="20855" y="1622"/>
                    <a:pt x="20110" y="2809"/>
                    <a:pt x="18869" y="4827"/>
                  </a:cubicBezTo>
                  <a:cubicBezTo>
                    <a:pt x="17628" y="6844"/>
                    <a:pt x="15890" y="9693"/>
                    <a:pt x="15269" y="12422"/>
                  </a:cubicBezTo>
                  <a:cubicBezTo>
                    <a:pt x="14648" y="15152"/>
                    <a:pt x="15145" y="17763"/>
                    <a:pt x="16386" y="19187"/>
                  </a:cubicBezTo>
                  <a:cubicBezTo>
                    <a:pt x="17628" y="20611"/>
                    <a:pt x="19614" y="20849"/>
                    <a:pt x="21600" y="2108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5" name="Line"/>
            <p:cNvSpPr/>
            <p:nvPr/>
          </p:nvSpPr>
          <p:spPr>
            <a:xfrm>
              <a:off x="6399642" y="8083550"/>
              <a:ext cx="25451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8" h="21600" fill="norm" stroke="1" extrusionOk="0">
                  <a:moveTo>
                    <a:pt x="19978" y="0"/>
                  </a:moveTo>
                  <a:cubicBezTo>
                    <a:pt x="11670" y="4800"/>
                    <a:pt x="3363" y="9600"/>
                    <a:pt x="870" y="13200"/>
                  </a:cubicBezTo>
                  <a:cubicBezTo>
                    <a:pt x="-1622" y="16800"/>
                    <a:pt x="1701" y="19200"/>
                    <a:pt x="5024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6" name="Line"/>
            <p:cNvSpPr/>
            <p:nvPr/>
          </p:nvSpPr>
          <p:spPr>
            <a:xfrm>
              <a:off x="6387462" y="7848600"/>
              <a:ext cx="139231" cy="14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600" fill="norm" stroke="1" extrusionOk="0">
                  <a:moveTo>
                    <a:pt x="4836" y="0"/>
                  </a:moveTo>
                  <a:cubicBezTo>
                    <a:pt x="3527" y="6171"/>
                    <a:pt x="2218" y="12343"/>
                    <a:pt x="1400" y="16200"/>
                  </a:cubicBezTo>
                  <a:cubicBezTo>
                    <a:pt x="582" y="20057"/>
                    <a:pt x="254" y="21600"/>
                    <a:pt x="91" y="21600"/>
                  </a:cubicBezTo>
                  <a:cubicBezTo>
                    <a:pt x="-73" y="21600"/>
                    <a:pt x="-73" y="20057"/>
                    <a:pt x="582" y="17743"/>
                  </a:cubicBezTo>
                  <a:cubicBezTo>
                    <a:pt x="1236" y="15429"/>
                    <a:pt x="2545" y="12343"/>
                    <a:pt x="3691" y="10029"/>
                  </a:cubicBezTo>
                  <a:cubicBezTo>
                    <a:pt x="4836" y="7714"/>
                    <a:pt x="5818" y="6171"/>
                    <a:pt x="6636" y="6171"/>
                  </a:cubicBezTo>
                  <a:cubicBezTo>
                    <a:pt x="7454" y="6171"/>
                    <a:pt x="8109" y="7714"/>
                    <a:pt x="8436" y="9411"/>
                  </a:cubicBezTo>
                  <a:cubicBezTo>
                    <a:pt x="8763" y="11109"/>
                    <a:pt x="8763" y="12960"/>
                    <a:pt x="9091" y="12960"/>
                  </a:cubicBezTo>
                  <a:cubicBezTo>
                    <a:pt x="9418" y="12960"/>
                    <a:pt x="10072" y="11109"/>
                    <a:pt x="11054" y="9566"/>
                  </a:cubicBezTo>
                  <a:cubicBezTo>
                    <a:pt x="12036" y="8023"/>
                    <a:pt x="13345" y="6789"/>
                    <a:pt x="14818" y="5863"/>
                  </a:cubicBezTo>
                  <a:cubicBezTo>
                    <a:pt x="16291" y="4937"/>
                    <a:pt x="17927" y="4320"/>
                    <a:pt x="18745" y="4783"/>
                  </a:cubicBezTo>
                  <a:cubicBezTo>
                    <a:pt x="19563" y="5246"/>
                    <a:pt x="19563" y="6789"/>
                    <a:pt x="19891" y="9257"/>
                  </a:cubicBezTo>
                  <a:cubicBezTo>
                    <a:pt x="20218" y="11726"/>
                    <a:pt x="20872" y="15120"/>
                    <a:pt x="21527" y="1851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7" name="Line"/>
            <p:cNvSpPr/>
            <p:nvPr/>
          </p:nvSpPr>
          <p:spPr>
            <a:xfrm>
              <a:off x="6577492" y="8089900"/>
              <a:ext cx="12700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080" y="14400"/>
                    <a:pt x="2160" y="7200"/>
                    <a:pt x="5760" y="3600"/>
                  </a:cubicBezTo>
                  <a:cubicBezTo>
                    <a:pt x="9360" y="0"/>
                    <a:pt x="1548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8" name="Line"/>
            <p:cNvSpPr/>
            <p:nvPr/>
          </p:nvSpPr>
          <p:spPr>
            <a:xfrm>
              <a:off x="6616875" y="8045450"/>
              <a:ext cx="36818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3" h="21600" fill="norm" stroke="1" extrusionOk="0">
                  <a:moveTo>
                    <a:pt x="13673" y="0"/>
                  </a:moveTo>
                  <a:cubicBezTo>
                    <a:pt x="8873" y="1350"/>
                    <a:pt x="4073" y="2700"/>
                    <a:pt x="1673" y="4500"/>
                  </a:cubicBezTo>
                  <a:cubicBezTo>
                    <a:pt x="-727" y="6300"/>
                    <a:pt x="-727" y="8550"/>
                    <a:pt x="2873" y="11475"/>
                  </a:cubicBezTo>
                  <a:cubicBezTo>
                    <a:pt x="6473" y="14400"/>
                    <a:pt x="13673" y="18000"/>
                    <a:pt x="20873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9" name="Line"/>
            <p:cNvSpPr/>
            <p:nvPr/>
          </p:nvSpPr>
          <p:spPr>
            <a:xfrm>
              <a:off x="6818792" y="8121650"/>
              <a:ext cx="1397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0" name="Line"/>
            <p:cNvSpPr/>
            <p:nvPr/>
          </p:nvSpPr>
          <p:spPr>
            <a:xfrm>
              <a:off x="7066442" y="8134350"/>
              <a:ext cx="3175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1" name="Line"/>
            <p:cNvSpPr/>
            <p:nvPr/>
          </p:nvSpPr>
          <p:spPr>
            <a:xfrm>
              <a:off x="7333142" y="8092793"/>
              <a:ext cx="228601" cy="9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6000" y="11375"/>
                    <a:pt x="12000" y="2735"/>
                    <a:pt x="15600" y="575"/>
                  </a:cubicBezTo>
                  <a:cubicBezTo>
                    <a:pt x="19200" y="-1585"/>
                    <a:pt x="20400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2" name="Line"/>
            <p:cNvSpPr/>
            <p:nvPr/>
          </p:nvSpPr>
          <p:spPr>
            <a:xfrm>
              <a:off x="7422042" y="8020050"/>
              <a:ext cx="31751" cy="190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880" y="6240"/>
                    <a:pt x="5760" y="12480"/>
                    <a:pt x="9360" y="16080"/>
                  </a:cubicBezTo>
                  <a:cubicBezTo>
                    <a:pt x="12960" y="19680"/>
                    <a:pt x="17280" y="2064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3" name="Line"/>
            <p:cNvSpPr/>
            <p:nvPr/>
          </p:nvSpPr>
          <p:spPr>
            <a:xfrm>
              <a:off x="7613588" y="7984066"/>
              <a:ext cx="170664" cy="178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9" h="21156" fill="norm" stroke="1" extrusionOk="0">
                  <a:moveTo>
                    <a:pt x="637" y="2763"/>
                  </a:moveTo>
                  <a:cubicBezTo>
                    <a:pt x="1399" y="1758"/>
                    <a:pt x="2161" y="753"/>
                    <a:pt x="2924" y="879"/>
                  </a:cubicBezTo>
                  <a:cubicBezTo>
                    <a:pt x="3686" y="1005"/>
                    <a:pt x="4448" y="2260"/>
                    <a:pt x="5338" y="5149"/>
                  </a:cubicBezTo>
                  <a:cubicBezTo>
                    <a:pt x="6227" y="8037"/>
                    <a:pt x="7244" y="12558"/>
                    <a:pt x="7244" y="15321"/>
                  </a:cubicBezTo>
                  <a:cubicBezTo>
                    <a:pt x="7244" y="18084"/>
                    <a:pt x="6227" y="19088"/>
                    <a:pt x="4957" y="19967"/>
                  </a:cubicBezTo>
                  <a:cubicBezTo>
                    <a:pt x="3686" y="20847"/>
                    <a:pt x="2161" y="21600"/>
                    <a:pt x="1018" y="20847"/>
                  </a:cubicBezTo>
                  <a:cubicBezTo>
                    <a:pt x="-126" y="20093"/>
                    <a:pt x="-888" y="17833"/>
                    <a:pt x="2034" y="14442"/>
                  </a:cubicBezTo>
                  <a:cubicBezTo>
                    <a:pt x="4957" y="11051"/>
                    <a:pt x="11564" y="6530"/>
                    <a:pt x="15503" y="3767"/>
                  </a:cubicBezTo>
                  <a:cubicBezTo>
                    <a:pt x="19441" y="1005"/>
                    <a:pt x="20712" y="0"/>
                    <a:pt x="20458" y="0"/>
                  </a:cubicBezTo>
                  <a:cubicBezTo>
                    <a:pt x="20204" y="0"/>
                    <a:pt x="18425" y="1005"/>
                    <a:pt x="16773" y="2888"/>
                  </a:cubicBezTo>
                  <a:cubicBezTo>
                    <a:pt x="15121" y="4772"/>
                    <a:pt x="13597" y="7535"/>
                    <a:pt x="13470" y="10298"/>
                  </a:cubicBezTo>
                  <a:cubicBezTo>
                    <a:pt x="13343" y="13060"/>
                    <a:pt x="14613" y="15823"/>
                    <a:pt x="16011" y="17456"/>
                  </a:cubicBezTo>
                  <a:cubicBezTo>
                    <a:pt x="17408" y="19088"/>
                    <a:pt x="18933" y="19591"/>
                    <a:pt x="20458" y="2009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4" name="Line"/>
            <p:cNvSpPr/>
            <p:nvPr/>
          </p:nvSpPr>
          <p:spPr>
            <a:xfrm>
              <a:off x="7803042" y="8140700"/>
              <a:ext cx="82551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646" y="0"/>
                  </a:moveTo>
                  <a:cubicBezTo>
                    <a:pt x="4431" y="1350"/>
                    <a:pt x="2215" y="2700"/>
                    <a:pt x="1108" y="4500"/>
                  </a:cubicBezTo>
                  <a:cubicBezTo>
                    <a:pt x="0" y="6300"/>
                    <a:pt x="0" y="8550"/>
                    <a:pt x="0" y="11250"/>
                  </a:cubicBezTo>
                  <a:cubicBezTo>
                    <a:pt x="0" y="13950"/>
                    <a:pt x="0" y="17100"/>
                    <a:pt x="277" y="17325"/>
                  </a:cubicBezTo>
                  <a:cubicBezTo>
                    <a:pt x="554" y="17550"/>
                    <a:pt x="1108" y="14850"/>
                    <a:pt x="2215" y="12375"/>
                  </a:cubicBezTo>
                  <a:cubicBezTo>
                    <a:pt x="3323" y="9900"/>
                    <a:pt x="4985" y="7650"/>
                    <a:pt x="6923" y="5625"/>
                  </a:cubicBezTo>
                  <a:cubicBezTo>
                    <a:pt x="8862" y="3600"/>
                    <a:pt x="11077" y="1800"/>
                    <a:pt x="13292" y="1575"/>
                  </a:cubicBezTo>
                  <a:cubicBezTo>
                    <a:pt x="15508" y="1350"/>
                    <a:pt x="17723" y="2700"/>
                    <a:pt x="19108" y="6300"/>
                  </a:cubicBezTo>
                  <a:cubicBezTo>
                    <a:pt x="20492" y="9900"/>
                    <a:pt x="21046" y="1575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5" name="Line"/>
            <p:cNvSpPr/>
            <p:nvPr/>
          </p:nvSpPr>
          <p:spPr>
            <a:xfrm>
              <a:off x="7885592" y="7918450"/>
              <a:ext cx="158751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64" y="0"/>
                  </a:moveTo>
                  <a:cubicBezTo>
                    <a:pt x="1152" y="4235"/>
                    <a:pt x="1440" y="8471"/>
                    <a:pt x="1152" y="12071"/>
                  </a:cubicBezTo>
                  <a:cubicBezTo>
                    <a:pt x="864" y="15671"/>
                    <a:pt x="0" y="18635"/>
                    <a:pt x="0" y="18424"/>
                  </a:cubicBezTo>
                  <a:cubicBezTo>
                    <a:pt x="0" y="18212"/>
                    <a:pt x="864" y="14824"/>
                    <a:pt x="1584" y="11859"/>
                  </a:cubicBezTo>
                  <a:cubicBezTo>
                    <a:pt x="2304" y="8894"/>
                    <a:pt x="2880" y="6353"/>
                    <a:pt x="3600" y="4235"/>
                  </a:cubicBezTo>
                  <a:cubicBezTo>
                    <a:pt x="4320" y="2118"/>
                    <a:pt x="5184" y="424"/>
                    <a:pt x="5904" y="847"/>
                  </a:cubicBezTo>
                  <a:cubicBezTo>
                    <a:pt x="6624" y="1271"/>
                    <a:pt x="7200" y="3812"/>
                    <a:pt x="7488" y="6141"/>
                  </a:cubicBezTo>
                  <a:cubicBezTo>
                    <a:pt x="7776" y="8471"/>
                    <a:pt x="7776" y="10588"/>
                    <a:pt x="8640" y="10588"/>
                  </a:cubicBezTo>
                  <a:cubicBezTo>
                    <a:pt x="9504" y="10588"/>
                    <a:pt x="11232" y="8471"/>
                    <a:pt x="12816" y="6776"/>
                  </a:cubicBezTo>
                  <a:cubicBezTo>
                    <a:pt x="14400" y="5082"/>
                    <a:pt x="15840" y="3812"/>
                    <a:pt x="16992" y="5294"/>
                  </a:cubicBezTo>
                  <a:cubicBezTo>
                    <a:pt x="18144" y="6776"/>
                    <a:pt x="19008" y="11012"/>
                    <a:pt x="19728" y="14188"/>
                  </a:cubicBezTo>
                  <a:cubicBezTo>
                    <a:pt x="20448" y="17365"/>
                    <a:pt x="21024" y="1948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6" name="Line"/>
            <p:cNvSpPr/>
            <p:nvPr/>
          </p:nvSpPr>
          <p:spPr>
            <a:xfrm>
              <a:off x="6164742" y="8325213"/>
              <a:ext cx="1460501" cy="25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1" fill="norm" stroke="1" extrusionOk="0">
                  <a:moveTo>
                    <a:pt x="1409" y="10491"/>
                  </a:moveTo>
                  <a:cubicBezTo>
                    <a:pt x="1064" y="6891"/>
                    <a:pt x="720" y="3291"/>
                    <a:pt x="454" y="1491"/>
                  </a:cubicBezTo>
                  <a:cubicBezTo>
                    <a:pt x="188" y="-309"/>
                    <a:pt x="0" y="-309"/>
                    <a:pt x="0" y="591"/>
                  </a:cubicBezTo>
                  <a:cubicBezTo>
                    <a:pt x="0" y="1491"/>
                    <a:pt x="188" y="3291"/>
                    <a:pt x="877" y="6891"/>
                  </a:cubicBezTo>
                  <a:cubicBezTo>
                    <a:pt x="1565" y="10491"/>
                    <a:pt x="2755" y="15891"/>
                    <a:pt x="4023" y="18591"/>
                  </a:cubicBezTo>
                  <a:cubicBezTo>
                    <a:pt x="5290" y="21291"/>
                    <a:pt x="6637" y="21291"/>
                    <a:pt x="7889" y="21291"/>
                  </a:cubicBezTo>
                  <a:cubicBezTo>
                    <a:pt x="9141" y="21291"/>
                    <a:pt x="10299" y="21291"/>
                    <a:pt x="11630" y="20391"/>
                  </a:cubicBezTo>
                  <a:cubicBezTo>
                    <a:pt x="12960" y="19491"/>
                    <a:pt x="14463" y="17691"/>
                    <a:pt x="15934" y="16791"/>
                  </a:cubicBezTo>
                  <a:cubicBezTo>
                    <a:pt x="17405" y="15891"/>
                    <a:pt x="18845" y="15891"/>
                    <a:pt x="19784" y="14091"/>
                  </a:cubicBezTo>
                  <a:cubicBezTo>
                    <a:pt x="20723" y="12291"/>
                    <a:pt x="21162" y="8691"/>
                    <a:pt x="21600" y="509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" name="Line"/>
            <p:cNvSpPr/>
            <p:nvPr/>
          </p:nvSpPr>
          <p:spPr>
            <a:xfrm>
              <a:off x="6831492" y="8420100"/>
              <a:ext cx="12701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" name="Line"/>
            <p:cNvSpPr/>
            <p:nvPr/>
          </p:nvSpPr>
          <p:spPr>
            <a:xfrm>
              <a:off x="6825142" y="8419583"/>
              <a:ext cx="204628" cy="114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3" h="20923" fill="norm" stroke="1" extrusionOk="0">
                  <a:moveTo>
                    <a:pt x="0" y="20923"/>
                  </a:moveTo>
                  <a:cubicBezTo>
                    <a:pt x="1091" y="16680"/>
                    <a:pt x="2182" y="12437"/>
                    <a:pt x="4473" y="8580"/>
                  </a:cubicBezTo>
                  <a:cubicBezTo>
                    <a:pt x="6764" y="4723"/>
                    <a:pt x="10255" y="1252"/>
                    <a:pt x="13418" y="287"/>
                  </a:cubicBezTo>
                  <a:cubicBezTo>
                    <a:pt x="16582" y="-677"/>
                    <a:pt x="19418" y="866"/>
                    <a:pt x="20509" y="3759"/>
                  </a:cubicBezTo>
                  <a:cubicBezTo>
                    <a:pt x="21600" y="6652"/>
                    <a:pt x="20945" y="10894"/>
                    <a:pt x="20291" y="1513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" name="Line"/>
            <p:cNvSpPr/>
            <p:nvPr/>
          </p:nvSpPr>
          <p:spPr>
            <a:xfrm>
              <a:off x="8368192" y="6046149"/>
              <a:ext cx="461133" cy="2187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0" h="21568" fill="norm" stroke="1" extrusionOk="0">
                  <a:moveTo>
                    <a:pt x="0" y="554"/>
                  </a:moveTo>
                  <a:cubicBezTo>
                    <a:pt x="196" y="429"/>
                    <a:pt x="393" y="304"/>
                    <a:pt x="638" y="200"/>
                  </a:cubicBezTo>
                  <a:cubicBezTo>
                    <a:pt x="884" y="95"/>
                    <a:pt x="1178" y="12"/>
                    <a:pt x="2209" y="1"/>
                  </a:cubicBezTo>
                  <a:cubicBezTo>
                    <a:pt x="3240" y="-9"/>
                    <a:pt x="5007" y="54"/>
                    <a:pt x="7069" y="314"/>
                  </a:cubicBezTo>
                  <a:cubicBezTo>
                    <a:pt x="9131" y="575"/>
                    <a:pt x="11487" y="1034"/>
                    <a:pt x="12665" y="1525"/>
                  </a:cubicBezTo>
                  <a:cubicBezTo>
                    <a:pt x="13844" y="2015"/>
                    <a:pt x="13844" y="2537"/>
                    <a:pt x="13009" y="3090"/>
                  </a:cubicBezTo>
                  <a:cubicBezTo>
                    <a:pt x="12175" y="3643"/>
                    <a:pt x="10505" y="4228"/>
                    <a:pt x="9131" y="4843"/>
                  </a:cubicBezTo>
                  <a:cubicBezTo>
                    <a:pt x="7756" y="5459"/>
                    <a:pt x="6676" y="6106"/>
                    <a:pt x="6235" y="6638"/>
                  </a:cubicBezTo>
                  <a:cubicBezTo>
                    <a:pt x="5793" y="7170"/>
                    <a:pt x="5989" y="7588"/>
                    <a:pt x="6873" y="8120"/>
                  </a:cubicBezTo>
                  <a:cubicBezTo>
                    <a:pt x="7756" y="8652"/>
                    <a:pt x="9327" y="9299"/>
                    <a:pt x="10505" y="9946"/>
                  </a:cubicBezTo>
                  <a:cubicBezTo>
                    <a:pt x="11684" y="10593"/>
                    <a:pt x="12469" y="11240"/>
                    <a:pt x="12665" y="11887"/>
                  </a:cubicBezTo>
                  <a:cubicBezTo>
                    <a:pt x="12862" y="12534"/>
                    <a:pt x="12469" y="13181"/>
                    <a:pt x="12469" y="13807"/>
                  </a:cubicBezTo>
                  <a:cubicBezTo>
                    <a:pt x="12469" y="14433"/>
                    <a:pt x="12862" y="15038"/>
                    <a:pt x="13696" y="15601"/>
                  </a:cubicBezTo>
                  <a:cubicBezTo>
                    <a:pt x="14531" y="16165"/>
                    <a:pt x="15807" y="16687"/>
                    <a:pt x="17133" y="17302"/>
                  </a:cubicBezTo>
                  <a:cubicBezTo>
                    <a:pt x="18458" y="17918"/>
                    <a:pt x="19833" y="18628"/>
                    <a:pt x="20618" y="19160"/>
                  </a:cubicBezTo>
                  <a:cubicBezTo>
                    <a:pt x="21404" y="19692"/>
                    <a:pt x="21600" y="20047"/>
                    <a:pt x="21158" y="20370"/>
                  </a:cubicBezTo>
                  <a:cubicBezTo>
                    <a:pt x="20716" y="20694"/>
                    <a:pt x="19636" y="20986"/>
                    <a:pt x="17722" y="21194"/>
                  </a:cubicBezTo>
                  <a:cubicBezTo>
                    <a:pt x="15807" y="21403"/>
                    <a:pt x="13058" y="21528"/>
                    <a:pt x="11487" y="21560"/>
                  </a:cubicBezTo>
                  <a:cubicBezTo>
                    <a:pt x="9916" y="21591"/>
                    <a:pt x="9524" y="21528"/>
                    <a:pt x="9131" y="2146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0" name="Line"/>
            <p:cNvSpPr/>
            <p:nvPr/>
          </p:nvSpPr>
          <p:spPr>
            <a:xfrm>
              <a:off x="8939692" y="6740053"/>
              <a:ext cx="374651" cy="398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2" fill="norm" stroke="1" extrusionOk="0">
                  <a:moveTo>
                    <a:pt x="0" y="20891"/>
                  </a:moveTo>
                  <a:cubicBezTo>
                    <a:pt x="610" y="18629"/>
                    <a:pt x="1220" y="16367"/>
                    <a:pt x="2136" y="13540"/>
                  </a:cubicBezTo>
                  <a:cubicBezTo>
                    <a:pt x="3051" y="10713"/>
                    <a:pt x="4271" y="7320"/>
                    <a:pt x="4942" y="5341"/>
                  </a:cubicBezTo>
                  <a:cubicBezTo>
                    <a:pt x="5614" y="3362"/>
                    <a:pt x="5736" y="2796"/>
                    <a:pt x="5858" y="2005"/>
                  </a:cubicBezTo>
                  <a:cubicBezTo>
                    <a:pt x="5980" y="1213"/>
                    <a:pt x="6102" y="195"/>
                    <a:pt x="5980" y="26"/>
                  </a:cubicBezTo>
                  <a:cubicBezTo>
                    <a:pt x="5858" y="-144"/>
                    <a:pt x="5492" y="535"/>
                    <a:pt x="5186" y="2344"/>
                  </a:cubicBezTo>
                  <a:cubicBezTo>
                    <a:pt x="4881" y="4153"/>
                    <a:pt x="4637" y="7094"/>
                    <a:pt x="4515" y="10034"/>
                  </a:cubicBezTo>
                  <a:cubicBezTo>
                    <a:pt x="4393" y="12974"/>
                    <a:pt x="4393" y="15915"/>
                    <a:pt x="4576" y="17781"/>
                  </a:cubicBezTo>
                  <a:cubicBezTo>
                    <a:pt x="4759" y="19647"/>
                    <a:pt x="5125" y="20438"/>
                    <a:pt x="5614" y="20891"/>
                  </a:cubicBezTo>
                  <a:cubicBezTo>
                    <a:pt x="6102" y="21343"/>
                    <a:pt x="6712" y="21456"/>
                    <a:pt x="7627" y="21060"/>
                  </a:cubicBezTo>
                  <a:cubicBezTo>
                    <a:pt x="8542" y="20664"/>
                    <a:pt x="9763" y="19760"/>
                    <a:pt x="11288" y="17498"/>
                  </a:cubicBezTo>
                  <a:cubicBezTo>
                    <a:pt x="12814" y="15236"/>
                    <a:pt x="14644" y="11617"/>
                    <a:pt x="15620" y="9412"/>
                  </a:cubicBezTo>
                  <a:cubicBezTo>
                    <a:pt x="16597" y="7207"/>
                    <a:pt x="16719" y="6415"/>
                    <a:pt x="16963" y="5115"/>
                  </a:cubicBezTo>
                  <a:cubicBezTo>
                    <a:pt x="17207" y="3814"/>
                    <a:pt x="17573" y="2005"/>
                    <a:pt x="17756" y="1383"/>
                  </a:cubicBezTo>
                  <a:cubicBezTo>
                    <a:pt x="17939" y="761"/>
                    <a:pt x="17939" y="1326"/>
                    <a:pt x="17878" y="2909"/>
                  </a:cubicBezTo>
                  <a:cubicBezTo>
                    <a:pt x="17817" y="4493"/>
                    <a:pt x="17695" y="7094"/>
                    <a:pt x="18305" y="9073"/>
                  </a:cubicBezTo>
                  <a:cubicBezTo>
                    <a:pt x="18915" y="11052"/>
                    <a:pt x="20258" y="12409"/>
                    <a:pt x="21600" y="1376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1" name="Line"/>
            <p:cNvSpPr/>
            <p:nvPr/>
          </p:nvSpPr>
          <p:spPr>
            <a:xfrm>
              <a:off x="8996842" y="6294966"/>
              <a:ext cx="266701" cy="289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057" y="15924"/>
                    <a:pt x="4114" y="10248"/>
                    <a:pt x="5229" y="7016"/>
                  </a:cubicBezTo>
                  <a:cubicBezTo>
                    <a:pt x="6343" y="3784"/>
                    <a:pt x="6514" y="2996"/>
                    <a:pt x="6943" y="2050"/>
                  </a:cubicBezTo>
                  <a:cubicBezTo>
                    <a:pt x="7371" y="1104"/>
                    <a:pt x="8057" y="0"/>
                    <a:pt x="8743" y="0"/>
                  </a:cubicBezTo>
                  <a:cubicBezTo>
                    <a:pt x="9429" y="0"/>
                    <a:pt x="10114" y="1104"/>
                    <a:pt x="11314" y="3784"/>
                  </a:cubicBezTo>
                  <a:cubicBezTo>
                    <a:pt x="12514" y="6464"/>
                    <a:pt x="14229" y="10721"/>
                    <a:pt x="16029" y="13717"/>
                  </a:cubicBezTo>
                  <a:cubicBezTo>
                    <a:pt x="17829" y="16712"/>
                    <a:pt x="19714" y="18447"/>
                    <a:pt x="21600" y="2018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2" name="Line"/>
            <p:cNvSpPr/>
            <p:nvPr/>
          </p:nvSpPr>
          <p:spPr>
            <a:xfrm>
              <a:off x="9574692" y="6769100"/>
              <a:ext cx="1905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3" name="Line"/>
            <p:cNvSpPr/>
            <p:nvPr/>
          </p:nvSpPr>
          <p:spPr>
            <a:xfrm>
              <a:off x="9593742" y="6896100"/>
              <a:ext cx="177801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4" name="Line"/>
            <p:cNvSpPr/>
            <p:nvPr/>
          </p:nvSpPr>
          <p:spPr>
            <a:xfrm>
              <a:off x="10133492" y="6345533"/>
              <a:ext cx="297361" cy="341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481" fill="norm" stroke="1" extrusionOk="0">
                  <a:moveTo>
                    <a:pt x="0" y="19481"/>
                  </a:moveTo>
                  <a:cubicBezTo>
                    <a:pt x="2145" y="16148"/>
                    <a:pt x="4289" y="12814"/>
                    <a:pt x="5974" y="10148"/>
                  </a:cubicBezTo>
                  <a:cubicBezTo>
                    <a:pt x="7660" y="7481"/>
                    <a:pt x="8885" y="5481"/>
                    <a:pt x="9498" y="4148"/>
                  </a:cubicBezTo>
                  <a:cubicBezTo>
                    <a:pt x="10111" y="2814"/>
                    <a:pt x="10111" y="2148"/>
                    <a:pt x="10111" y="1414"/>
                  </a:cubicBezTo>
                  <a:cubicBezTo>
                    <a:pt x="10111" y="681"/>
                    <a:pt x="10111" y="-119"/>
                    <a:pt x="9728" y="14"/>
                  </a:cubicBezTo>
                  <a:cubicBezTo>
                    <a:pt x="9345" y="148"/>
                    <a:pt x="8579" y="1214"/>
                    <a:pt x="7736" y="3614"/>
                  </a:cubicBezTo>
                  <a:cubicBezTo>
                    <a:pt x="6894" y="6014"/>
                    <a:pt x="5974" y="9748"/>
                    <a:pt x="5438" y="12481"/>
                  </a:cubicBezTo>
                  <a:cubicBezTo>
                    <a:pt x="4902" y="15214"/>
                    <a:pt x="4749" y="16948"/>
                    <a:pt x="4749" y="18148"/>
                  </a:cubicBezTo>
                  <a:cubicBezTo>
                    <a:pt x="4749" y="19348"/>
                    <a:pt x="4902" y="20014"/>
                    <a:pt x="5285" y="20548"/>
                  </a:cubicBezTo>
                  <a:cubicBezTo>
                    <a:pt x="5668" y="21081"/>
                    <a:pt x="6281" y="21481"/>
                    <a:pt x="7353" y="21481"/>
                  </a:cubicBezTo>
                  <a:cubicBezTo>
                    <a:pt x="8426" y="21481"/>
                    <a:pt x="9957" y="21081"/>
                    <a:pt x="11949" y="19348"/>
                  </a:cubicBezTo>
                  <a:cubicBezTo>
                    <a:pt x="13940" y="17614"/>
                    <a:pt x="16391" y="14548"/>
                    <a:pt x="18077" y="12081"/>
                  </a:cubicBezTo>
                  <a:cubicBezTo>
                    <a:pt x="19762" y="9614"/>
                    <a:pt x="20681" y="7748"/>
                    <a:pt x="21140" y="6281"/>
                  </a:cubicBezTo>
                  <a:cubicBezTo>
                    <a:pt x="21600" y="4814"/>
                    <a:pt x="21600" y="3748"/>
                    <a:pt x="21370" y="3681"/>
                  </a:cubicBezTo>
                  <a:cubicBezTo>
                    <a:pt x="21140" y="3614"/>
                    <a:pt x="20681" y="4548"/>
                    <a:pt x="20298" y="7014"/>
                  </a:cubicBezTo>
                  <a:cubicBezTo>
                    <a:pt x="19915" y="9481"/>
                    <a:pt x="19609" y="13481"/>
                    <a:pt x="19379" y="15881"/>
                  </a:cubicBezTo>
                  <a:cubicBezTo>
                    <a:pt x="19149" y="18281"/>
                    <a:pt x="18996" y="19081"/>
                    <a:pt x="18843" y="1988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5" name="Line"/>
            <p:cNvSpPr/>
            <p:nvPr/>
          </p:nvSpPr>
          <p:spPr>
            <a:xfrm>
              <a:off x="10190642" y="6010071"/>
              <a:ext cx="222251" cy="212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3" fill="norm" stroke="1" extrusionOk="0">
                  <a:moveTo>
                    <a:pt x="0" y="21303"/>
                  </a:moveTo>
                  <a:cubicBezTo>
                    <a:pt x="2880" y="17491"/>
                    <a:pt x="5760" y="13679"/>
                    <a:pt x="8126" y="10291"/>
                  </a:cubicBezTo>
                  <a:cubicBezTo>
                    <a:pt x="10491" y="6903"/>
                    <a:pt x="12343" y="3938"/>
                    <a:pt x="13680" y="2138"/>
                  </a:cubicBezTo>
                  <a:cubicBezTo>
                    <a:pt x="15017" y="338"/>
                    <a:pt x="15840" y="-297"/>
                    <a:pt x="16457" y="127"/>
                  </a:cubicBezTo>
                  <a:cubicBezTo>
                    <a:pt x="17074" y="550"/>
                    <a:pt x="17486" y="2032"/>
                    <a:pt x="18309" y="5209"/>
                  </a:cubicBezTo>
                  <a:cubicBezTo>
                    <a:pt x="19131" y="8385"/>
                    <a:pt x="20366" y="13256"/>
                    <a:pt x="21600" y="1812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6" name="Line"/>
            <p:cNvSpPr/>
            <p:nvPr/>
          </p:nvSpPr>
          <p:spPr>
            <a:xfrm>
              <a:off x="10539892" y="6229350"/>
              <a:ext cx="1" cy="152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7" name="Line"/>
            <p:cNvSpPr/>
            <p:nvPr/>
          </p:nvSpPr>
          <p:spPr>
            <a:xfrm>
              <a:off x="4718200" y="6464829"/>
              <a:ext cx="691068" cy="176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479" fill="norm" stroke="1" extrusionOk="0">
                  <a:moveTo>
                    <a:pt x="2324" y="3793"/>
                  </a:moveTo>
                  <a:cubicBezTo>
                    <a:pt x="1996" y="4050"/>
                    <a:pt x="1668" y="4307"/>
                    <a:pt x="1208" y="4436"/>
                  </a:cubicBezTo>
                  <a:cubicBezTo>
                    <a:pt x="748" y="4565"/>
                    <a:pt x="158" y="4565"/>
                    <a:pt x="26" y="4822"/>
                  </a:cubicBezTo>
                  <a:cubicBezTo>
                    <a:pt x="-105" y="5079"/>
                    <a:pt x="223" y="5593"/>
                    <a:pt x="1602" y="5722"/>
                  </a:cubicBezTo>
                  <a:cubicBezTo>
                    <a:pt x="2981" y="5850"/>
                    <a:pt x="5410" y="5593"/>
                    <a:pt x="7839" y="4950"/>
                  </a:cubicBezTo>
                  <a:cubicBezTo>
                    <a:pt x="10268" y="4307"/>
                    <a:pt x="12697" y="3279"/>
                    <a:pt x="14733" y="2636"/>
                  </a:cubicBezTo>
                  <a:cubicBezTo>
                    <a:pt x="16768" y="1993"/>
                    <a:pt x="18409" y="1736"/>
                    <a:pt x="19558" y="1350"/>
                  </a:cubicBezTo>
                  <a:cubicBezTo>
                    <a:pt x="20707" y="965"/>
                    <a:pt x="21364" y="450"/>
                    <a:pt x="21429" y="193"/>
                  </a:cubicBezTo>
                  <a:cubicBezTo>
                    <a:pt x="21495" y="-64"/>
                    <a:pt x="20970" y="-64"/>
                    <a:pt x="19558" y="193"/>
                  </a:cubicBezTo>
                  <a:cubicBezTo>
                    <a:pt x="18147" y="450"/>
                    <a:pt x="15849" y="965"/>
                    <a:pt x="13387" y="2250"/>
                  </a:cubicBezTo>
                  <a:cubicBezTo>
                    <a:pt x="10925" y="3536"/>
                    <a:pt x="8299" y="5593"/>
                    <a:pt x="6263" y="7522"/>
                  </a:cubicBezTo>
                  <a:cubicBezTo>
                    <a:pt x="4228" y="9450"/>
                    <a:pt x="2784" y="11250"/>
                    <a:pt x="1930" y="12665"/>
                  </a:cubicBezTo>
                  <a:cubicBezTo>
                    <a:pt x="1077" y="14079"/>
                    <a:pt x="814" y="15107"/>
                    <a:pt x="913" y="15622"/>
                  </a:cubicBezTo>
                  <a:cubicBezTo>
                    <a:pt x="1011" y="16136"/>
                    <a:pt x="1471" y="16136"/>
                    <a:pt x="2882" y="15622"/>
                  </a:cubicBezTo>
                  <a:cubicBezTo>
                    <a:pt x="4294" y="15107"/>
                    <a:pt x="6657" y="14079"/>
                    <a:pt x="8331" y="13179"/>
                  </a:cubicBezTo>
                  <a:cubicBezTo>
                    <a:pt x="10006" y="12279"/>
                    <a:pt x="10990" y="11507"/>
                    <a:pt x="11844" y="10993"/>
                  </a:cubicBezTo>
                  <a:cubicBezTo>
                    <a:pt x="12697" y="10479"/>
                    <a:pt x="13420" y="10222"/>
                    <a:pt x="13354" y="10479"/>
                  </a:cubicBezTo>
                  <a:cubicBezTo>
                    <a:pt x="13288" y="10736"/>
                    <a:pt x="12435" y="11507"/>
                    <a:pt x="10925" y="12922"/>
                  </a:cubicBezTo>
                  <a:cubicBezTo>
                    <a:pt x="9415" y="14336"/>
                    <a:pt x="7248" y="16393"/>
                    <a:pt x="5804" y="17807"/>
                  </a:cubicBezTo>
                  <a:cubicBezTo>
                    <a:pt x="4359" y="19222"/>
                    <a:pt x="3637" y="19993"/>
                    <a:pt x="3079" y="20507"/>
                  </a:cubicBezTo>
                  <a:cubicBezTo>
                    <a:pt x="2521" y="21022"/>
                    <a:pt x="2127" y="21279"/>
                    <a:pt x="2226" y="21407"/>
                  </a:cubicBezTo>
                  <a:cubicBezTo>
                    <a:pt x="2324" y="21536"/>
                    <a:pt x="2915" y="21536"/>
                    <a:pt x="4392" y="21022"/>
                  </a:cubicBezTo>
                  <a:cubicBezTo>
                    <a:pt x="5869" y="20507"/>
                    <a:pt x="8233" y="19479"/>
                    <a:pt x="10301" y="18579"/>
                  </a:cubicBezTo>
                  <a:cubicBezTo>
                    <a:pt x="12369" y="17679"/>
                    <a:pt x="14142" y="16907"/>
                    <a:pt x="15914" y="1613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8" name="Line"/>
            <p:cNvSpPr/>
            <p:nvPr/>
          </p:nvSpPr>
          <p:spPr>
            <a:xfrm>
              <a:off x="10628792" y="6629399"/>
              <a:ext cx="2540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700" y="10800"/>
                    <a:pt x="5400" y="0"/>
                    <a:pt x="9000" y="0"/>
                  </a:cubicBezTo>
                  <a:cubicBezTo>
                    <a:pt x="12600" y="0"/>
                    <a:pt x="17100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9" name="Line"/>
            <p:cNvSpPr/>
            <p:nvPr/>
          </p:nvSpPr>
          <p:spPr>
            <a:xfrm>
              <a:off x="10768492" y="6546849"/>
              <a:ext cx="12701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3600"/>
                    <a:pt x="7200" y="7200"/>
                    <a:pt x="3600" y="10800"/>
                  </a:cubicBezTo>
                  <a:cubicBezTo>
                    <a:pt x="0" y="14400"/>
                    <a:pt x="0" y="180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0" name="Line"/>
            <p:cNvSpPr/>
            <p:nvPr/>
          </p:nvSpPr>
          <p:spPr>
            <a:xfrm>
              <a:off x="10971692" y="6491593"/>
              <a:ext cx="304801" cy="321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4" fill="norm" stroke="1" extrusionOk="0">
                  <a:moveTo>
                    <a:pt x="0" y="21474"/>
                  </a:moveTo>
                  <a:cubicBezTo>
                    <a:pt x="1200" y="18933"/>
                    <a:pt x="2400" y="16392"/>
                    <a:pt x="3825" y="13215"/>
                  </a:cubicBezTo>
                  <a:cubicBezTo>
                    <a:pt x="5250" y="10039"/>
                    <a:pt x="6900" y="6227"/>
                    <a:pt x="7950" y="3756"/>
                  </a:cubicBezTo>
                  <a:cubicBezTo>
                    <a:pt x="9000" y="1286"/>
                    <a:pt x="9450" y="156"/>
                    <a:pt x="9450" y="15"/>
                  </a:cubicBezTo>
                  <a:cubicBezTo>
                    <a:pt x="9450" y="-126"/>
                    <a:pt x="9000" y="721"/>
                    <a:pt x="8175" y="3333"/>
                  </a:cubicBezTo>
                  <a:cubicBezTo>
                    <a:pt x="7350" y="5945"/>
                    <a:pt x="6150" y="10321"/>
                    <a:pt x="5550" y="12862"/>
                  </a:cubicBezTo>
                  <a:cubicBezTo>
                    <a:pt x="4950" y="15403"/>
                    <a:pt x="4950" y="16109"/>
                    <a:pt x="5250" y="16815"/>
                  </a:cubicBezTo>
                  <a:cubicBezTo>
                    <a:pt x="5550" y="17521"/>
                    <a:pt x="6150" y="18227"/>
                    <a:pt x="6900" y="18580"/>
                  </a:cubicBezTo>
                  <a:cubicBezTo>
                    <a:pt x="7650" y="18933"/>
                    <a:pt x="8550" y="18933"/>
                    <a:pt x="10275" y="17521"/>
                  </a:cubicBezTo>
                  <a:cubicBezTo>
                    <a:pt x="12000" y="16109"/>
                    <a:pt x="14550" y="13286"/>
                    <a:pt x="16350" y="10956"/>
                  </a:cubicBezTo>
                  <a:cubicBezTo>
                    <a:pt x="18150" y="8627"/>
                    <a:pt x="19200" y="6792"/>
                    <a:pt x="19875" y="5521"/>
                  </a:cubicBezTo>
                  <a:cubicBezTo>
                    <a:pt x="20550" y="4250"/>
                    <a:pt x="20850" y="3545"/>
                    <a:pt x="20925" y="3545"/>
                  </a:cubicBezTo>
                  <a:cubicBezTo>
                    <a:pt x="21000" y="3545"/>
                    <a:pt x="20850" y="4250"/>
                    <a:pt x="20700" y="6086"/>
                  </a:cubicBezTo>
                  <a:cubicBezTo>
                    <a:pt x="20550" y="7921"/>
                    <a:pt x="20400" y="10886"/>
                    <a:pt x="20550" y="12792"/>
                  </a:cubicBezTo>
                  <a:cubicBezTo>
                    <a:pt x="20700" y="14698"/>
                    <a:pt x="21150" y="15545"/>
                    <a:pt x="21600" y="1639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1" name="Line"/>
            <p:cNvSpPr/>
            <p:nvPr/>
          </p:nvSpPr>
          <p:spPr>
            <a:xfrm>
              <a:off x="11079642" y="6216650"/>
              <a:ext cx="177801" cy="190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829" y="16320"/>
                    <a:pt x="5657" y="11040"/>
                    <a:pt x="7714" y="7680"/>
                  </a:cubicBezTo>
                  <a:cubicBezTo>
                    <a:pt x="9771" y="4320"/>
                    <a:pt x="11057" y="2880"/>
                    <a:pt x="12214" y="1800"/>
                  </a:cubicBezTo>
                  <a:cubicBezTo>
                    <a:pt x="13371" y="720"/>
                    <a:pt x="14400" y="0"/>
                    <a:pt x="15429" y="0"/>
                  </a:cubicBezTo>
                  <a:cubicBezTo>
                    <a:pt x="16457" y="0"/>
                    <a:pt x="17486" y="720"/>
                    <a:pt x="18257" y="3360"/>
                  </a:cubicBezTo>
                  <a:cubicBezTo>
                    <a:pt x="19029" y="6000"/>
                    <a:pt x="19543" y="10560"/>
                    <a:pt x="20057" y="13440"/>
                  </a:cubicBezTo>
                  <a:cubicBezTo>
                    <a:pt x="20571" y="16320"/>
                    <a:pt x="21086" y="17520"/>
                    <a:pt x="21600" y="1872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2" name="Line"/>
            <p:cNvSpPr/>
            <p:nvPr/>
          </p:nvSpPr>
          <p:spPr>
            <a:xfrm>
              <a:off x="11359042" y="6448922"/>
              <a:ext cx="133351" cy="104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2" fill="norm" stroke="1" extrusionOk="0">
                  <a:moveTo>
                    <a:pt x="0" y="546"/>
                  </a:moveTo>
                  <a:cubicBezTo>
                    <a:pt x="1714" y="114"/>
                    <a:pt x="3429" y="-318"/>
                    <a:pt x="4800" y="330"/>
                  </a:cubicBezTo>
                  <a:cubicBezTo>
                    <a:pt x="6171" y="978"/>
                    <a:pt x="7200" y="2706"/>
                    <a:pt x="7371" y="4650"/>
                  </a:cubicBezTo>
                  <a:cubicBezTo>
                    <a:pt x="7543" y="6594"/>
                    <a:pt x="6857" y="8754"/>
                    <a:pt x="5314" y="11130"/>
                  </a:cubicBezTo>
                  <a:cubicBezTo>
                    <a:pt x="3771" y="13506"/>
                    <a:pt x="1371" y="16098"/>
                    <a:pt x="1029" y="17394"/>
                  </a:cubicBezTo>
                  <a:cubicBezTo>
                    <a:pt x="686" y="18690"/>
                    <a:pt x="2400" y="18690"/>
                    <a:pt x="6171" y="19122"/>
                  </a:cubicBezTo>
                  <a:cubicBezTo>
                    <a:pt x="9943" y="19554"/>
                    <a:pt x="15771" y="20418"/>
                    <a:pt x="21600" y="2128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3" name="Line"/>
            <p:cNvSpPr/>
            <p:nvPr/>
          </p:nvSpPr>
          <p:spPr>
            <a:xfrm>
              <a:off x="4830113" y="7388377"/>
              <a:ext cx="248780" cy="15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0055" fill="norm" stroke="1" extrusionOk="0">
                  <a:moveTo>
                    <a:pt x="2295" y="3855"/>
                  </a:moveTo>
                  <a:cubicBezTo>
                    <a:pt x="1196" y="3855"/>
                    <a:pt x="98" y="3855"/>
                    <a:pt x="7" y="2505"/>
                  </a:cubicBezTo>
                  <a:cubicBezTo>
                    <a:pt x="-85" y="1155"/>
                    <a:pt x="830" y="-1545"/>
                    <a:pt x="4583" y="1155"/>
                  </a:cubicBezTo>
                  <a:cubicBezTo>
                    <a:pt x="8335" y="3855"/>
                    <a:pt x="14925" y="11955"/>
                    <a:pt x="21515" y="2005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4" name="Line"/>
            <p:cNvSpPr/>
            <p:nvPr/>
          </p:nvSpPr>
          <p:spPr>
            <a:xfrm>
              <a:off x="4856642" y="7454900"/>
              <a:ext cx="279401" cy="18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8" fill="norm" stroke="1" extrusionOk="0">
                  <a:moveTo>
                    <a:pt x="1964" y="14400"/>
                  </a:moveTo>
                  <a:cubicBezTo>
                    <a:pt x="982" y="16800"/>
                    <a:pt x="0" y="19200"/>
                    <a:pt x="0" y="20400"/>
                  </a:cubicBezTo>
                  <a:cubicBezTo>
                    <a:pt x="0" y="21600"/>
                    <a:pt x="982" y="21600"/>
                    <a:pt x="4336" y="18000"/>
                  </a:cubicBezTo>
                  <a:cubicBezTo>
                    <a:pt x="7691" y="14400"/>
                    <a:pt x="13418" y="7200"/>
                    <a:pt x="16691" y="3600"/>
                  </a:cubicBezTo>
                  <a:cubicBezTo>
                    <a:pt x="19964" y="0"/>
                    <a:pt x="20782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5" name="Line"/>
            <p:cNvSpPr/>
            <p:nvPr/>
          </p:nvSpPr>
          <p:spPr>
            <a:xfrm>
              <a:off x="11517792" y="6743700"/>
              <a:ext cx="18415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717" y="14400"/>
                    <a:pt x="9434" y="7200"/>
                    <a:pt x="13034" y="3600"/>
                  </a:cubicBezTo>
                  <a:cubicBezTo>
                    <a:pt x="16634" y="0"/>
                    <a:pt x="19117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6" name="Line"/>
            <p:cNvSpPr/>
            <p:nvPr/>
          </p:nvSpPr>
          <p:spPr>
            <a:xfrm>
              <a:off x="11642675" y="6661150"/>
              <a:ext cx="8468" cy="158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0800" y="5760"/>
                    <a:pt x="0" y="11520"/>
                    <a:pt x="0" y="15120"/>
                  </a:cubicBezTo>
                  <a:cubicBezTo>
                    <a:pt x="0" y="18720"/>
                    <a:pt x="10800" y="201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7" name="Line"/>
            <p:cNvSpPr/>
            <p:nvPr/>
          </p:nvSpPr>
          <p:spPr>
            <a:xfrm>
              <a:off x="11778142" y="6743700"/>
              <a:ext cx="635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8" name="Line"/>
            <p:cNvSpPr/>
            <p:nvPr/>
          </p:nvSpPr>
          <p:spPr>
            <a:xfrm>
              <a:off x="11936892" y="6750050"/>
              <a:ext cx="635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9" name="Line"/>
            <p:cNvSpPr/>
            <p:nvPr/>
          </p:nvSpPr>
          <p:spPr>
            <a:xfrm>
              <a:off x="12038492" y="6737350"/>
              <a:ext cx="1651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0" name="Line"/>
            <p:cNvSpPr/>
            <p:nvPr/>
          </p:nvSpPr>
          <p:spPr>
            <a:xfrm>
              <a:off x="12121042" y="6654800"/>
              <a:ext cx="19051" cy="203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2475"/>
                    <a:pt x="7200" y="4950"/>
                    <a:pt x="3600" y="8550"/>
                  </a:cubicBezTo>
                  <a:cubicBezTo>
                    <a:pt x="0" y="12150"/>
                    <a:pt x="0" y="1687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1" name="Line"/>
            <p:cNvSpPr/>
            <p:nvPr/>
          </p:nvSpPr>
          <p:spPr>
            <a:xfrm>
              <a:off x="12241692" y="6624794"/>
              <a:ext cx="273051" cy="240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6" fill="norm" stroke="1" extrusionOk="0">
                  <a:moveTo>
                    <a:pt x="0" y="19957"/>
                  </a:moveTo>
                  <a:cubicBezTo>
                    <a:pt x="2009" y="15116"/>
                    <a:pt x="4019" y="10275"/>
                    <a:pt x="5274" y="7295"/>
                  </a:cubicBezTo>
                  <a:cubicBezTo>
                    <a:pt x="6530" y="4316"/>
                    <a:pt x="7033" y="3199"/>
                    <a:pt x="7451" y="2175"/>
                  </a:cubicBezTo>
                  <a:cubicBezTo>
                    <a:pt x="7870" y="1150"/>
                    <a:pt x="8205" y="219"/>
                    <a:pt x="8037" y="33"/>
                  </a:cubicBezTo>
                  <a:cubicBezTo>
                    <a:pt x="7870" y="-153"/>
                    <a:pt x="7200" y="406"/>
                    <a:pt x="6363" y="3013"/>
                  </a:cubicBezTo>
                  <a:cubicBezTo>
                    <a:pt x="5526" y="5619"/>
                    <a:pt x="4521" y="10275"/>
                    <a:pt x="4019" y="13161"/>
                  </a:cubicBezTo>
                  <a:cubicBezTo>
                    <a:pt x="3516" y="16047"/>
                    <a:pt x="3516" y="17164"/>
                    <a:pt x="3600" y="18188"/>
                  </a:cubicBezTo>
                  <a:cubicBezTo>
                    <a:pt x="3684" y="19213"/>
                    <a:pt x="3851" y="20144"/>
                    <a:pt x="4353" y="20702"/>
                  </a:cubicBezTo>
                  <a:cubicBezTo>
                    <a:pt x="4856" y="21261"/>
                    <a:pt x="5693" y="21447"/>
                    <a:pt x="7284" y="20330"/>
                  </a:cubicBezTo>
                  <a:cubicBezTo>
                    <a:pt x="8874" y="19213"/>
                    <a:pt x="11219" y="16792"/>
                    <a:pt x="13395" y="13626"/>
                  </a:cubicBezTo>
                  <a:cubicBezTo>
                    <a:pt x="15572" y="10461"/>
                    <a:pt x="17581" y="6550"/>
                    <a:pt x="18670" y="4037"/>
                  </a:cubicBezTo>
                  <a:cubicBezTo>
                    <a:pt x="19758" y="1523"/>
                    <a:pt x="19926" y="406"/>
                    <a:pt x="19926" y="313"/>
                  </a:cubicBezTo>
                  <a:cubicBezTo>
                    <a:pt x="19926" y="219"/>
                    <a:pt x="19758" y="1150"/>
                    <a:pt x="19674" y="2919"/>
                  </a:cubicBezTo>
                  <a:cubicBezTo>
                    <a:pt x="19591" y="4688"/>
                    <a:pt x="19591" y="7295"/>
                    <a:pt x="19926" y="9064"/>
                  </a:cubicBezTo>
                  <a:cubicBezTo>
                    <a:pt x="20260" y="10833"/>
                    <a:pt x="20930" y="11764"/>
                    <a:pt x="21600" y="1269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2" name="Line"/>
            <p:cNvSpPr/>
            <p:nvPr/>
          </p:nvSpPr>
          <p:spPr>
            <a:xfrm>
              <a:off x="12311542" y="6318250"/>
              <a:ext cx="133351" cy="158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114" y="15552"/>
                    <a:pt x="8229" y="9504"/>
                    <a:pt x="11314" y="5616"/>
                  </a:cubicBezTo>
                  <a:cubicBezTo>
                    <a:pt x="14400" y="1728"/>
                    <a:pt x="16457" y="0"/>
                    <a:pt x="17829" y="0"/>
                  </a:cubicBezTo>
                  <a:cubicBezTo>
                    <a:pt x="19200" y="0"/>
                    <a:pt x="19886" y="1728"/>
                    <a:pt x="20400" y="5616"/>
                  </a:cubicBezTo>
                  <a:cubicBezTo>
                    <a:pt x="20914" y="9504"/>
                    <a:pt x="21257" y="1555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3" name="Line"/>
            <p:cNvSpPr/>
            <p:nvPr/>
          </p:nvSpPr>
          <p:spPr>
            <a:xfrm>
              <a:off x="12514742" y="6515078"/>
              <a:ext cx="169334" cy="127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9" fill="norm" stroke="1" extrusionOk="0">
                  <a:moveTo>
                    <a:pt x="0" y="6377"/>
                  </a:moveTo>
                  <a:cubicBezTo>
                    <a:pt x="1350" y="6023"/>
                    <a:pt x="2700" y="5669"/>
                    <a:pt x="3915" y="4783"/>
                  </a:cubicBezTo>
                  <a:cubicBezTo>
                    <a:pt x="5130" y="3898"/>
                    <a:pt x="6210" y="2482"/>
                    <a:pt x="7425" y="1419"/>
                  </a:cubicBezTo>
                  <a:cubicBezTo>
                    <a:pt x="8640" y="357"/>
                    <a:pt x="9990" y="-351"/>
                    <a:pt x="10665" y="180"/>
                  </a:cubicBezTo>
                  <a:cubicBezTo>
                    <a:pt x="11340" y="711"/>
                    <a:pt x="11340" y="2482"/>
                    <a:pt x="11205" y="4252"/>
                  </a:cubicBezTo>
                  <a:cubicBezTo>
                    <a:pt x="11070" y="6023"/>
                    <a:pt x="10800" y="7793"/>
                    <a:pt x="11205" y="7793"/>
                  </a:cubicBezTo>
                  <a:cubicBezTo>
                    <a:pt x="11610" y="7793"/>
                    <a:pt x="12690" y="6023"/>
                    <a:pt x="13770" y="4606"/>
                  </a:cubicBezTo>
                  <a:cubicBezTo>
                    <a:pt x="14850" y="3190"/>
                    <a:pt x="15930" y="2128"/>
                    <a:pt x="17145" y="1419"/>
                  </a:cubicBezTo>
                  <a:cubicBezTo>
                    <a:pt x="18360" y="711"/>
                    <a:pt x="19710" y="357"/>
                    <a:pt x="20520" y="1065"/>
                  </a:cubicBezTo>
                  <a:cubicBezTo>
                    <a:pt x="21330" y="1774"/>
                    <a:pt x="21600" y="3544"/>
                    <a:pt x="21600" y="6200"/>
                  </a:cubicBezTo>
                  <a:cubicBezTo>
                    <a:pt x="21600" y="8856"/>
                    <a:pt x="21330" y="12397"/>
                    <a:pt x="20655" y="15052"/>
                  </a:cubicBezTo>
                  <a:cubicBezTo>
                    <a:pt x="19980" y="17708"/>
                    <a:pt x="18900" y="19479"/>
                    <a:pt x="17820" y="2124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4" name="Line"/>
            <p:cNvSpPr/>
            <p:nvPr/>
          </p:nvSpPr>
          <p:spPr>
            <a:xfrm>
              <a:off x="10114442" y="6959600"/>
              <a:ext cx="2101851" cy="139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40" y="982"/>
                    <a:pt x="1479" y="1964"/>
                    <a:pt x="2240" y="2782"/>
                  </a:cubicBezTo>
                  <a:cubicBezTo>
                    <a:pt x="3002" y="3600"/>
                    <a:pt x="3785" y="4255"/>
                    <a:pt x="4557" y="4745"/>
                  </a:cubicBezTo>
                  <a:cubicBezTo>
                    <a:pt x="5329" y="5236"/>
                    <a:pt x="6091" y="5564"/>
                    <a:pt x="6906" y="6055"/>
                  </a:cubicBezTo>
                  <a:cubicBezTo>
                    <a:pt x="7722" y="6545"/>
                    <a:pt x="8592" y="7200"/>
                    <a:pt x="9473" y="7855"/>
                  </a:cubicBezTo>
                  <a:cubicBezTo>
                    <a:pt x="10354" y="8509"/>
                    <a:pt x="11246" y="9164"/>
                    <a:pt x="12160" y="9818"/>
                  </a:cubicBezTo>
                  <a:cubicBezTo>
                    <a:pt x="13073" y="10473"/>
                    <a:pt x="14008" y="11127"/>
                    <a:pt x="14900" y="11618"/>
                  </a:cubicBezTo>
                  <a:cubicBezTo>
                    <a:pt x="15792" y="12109"/>
                    <a:pt x="16640" y="12436"/>
                    <a:pt x="17489" y="13091"/>
                  </a:cubicBezTo>
                  <a:cubicBezTo>
                    <a:pt x="18337" y="13745"/>
                    <a:pt x="19185" y="14727"/>
                    <a:pt x="19871" y="16200"/>
                  </a:cubicBezTo>
                  <a:cubicBezTo>
                    <a:pt x="20556" y="17673"/>
                    <a:pt x="21078" y="1963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5" name="Line"/>
            <p:cNvSpPr/>
            <p:nvPr/>
          </p:nvSpPr>
          <p:spPr>
            <a:xfrm>
              <a:off x="10797448" y="7255915"/>
              <a:ext cx="402845" cy="186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21359" fill="norm" stroke="1" extrusionOk="0">
                  <a:moveTo>
                    <a:pt x="1846" y="4613"/>
                  </a:moveTo>
                  <a:cubicBezTo>
                    <a:pt x="1506" y="8981"/>
                    <a:pt x="1167" y="13350"/>
                    <a:pt x="828" y="16262"/>
                  </a:cubicBezTo>
                  <a:cubicBezTo>
                    <a:pt x="488" y="19175"/>
                    <a:pt x="149" y="20631"/>
                    <a:pt x="36" y="20752"/>
                  </a:cubicBezTo>
                  <a:cubicBezTo>
                    <a:pt x="-77" y="20874"/>
                    <a:pt x="36" y="19660"/>
                    <a:pt x="941" y="16505"/>
                  </a:cubicBezTo>
                  <a:cubicBezTo>
                    <a:pt x="1846" y="13350"/>
                    <a:pt x="3542" y="8253"/>
                    <a:pt x="4899" y="5098"/>
                  </a:cubicBezTo>
                  <a:cubicBezTo>
                    <a:pt x="6256" y="1943"/>
                    <a:pt x="7274" y="730"/>
                    <a:pt x="8235" y="608"/>
                  </a:cubicBezTo>
                  <a:cubicBezTo>
                    <a:pt x="9196" y="487"/>
                    <a:pt x="10101" y="1458"/>
                    <a:pt x="10610" y="3399"/>
                  </a:cubicBezTo>
                  <a:cubicBezTo>
                    <a:pt x="11119" y="5341"/>
                    <a:pt x="11232" y="8253"/>
                    <a:pt x="11232" y="10316"/>
                  </a:cubicBezTo>
                  <a:cubicBezTo>
                    <a:pt x="11232" y="12379"/>
                    <a:pt x="11119" y="13593"/>
                    <a:pt x="10836" y="14563"/>
                  </a:cubicBezTo>
                  <a:cubicBezTo>
                    <a:pt x="10553" y="15534"/>
                    <a:pt x="10101" y="16262"/>
                    <a:pt x="9875" y="15898"/>
                  </a:cubicBezTo>
                  <a:cubicBezTo>
                    <a:pt x="9649" y="15534"/>
                    <a:pt x="9649" y="14078"/>
                    <a:pt x="10440" y="11651"/>
                  </a:cubicBezTo>
                  <a:cubicBezTo>
                    <a:pt x="11232" y="9224"/>
                    <a:pt x="12815" y="5826"/>
                    <a:pt x="14342" y="3642"/>
                  </a:cubicBezTo>
                  <a:cubicBezTo>
                    <a:pt x="15869" y="1458"/>
                    <a:pt x="17339" y="487"/>
                    <a:pt x="18413" y="123"/>
                  </a:cubicBezTo>
                  <a:cubicBezTo>
                    <a:pt x="19487" y="-241"/>
                    <a:pt x="20166" y="2"/>
                    <a:pt x="20618" y="3642"/>
                  </a:cubicBezTo>
                  <a:cubicBezTo>
                    <a:pt x="21071" y="7283"/>
                    <a:pt x="21297" y="14321"/>
                    <a:pt x="21523" y="2135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6" name="Line"/>
            <p:cNvSpPr/>
            <p:nvPr/>
          </p:nvSpPr>
          <p:spPr>
            <a:xfrm>
              <a:off x="9575303" y="3987800"/>
              <a:ext cx="3129940" cy="1758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fill="norm" stroke="1" extrusionOk="0">
                  <a:moveTo>
                    <a:pt x="434" y="0"/>
                  </a:moveTo>
                  <a:cubicBezTo>
                    <a:pt x="288" y="988"/>
                    <a:pt x="142" y="1975"/>
                    <a:pt x="69" y="3028"/>
                  </a:cubicBezTo>
                  <a:cubicBezTo>
                    <a:pt x="-4" y="4081"/>
                    <a:pt x="-4" y="5199"/>
                    <a:pt x="3" y="6290"/>
                  </a:cubicBezTo>
                  <a:cubicBezTo>
                    <a:pt x="11" y="7382"/>
                    <a:pt x="25" y="8448"/>
                    <a:pt x="54" y="9448"/>
                  </a:cubicBezTo>
                  <a:cubicBezTo>
                    <a:pt x="84" y="10449"/>
                    <a:pt x="127" y="11385"/>
                    <a:pt x="164" y="12360"/>
                  </a:cubicBezTo>
                  <a:cubicBezTo>
                    <a:pt x="200" y="13334"/>
                    <a:pt x="230" y="14348"/>
                    <a:pt x="266" y="15323"/>
                  </a:cubicBezTo>
                  <a:cubicBezTo>
                    <a:pt x="303" y="16297"/>
                    <a:pt x="347" y="17233"/>
                    <a:pt x="383" y="17909"/>
                  </a:cubicBezTo>
                  <a:cubicBezTo>
                    <a:pt x="420" y="18585"/>
                    <a:pt x="449" y="19001"/>
                    <a:pt x="463" y="19274"/>
                  </a:cubicBezTo>
                  <a:cubicBezTo>
                    <a:pt x="478" y="19547"/>
                    <a:pt x="478" y="19677"/>
                    <a:pt x="463" y="19806"/>
                  </a:cubicBezTo>
                  <a:cubicBezTo>
                    <a:pt x="449" y="19936"/>
                    <a:pt x="420" y="20066"/>
                    <a:pt x="412" y="20066"/>
                  </a:cubicBezTo>
                  <a:cubicBezTo>
                    <a:pt x="405" y="20066"/>
                    <a:pt x="420" y="19936"/>
                    <a:pt x="463" y="19832"/>
                  </a:cubicBezTo>
                  <a:cubicBezTo>
                    <a:pt x="507" y="19729"/>
                    <a:pt x="580" y="19651"/>
                    <a:pt x="807" y="19573"/>
                  </a:cubicBezTo>
                  <a:cubicBezTo>
                    <a:pt x="1033" y="19495"/>
                    <a:pt x="1413" y="19417"/>
                    <a:pt x="1851" y="19365"/>
                  </a:cubicBezTo>
                  <a:cubicBezTo>
                    <a:pt x="2289" y="19313"/>
                    <a:pt x="2785" y="19287"/>
                    <a:pt x="3311" y="19274"/>
                  </a:cubicBezTo>
                  <a:cubicBezTo>
                    <a:pt x="3837" y="19261"/>
                    <a:pt x="4392" y="19261"/>
                    <a:pt x="4918" y="19274"/>
                  </a:cubicBezTo>
                  <a:cubicBezTo>
                    <a:pt x="5443" y="19287"/>
                    <a:pt x="5940" y="19313"/>
                    <a:pt x="6480" y="19365"/>
                  </a:cubicBezTo>
                  <a:cubicBezTo>
                    <a:pt x="7021" y="19417"/>
                    <a:pt x="7605" y="19495"/>
                    <a:pt x="8116" y="19560"/>
                  </a:cubicBezTo>
                  <a:cubicBezTo>
                    <a:pt x="8627" y="19625"/>
                    <a:pt x="9065" y="19677"/>
                    <a:pt x="9525" y="19729"/>
                  </a:cubicBezTo>
                  <a:cubicBezTo>
                    <a:pt x="9985" y="19781"/>
                    <a:pt x="10467" y="19832"/>
                    <a:pt x="10964" y="19897"/>
                  </a:cubicBezTo>
                  <a:cubicBezTo>
                    <a:pt x="11461" y="19962"/>
                    <a:pt x="11972" y="20040"/>
                    <a:pt x="12607" y="20118"/>
                  </a:cubicBezTo>
                  <a:cubicBezTo>
                    <a:pt x="13242" y="20196"/>
                    <a:pt x="14002" y="20274"/>
                    <a:pt x="14659" y="20352"/>
                  </a:cubicBezTo>
                  <a:cubicBezTo>
                    <a:pt x="15316" y="20430"/>
                    <a:pt x="15871" y="20508"/>
                    <a:pt x="16492" y="20612"/>
                  </a:cubicBezTo>
                  <a:cubicBezTo>
                    <a:pt x="17112" y="20716"/>
                    <a:pt x="17799" y="20846"/>
                    <a:pt x="18478" y="20963"/>
                  </a:cubicBezTo>
                  <a:cubicBezTo>
                    <a:pt x="19157" y="21080"/>
                    <a:pt x="19829" y="21184"/>
                    <a:pt x="20347" y="21288"/>
                  </a:cubicBezTo>
                  <a:cubicBezTo>
                    <a:pt x="20866" y="21392"/>
                    <a:pt x="21231" y="21496"/>
                    <a:pt x="2159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7" name="Line"/>
            <p:cNvSpPr/>
            <p:nvPr/>
          </p:nvSpPr>
          <p:spPr>
            <a:xfrm>
              <a:off x="9631842" y="3956049"/>
              <a:ext cx="2832101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6048"/>
                  </a:moveTo>
                  <a:cubicBezTo>
                    <a:pt x="517" y="4608"/>
                    <a:pt x="1033" y="3168"/>
                    <a:pt x="1582" y="2448"/>
                  </a:cubicBezTo>
                  <a:cubicBezTo>
                    <a:pt x="2131" y="1728"/>
                    <a:pt x="2712" y="1728"/>
                    <a:pt x="3261" y="1584"/>
                  </a:cubicBezTo>
                  <a:cubicBezTo>
                    <a:pt x="3810" y="1440"/>
                    <a:pt x="4326" y="1152"/>
                    <a:pt x="4932" y="864"/>
                  </a:cubicBezTo>
                  <a:cubicBezTo>
                    <a:pt x="5537" y="576"/>
                    <a:pt x="6231" y="288"/>
                    <a:pt x="6837" y="144"/>
                  </a:cubicBezTo>
                  <a:cubicBezTo>
                    <a:pt x="7442" y="0"/>
                    <a:pt x="7959" y="0"/>
                    <a:pt x="8524" y="0"/>
                  </a:cubicBezTo>
                  <a:cubicBezTo>
                    <a:pt x="9089" y="0"/>
                    <a:pt x="9702" y="0"/>
                    <a:pt x="10291" y="144"/>
                  </a:cubicBezTo>
                  <a:cubicBezTo>
                    <a:pt x="10881" y="288"/>
                    <a:pt x="11446" y="576"/>
                    <a:pt x="12051" y="1152"/>
                  </a:cubicBezTo>
                  <a:cubicBezTo>
                    <a:pt x="12657" y="1728"/>
                    <a:pt x="13302" y="2592"/>
                    <a:pt x="14061" y="3744"/>
                  </a:cubicBezTo>
                  <a:cubicBezTo>
                    <a:pt x="14820" y="4896"/>
                    <a:pt x="15691" y="6336"/>
                    <a:pt x="16515" y="7920"/>
                  </a:cubicBezTo>
                  <a:cubicBezTo>
                    <a:pt x="17338" y="9504"/>
                    <a:pt x="18113" y="11232"/>
                    <a:pt x="18848" y="13104"/>
                  </a:cubicBezTo>
                  <a:cubicBezTo>
                    <a:pt x="19582" y="14976"/>
                    <a:pt x="20276" y="16992"/>
                    <a:pt x="20728" y="18432"/>
                  </a:cubicBezTo>
                  <a:cubicBezTo>
                    <a:pt x="21180" y="19872"/>
                    <a:pt x="21390" y="2073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8" name="Line"/>
            <p:cNvSpPr/>
            <p:nvPr/>
          </p:nvSpPr>
          <p:spPr>
            <a:xfrm>
              <a:off x="9815992" y="4315883"/>
              <a:ext cx="298451" cy="338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226" y="16875"/>
                    <a:pt x="2451" y="12150"/>
                    <a:pt x="3294" y="9180"/>
                  </a:cubicBezTo>
                  <a:cubicBezTo>
                    <a:pt x="4136" y="6210"/>
                    <a:pt x="4596" y="4995"/>
                    <a:pt x="4979" y="3983"/>
                  </a:cubicBezTo>
                  <a:cubicBezTo>
                    <a:pt x="5362" y="2970"/>
                    <a:pt x="5668" y="2160"/>
                    <a:pt x="5974" y="1418"/>
                  </a:cubicBezTo>
                  <a:cubicBezTo>
                    <a:pt x="6281" y="675"/>
                    <a:pt x="6587" y="0"/>
                    <a:pt x="6740" y="0"/>
                  </a:cubicBezTo>
                  <a:cubicBezTo>
                    <a:pt x="6894" y="0"/>
                    <a:pt x="6894" y="675"/>
                    <a:pt x="6357" y="3308"/>
                  </a:cubicBezTo>
                  <a:cubicBezTo>
                    <a:pt x="5821" y="5940"/>
                    <a:pt x="4749" y="10530"/>
                    <a:pt x="4213" y="13230"/>
                  </a:cubicBezTo>
                  <a:cubicBezTo>
                    <a:pt x="3677" y="15930"/>
                    <a:pt x="3677" y="16740"/>
                    <a:pt x="3753" y="17550"/>
                  </a:cubicBezTo>
                  <a:cubicBezTo>
                    <a:pt x="3830" y="18360"/>
                    <a:pt x="3983" y="19170"/>
                    <a:pt x="4443" y="19643"/>
                  </a:cubicBezTo>
                  <a:cubicBezTo>
                    <a:pt x="4902" y="20115"/>
                    <a:pt x="5668" y="20250"/>
                    <a:pt x="7353" y="19508"/>
                  </a:cubicBezTo>
                  <a:cubicBezTo>
                    <a:pt x="9038" y="18765"/>
                    <a:pt x="11643" y="17145"/>
                    <a:pt x="13711" y="14783"/>
                  </a:cubicBezTo>
                  <a:cubicBezTo>
                    <a:pt x="15779" y="12420"/>
                    <a:pt x="17311" y="9315"/>
                    <a:pt x="18153" y="7223"/>
                  </a:cubicBezTo>
                  <a:cubicBezTo>
                    <a:pt x="18996" y="5130"/>
                    <a:pt x="19149" y="4050"/>
                    <a:pt x="18996" y="3848"/>
                  </a:cubicBezTo>
                  <a:cubicBezTo>
                    <a:pt x="18843" y="3645"/>
                    <a:pt x="18383" y="4320"/>
                    <a:pt x="18153" y="5940"/>
                  </a:cubicBezTo>
                  <a:cubicBezTo>
                    <a:pt x="17923" y="7560"/>
                    <a:pt x="17923" y="10125"/>
                    <a:pt x="18536" y="12015"/>
                  </a:cubicBezTo>
                  <a:cubicBezTo>
                    <a:pt x="19149" y="13905"/>
                    <a:pt x="20374" y="15120"/>
                    <a:pt x="21600" y="163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9" name="Line"/>
            <p:cNvSpPr/>
            <p:nvPr/>
          </p:nvSpPr>
          <p:spPr>
            <a:xfrm>
              <a:off x="9892192" y="4038535"/>
              <a:ext cx="165101" cy="203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2" fill="norm" stroke="1" extrusionOk="0">
                  <a:moveTo>
                    <a:pt x="0" y="20952"/>
                  </a:moveTo>
                  <a:cubicBezTo>
                    <a:pt x="2769" y="15279"/>
                    <a:pt x="5538" y="9607"/>
                    <a:pt x="7338" y="6225"/>
                  </a:cubicBezTo>
                  <a:cubicBezTo>
                    <a:pt x="9138" y="2843"/>
                    <a:pt x="9969" y="1752"/>
                    <a:pt x="10938" y="879"/>
                  </a:cubicBezTo>
                  <a:cubicBezTo>
                    <a:pt x="11908" y="7"/>
                    <a:pt x="13015" y="-648"/>
                    <a:pt x="14400" y="1097"/>
                  </a:cubicBezTo>
                  <a:cubicBezTo>
                    <a:pt x="15785" y="2843"/>
                    <a:pt x="17446" y="6988"/>
                    <a:pt x="18692" y="9825"/>
                  </a:cubicBezTo>
                  <a:cubicBezTo>
                    <a:pt x="19938" y="12661"/>
                    <a:pt x="20769" y="14188"/>
                    <a:pt x="21600" y="157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0" name="Line"/>
            <p:cNvSpPr/>
            <p:nvPr/>
          </p:nvSpPr>
          <p:spPr>
            <a:xfrm>
              <a:off x="10317642" y="4375150"/>
              <a:ext cx="177801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1" name="Line"/>
            <p:cNvSpPr/>
            <p:nvPr/>
          </p:nvSpPr>
          <p:spPr>
            <a:xfrm>
              <a:off x="10349392" y="4489450"/>
              <a:ext cx="209551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2" name="Line"/>
            <p:cNvSpPr/>
            <p:nvPr/>
          </p:nvSpPr>
          <p:spPr>
            <a:xfrm>
              <a:off x="10839068" y="4279899"/>
              <a:ext cx="24675" cy="277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600" fill="norm" stroke="1" extrusionOk="0">
                  <a:moveTo>
                    <a:pt x="20982" y="0"/>
                  </a:moveTo>
                  <a:cubicBezTo>
                    <a:pt x="17382" y="3957"/>
                    <a:pt x="13782" y="7915"/>
                    <a:pt x="10182" y="11130"/>
                  </a:cubicBezTo>
                  <a:cubicBezTo>
                    <a:pt x="6582" y="14345"/>
                    <a:pt x="2982" y="16818"/>
                    <a:pt x="1182" y="18632"/>
                  </a:cubicBezTo>
                  <a:cubicBezTo>
                    <a:pt x="-618" y="20446"/>
                    <a:pt x="-618" y="21600"/>
                    <a:pt x="2982" y="21600"/>
                  </a:cubicBezTo>
                  <a:cubicBezTo>
                    <a:pt x="6582" y="21600"/>
                    <a:pt x="13782" y="20446"/>
                    <a:pt x="20982" y="192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3" name="Line"/>
            <p:cNvSpPr/>
            <p:nvPr/>
          </p:nvSpPr>
          <p:spPr>
            <a:xfrm>
              <a:off x="10931223" y="4296673"/>
              <a:ext cx="161967" cy="263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2" h="21143" fill="norm" stroke="1" extrusionOk="0">
                  <a:moveTo>
                    <a:pt x="15891" y="3755"/>
                  </a:moveTo>
                  <a:cubicBezTo>
                    <a:pt x="15070" y="2224"/>
                    <a:pt x="14250" y="693"/>
                    <a:pt x="13156" y="183"/>
                  </a:cubicBezTo>
                  <a:cubicBezTo>
                    <a:pt x="12063" y="-327"/>
                    <a:pt x="10696" y="183"/>
                    <a:pt x="8508" y="2309"/>
                  </a:cubicBezTo>
                  <a:cubicBezTo>
                    <a:pt x="6321" y="4435"/>
                    <a:pt x="3313" y="8177"/>
                    <a:pt x="1673" y="11323"/>
                  </a:cubicBezTo>
                  <a:cubicBezTo>
                    <a:pt x="32" y="14470"/>
                    <a:pt x="-241" y="17021"/>
                    <a:pt x="169" y="18637"/>
                  </a:cubicBezTo>
                  <a:cubicBezTo>
                    <a:pt x="579" y="20253"/>
                    <a:pt x="1673" y="20933"/>
                    <a:pt x="3724" y="21103"/>
                  </a:cubicBezTo>
                  <a:cubicBezTo>
                    <a:pt x="5774" y="21273"/>
                    <a:pt x="8782" y="20933"/>
                    <a:pt x="11789" y="19487"/>
                  </a:cubicBezTo>
                  <a:cubicBezTo>
                    <a:pt x="14797" y="18042"/>
                    <a:pt x="17805" y="15490"/>
                    <a:pt x="19445" y="13109"/>
                  </a:cubicBezTo>
                  <a:cubicBezTo>
                    <a:pt x="21086" y="10728"/>
                    <a:pt x="21359" y="8517"/>
                    <a:pt x="20265" y="6986"/>
                  </a:cubicBezTo>
                  <a:cubicBezTo>
                    <a:pt x="19172" y="5456"/>
                    <a:pt x="16711" y="4605"/>
                    <a:pt x="14113" y="4435"/>
                  </a:cubicBezTo>
                  <a:cubicBezTo>
                    <a:pt x="11516" y="4265"/>
                    <a:pt x="8782" y="4775"/>
                    <a:pt x="6048" y="52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4" name="Line"/>
            <p:cNvSpPr/>
            <p:nvPr/>
          </p:nvSpPr>
          <p:spPr>
            <a:xfrm>
              <a:off x="9835042" y="5121517"/>
              <a:ext cx="266701" cy="244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2" fill="norm" stroke="1" extrusionOk="0">
                  <a:moveTo>
                    <a:pt x="0" y="21302"/>
                  </a:moveTo>
                  <a:cubicBezTo>
                    <a:pt x="1200" y="17056"/>
                    <a:pt x="2400" y="12810"/>
                    <a:pt x="3429" y="9579"/>
                  </a:cubicBezTo>
                  <a:cubicBezTo>
                    <a:pt x="4457" y="6348"/>
                    <a:pt x="5314" y="4133"/>
                    <a:pt x="6086" y="2471"/>
                  </a:cubicBezTo>
                  <a:cubicBezTo>
                    <a:pt x="6857" y="810"/>
                    <a:pt x="7543" y="-298"/>
                    <a:pt x="7629" y="71"/>
                  </a:cubicBezTo>
                  <a:cubicBezTo>
                    <a:pt x="7714" y="440"/>
                    <a:pt x="7200" y="2287"/>
                    <a:pt x="6857" y="5056"/>
                  </a:cubicBezTo>
                  <a:cubicBezTo>
                    <a:pt x="6514" y="7825"/>
                    <a:pt x="6343" y="11517"/>
                    <a:pt x="6257" y="13825"/>
                  </a:cubicBezTo>
                  <a:cubicBezTo>
                    <a:pt x="6171" y="16133"/>
                    <a:pt x="6171" y="17056"/>
                    <a:pt x="6514" y="17979"/>
                  </a:cubicBezTo>
                  <a:cubicBezTo>
                    <a:pt x="6857" y="18902"/>
                    <a:pt x="7543" y="19825"/>
                    <a:pt x="8400" y="20102"/>
                  </a:cubicBezTo>
                  <a:cubicBezTo>
                    <a:pt x="9257" y="20379"/>
                    <a:pt x="10286" y="20010"/>
                    <a:pt x="12086" y="17887"/>
                  </a:cubicBezTo>
                  <a:cubicBezTo>
                    <a:pt x="13886" y="15764"/>
                    <a:pt x="16457" y="11887"/>
                    <a:pt x="17914" y="9487"/>
                  </a:cubicBezTo>
                  <a:cubicBezTo>
                    <a:pt x="19371" y="7087"/>
                    <a:pt x="19714" y="6164"/>
                    <a:pt x="19629" y="5333"/>
                  </a:cubicBezTo>
                  <a:cubicBezTo>
                    <a:pt x="19543" y="4502"/>
                    <a:pt x="19029" y="3764"/>
                    <a:pt x="18686" y="3948"/>
                  </a:cubicBezTo>
                  <a:cubicBezTo>
                    <a:pt x="18343" y="4133"/>
                    <a:pt x="18171" y="5240"/>
                    <a:pt x="18343" y="6994"/>
                  </a:cubicBezTo>
                  <a:cubicBezTo>
                    <a:pt x="18514" y="8748"/>
                    <a:pt x="19029" y="11148"/>
                    <a:pt x="19629" y="12625"/>
                  </a:cubicBezTo>
                  <a:cubicBezTo>
                    <a:pt x="20229" y="14102"/>
                    <a:pt x="20914" y="14656"/>
                    <a:pt x="21600" y="152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5" name="Line"/>
            <p:cNvSpPr/>
            <p:nvPr/>
          </p:nvSpPr>
          <p:spPr>
            <a:xfrm>
              <a:off x="9898542" y="4912783"/>
              <a:ext cx="107951" cy="154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937"/>
                  </a:moveTo>
                  <a:cubicBezTo>
                    <a:pt x="1271" y="15978"/>
                    <a:pt x="2541" y="13019"/>
                    <a:pt x="4447" y="10356"/>
                  </a:cubicBezTo>
                  <a:cubicBezTo>
                    <a:pt x="6353" y="7693"/>
                    <a:pt x="8894" y="5326"/>
                    <a:pt x="10800" y="3403"/>
                  </a:cubicBezTo>
                  <a:cubicBezTo>
                    <a:pt x="12706" y="1479"/>
                    <a:pt x="13976" y="0"/>
                    <a:pt x="14824" y="0"/>
                  </a:cubicBezTo>
                  <a:cubicBezTo>
                    <a:pt x="15671" y="0"/>
                    <a:pt x="16094" y="1479"/>
                    <a:pt x="17153" y="5326"/>
                  </a:cubicBezTo>
                  <a:cubicBezTo>
                    <a:pt x="18212" y="9173"/>
                    <a:pt x="19906" y="1538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6" name="Line"/>
            <p:cNvSpPr/>
            <p:nvPr/>
          </p:nvSpPr>
          <p:spPr>
            <a:xfrm>
              <a:off x="10260492" y="5168900"/>
              <a:ext cx="889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7" name="Line"/>
            <p:cNvSpPr/>
            <p:nvPr/>
          </p:nvSpPr>
          <p:spPr>
            <a:xfrm>
              <a:off x="10260492" y="5270499"/>
              <a:ext cx="1206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8" name="Line"/>
            <p:cNvSpPr/>
            <p:nvPr/>
          </p:nvSpPr>
          <p:spPr>
            <a:xfrm>
              <a:off x="10758879" y="4914899"/>
              <a:ext cx="187414" cy="218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435" fill="norm" stroke="1" extrusionOk="0">
                  <a:moveTo>
                    <a:pt x="21489" y="0"/>
                  </a:moveTo>
                  <a:cubicBezTo>
                    <a:pt x="17363" y="1454"/>
                    <a:pt x="13237" y="2908"/>
                    <a:pt x="10446" y="4050"/>
                  </a:cubicBezTo>
                  <a:cubicBezTo>
                    <a:pt x="7655" y="5192"/>
                    <a:pt x="6199" y="6023"/>
                    <a:pt x="5107" y="6854"/>
                  </a:cubicBezTo>
                  <a:cubicBezTo>
                    <a:pt x="4015" y="7685"/>
                    <a:pt x="3287" y="8515"/>
                    <a:pt x="3529" y="8931"/>
                  </a:cubicBezTo>
                  <a:cubicBezTo>
                    <a:pt x="3772" y="9346"/>
                    <a:pt x="4986" y="9346"/>
                    <a:pt x="6199" y="9346"/>
                  </a:cubicBezTo>
                  <a:cubicBezTo>
                    <a:pt x="7413" y="9346"/>
                    <a:pt x="8626" y="9346"/>
                    <a:pt x="9961" y="9242"/>
                  </a:cubicBezTo>
                  <a:cubicBezTo>
                    <a:pt x="11296" y="9138"/>
                    <a:pt x="12752" y="8931"/>
                    <a:pt x="13844" y="9242"/>
                  </a:cubicBezTo>
                  <a:cubicBezTo>
                    <a:pt x="14936" y="9554"/>
                    <a:pt x="15664" y="10385"/>
                    <a:pt x="15300" y="11215"/>
                  </a:cubicBezTo>
                  <a:cubicBezTo>
                    <a:pt x="14936" y="12046"/>
                    <a:pt x="13480" y="12877"/>
                    <a:pt x="11053" y="14123"/>
                  </a:cubicBezTo>
                  <a:cubicBezTo>
                    <a:pt x="8626" y="15369"/>
                    <a:pt x="5228" y="17031"/>
                    <a:pt x="3044" y="18277"/>
                  </a:cubicBezTo>
                  <a:cubicBezTo>
                    <a:pt x="860" y="19523"/>
                    <a:pt x="-111" y="20354"/>
                    <a:pt x="10" y="20873"/>
                  </a:cubicBezTo>
                  <a:cubicBezTo>
                    <a:pt x="132" y="21392"/>
                    <a:pt x="1345" y="21600"/>
                    <a:pt x="4864" y="21288"/>
                  </a:cubicBezTo>
                  <a:cubicBezTo>
                    <a:pt x="8383" y="20977"/>
                    <a:pt x="14208" y="20146"/>
                    <a:pt x="20033" y="193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9" name="Line"/>
            <p:cNvSpPr/>
            <p:nvPr/>
          </p:nvSpPr>
          <p:spPr>
            <a:xfrm>
              <a:off x="11041542" y="4946649"/>
              <a:ext cx="152401" cy="192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2" fill="norm" stroke="1" extrusionOk="0">
                  <a:moveTo>
                    <a:pt x="0" y="0"/>
                  </a:moveTo>
                  <a:cubicBezTo>
                    <a:pt x="2400" y="1409"/>
                    <a:pt x="4800" y="2817"/>
                    <a:pt x="7800" y="5870"/>
                  </a:cubicBezTo>
                  <a:cubicBezTo>
                    <a:pt x="10800" y="8922"/>
                    <a:pt x="14400" y="13617"/>
                    <a:pt x="16500" y="16552"/>
                  </a:cubicBezTo>
                  <a:cubicBezTo>
                    <a:pt x="18600" y="19487"/>
                    <a:pt x="19200" y="20661"/>
                    <a:pt x="19800" y="21130"/>
                  </a:cubicBezTo>
                  <a:cubicBezTo>
                    <a:pt x="20400" y="21600"/>
                    <a:pt x="21000" y="21365"/>
                    <a:pt x="21600" y="211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0" name="Line"/>
            <p:cNvSpPr/>
            <p:nvPr/>
          </p:nvSpPr>
          <p:spPr>
            <a:xfrm>
              <a:off x="11030658" y="4889499"/>
              <a:ext cx="195035" cy="300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1" h="21433" fill="norm" stroke="1" extrusionOk="0">
                  <a:moveTo>
                    <a:pt x="21401" y="0"/>
                  </a:moveTo>
                  <a:cubicBezTo>
                    <a:pt x="16524" y="3474"/>
                    <a:pt x="11646" y="6948"/>
                    <a:pt x="8046" y="9894"/>
                  </a:cubicBezTo>
                  <a:cubicBezTo>
                    <a:pt x="4446" y="12839"/>
                    <a:pt x="2124" y="15256"/>
                    <a:pt x="962" y="17144"/>
                  </a:cubicBezTo>
                  <a:cubicBezTo>
                    <a:pt x="-199" y="19032"/>
                    <a:pt x="-199" y="20392"/>
                    <a:pt x="382" y="20996"/>
                  </a:cubicBezTo>
                  <a:cubicBezTo>
                    <a:pt x="962" y="21600"/>
                    <a:pt x="2124" y="21449"/>
                    <a:pt x="3285" y="2129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1" name="Line"/>
            <p:cNvSpPr/>
            <p:nvPr/>
          </p:nvSpPr>
          <p:spPr>
            <a:xfrm>
              <a:off x="11300669" y="5092700"/>
              <a:ext cx="13924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600" fill="norm" stroke="1" extrusionOk="0">
                  <a:moveTo>
                    <a:pt x="20297" y="0"/>
                  </a:moveTo>
                  <a:cubicBezTo>
                    <a:pt x="11040" y="2618"/>
                    <a:pt x="1783" y="5236"/>
                    <a:pt x="240" y="8836"/>
                  </a:cubicBezTo>
                  <a:cubicBezTo>
                    <a:pt x="-1303" y="12436"/>
                    <a:pt x="4868" y="17018"/>
                    <a:pt x="1104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" name="Line"/>
            <p:cNvSpPr/>
            <p:nvPr/>
          </p:nvSpPr>
          <p:spPr>
            <a:xfrm>
              <a:off x="11308242" y="5016500"/>
              <a:ext cx="21168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0800" y="15840"/>
                    <a:pt x="21600" y="10080"/>
                    <a:pt x="21600" y="6480"/>
                  </a:cubicBezTo>
                  <a:cubicBezTo>
                    <a:pt x="21600" y="2880"/>
                    <a:pt x="10800" y="144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3" name="Line"/>
            <p:cNvSpPr/>
            <p:nvPr/>
          </p:nvSpPr>
          <p:spPr>
            <a:xfrm>
              <a:off x="10520307" y="4956455"/>
              <a:ext cx="146586" cy="167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8" h="21337" fill="norm" stroke="1" extrusionOk="0">
                  <a:moveTo>
                    <a:pt x="2814" y="5229"/>
                  </a:moveTo>
                  <a:cubicBezTo>
                    <a:pt x="1902" y="4149"/>
                    <a:pt x="989" y="3069"/>
                    <a:pt x="1141" y="2124"/>
                  </a:cubicBezTo>
                  <a:cubicBezTo>
                    <a:pt x="1293" y="1179"/>
                    <a:pt x="2510" y="369"/>
                    <a:pt x="3879" y="99"/>
                  </a:cubicBezTo>
                  <a:cubicBezTo>
                    <a:pt x="5248" y="-171"/>
                    <a:pt x="6769" y="99"/>
                    <a:pt x="7834" y="1044"/>
                  </a:cubicBezTo>
                  <a:cubicBezTo>
                    <a:pt x="8899" y="1989"/>
                    <a:pt x="9507" y="3609"/>
                    <a:pt x="8443" y="6579"/>
                  </a:cubicBezTo>
                  <a:cubicBezTo>
                    <a:pt x="7378" y="9549"/>
                    <a:pt x="4640" y="13869"/>
                    <a:pt x="2662" y="16569"/>
                  </a:cubicBezTo>
                  <a:cubicBezTo>
                    <a:pt x="685" y="19269"/>
                    <a:pt x="-532" y="20349"/>
                    <a:pt x="229" y="20889"/>
                  </a:cubicBezTo>
                  <a:cubicBezTo>
                    <a:pt x="989" y="21429"/>
                    <a:pt x="3727" y="21429"/>
                    <a:pt x="7530" y="21159"/>
                  </a:cubicBezTo>
                  <a:cubicBezTo>
                    <a:pt x="11333" y="20889"/>
                    <a:pt x="16200" y="20349"/>
                    <a:pt x="21068" y="198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4" name="Line"/>
            <p:cNvSpPr/>
            <p:nvPr/>
          </p:nvSpPr>
          <p:spPr>
            <a:xfrm>
              <a:off x="10489092" y="5243879"/>
              <a:ext cx="838201" cy="39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9" fill="norm" stroke="1" extrusionOk="0">
                  <a:moveTo>
                    <a:pt x="0" y="21119"/>
                  </a:moveTo>
                  <a:cubicBezTo>
                    <a:pt x="1527" y="19982"/>
                    <a:pt x="3055" y="18845"/>
                    <a:pt x="4773" y="16003"/>
                  </a:cubicBezTo>
                  <a:cubicBezTo>
                    <a:pt x="6491" y="13161"/>
                    <a:pt x="8400" y="8614"/>
                    <a:pt x="10364" y="5203"/>
                  </a:cubicBezTo>
                  <a:cubicBezTo>
                    <a:pt x="12327" y="1793"/>
                    <a:pt x="14345" y="-481"/>
                    <a:pt x="16227" y="87"/>
                  </a:cubicBezTo>
                  <a:cubicBezTo>
                    <a:pt x="18109" y="656"/>
                    <a:pt x="19855" y="4066"/>
                    <a:pt x="21600" y="74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5" name="Line"/>
            <p:cNvSpPr/>
            <p:nvPr/>
          </p:nvSpPr>
          <p:spPr>
            <a:xfrm>
              <a:off x="10870092" y="5350933"/>
              <a:ext cx="171451" cy="167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00" y="2734"/>
                  </a:moveTo>
                  <a:cubicBezTo>
                    <a:pt x="1600" y="7109"/>
                    <a:pt x="800" y="11484"/>
                    <a:pt x="400" y="14628"/>
                  </a:cubicBezTo>
                  <a:cubicBezTo>
                    <a:pt x="0" y="17772"/>
                    <a:pt x="0" y="19686"/>
                    <a:pt x="0" y="19959"/>
                  </a:cubicBezTo>
                  <a:cubicBezTo>
                    <a:pt x="0" y="20233"/>
                    <a:pt x="0" y="18866"/>
                    <a:pt x="933" y="15722"/>
                  </a:cubicBezTo>
                  <a:cubicBezTo>
                    <a:pt x="1867" y="12577"/>
                    <a:pt x="3733" y="7656"/>
                    <a:pt x="5867" y="4511"/>
                  </a:cubicBezTo>
                  <a:cubicBezTo>
                    <a:pt x="8000" y="1367"/>
                    <a:pt x="10400" y="0"/>
                    <a:pt x="12800" y="0"/>
                  </a:cubicBezTo>
                  <a:cubicBezTo>
                    <a:pt x="15200" y="0"/>
                    <a:pt x="17600" y="1367"/>
                    <a:pt x="19067" y="5195"/>
                  </a:cubicBezTo>
                  <a:cubicBezTo>
                    <a:pt x="20533" y="9023"/>
                    <a:pt x="21067" y="1531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1" name="Drawing"/>
          <p:cNvGrpSpPr/>
          <p:nvPr/>
        </p:nvGrpSpPr>
        <p:grpSpPr>
          <a:xfrm>
            <a:off x="757061" y="1493945"/>
            <a:ext cx="9541239" cy="6957906"/>
            <a:chOff x="0" y="0"/>
            <a:chExt cx="9541238" cy="6957904"/>
          </a:xfrm>
        </p:grpSpPr>
        <p:sp>
          <p:nvSpPr>
            <p:cNvPr id="808" name="Line"/>
            <p:cNvSpPr/>
            <p:nvPr/>
          </p:nvSpPr>
          <p:spPr>
            <a:xfrm>
              <a:off x="2436988" y="99904"/>
              <a:ext cx="25401" cy="509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8" fill="norm" stroke="1" extrusionOk="0">
                  <a:moveTo>
                    <a:pt x="21600" y="0"/>
                  </a:moveTo>
                  <a:cubicBezTo>
                    <a:pt x="19800" y="3047"/>
                    <a:pt x="18000" y="6095"/>
                    <a:pt x="15300" y="9276"/>
                  </a:cubicBezTo>
                  <a:cubicBezTo>
                    <a:pt x="12600" y="12458"/>
                    <a:pt x="9000" y="15774"/>
                    <a:pt x="7200" y="17656"/>
                  </a:cubicBezTo>
                  <a:cubicBezTo>
                    <a:pt x="5400" y="19539"/>
                    <a:pt x="5400" y="19987"/>
                    <a:pt x="5400" y="20480"/>
                  </a:cubicBezTo>
                  <a:cubicBezTo>
                    <a:pt x="5400" y="20973"/>
                    <a:pt x="5400" y="21510"/>
                    <a:pt x="4500" y="21555"/>
                  </a:cubicBezTo>
                  <a:cubicBezTo>
                    <a:pt x="3600" y="21600"/>
                    <a:pt x="1800" y="21152"/>
                    <a:pt x="0" y="207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9" name="Line"/>
            <p:cNvSpPr/>
            <p:nvPr/>
          </p:nvSpPr>
          <p:spPr>
            <a:xfrm>
              <a:off x="2404112" y="-1"/>
              <a:ext cx="190611" cy="334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063" fill="norm" stroke="1" extrusionOk="0">
                  <a:moveTo>
                    <a:pt x="1533" y="9894"/>
                  </a:moveTo>
                  <a:cubicBezTo>
                    <a:pt x="594" y="8427"/>
                    <a:pt x="-345" y="6960"/>
                    <a:pt x="125" y="5294"/>
                  </a:cubicBezTo>
                  <a:cubicBezTo>
                    <a:pt x="594" y="3627"/>
                    <a:pt x="2472" y="1760"/>
                    <a:pt x="5525" y="760"/>
                  </a:cubicBezTo>
                  <a:cubicBezTo>
                    <a:pt x="8577" y="-240"/>
                    <a:pt x="12803" y="-373"/>
                    <a:pt x="15972" y="1094"/>
                  </a:cubicBezTo>
                  <a:cubicBezTo>
                    <a:pt x="19142" y="2560"/>
                    <a:pt x="21255" y="5627"/>
                    <a:pt x="21138" y="8827"/>
                  </a:cubicBezTo>
                  <a:cubicBezTo>
                    <a:pt x="21020" y="12027"/>
                    <a:pt x="18672" y="15360"/>
                    <a:pt x="16442" y="17560"/>
                  </a:cubicBezTo>
                  <a:cubicBezTo>
                    <a:pt x="14212" y="19760"/>
                    <a:pt x="12098" y="20827"/>
                    <a:pt x="9868" y="21027"/>
                  </a:cubicBezTo>
                  <a:cubicBezTo>
                    <a:pt x="7638" y="21227"/>
                    <a:pt x="5290" y="20560"/>
                    <a:pt x="2942" y="198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0" name="Line"/>
            <p:cNvSpPr/>
            <p:nvPr/>
          </p:nvSpPr>
          <p:spPr>
            <a:xfrm>
              <a:off x="2576688" y="345437"/>
              <a:ext cx="152401" cy="229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2" fill="norm" stroke="1" extrusionOk="0">
                  <a:moveTo>
                    <a:pt x="0" y="1946"/>
                  </a:moveTo>
                  <a:cubicBezTo>
                    <a:pt x="1200" y="1362"/>
                    <a:pt x="2400" y="778"/>
                    <a:pt x="3600" y="778"/>
                  </a:cubicBezTo>
                  <a:cubicBezTo>
                    <a:pt x="4800" y="778"/>
                    <a:pt x="6000" y="1362"/>
                    <a:pt x="7350" y="3502"/>
                  </a:cubicBezTo>
                  <a:cubicBezTo>
                    <a:pt x="8700" y="5643"/>
                    <a:pt x="10200" y="9340"/>
                    <a:pt x="10050" y="12454"/>
                  </a:cubicBezTo>
                  <a:cubicBezTo>
                    <a:pt x="9900" y="15567"/>
                    <a:pt x="8100" y="18097"/>
                    <a:pt x="6450" y="19556"/>
                  </a:cubicBezTo>
                  <a:cubicBezTo>
                    <a:pt x="4800" y="21016"/>
                    <a:pt x="3300" y="21405"/>
                    <a:pt x="2250" y="20821"/>
                  </a:cubicBezTo>
                  <a:cubicBezTo>
                    <a:pt x="1200" y="20237"/>
                    <a:pt x="600" y="18681"/>
                    <a:pt x="1500" y="15664"/>
                  </a:cubicBezTo>
                  <a:cubicBezTo>
                    <a:pt x="2400" y="12648"/>
                    <a:pt x="4800" y="8173"/>
                    <a:pt x="7500" y="5254"/>
                  </a:cubicBezTo>
                  <a:cubicBezTo>
                    <a:pt x="10200" y="2335"/>
                    <a:pt x="13200" y="973"/>
                    <a:pt x="15600" y="389"/>
                  </a:cubicBezTo>
                  <a:cubicBezTo>
                    <a:pt x="18000" y="-195"/>
                    <a:pt x="19800" y="0"/>
                    <a:pt x="21600" y="1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1" name="Line"/>
            <p:cNvSpPr/>
            <p:nvPr/>
          </p:nvSpPr>
          <p:spPr>
            <a:xfrm>
              <a:off x="2724935" y="356325"/>
              <a:ext cx="144337" cy="215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5" h="20545" fill="norm" stroke="1" extrusionOk="0">
                  <a:moveTo>
                    <a:pt x="10636" y="2797"/>
                  </a:moveTo>
                  <a:cubicBezTo>
                    <a:pt x="10332" y="1586"/>
                    <a:pt x="10028" y="375"/>
                    <a:pt x="9267" y="72"/>
                  </a:cubicBezTo>
                  <a:cubicBezTo>
                    <a:pt x="8507" y="-231"/>
                    <a:pt x="7290" y="375"/>
                    <a:pt x="5616" y="2797"/>
                  </a:cubicBezTo>
                  <a:cubicBezTo>
                    <a:pt x="3943" y="5219"/>
                    <a:pt x="1814" y="9459"/>
                    <a:pt x="749" y="12588"/>
                  </a:cubicBezTo>
                  <a:cubicBezTo>
                    <a:pt x="-316" y="15717"/>
                    <a:pt x="-316" y="17735"/>
                    <a:pt x="1205" y="19148"/>
                  </a:cubicBezTo>
                  <a:cubicBezTo>
                    <a:pt x="2726" y="20562"/>
                    <a:pt x="5769" y="21369"/>
                    <a:pt x="9267" y="19249"/>
                  </a:cubicBezTo>
                  <a:cubicBezTo>
                    <a:pt x="12766" y="17130"/>
                    <a:pt x="16721" y="12083"/>
                    <a:pt x="18850" y="8752"/>
                  </a:cubicBezTo>
                  <a:cubicBezTo>
                    <a:pt x="20980" y="5421"/>
                    <a:pt x="21284" y="3806"/>
                    <a:pt x="19915" y="2494"/>
                  </a:cubicBezTo>
                  <a:cubicBezTo>
                    <a:pt x="18546" y="1182"/>
                    <a:pt x="15504" y="173"/>
                    <a:pt x="13070" y="576"/>
                  </a:cubicBezTo>
                  <a:cubicBezTo>
                    <a:pt x="10636" y="980"/>
                    <a:pt x="8811" y="2797"/>
                    <a:pt x="6985" y="46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2" name="Line"/>
            <p:cNvSpPr/>
            <p:nvPr/>
          </p:nvSpPr>
          <p:spPr>
            <a:xfrm>
              <a:off x="2900538" y="320147"/>
              <a:ext cx="143944" cy="594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4" h="21519" fill="norm" stroke="1" extrusionOk="0">
                  <a:moveTo>
                    <a:pt x="6480" y="3059"/>
                  </a:moveTo>
                  <a:cubicBezTo>
                    <a:pt x="5863" y="4821"/>
                    <a:pt x="5246" y="6583"/>
                    <a:pt x="4937" y="9072"/>
                  </a:cubicBezTo>
                  <a:cubicBezTo>
                    <a:pt x="4629" y="11562"/>
                    <a:pt x="4629" y="14779"/>
                    <a:pt x="4474" y="16847"/>
                  </a:cubicBezTo>
                  <a:cubicBezTo>
                    <a:pt x="4320" y="18915"/>
                    <a:pt x="4011" y="19834"/>
                    <a:pt x="3549" y="20485"/>
                  </a:cubicBezTo>
                  <a:cubicBezTo>
                    <a:pt x="3086" y="21136"/>
                    <a:pt x="2469" y="21519"/>
                    <a:pt x="2160" y="21519"/>
                  </a:cubicBezTo>
                  <a:cubicBezTo>
                    <a:pt x="1851" y="21519"/>
                    <a:pt x="1851" y="21136"/>
                    <a:pt x="1697" y="19336"/>
                  </a:cubicBezTo>
                  <a:cubicBezTo>
                    <a:pt x="1543" y="17536"/>
                    <a:pt x="1234" y="14319"/>
                    <a:pt x="1851" y="11332"/>
                  </a:cubicBezTo>
                  <a:cubicBezTo>
                    <a:pt x="2469" y="8345"/>
                    <a:pt x="4011" y="5587"/>
                    <a:pt x="5246" y="3902"/>
                  </a:cubicBezTo>
                  <a:cubicBezTo>
                    <a:pt x="6480" y="2217"/>
                    <a:pt x="7406" y="1604"/>
                    <a:pt x="8331" y="1145"/>
                  </a:cubicBezTo>
                  <a:cubicBezTo>
                    <a:pt x="9257" y="685"/>
                    <a:pt x="10183" y="379"/>
                    <a:pt x="11417" y="187"/>
                  </a:cubicBezTo>
                  <a:cubicBezTo>
                    <a:pt x="12651" y="-4"/>
                    <a:pt x="14194" y="-81"/>
                    <a:pt x="15737" y="110"/>
                  </a:cubicBezTo>
                  <a:cubicBezTo>
                    <a:pt x="17280" y="302"/>
                    <a:pt x="18823" y="762"/>
                    <a:pt x="19903" y="1910"/>
                  </a:cubicBezTo>
                  <a:cubicBezTo>
                    <a:pt x="20983" y="3059"/>
                    <a:pt x="21600" y="4898"/>
                    <a:pt x="20057" y="6315"/>
                  </a:cubicBezTo>
                  <a:cubicBezTo>
                    <a:pt x="18514" y="7732"/>
                    <a:pt x="14811" y="8728"/>
                    <a:pt x="12034" y="9264"/>
                  </a:cubicBezTo>
                  <a:cubicBezTo>
                    <a:pt x="9257" y="9800"/>
                    <a:pt x="7406" y="9876"/>
                    <a:pt x="5554" y="9647"/>
                  </a:cubicBezTo>
                  <a:cubicBezTo>
                    <a:pt x="3703" y="9417"/>
                    <a:pt x="1851" y="8881"/>
                    <a:pt x="0" y="83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3" name="Line"/>
            <p:cNvSpPr/>
            <p:nvPr/>
          </p:nvSpPr>
          <p:spPr>
            <a:xfrm>
              <a:off x="3088251" y="334885"/>
              <a:ext cx="161538" cy="218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6" h="20867" fill="norm" stroke="1" extrusionOk="0">
                  <a:moveTo>
                    <a:pt x="5281" y="7870"/>
                  </a:moveTo>
                  <a:cubicBezTo>
                    <a:pt x="6648" y="8475"/>
                    <a:pt x="8015" y="9081"/>
                    <a:pt x="9382" y="8980"/>
                  </a:cubicBezTo>
                  <a:cubicBezTo>
                    <a:pt x="10750" y="8879"/>
                    <a:pt x="12117" y="8072"/>
                    <a:pt x="13074" y="7163"/>
                  </a:cubicBezTo>
                  <a:cubicBezTo>
                    <a:pt x="14031" y="6255"/>
                    <a:pt x="14577" y="5245"/>
                    <a:pt x="14851" y="4034"/>
                  </a:cubicBezTo>
                  <a:cubicBezTo>
                    <a:pt x="15124" y="2823"/>
                    <a:pt x="15124" y="1410"/>
                    <a:pt x="14441" y="602"/>
                  </a:cubicBezTo>
                  <a:cubicBezTo>
                    <a:pt x="13757" y="-205"/>
                    <a:pt x="12390" y="-407"/>
                    <a:pt x="9929" y="1309"/>
                  </a:cubicBezTo>
                  <a:cubicBezTo>
                    <a:pt x="7469" y="3025"/>
                    <a:pt x="3914" y="6658"/>
                    <a:pt x="1863" y="9888"/>
                  </a:cubicBezTo>
                  <a:cubicBezTo>
                    <a:pt x="-187" y="13118"/>
                    <a:pt x="-734" y="15944"/>
                    <a:pt x="1180" y="17963"/>
                  </a:cubicBezTo>
                  <a:cubicBezTo>
                    <a:pt x="3094" y="19982"/>
                    <a:pt x="7469" y="21193"/>
                    <a:pt x="11160" y="20789"/>
                  </a:cubicBezTo>
                  <a:cubicBezTo>
                    <a:pt x="14851" y="20386"/>
                    <a:pt x="17858" y="18367"/>
                    <a:pt x="20866" y="163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4" name="Line"/>
            <p:cNvSpPr/>
            <p:nvPr/>
          </p:nvSpPr>
          <p:spPr>
            <a:xfrm>
              <a:off x="3281538" y="328504"/>
              <a:ext cx="120651" cy="258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8" fill="norm" stroke="1" extrusionOk="0">
                  <a:moveTo>
                    <a:pt x="0" y="4741"/>
                  </a:moveTo>
                  <a:cubicBezTo>
                    <a:pt x="0" y="3863"/>
                    <a:pt x="0" y="2985"/>
                    <a:pt x="947" y="2546"/>
                  </a:cubicBezTo>
                  <a:cubicBezTo>
                    <a:pt x="1895" y="2107"/>
                    <a:pt x="3789" y="2107"/>
                    <a:pt x="6063" y="3073"/>
                  </a:cubicBezTo>
                  <a:cubicBezTo>
                    <a:pt x="8337" y="4039"/>
                    <a:pt x="10989" y="5971"/>
                    <a:pt x="12126" y="8517"/>
                  </a:cubicBezTo>
                  <a:cubicBezTo>
                    <a:pt x="13263" y="11063"/>
                    <a:pt x="12884" y="14224"/>
                    <a:pt x="12126" y="16332"/>
                  </a:cubicBezTo>
                  <a:cubicBezTo>
                    <a:pt x="11368" y="18439"/>
                    <a:pt x="10232" y="19493"/>
                    <a:pt x="8716" y="20283"/>
                  </a:cubicBezTo>
                  <a:cubicBezTo>
                    <a:pt x="7200" y="21073"/>
                    <a:pt x="5305" y="21600"/>
                    <a:pt x="3789" y="21424"/>
                  </a:cubicBezTo>
                  <a:cubicBezTo>
                    <a:pt x="2274" y="21249"/>
                    <a:pt x="1137" y="20371"/>
                    <a:pt x="1516" y="17912"/>
                  </a:cubicBezTo>
                  <a:cubicBezTo>
                    <a:pt x="1895" y="15454"/>
                    <a:pt x="3789" y="11415"/>
                    <a:pt x="7389" y="8166"/>
                  </a:cubicBezTo>
                  <a:cubicBezTo>
                    <a:pt x="10989" y="4917"/>
                    <a:pt x="16295" y="245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5" name="Line"/>
            <p:cNvSpPr/>
            <p:nvPr/>
          </p:nvSpPr>
          <p:spPr>
            <a:xfrm>
              <a:off x="3466222" y="68154"/>
              <a:ext cx="101067" cy="486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506" fill="norm" stroke="1" extrusionOk="0">
                  <a:moveTo>
                    <a:pt x="14737" y="0"/>
                  </a:moveTo>
                  <a:cubicBezTo>
                    <a:pt x="12487" y="2712"/>
                    <a:pt x="10237" y="5423"/>
                    <a:pt x="7762" y="8509"/>
                  </a:cubicBezTo>
                  <a:cubicBezTo>
                    <a:pt x="5287" y="11595"/>
                    <a:pt x="2587" y="15055"/>
                    <a:pt x="1237" y="17065"/>
                  </a:cubicBezTo>
                  <a:cubicBezTo>
                    <a:pt x="-113" y="19075"/>
                    <a:pt x="-113" y="19636"/>
                    <a:pt x="112" y="20151"/>
                  </a:cubicBezTo>
                  <a:cubicBezTo>
                    <a:pt x="337" y="20665"/>
                    <a:pt x="787" y="21132"/>
                    <a:pt x="2137" y="21366"/>
                  </a:cubicBezTo>
                  <a:cubicBezTo>
                    <a:pt x="3487" y="21600"/>
                    <a:pt x="5737" y="21600"/>
                    <a:pt x="9112" y="20899"/>
                  </a:cubicBezTo>
                  <a:cubicBezTo>
                    <a:pt x="12487" y="20197"/>
                    <a:pt x="16987" y="18795"/>
                    <a:pt x="21487" y="173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6" name="Line"/>
            <p:cNvSpPr/>
            <p:nvPr/>
          </p:nvSpPr>
          <p:spPr>
            <a:xfrm>
              <a:off x="3412772" y="258654"/>
              <a:ext cx="224367" cy="237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094" y="10414"/>
                  </a:moveTo>
                  <a:cubicBezTo>
                    <a:pt x="4075" y="10221"/>
                    <a:pt x="3057" y="10029"/>
                    <a:pt x="2038" y="9739"/>
                  </a:cubicBezTo>
                  <a:cubicBezTo>
                    <a:pt x="1019" y="9450"/>
                    <a:pt x="0" y="9064"/>
                    <a:pt x="0" y="8775"/>
                  </a:cubicBezTo>
                  <a:cubicBezTo>
                    <a:pt x="0" y="8486"/>
                    <a:pt x="1019" y="8293"/>
                    <a:pt x="3566" y="7907"/>
                  </a:cubicBezTo>
                  <a:cubicBezTo>
                    <a:pt x="6113" y="7521"/>
                    <a:pt x="10189" y="6943"/>
                    <a:pt x="12736" y="6654"/>
                  </a:cubicBezTo>
                  <a:cubicBezTo>
                    <a:pt x="15283" y="6364"/>
                    <a:pt x="16302" y="6364"/>
                    <a:pt x="17117" y="8582"/>
                  </a:cubicBezTo>
                  <a:cubicBezTo>
                    <a:pt x="17932" y="10800"/>
                    <a:pt x="18543" y="15236"/>
                    <a:pt x="18747" y="17936"/>
                  </a:cubicBezTo>
                  <a:cubicBezTo>
                    <a:pt x="18951" y="20636"/>
                    <a:pt x="18747" y="21600"/>
                    <a:pt x="18645" y="21600"/>
                  </a:cubicBezTo>
                  <a:cubicBezTo>
                    <a:pt x="18543" y="21600"/>
                    <a:pt x="18543" y="20636"/>
                    <a:pt x="19053" y="16875"/>
                  </a:cubicBezTo>
                  <a:cubicBezTo>
                    <a:pt x="19562" y="13114"/>
                    <a:pt x="20581" y="65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7" name="Line"/>
            <p:cNvSpPr/>
            <p:nvPr/>
          </p:nvSpPr>
          <p:spPr>
            <a:xfrm>
              <a:off x="3656433" y="299023"/>
              <a:ext cx="291748" cy="234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5" h="21393" fill="norm" stroke="1" extrusionOk="0">
                  <a:moveTo>
                    <a:pt x="902" y="5000"/>
                  </a:moveTo>
                  <a:cubicBezTo>
                    <a:pt x="902" y="5964"/>
                    <a:pt x="902" y="6929"/>
                    <a:pt x="1285" y="7507"/>
                  </a:cubicBezTo>
                  <a:cubicBezTo>
                    <a:pt x="1667" y="8086"/>
                    <a:pt x="2433" y="8279"/>
                    <a:pt x="3199" y="8375"/>
                  </a:cubicBezTo>
                  <a:cubicBezTo>
                    <a:pt x="3965" y="8472"/>
                    <a:pt x="4731" y="8472"/>
                    <a:pt x="5497" y="7507"/>
                  </a:cubicBezTo>
                  <a:cubicBezTo>
                    <a:pt x="6263" y="6543"/>
                    <a:pt x="7029" y="4614"/>
                    <a:pt x="7336" y="3168"/>
                  </a:cubicBezTo>
                  <a:cubicBezTo>
                    <a:pt x="7642" y="1722"/>
                    <a:pt x="7489" y="757"/>
                    <a:pt x="7029" y="275"/>
                  </a:cubicBezTo>
                  <a:cubicBezTo>
                    <a:pt x="6570" y="-207"/>
                    <a:pt x="5804" y="-207"/>
                    <a:pt x="4502" y="1529"/>
                  </a:cubicBezTo>
                  <a:cubicBezTo>
                    <a:pt x="3199" y="3264"/>
                    <a:pt x="1361" y="6736"/>
                    <a:pt x="519" y="9532"/>
                  </a:cubicBezTo>
                  <a:cubicBezTo>
                    <a:pt x="-324" y="12329"/>
                    <a:pt x="-171" y="14450"/>
                    <a:pt x="1208" y="15800"/>
                  </a:cubicBezTo>
                  <a:cubicBezTo>
                    <a:pt x="2587" y="17150"/>
                    <a:pt x="5191" y="17729"/>
                    <a:pt x="7719" y="16379"/>
                  </a:cubicBezTo>
                  <a:cubicBezTo>
                    <a:pt x="10246" y="15029"/>
                    <a:pt x="12697" y="11750"/>
                    <a:pt x="14229" y="9050"/>
                  </a:cubicBezTo>
                  <a:cubicBezTo>
                    <a:pt x="15761" y="6350"/>
                    <a:pt x="16374" y="4229"/>
                    <a:pt x="16450" y="2782"/>
                  </a:cubicBezTo>
                  <a:cubicBezTo>
                    <a:pt x="16527" y="1336"/>
                    <a:pt x="16067" y="564"/>
                    <a:pt x="15455" y="372"/>
                  </a:cubicBezTo>
                  <a:cubicBezTo>
                    <a:pt x="14842" y="179"/>
                    <a:pt x="14076" y="564"/>
                    <a:pt x="13387" y="1239"/>
                  </a:cubicBezTo>
                  <a:cubicBezTo>
                    <a:pt x="12697" y="1914"/>
                    <a:pt x="12085" y="2879"/>
                    <a:pt x="12008" y="4422"/>
                  </a:cubicBezTo>
                  <a:cubicBezTo>
                    <a:pt x="11931" y="5964"/>
                    <a:pt x="12391" y="8086"/>
                    <a:pt x="13923" y="10400"/>
                  </a:cubicBezTo>
                  <a:cubicBezTo>
                    <a:pt x="15455" y="12714"/>
                    <a:pt x="18059" y="15222"/>
                    <a:pt x="19514" y="16957"/>
                  </a:cubicBezTo>
                  <a:cubicBezTo>
                    <a:pt x="20970" y="18693"/>
                    <a:pt x="21276" y="19657"/>
                    <a:pt x="21046" y="20332"/>
                  </a:cubicBezTo>
                  <a:cubicBezTo>
                    <a:pt x="20816" y="21007"/>
                    <a:pt x="20050" y="21393"/>
                    <a:pt x="18902" y="21393"/>
                  </a:cubicBezTo>
                  <a:cubicBezTo>
                    <a:pt x="17753" y="21393"/>
                    <a:pt x="16221" y="21007"/>
                    <a:pt x="14689" y="206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8" name="Line"/>
            <p:cNvSpPr/>
            <p:nvPr/>
          </p:nvSpPr>
          <p:spPr>
            <a:xfrm>
              <a:off x="4507262" y="360254"/>
              <a:ext cx="145877" cy="214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7" h="21009" fill="norm" stroke="1" extrusionOk="0">
                  <a:moveTo>
                    <a:pt x="20967" y="5608"/>
                  </a:moveTo>
                  <a:cubicBezTo>
                    <a:pt x="20663" y="4569"/>
                    <a:pt x="20359" y="3531"/>
                    <a:pt x="19294" y="2908"/>
                  </a:cubicBezTo>
                  <a:cubicBezTo>
                    <a:pt x="18229" y="2285"/>
                    <a:pt x="16404" y="2077"/>
                    <a:pt x="13057" y="3738"/>
                  </a:cubicBezTo>
                  <a:cubicBezTo>
                    <a:pt x="9711" y="5400"/>
                    <a:pt x="4843" y="8931"/>
                    <a:pt x="2257" y="11735"/>
                  </a:cubicBezTo>
                  <a:cubicBezTo>
                    <a:pt x="-329" y="14538"/>
                    <a:pt x="-633" y="16615"/>
                    <a:pt x="1040" y="18381"/>
                  </a:cubicBezTo>
                  <a:cubicBezTo>
                    <a:pt x="2713" y="20146"/>
                    <a:pt x="6364" y="21600"/>
                    <a:pt x="10319" y="20769"/>
                  </a:cubicBezTo>
                  <a:cubicBezTo>
                    <a:pt x="14274" y="19938"/>
                    <a:pt x="18533" y="16823"/>
                    <a:pt x="19750" y="12981"/>
                  </a:cubicBezTo>
                  <a:cubicBezTo>
                    <a:pt x="20967" y="9138"/>
                    <a:pt x="19142" y="4569"/>
                    <a:pt x="1731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9" name="Line"/>
            <p:cNvSpPr/>
            <p:nvPr/>
          </p:nvSpPr>
          <p:spPr>
            <a:xfrm>
              <a:off x="4729338" y="20192"/>
              <a:ext cx="165101" cy="613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0" fill="norm" stroke="1" extrusionOk="0">
                  <a:moveTo>
                    <a:pt x="21600" y="1904"/>
                  </a:moveTo>
                  <a:cubicBezTo>
                    <a:pt x="18831" y="1236"/>
                    <a:pt x="16062" y="568"/>
                    <a:pt x="13985" y="234"/>
                  </a:cubicBezTo>
                  <a:cubicBezTo>
                    <a:pt x="11908" y="-100"/>
                    <a:pt x="10523" y="-100"/>
                    <a:pt x="8862" y="382"/>
                  </a:cubicBezTo>
                  <a:cubicBezTo>
                    <a:pt x="7200" y="865"/>
                    <a:pt x="5262" y="1830"/>
                    <a:pt x="3877" y="3611"/>
                  </a:cubicBezTo>
                  <a:cubicBezTo>
                    <a:pt x="2492" y="5393"/>
                    <a:pt x="1662" y="7991"/>
                    <a:pt x="1108" y="10700"/>
                  </a:cubicBezTo>
                  <a:cubicBezTo>
                    <a:pt x="554" y="13409"/>
                    <a:pt x="277" y="16230"/>
                    <a:pt x="138" y="18048"/>
                  </a:cubicBezTo>
                  <a:cubicBezTo>
                    <a:pt x="0" y="19867"/>
                    <a:pt x="0" y="20684"/>
                    <a:pt x="0" y="215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0" name="Line"/>
            <p:cNvSpPr/>
            <p:nvPr/>
          </p:nvSpPr>
          <p:spPr>
            <a:xfrm>
              <a:off x="4671750" y="398354"/>
              <a:ext cx="165539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600" fill="norm" stroke="1" extrusionOk="0">
                  <a:moveTo>
                    <a:pt x="855" y="21600"/>
                  </a:moveTo>
                  <a:cubicBezTo>
                    <a:pt x="55" y="18514"/>
                    <a:pt x="-745" y="15429"/>
                    <a:pt x="1255" y="12343"/>
                  </a:cubicBezTo>
                  <a:cubicBezTo>
                    <a:pt x="3255" y="9257"/>
                    <a:pt x="8055" y="6171"/>
                    <a:pt x="11788" y="4114"/>
                  </a:cubicBezTo>
                  <a:cubicBezTo>
                    <a:pt x="15522" y="2057"/>
                    <a:pt x="18188" y="1029"/>
                    <a:pt x="20855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1" name="Line"/>
            <p:cNvSpPr/>
            <p:nvPr/>
          </p:nvSpPr>
          <p:spPr>
            <a:xfrm>
              <a:off x="5358939" y="409703"/>
              <a:ext cx="176850" cy="207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0965" fill="norm" stroke="1" extrusionOk="0">
                  <a:moveTo>
                    <a:pt x="8371" y="7836"/>
                  </a:moveTo>
                  <a:cubicBezTo>
                    <a:pt x="9656" y="7622"/>
                    <a:pt x="10942" y="7408"/>
                    <a:pt x="12228" y="6659"/>
                  </a:cubicBezTo>
                  <a:cubicBezTo>
                    <a:pt x="13514" y="5911"/>
                    <a:pt x="14799" y="4628"/>
                    <a:pt x="15571" y="3452"/>
                  </a:cubicBezTo>
                  <a:cubicBezTo>
                    <a:pt x="16342" y="2275"/>
                    <a:pt x="16599" y="1206"/>
                    <a:pt x="15956" y="564"/>
                  </a:cubicBezTo>
                  <a:cubicBezTo>
                    <a:pt x="15314" y="-77"/>
                    <a:pt x="13771" y="-291"/>
                    <a:pt x="11328" y="564"/>
                  </a:cubicBezTo>
                  <a:cubicBezTo>
                    <a:pt x="8885" y="1420"/>
                    <a:pt x="5542" y="3345"/>
                    <a:pt x="3356" y="6125"/>
                  </a:cubicBezTo>
                  <a:cubicBezTo>
                    <a:pt x="1171" y="8905"/>
                    <a:pt x="142" y="12541"/>
                    <a:pt x="14" y="15428"/>
                  </a:cubicBezTo>
                  <a:cubicBezTo>
                    <a:pt x="-115" y="18315"/>
                    <a:pt x="656" y="20454"/>
                    <a:pt x="4385" y="20881"/>
                  </a:cubicBezTo>
                  <a:cubicBezTo>
                    <a:pt x="8114" y="21309"/>
                    <a:pt x="14799" y="20026"/>
                    <a:pt x="21485" y="187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2" name="Line"/>
            <p:cNvSpPr/>
            <p:nvPr/>
          </p:nvSpPr>
          <p:spPr>
            <a:xfrm>
              <a:off x="5562759" y="382167"/>
              <a:ext cx="157180" cy="281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5" h="21316" fill="norm" stroke="1" extrusionOk="0">
                  <a:moveTo>
                    <a:pt x="21105" y="744"/>
                  </a:moveTo>
                  <a:cubicBezTo>
                    <a:pt x="15989" y="264"/>
                    <a:pt x="10873" y="-216"/>
                    <a:pt x="7179" y="104"/>
                  </a:cubicBezTo>
                  <a:cubicBezTo>
                    <a:pt x="3484" y="424"/>
                    <a:pt x="1210" y="1544"/>
                    <a:pt x="358" y="2904"/>
                  </a:cubicBezTo>
                  <a:cubicBezTo>
                    <a:pt x="-495" y="4264"/>
                    <a:pt x="73" y="5864"/>
                    <a:pt x="3200" y="7784"/>
                  </a:cubicBezTo>
                  <a:cubicBezTo>
                    <a:pt x="6326" y="9704"/>
                    <a:pt x="12010" y="11944"/>
                    <a:pt x="15279" y="13464"/>
                  </a:cubicBezTo>
                  <a:cubicBezTo>
                    <a:pt x="18547" y="14984"/>
                    <a:pt x="19400" y="15784"/>
                    <a:pt x="19968" y="16584"/>
                  </a:cubicBezTo>
                  <a:cubicBezTo>
                    <a:pt x="20537" y="17384"/>
                    <a:pt x="20821" y="18184"/>
                    <a:pt x="20394" y="18824"/>
                  </a:cubicBezTo>
                  <a:cubicBezTo>
                    <a:pt x="19968" y="19464"/>
                    <a:pt x="18831" y="19944"/>
                    <a:pt x="17552" y="20344"/>
                  </a:cubicBezTo>
                  <a:cubicBezTo>
                    <a:pt x="16273" y="20744"/>
                    <a:pt x="14852" y="21064"/>
                    <a:pt x="13431" y="21224"/>
                  </a:cubicBezTo>
                  <a:cubicBezTo>
                    <a:pt x="12010" y="21384"/>
                    <a:pt x="10589" y="21384"/>
                    <a:pt x="9879" y="20824"/>
                  </a:cubicBezTo>
                  <a:cubicBezTo>
                    <a:pt x="9168" y="20264"/>
                    <a:pt x="9168" y="19144"/>
                    <a:pt x="9452" y="18104"/>
                  </a:cubicBezTo>
                  <a:cubicBezTo>
                    <a:pt x="9737" y="17064"/>
                    <a:pt x="10305" y="16104"/>
                    <a:pt x="10873" y="151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3" name="Line"/>
            <p:cNvSpPr/>
            <p:nvPr/>
          </p:nvSpPr>
          <p:spPr>
            <a:xfrm>
              <a:off x="5850378" y="144354"/>
              <a:ext cx="85461" cy="495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1" h="21439" fill="norm" stroke="1" extrusionOk="0">
                  <a:moveTo>
                    <a:pt x="19691" y="0"/>
                  </a:moveTo>
                  <a:cubicBezTo>
                    <a:pt x="16530" y="92"/>
                    <a:pt x="13369" y="183"/>
                    <a:pt x="10998" y="869"/>
                  </a:cubicBezTo>
                  <a:cubicBezTo>
                    <a:pt x="8627" y="1556"/>
                    <a:pt x="7047" y="2837"/>
                    <a:pt x="5993" y="5034"/>
                  </a:cubicBezTo>
                  <a:cubicBezTo>
                    <a:pt x="4939" y="7231"/>
                    <a:pt x="4412" y="10342"/>
                    <a:pt x="3359" y="12997"/>
                  </a:cubicBezTo>
                  <a:cubicBezTo>
                    <a:pt x="2305" y="15651"/>
                    <a:pt x="725" y="17847"/>
                    <a:pt x="198" y="19175"/>
                  </a:cubicBezTo>
                  <a:cubicBezTo>
                    <a:pt x="-329" y="20502"/>
                    <a:pt x="198" y="20959"/>
                    <a:pt x="1778" y="21234"/>
                  </a:cubicBezTo>
                  <a:cubicBezTo>
                    <a:pt x="3359" y="21508"/>
                    <a:pt x="5993" y="21600"/>
                    <a:pt x="9417" y="20914"/>
                  </a:cubicBezTo>
                  <a:cubicBezTo>
                    <a:pt x="12842" y="20227"/>
                    <a:pt x="17056" y="18763"/>
                    <a:pt x="21271" y="1729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4" name="Line"/>
            <p:cNvSpPr/>
            <p:nvPr/>
          </p:nvSpPr>
          <p:spPr>
            <a:xfrm>
              <a:off x="5822754" y="347554"/>
              <a:ext cx="208335" cy="284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0" h="21349" fill="norm" stroke="1" extrusionOk="0">
                  <a:moveTo>
                    <a:pt x="4412" y="8100"/>
                  </a:moveTo>
                  <a:cubicBezTo>
                    <a:pt x="2468" y="8100"/>
                    <a:pt x="524" y="8100"/>
                    <a:pt x="92" y="7862"/>
                  </a:cubicBezTo>
                  <a:cubicBezTo>
                    <a:pt x="-340" y="7624"/>
                    <a:pt x="740" y="7147"/>
                    <a:pt x="3548" y="6829"/>
                  </a:cubicBezTo>
                  <a:cubicBezTo>
                    <a:pt x="6356" y="6512"/>
                    <a:pt x="10892" y="6353"/>
                    <a:pt x="13700" y="6432"/>
                  </a:cubicBezTo>
                  <a:cubicBezTo>
                    <a:pt x="16508" y="6512"/>
                    <a:pt x="17588" y="6829"/>
                    <a:pt x="18452" y="9132"/>
                  </a:cubicBezTo>
                  <a:cubicBezTo>
                    <a:pt x="19316" y="11435"/>
                    <a:pt x="19964" y="15724"/>
                    <a:pt x="20180" y="18265"/>
                  </a:cubicBezTo>
                  <a:cubicBezTo>
                    <a:pt x="20396" y="20806"/>
                    <a:pt x="20180" y="21600"/>
                    <a:pt x="20072" y="21282"/>
                  </a:cubicBezTo>
                  <a:cubicBezTo>
                    <a:pt x="19964" y="20965"/>
                    <a:pt x="19964" y="19535"/>
                    <a:pt x="19964" y="16200"/>
                  </a:cubicBezTo>
                  <a:cubicBezTo>
                    <a:pt x="19964" y="12865"/>
                    <a:pt x="19964" y="7624"/>
                    <a:pt x="20180" y="4606"/>
                  </a:cubicBezTo>
                  <a:cubicBezTo>
                    <a:pt x="20396" y="1588"/>
                    <a:pt x="20828" y="794"/>
                    <a:pt x="2126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5" name="Line"/>
            <p:cNvSpPr/>
            <p:nvPr/>
          </p:nvSpPr>
          <p:spPr>
            <a:xfrm>
              <a:off x="6119988" y="92449"/>
              <a:ext cx="524872" cy="514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448" fill="norm" stroke="1" extrusionOk="0">
                  <a:moveTo>
                    <a:pt x="0" y="13535"/>
                  </a:moveTo>
                  <a:cubicBezTo>
                    <a:pt x="87" y="15916"/>
                    <a:pt x="173" y="18296"/>
                    <a:pt x="173" y="19707"/>
                  </a:cubicBezTo>
                  <a:cubicBezTo>
                    <a:pt x="173" y="21117"/>
                    <a:pt x="87" y="21558"/>
                    <a:pt x="43" y="21426"/>
                  </a:cubicBezTo>
                  <a:cubicBezTo>
                    <a:pt x="0" y="21294"/>
                    <a:pt x="0" y="20588"/>
                    <a:pt x="260" y="19310"/>
                  </a:cubicBezTo>
                  <a:cubicBezTo>
                    <a:pt x="520" y="18031"/>
                    <a:pt x="1041" y="16180"/>
                    <a:pt x="1475" y="15034"/>
                  </a:cubicBezTo>
                  <a:cubicBezTo>
                    <a:pt x="1908" y="13888"/>
                    <a:pt x="2255" y="13447"/>
                    <a:pt x="2516" y="13447"/>
                  </a:cubicBezTo>
                  <a:cubicBezTo>
                    <a:pt x="2776" y="13447"/>
                    <a:pt x="2949" y="13888"/>
                    <a:pt x="3036" y="14373"/>
                  </a:cubicBezTo>
                  <a:cubicBezTo>
                    <a:pt x="3123" y="14858"/>
                    <a:pt x="3123" y="15387"/>
                    <a:pt x="3123" y="15916"/>
                  </a:cubicBezTo>
                  <a:cubicBezTo>
                    <a:pt x="3123" y="16445"/>
                    <a:pt x="3123" y="16974"/>
                    <a:pt x="3296" y="17018"/>
                  </a:cubicBezTo>
                  <a:cubicBezTo>
                    <a:pt x="3470" y="17062"/>
                    <a:pt x="3817" y="16621"/>
                    <a:pt x="4120" y="16136"/>
                  </a:cubicBezTo>
                  <a:cubicBezTo>
                    <a:pt x="4424" y="15651"/>
                    <a:pt x="4684" y="15122"/>
                    <a:pt x="5118" y="14593"/>
                  </a:cubicBezTo>
                  <a:cubicBezTo>
                    <a:pt x="5552" y="14064"/>
                    <a:pt x="6159" y="13535"/>
                    <a:pt x="6506" y="13535"/>
                  </a:cubicBezTo>
                  <a:cubicBezTo>
                    <a:pt x="6853" y="13535"/>
                    <a:pt x="6940" y="14064"/>
                    <a:pt x="7027" y="15078"/>
                  </a:cubicBezTo>
                  <a:cubicBezTo>
                    <a:pt x="7113" y="16092"/>
                    <a:pt x="7200" y="17591"/>
                    <a:pt x="7243" y="18560"/>
                  </a:cubicBezTo>
                  <a:cubicBezTo>
                    <a:pt x="7287" y="19530"/>
                    <a:pt x="7287" y="19971"/>
                    <a:pt x="7547" y="20236"/>
                  </a:cubicBezTo>
                  <a:cubicBezTo>
                    <a:pt x="7807" y="20500"/>
                    <a:pt x="8328" y="20588"/>
                    <a:pt x="8935" y="20368"/>
                  </a:cubicBezTo>
                  <a:cubicBezTo>
                    <a:pt x="9542" y="20147"/>
                    <a:pt x="10236" y="19618"/>
                    <a:pt x="10887" y="18649"/>
                  </a:cubicBezTo>
                  <a:cubicBezTo>
                    <a:pt x="11537" y="17679"/>
                    <a:pt x="12145" y="16268"/>
                    <a:pt x="12361" y="15342"/>
                  </a:cubicBezTo>
                  <a:cubicBezTo>
                    <a:pt x="12578" y="14417"/>
                    <a:pt x="12405" y="13976"/>
                    <a:pt x="12101" y="13932"/>
                  </a:cubicBezTo>
                  <a:cubicBezTo>
                    <a:pt x="11798" y="13888"/>
                    <a:pt x="11364" y="14240"/>
                    <a:pt x="10843" y="15122"/>
                  </a:cubicBezTo>
                  <a:cubicBezTo>
                    <a:pt x="10323" y="16004"/>
                    <a:pt x="9716" y="17414"/>
                    <a:pt x="9412" y="18340"/>
                  </a:cubicBezTo>
                  <a:cubicBezTo>
                    <a:pt x="9108" y="19266"/>
                    <a:pt x="9108" y="19707"/>
                    <a:pt x="9325" y="19883"/>
                  </a:cubicBezTo>
                  <a:cubicBezTo>
                    <a:pt x="9542" y="20059"/>
                    <a:pt x="9976" y="19971"/>
                    <a:pt x="10496" y="19795"/>
                  </a:cubicBezTo>
                  <a:cubicBezTo>
                    <a:pt x="11017" y="19618"/>
                    <a:pt x="11624" y="19354"/>
                    <a:pt x="12101" y="19486"/>
                  </a:cubicBezTo>
                  <a:cubicBezTo>
                    <a:pt x="12578" y="19618"/>
                    <a:pt x="12925" y="20147"/>
                    <a:pt x="13316" y="20456"/>
                  </a:cubicBezTo>
                  <a:cubicBezTo>
                    <a:pt x="13706" y="20765"/>
                    <a:pt x="14140" y="20853"/>
                    <a:pt x="14487" y="20720"/>
                  </a:cubicBezTo>
                  <a:cubicBezTo>
                    <a:pt x="14834" y="20588"/>
                    <a:pt x="15094" y="20236"/>
                    <a:pt x="15745" y="18560"/>
                  </a:cubicBezTo>
                  <a:cubicBezTo>
                    <a:pt x="16395" y="16885"/>
                    <a:pt x="17436" y="13888"/>
                    <a:pt x="18477" y="10846"/>
                  </a:cubicBezTo>
                  <a:cubicBezTo>
                    <a:pt x="19518" y="7805"/>
                    <a:pt x="20559" y="4719"/>
                    <a:pt x="21080" y="2779"/>
                  </a:cubicBezTo>
                  <a:cubicBezTo>
                    <a:pt x="21600" y="840"/>
                    <a:pt x="21600" y="46"/>
                    <a:pt x="21340" y="2"/>
                  </a:cubicBezTo>
                  <a:cubicBezTo>
                    <a:pt x="21080" y="-42"/>
                    <a:pt x="20559" y="663"/>
                    <a:pt x="20039" y="2250"/>
                  </a:cubicBezTo>
                  <a:cubicBezTo>
                    <a:pt x="19518" y="3837"/>
                    <a:pt x="18998" y="6306"/>
                    <a:pt x="18520" y="8995"/>
                  </a:cubicBezTo>
                  <a:cubicBezTo>
                    <a:pt x="18043" y="11684"/>
                    <a:pt x="17610" y="14593"/>
                    <a:pt x="17393" y="16268"/>
                  </a:cubicBezTo>
                  <a:cubicBezTo>
                    <a:pt x="17176" y="17943"/>
                    <a:pt x="17176" y="18384"/>
                    <a:pt x="17176" y="18869"/>
                  </a:cubicBezTo>
                  <a:cubicBezTo>
                    <a:pt x="17176" y="19354"/>
                    <a:pt x="17176" y="19883"/>
                    <a:pt x="17393" y="20147"/>
                  </a:cubicBezTo>
                  <a:cubicBezTo>
                    <a:pt x="17610" y="20412"/>
                    <a:pt x="18043" y="20412"/>
                    <a:pt x="18737" y="19574"/>
                  </a:cubicBezTo>
                  <a:cubicBezTo>
                    <a:pt x="19431" y="18737"/>
                    <a:pt x="20386" y="17062"/>
                    <a:pt x="20819" y="15960"/>
                  </a:cubicBezTo>
                  <a:cubicBezTo>
                    <a:pt x="21253" y="14858"/>
                    <a:pt x="21166" y="14329"/>
                    <a:pt x="21080" y="138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6" name="Line"/>
            <p:cNvSpPr/>
            <p:nvPr/>
          </p:nvSpPr>
          <p:spPr>
            <a:xfrm>
              <a:off x="6524272" y="367245"/>
              <a:ext cx="408517" cy="204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7" fill="norm" stroke="1" extrusionOk="0">
                  <a:moveTo>
                    <a:pt x="3134" y="1255"/>
                  </a:moveTo>
                  <a:cubicBezTo>
                    <a:pt x="2462" y="815"/>
                    <a:pt x="1791" y="374"/>
                    <a:pt x="1175" y="153"/>
                  </a:cubicBezTo>
                  <a:cubicBezTo>
                    <a:pt x="560" y="-67"/>
                    <a:pt x="0" y="-67"/>
                    <a:pt x="0" y="264"/>
                  </a:cubicBezTo>
                  <a:cubicBezTo>
                    <a:pt x="0" y="594"/>
                    <a:pt x="560" y="1255"/>
                    <a:pt x="2350" y="1806"/>
                  </a:cubicBezTo>
                  <a:cubicBezTo>
                    <a:pt x="4141" y="2357"/>
                    <a:pt x="7163" y="2798"/>
                    <a:pt x="8953" y="2909"/>
                  </a:cubicBezTo>
                  <a:cubicBezTo>
                    <a:pt x="10744" y="3019"/>
                    <a:pt x="11304" y="2798"/>
                    <a:pt x="11248" y="2688"/>
                  </a:cubicBezTo>
                  <a:cubicBezTo>
                    <a:pt x="11192" y="2578"/>
                    <a:pt x="10520" y="2578"/>
                    <a:pt x="9681" y="3460"/>
                  </a:cubicBezTo>
                  <a:cubicBezTo>
                    <a:pt x="8841" y="4341"/>
                    <a:pt x="7834" y="6104"/>
                    <a:pt x="7163" y="8529"/>
                  </a:cubicBezTo>
                  <a:cubicBezTo>
                    <a:pt x="6491" y="10953"/>
                    <a:pt x="6155" y="14039"/>
                    <a:pt x="6491" y="15913"/>
                  </a:cubicBezTo>
                  <a:cubicBezTo>
                    <a:pt x="6827" y="17786"/>
                    <a:pt x="7834" y="18447"/>
                    <a:pt x="9009" y="17345"/>
                  </a:cubicBezTo>
                  <a:cubicBezTo>
                    <a:pt x="10184" y="16243"/>
                    <a:pt x="11527" y="13378"/>
                    <a:pt x="12255" y="11394"/>
                  </a:cubicBezTo>
                  <a:cubicBezTo>
                    <a:pt x="12982" y="9411"/>
                    <a:pt x="13094" y="8309"/>
                    <a:pt x="12982" y="7317"/>
                  </a:cubicBezTo>
                  <a:cubicBezTo>
                    <a:pt x="12870" y="6325"/>
                    <a:pt x="12535" y="5443"/>
                    <a:pt x="12087" y="5002"/>
                  </a:cubicBezTo>
                  <a:cubicBezTo>
                    <a:pt x="11639" y="4562"/>
                    <a:pt x="11080" y="4562"/>
                    <a:pt x="11248" y="4231"/>
                  </a:cubicBezTo>
                  <a:cubicBezTo>
                    <a:pt x="11416" y="3900"/>
                    <a:pt x="12311" y="3239"/>
                    <a:pt x="13150" y="2909"/>
                  </a:cubicBezTo>
                  <a:cubicBezTo>
                    <a:pt x="13990" y="2578"/>
                    <a:pt x="14773" y="2578"/>
                    <a:pt x="15501" y="3570"/>
                  </a:cubicBezTo>
                  <a:cubicBezTo>
                    <a:pt x="16228" y="4562"/>
                    <a:pt x="16899" y="6545"/>
                    <a:pt x="17123" y="9190"/>
                  </a:cubicBezTo>
                  <a:cubicBezTo>
                    <a:pt x="17347" y="11835"/>
                    <a:pt x="17123" y="15141"/>
                    <a:pt x="16844" y="17235"/>
                  </a:cubicBezTo>
                  <a:cubicBezTo>
                    <a:pt x="16564" y="19329"/>
                    <a:pt x="16228" y="20211"/>
                    <a:pt x="15780" y="20762"/>
                  </a:cubicBezTo>
                  <a:cubicBezTo>
                    <a:pt x="15333" y="21313"/>
                    <a:pt x="14773" y="21533"/>
                    <a:pt x="14437" y="21092"/>
                  </a:cubicBezTo>
                  <a:cubicBezTo>
                    <a:pt x="14102" y="20651"/>
                    <a:pt x="13990" y="19549"/>
                    <a:pt x="14549" y="17015"/>
                  </a:cubicBezTo>
                  <a:cubicBezTo>
                    <a:pt x="15109" y="14480"/>
                    <a:pt x="16340" y="10513"/>
                    <a:pt x="17627" y="8088"/>
                  </a:cubicBezTo>
                  <a:cubicBezTo>
                    <a:pt x="18914" y="5664"/>
                    <a:pt x="20257" y="4782"/>
                    <a:pt x="21600" y="39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7" name="Line"/>
            <p:cNvSpPr/>
            <p:nvPr/>
          </p:nvSpPr>
          <p:spPr>
            <a:xfrm>
              <a:off x="6894688" y="384436"/>
              <a:ext cx="139701" cy="223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4" fill="norm" stroke="1" extrusionOk="0">
                  <a:moveTo>
                    <a:pt x="21600" y="1339"/>
                  </a:moveTo>
                  <a:cubicBezTo>
                    <a:pt x="18327" y="728"/>
                    <a:pt x="15055" y="117"/>
                    <a:pt x="12436" y="15"/>
                  </a:cubicBezTo>
                  <a:cubicBezTo>
                    <a:pt x="9818" y="-87"/>
                    <a:pt x="7855" y="321"/>
                    <a:pt x="6873" y="1136"/>
                  </a:cubicBezTo>
                  <a:cubicBezTo>
                    <a:pt x="5891" y="1951"/>
                    <a:pt x="5891" y="3173"/>
                    <a:pt x="8182" y="5313"/>
                  </a:cubicBezTo>
                  <a:cubicBezTo>
                    <a:pt x="10473" y="7453"/>
                    <a:pt x="15055" y="10509"/>
                    <a:pt x="17673" y="12853"/>
                  </a:cubicBezTo>
                  <a:cubicBezTo>
                    <a:pt x="20291" y="15196"/>
                    <a:pt x="20945" y="16826"/>
                    <a:pt x="17673" y="18151"/>
                  </a:cubicBezTo>
                  <a:cubicBezTo>
                    <a:pt x="14400" y="19475"/>
                    <a:pt x="7200" y="20494"/>
                    <a:pt x="0" y="215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8" name="Line"/>
            <p:cNvSpPr/>
            <p:nvPr/>
          </p:nvSpPr>
          <p:spPr>
            <a:xfrm>
              <a:off x="2157588" y="785704"/>
              <a:ext cx="403225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08" y="20463"/>
                    <a:pt x="816" y="19326"/>
                    <a:pt x="1247" y="18189"/>
                  </a:cubicBezTo>
                  <a:cubicBezTo>
                    <a:pt x="1678" y="17053"/>
                    <a:pt x="2132" y="15916"/>
                    <a:pt x="2580" y="14589"/>
                  </a:cubicBezTo>
                  <a:cubicBezTo>
                    <a:pt x="3027" y="13263"/>
                    <a:pt x="3470" y="11747"/>
                    <a:pt x="3866" y="10611"/>
                  </a:cubicBezTo>
                  <a:cubicBezTo>
                    <a:pt x="4263" y="9474"/>
                    <a:pt x="4615" y="8716"/>
                    <a:pt x="5000" y="7768"/>
                  </a:cubicBezTo>
                  <a:cubicBezTo>
                    <a:pt x="5386" y="6821"/>
                    <a:pt x="5805" y="5684"/>
                    <a:pt x="6225" y="4926"/>
                  </a:cubicBezTo>
                  <a:cubicBezTo>
                    <a:pt x="6644" y="4168"/>
                    <a:pt x="7064" y="3789"/>
                    <a:pt x="7506" y="3221"/>
                  </a:cubicBezTo>
                  <a:cubicBezTo>
                    <a:pt x="7948" y="2653"/>
                    <a:pt x="8413" y="1895"/>
                    <a:pt x="8884" y="1326"/>
                  </a:cubicBezTo>
                  <a:cubicBezTo>
                    <a:pt x="9354" y="758"/>
                    <a:pt x="9831" y="379"/>
                    <a:pt x="10199" y="189"/>
                  </a:cubicBezTo>
                  <a:cubicBezTo>
                    <a:pt x="10568" y="0"/>
                    <a:pt x="10828" y="0"/>
                    <a:pt x="11083" y="0"/>
                  </a:cubicBezTo>
                  <a:cubicBezTo>
                    <a:pt x="11339" y="0"/>
                    <a:pt x="11588" y="0"/>
                    <a:pt x="11962" y="0"/>
                  </a:cubicBezTo>
                  <a:cubicBezTo>
                    <a:pt x="12336" y="0"/>
                    <a:pt x="12835" y="0"/>
                    <a:pt x="13238" y="0"/>
                  </a:cubicBezTo>
                  <a:cubicBezTo>
                    <a:pt x="13640" y="0"/>
                    <a:pt x="13946" y="0"/>
                    <a:pt x="14343" y="0"/>
                  </a:cubicBezTo>
                  <a:cubicBezTo>
                    <a:pt x="14740" y="0"/>
                    <a:pt x="15228" y="0"/>
                    <a:pt x="15834" y="568"/>
                  </a:cubicBezTo>
                  <a:cubicBezTo>
                    <a:pt x="16441" y="1137"/>
                    <a:pt x="17167" y="2274"/>
                    <a:pt x="17756" y="3221"/>
                  </a:cubicBezTo>
                  <a:cubicBezTo>
                    <a:pt x="18346" y="4168"/>
                    <a:pt x="18799" y="4926"/>
                    <a:pt x="19242" y="5495"/>
                  </a:cubicBezTo>
                  <a:cubicBezTo>
                    <a:pt x="19684" y="6063"/>
                    <a:pt x="20115" y="6442"/>
                    <a:pt x="20506" y="7011"/>
                  </a:cubicBezTo>
                  <a:cubicBezTo>
                    <a:pt x="20897" y="7579"/>
                    <a:pt x="21249" y="8337"/>
                    <a:pt x="21600" y="90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9" name="Line"/>
            <p:cNvSpPr/>
            <p:nvPr/>
          </p:nvSpPr>
          <p:spPr>
            <a:xfrm>
              <a:off x="2487788" y="925404"/>
              <a:ext cx="3917951" cy="100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9" fill="norm" stroke="1" extrusionOk="0">
                  <a:moveTo>
                    <a:pt x="0" y="10800"/>
                  </a:moveTo>
                  <a:cubicBezTo>
                    <a:pt x="233" y="13500"/>
                    <a:pt x="467" y="16200"/>
                    <a:pt x="764" y="18225"/>
                  </a:cubicBezTo>
                  <a:cubicBezTo>
                    <a:pt x="1062" y="20250"/>
                    <a:pt x="1424" y="21600"/>
                    <a:pt x="1785" y="21375"/>
                  </a:cubicBezTo>
                  <a:cubicBezTo>
                    <a:pt x="2147" y="21150"/>
                    <a:pt x="2509" y="19350"/>
                    <a:pt x="2859" y="18000"/>
                  </a:cubicBezTo>
                  <a:cubicBezTo>
                    <a:pt x="3209" y="16650"/>
                    <a:pt x="3547" y="15750"/>
                    <a:pt x="3921" y="14625"/>
                  </a:cubicBezTo>
                  <a:cubicBezTo>
                    <a:pt x="4294" y="13500"/>
                    <a:pt x="4703" y="12150"/>
                    <a:pt x="5140" y="11025"/>
                  </a:cubicBezTo>
                  <a:cubicBezTo>
                    <a:pt x="5578" y="9900"/>
                    <a:pt x="6045" y="9000"/>
                    <a:pt x="6529" y="8100"/>
                  </a:cubicBezTo>
                  <a:cubicBezTo>
                    <a:pt x="7013" y="7200"/>
                    <a:pt x="7515" y="6300"/>
                    <a:pt x="7906" y="5625"/>
                  </a:cubicBezTo>
                  <a:cubicBezTo>
                    <a:pt x="8297" y="4950"/>
                    <a:pt x="8577" y="4500"/>
                    <a:pt x="8857" y="4050"/>
                  </a:cubicBezTo>
                  <a:cubicBezTo>
                    <a:pt x="9137" y="3600"/>
                    <a:pt x="9417" y="3150"/>
                    <a:pt x="9726" y="2700"/>
                  </a:cubicBezTo>
                  <a:cubicBezTo>
                    <a:pt x="10036" y="2250"/>
                    <a:pt x="10374" y="1800"/>
                    <a:pt x="10666" y="1575"/>
                  </a:cubicBezTo>
                  <a:cubicBezTo>
                    <a:pt x="10958" y="1350"/>
                    <a:pt x="11203" y="1350"/>
                    <a:pt x="11494" y="1125"/>
                  </a:cubicBezTo>
                  <a:cubicBezTo>
                    <a:pt x="11786" y="900"/>
                    <a:pt x="12124" y="450"/>
                    <a:pt x="12585" y="225"/>
                  </a:cubicBezTo>
                  <a:cubicBezTo>
                    <a:pt x="13046" y="0"/>
                    <a:pt x="13630" y="0"/>
                    <a:pt x="14207" y="0"/>
                  </a:cubicBezTo>
                  <a:cubicBezTo>
                    <a:pt x="14785" y="0"/>
                    <a:pt x="15357" y="0"/>
                    <a:pt x="15917" y="0"/>
                  </a:cubicBezTo>
                  <a:cubicBezTo>
                    <a:pt x="16477" y="0"/>
                    <a:pt x="17026" y="0"/>
                    <a:pt x="17545" y="450"/>
                  </a:cubicBezTo>
                  <a:cubicBezTo>
                    <a:pt x="18064" y="900"/>
                    <a:pt x="18554" y="1800"/>
                    <a:pt x="19109" y="2925"/>
                  </a:cubicBezTo>
                  <a:cubicBezTo>
                    <a:pt x="19663" y="4050"/>
                    <a:pt x="20281" y="5400"/>
                    <a:pt x="20707" y="6300"/>
                  </a:cubicBezTo>
                  <a:cubicBezTo>
                    <a:pt x="21133" y="7200"/>
                    <a:pt x="21367" y="7650"/>
                    <a:pt x="21600" y="81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0" name="Line"/>
            <p:cNvSpPr/>
            <p:nvPr/>
          </p:nvSpPr>
          <p:spPr>
            <a:xfrm>
              <a:off x="163688" y="1484204"/>
              <a:ext cx="146051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443" y="2329"/>
                    <a:pt x="6887" y="4659"/>
                    <a:pt x="10487" y="8259"/>
                  </a:cubicBezTo>
                  <a:cubicBezTo>
                    <a:pt x="14087" y="11859"/>
                    <a:pt x="17843" y="1672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1" name="Line"/>
            <p:cNvSpPr/>
            <p:nvPr/>
          </p:nvSpPr>
          <p:spPr>
            <a:xfrm>
              <a:off x="290688" y="1488110"/>
              <a:ext cx="107951" cy="370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6" fill="norm" stroke="1" extrusionOk="0">
                  <a:moveTo>
                    <a:pt x="21600" y="141"/>
                  </a:moveTo>
                  <a:cubicBezTo>
                    <a:pt x="19482" y="19"/>
                    <a:pt x="17365" y="-104"/>
                    <a:pt x="15671" y="141"/>
                  </a:cubicBezTo>
                  <a:cubicBezTo>
                    <a:pt x="13976" y="387"/>
                    <a:pt x="12706" y="1001"/>
                    <a:pt x="11435" y="3210"/>
                  </a:cubicBezTo>
                  <a:cubicBezTo>
                    <a:pt x="10165" y="5419"/>
                    <a:pt x="8894" y="9223"/>
                    <a:pt x="6988" y="12537"/>
                  </a:cubicBezTo>
                  <a:cubicBezTo>
                    <a:pt x="5082" y="15851"/>
                    <a:pt x="2541" y="18673"/>
                    <a:pt x="0" y="214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2" name="Line"/>
            <p:cNvSpPr/>
            <p:nvPr/>
          </p:nvSpPr>
          <p:spPr>
            <a:xfrm>
              <a:off x="379038" y="1708178"/>
              <a:ext cx="79196" cy="176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2" h="21391" fill="norm" stroke="1" extrusionOk="0">
                  <a:moveTo>
                    <a:pt x="15098" y="2877"/>
                  </a:moveTo>
                  <a:cubicBezTo>
                    <a:pt x="13990" y="1591"/>
                    <a:pt x="12882" y="305"/>
                    <a:pt x="11221" y="48"/>
                  </a:cubicBezTo>
                  <a:cubicBezTo>
                    <a:pt x="9559" y="-209"/>
                    <a:pt x="7344" y="562"/>
                    <a:pt x="5128" y="2620"/>
                  </a:cubicBezTo>
                  <a:cubicBezTo>
                    <a:pt x="2913" y="4677"/>
                    <a:pt x="698" y="8020"/>
                    <a:pt x="144" y="11105"/>
                  </a:cubicBezTo>
                  <a:cubicBezTo>
                    <a:pt x="-410" y="14191"/>
                    <a:pt x="698" y="17020"/>
                    <a:pt x="2359" y="18820"/>
                  </a:cubicBezTo>
                  <a:cubicBezTo>
                    <a:pt x="4021" y="20620"/>
                    <a:pt x="6236" y="21391"/>
                    <a:pt x="8728" y="21391"/>
                  </a:cubicBezTo>
                  <a:cubicBezTo>
                    <a:pt x="11221" y="21391"/>
                    <a:pt x="13990" y="20620"/>
                    <a:pt x="16482" y="17405"/>
                  </a:cubicBezTo>
                  <a:cubicBezTo>
                    <a:pt x="18975" y="14191"/>
                    <a:pt x="21190" y="8534"/>
                    <a:pt x="20636" y="5191"/>
                  </a:cubicBezTo>
                  <a:cubicBezTo>
                    <a:pt x="20082" y="1848"/>
                    <a:pt x="16759" y="820"/>
                    <a:pt x="15098" y="948"/>
                  </a:cubicBezTo>
                  <a:cubicBezTo>
                    <a:pt x="13436" y="1077"/>
                    <a:pt x="13436" y="2362"/>
                    <a:pt x="13713" y="3134"/>
                  </a:cubicBezTo>
                  <a:cubicBezTo>
                    <a:pt x="13990" y="3905"/>
                    <a:pt x="14544" y="4162"/>
                    <a:pt x="15098" y="44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3" name="Line"/>
            <p:cNvSpPr/>
            <p:nvPr/>
          </p:nvSpPr>
          <p:spPr>
            <a:xfrm>
              <a:off x="494800" y="1718886"/>
              <a:ext cx="183239" cy="132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146" fill="norm" stroke="1" extrusionOk="0">
                  <a:moveTo>
                    <a:pt x="2127" y="2068"/>
                  </a:moveTo>
                  <a:cubicBezTo>
                    <a:pt x="1383" y="3417"/>
                    <a:pt x="638" y="4767"/>
                    <a:pt x="265" y="7299"/>
                  </a:cubicBezTo>
                  <a:cubicBezTo>
                    <a:pt x="-107" y="9830"/>
                    <a:pt x="-107" y="13542"/>
                    <a:pt x="390" y="16411"/>
                  </a:cubicBezTo>
                  <a:cubicBezTo>
                    <a:pt x="886" y="19280"/>
                    <a:pt x="1879" y="21305"/>
                    <a:pt x="3493" y="21136"/>
                  </a:cubicBezTo>
                  <a:cubicBezTo>
                    <a:pt x="5107" y="20967"/>
                    <a:pt x="7341" y="18605"/>
                    <a:pt x="8707" y="15567"/>
                  </a:cubicBezTo>
                  <a:cubicBezTo>
                    <a:pt x="10072" y="12530"/>
                    <a:pt x="10569" y="8818"/>
                    <a:pt x="10941" y="5780"/>
                  </a:cubicBezTo>
                  <a:cubicBezTo>
                    <a:pt x="11314" y="2743"/>
                    <a:pt x="11562" y="380"/>
                    <a:pt x="11686" y="42"/>
                  </a:cubicBezTo>
                  <a:cubicBezTo>
                    <a:pt x="11810" y="-295"/>
                    <a:pt x="11810" y="1393"/>
                    <a:pt x="12431" y="4261"/>
                  </a:cubicBezTo>
                  <a:cubicBezTo>
                    <a:pt x="13052" y="7130"/>
                    <a:pt x="14293" y="11180"/>
                    <a:pt x="15907" y="13880"/>
                  </a:cubicBezTo>
                  <a:cubicBezTo>
                    <a:pt x="17521" y="16580"/>
                    <a:pt x="19507" y="17930"/>
                    <a:pt x="21493" y="192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4" name="Line"/>
            <p:cNvSpPr/>
            <p:nvPr/>
          </p:nvSpPr>
          <p:spPr>
            <a:xfrm>
              <a:off x="1207916" y="1619287"/>
              <a:ext cx="200373" cy="171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9" h="21050" fill="norm" stroke="1" extrusionOk="0">
                  <a:moveTo>
                    <a:pt x="13199" y="6814"/>
                  </a:moveTo>
                  <a:cubicBezTo>
                    <a:pt x="12974" y="5512"/>
                    <a:pt x="12749" y="4211"/>
                    <a:pt x="12299" y="2910"/>
                  </a:cubicBezTo>
                  <a:cubicBezTo>
                    <a:pt x="11849" y="1609"/>
                    <a:pt x="11174" y="307"/>
                    <a:pt x="9937" y="47"/>
                  </a:cubicBezTo>
                  <a:cubicBezTo>
                    <a:pt x="8699" y="-213"/>
                    <a:pt x="6899" y="568"/>
                    <a:pt x="5099" y="3300"/>
                  </a:cubicBezTo>
                  <a:cubicBezTo>
                    <a:pt x="3299" y="6033"/>
                    <a:pt x="1499" y="10717"/>
                    <a:pt x="599" y="14360"/>
                  </a:cubicBezTo>
                  <a:cubicBezTo>
                    <a:pt x="-301" y="18004"/>
                    <a:pt x="-301" y="20606"/>
                    <a:pt x="1387" y="20997"/>
                  </a:cubicBezTo>
                  <a:cubicBezTo>
                    <a:pt x="3074" y="21387"/>
                    <a:pt x="6449" y="19565"/>
                    <a:pt x="8474" y="17874"/>
                  </a:cubicBezTo>
                  <a:cubicBezTo>
                    <a:pt x="10499" y="16182"/>
                    <a:pt x="11174" y="14621"/>
                    <a:pt x="11737" y="13189"/>
                  </a:cubicBezTo>
                  <a:cubicBezTo>
                    <a:pt x="12299" y="11758"/>
                    <a:pt x="12749" y="10457"/>
                    <a:pt x="13199" y="10457"/>
                  </a:cubicBezTo>
                  <a:cubicBezTo>
                    <a:pt x="13649" y="10457"/>
                    <a:pt x="14099" y="11758"/>
                    <a:pt x="15449" y="13710"/>
                  </a:cubicBezTo>
                  <a:cubicBezTo>
                    <a:pt x="16799" y="15662"/>
                    <a:pt x="19049" y="18264"/>
                    <a:pt x="21299" y="208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5" name="Line"/>
            <p:cNvSpPr/>
            <p:nvPr/>
          </p:nvSpPr>
          <p:spPr>
            <a:xfrm>
              <a:off x="1452738" y="1592154"/>
              <a:ext cx="127001" cy="181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5" fill="norm" stroke="1" extrusionOk="0">
                  <a:moveTo>
                    <a:pt x="0" y="5274"/>
                  </a:moveTo>
                  <a:cubicBezTo>
                    <a:pt x="1800" y="5274"/>
                    <a:pt x="3600" y="5274"/>
                    <a:pt x="5760" y="6781"/>
                  </a:cubicBezTo>
                  <a:cubicBezTo>
                    <a:pt x="7920" y="8288"/>
                    <a:pt x="10440" y="11302"/>
                    <a:pt x="11880" y="13688"/>
                  </a:cubicBezTo>
                  <a:cubicBezTo>
                    <a:pt x="13320" y="16074"/>
                    <a:pt x="13680" y="17833"/>
                    <a:pt x="13320" y="19214"/>
                  </a:cubicBezTo>
                  <a:cubicBezTo>
                    <a:pt x="12960" y="20595"/>
                    <a:pt x="11880" y="21600"/>
                    <a:pt x="10800" y="21474"/>
                  </a:cubicBezTo>
                  <a:cubicBezTo>
                    <a:pt x="9720" y="21349"/>
                    <a:pt x="8640" y="20093"/>
                    <a:pt x="9180" y="16828"/>
                  </a:cubicBezTo>
                  <a:cubicBezTo>
                    <a:pt x="9720" y="13563"/>
                    <a:pt x="11880" y="8288"/>
                    <a:pt x="14220" y="5149"/>
                  </a:cubicBezTo>
                  <a:cubicBezTo>
                    <a:pt x="16560" y="2009"/>
                    <a:pt x="19080" y="100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6" name="Line"/>
            <p:cNvSpPr/>
            <p:nvPr/>
          </p:nvSpPr>
          <p:spPr>
            <a:xfrm>
              <a:off x="1569410" y="1587180"/>
              <a:ext cx="156379" cy="162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020" fill="norm" stroke="1" extrusionOk="0">
                  <a:moveTo>
                    <a:pt x="6589" y="8845"/>
                  </a:moveTo>
                  <a:cubicBezTo>
                    <a:pt x="8029" y="8845"/>
                    <a:pt x="9469" y="8845"/>
                    <a:pt x="10621" y="8298"/>
                  </a:cubicBezTo>
                  <a:cubicBezTo>
                    <a:pt x="11773" y="7752"/>
                    <a:pt x="12637" y="6658"/>
                    <a:pt x="13357" y="5017"/>
                  </a:cubicBezTo>
                  <a:cubicBezTo>
                    <a:pt x="14077" y="3377"/>
                    <a:pt x="14653" y="1190"/>
                    <a:pt x="14077" y="369"/>
                  </a:cubicBezTo>
                  <a:cubicBezTo>
                    <a:pt x="13501" y="-451"/>
                    <a:pt x="11773" y="96"/>
                    <a:pt x="9469" y="2010"/>
                  </a:cubicBezTo>
                  <a:cubicBezTo>
                    <a:pt x="7165" y="3924"/>
                    <a:pt x="4285" y="7205"/>
                    <a:pt x="2413" y="10076"/>
                  </a:cubicBezTo>
                  <a:cubicBezTo>
                    <a:pt x="541" y="12946"/>
                    <a:pt x="-323" y="15407"/>
                    <a:pt x="109" y="17458"/>
                  </a:cubicBezTo>
                  <a:cubicBezTo>
                    <a:pt x="541" y="19508"/>
                    <a:pt x="2269" y="21149"/>
                    <a:pt x="6013" y="21012"/>
                  </a:cubicBezTo>
                  <a:cubicBezTo>
                    <a:pt x="9757" y="20876"/>
                    <a:pt x="15517" y="18962"/>
                    <a:pt x="21277" y="170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7" name="Line"/>
            <p:cNvSpPr/>
            <p:nvPr/>
          </p:nvSpPr>
          <p:spPr>
            <a:xfrm>
              <a:off x="2345141" y="1388954"/>
              <a:ext cx="66448" cy="427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1494" fill="norm" stroke="1" extrusionOk="0">
                  <a:moveTo>
                    <a:pt x="17140" y="0"/>
                  </a:moveTo>
                  <a:cubicBezTo>
                    <a:pt x="13765" y="213"/>
                    <a:pt x="10390" y="426"/>
                    <a:pt x="7690" y="1702"/>
                  </a:cubicBezTo>
                  <a:cubicBezTo>
                    <a:pt x="4990" y="2979"/>
                    <a:pt x="2965" y="5320"/>
                    <a:pt x="1615" y="8406"/>
                  </a:cubicBezTo>
                  <a:cubicBezTo>
                    <a:pt x="265" y="11492"/>
                    <a:pt x="-410" y="15322"/>
                    <a:pt x="265" y="17610"/>
                  </a:cubicBezTo>
                  <a:cubicBezTo>
                    <a:pt x="940" y="19898"/>
                    <a:pt x="2965" y="20642"/>
                    <a:pt x="5665" y="21068"/>
                  </a:cubicBezTo>
                  <a:cubicBezTo>
                    <a:pt x="8365" y="21494"/>
                    <a:pt x="11740" y="21600"/>
                    <a:pt x="14440" y="21387"/>
                  </a:cubicBezTo>
                  <a:cubicBezTo>
                    <a:pt x="17140" y="21174"/>
                    <a:pt x="19165" y="20642"/>
                    <a:pt x="21190" y="201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8" name="Line"/>
            <p:cNvSpPr/>
            <p:nvPr/>
          </p:nvSpPr>
          <p:spPr>
            <a:xfrm>
              <a:off x="2288509" y="1616344"/>
              <a:ext cx="382941" cy="366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490" fill="norm" stroke="1" extrusionOk="0">
                  <a:moveTo>
                    <a:pt x="3322" y="3795"/>
                  </a:moveTo>
                  <a:cubicBezTo>
                    <a:pt x="2732" y="3423"/>
                    <a:pt x="2142" y="3050"/>
                    <a:pt x="1492" y="2554"/>
                  </a:cubicBezTo>
                  <a:cubicBezTo>
                    <a:pt x="843" y="2057"/>
                    <a:pt x="135" y="1437"/>
                    <a:pt x="17" y="940"/>
                  </a:cubicBezTo>
                  <a:cubicBezTo>
                    <a:pt x="-101" y="444"/>
                    <a:pt x="371" y="71"/>
                    <a:pt x="1729" y="9"/>
                  </a:cubicBezTo>
                  <a:cubicBezTo>
                    <a:pt x="3086" y="-53"/>
                    <a:pt x="5329" y="195"/>
                    <a:pt x="7217" y="1250"/>
                  </a:cubicBezTo>
                  <a:cubicBezTo>
                    <a:pt x="9106" y="2306"/>
                    <a:pt x="10640" y="4168"/>
                    <a:pt x="11230" y="5657"/>
                  </a:cubicBezTo>
                  <a:cubicBezTo>
                    <a:pt x="11820" y="7147"/>
                    <a:pt x="11466" y="8264"/>
                    <a:pt x="11053" y="9009"/>
                  </a:cubicBezTo>
                  <a:cubicBezTo>
                    <a:pt x="10640" y="9754"/>
                    <a:pt x="10168" y="10126"/>
                    <a:pt x="9755" y="10064"/>
                  </a:cubicBezTo>
                  <a:cubicBezTo>
                    <a:pt x="9342" y="10002"/>
                    <a:pt x="8988" y="9506"/>
                    <a:pt x="9224" y="8388"/>
                  </a:cubicBezTo>
                  <a:cubicBezTo>
                    <a:pt x="9460" y="7271"/>
                    <a:pt x="10286" y="5533"/>
                    <a:pt x="11053" y="4354"/>
                  </a:cubicBezTo>
                  <a:cubicBezTo>
                    <a:pt x="11820" y="3175"/>
                    <a:pt x="12529" y="2554"/>
                    <a:pt x="13178" y="2181"/>
                  </a:cubicBezTo>
                  <a:cubicBezTo>
                    <a:pt x="13827" y="1809"/>
                    <a:pt x="14417" y="1685"/>
                    <a:pt x="14712" y="1933"/>
                  </a:cubicBezTo>
                  <a:cubicBezTo>
                    <a:pt x="15007" y="2181"/>
                    <a:pt x="15007" y="2802"/>
                    <a:pt x="14948" y="3485"/>
                  </a:cubicBezTo>
                  <a:cubicBezTo>
                    <a:pt x="14889" y="4168"/>
                    <a:pt x="14771" y="4913"/>
                    <a:pt x="14653" y="5595"/>
                  </a:cubicBezTo>
                  <a:cubicBezTo>
                    <a:pt x="14535" y="6278"/>
                    <a:pt x="14417" y="6899"/>
                    <a:pt x="14535" y="7457"/>
                  </a:cubicBezTo>
                  <a:cubicBezTo>
                    <a:pt x="14653" y="8016"/>
                    <a:pt x="15007" y="8513"/>
                    <a:pt x="15479" y="8575"/>
                  </a:cubicBezTo>
                  <a:cubicBezTo>
                    <a:pt x="15951" y="8637"/>
                    <a:pt x="16542" y="8264"/>
                    <a:pt x="17309" y="7333"/>
                  </a:cubicBezTo>
                  <a:cubicBezTo>
                    <a:pt x="18076" y="6402"/>
                    <a:pt x="19020" y="4913"/>
                    <a:pt x="19551" y="3857"/>
                  </a:cubicBezTo>
                  <a:cubicBezTo>
                    <a:pt x="20083" y="2802"/>
                    <a:pt x="20201" y="2181"/>
                    <a:pt x="20083" y="2119"/>
                  </a:cubicBezTo>
                  <a:cubicBezTo>
                    <a:pt x="19965" y="2057"/>
                    <a:pt x="19610" y="2554"/>
                    <a:pt x="19433" y="3113"/>
                  </a:cubicBezTo>
                  <a:cubicBezTo>
                    <a:pt x="19256" y="3671"/>
                    <a:pt x="19256" y="4292"/>
                    <a:pt x="19729" y="6216"/>
                  </a:cubicBezTo>
                  <a:cubicBezTo>
                    <a:pt x="20201" y="8140"/>
                    <a:pt x="21145" y="11368"/>
                    <a:pt x="21322" y="13975"/>
                  </a:cubicBezTo>
                  <a:cubicBezTo>
                    <a:pt x="21499" y="16581"/>
                    <a:pt x="20909" y="18568"/>
                    <a:pt x="20201" y="19809"/>
                  </a:cubicBezTo>
                  <a:cubicBezTo>
                    <a:pt x="19492" y="21050"/>
                    <a:pt x="18666" y="21547"/>
                    <a:pt x="17663" y="21485"/>
                  </a:cubicBezTo>
                  <a:cubicBezTo>
                    <a:pt x="16660" y="21423"/>
                    <a:pt x="15479" y="20802"/>
                    <a:pt x="15243" y="19685"/>
                  </a:cubicBezTo>
                  <a:cubicBezTo>
                    <a:pt x="15007" y="18568"/>
                    <a:pt x="15715" y="16954"/>
                    <a:pt x="16424" y="153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9" name="Line"/>
            <p:cNvSpPr/>
            <p:nvPr/>
          </p:nvSpPr>
          <p:spPr>
            <a:xfrm>
              <a:off x="2729088" y="1668354"/>
              <a:ext cx="1" cy="10160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0" name="Line"/>
            <p:cNvSpPr/>
            <p:nvPr/>
          </p:nvSpPr>
          <p:spPr>
            <a:xfrm>
              <a:off x="2741788" y="1573104"/>
              <a:ext cx="1905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1" name="Line"/>
            <p:cNvSpPr/>
            <p:nvPr/>
          </p:nvSpPr>
          <p:spPr>
            <a:xfrm>
              <a:off x="2805288" y="1602842"/>
              <a:ext cx="230542" cy="428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306" fill="norm" stroke="1" extrusionOk="0">
                  <a:moveTo>
                    <a:pt x="0" y="416"/>
                  </a:moveTo>
                  <a:cubicBezTo>
                    <a:pt x="0" y="1786"/>
                    <a:pt x="0" y="3155"/>
                    <a:pt x="589" y="3261"/>
                  </a:cubicBezTo>
                  <a:cubicBezTo>
                    <a:pt x="1178" y="3366"/>
                    <a:pt x="2356" y="2207"/>
                    <a:pt x="3436" y="1575"/>
                  </a:cubicBezTo>
                  <a:cubicBezTo>
                    <a:pt x="4516" y="943"/>
                    <a:pt x="5498" y="837"/>
                    <a:pt x="6185" y="1048"/>
                  </a:cubicBezTo>
                  <a:cubicBezTo>
                    <a:pt x="6873" y="1259"/>
                    <a:pt x="7265" y="1786"/>
                    <a:pt x="7658" y="2787"/>
                  </a:cubicBezTo>
                  <a:cubicBezTo>
                    <a:pt x="8051" y="3788"/>
                    <a:pt x="8444" y="5263"/>
                    <a:pt x="8836" y="6316"/>
                  </a:cubicBezTo>
                  <a:cubicBezTo>
                    <a:pt x="9229" y="7370"/>
                    <a:pt x="9622" y="8002"/>
                    <a:pt x="11193" y="7949"/>
                  </a:cubicBezTo>
                  <a:cubicBezTo>
                    <a:pt x="12764" y="7897"/>
                    <a:pt x="15513" y="7159"/>
                    <a:pt x="17476" y="5948"/>
                  </a:cubicBezTo>
                  <a:cubicBezTo>
                    <a:pt x="19440" y="4736"/>
                    <a:pt x="20618" y="3050"/>
                    <a:pt x="21109" y="1944"/>
                  </a:cubicBezTo>
                  <a:cubicBezTo>
                    <a:pt x="21600" y="837"/>
                    <a:pt x="21404" y="310"/>
                    <a:pt x="20815" y="100"/>
                  </a:cubicBezTo>
                  <a:cubicBezTo>
                    <a:pt x="20225" y="-111"/>
                    <a:pt x="19244" y="-6"/>
                    <a:pt x="18065" y="574"/>
                  </a:cubicBezTo>
                  <a:cubicBezTo>
                    <a:pt x="16887" y="1153"/>
                    <a:pt x="15513" y="2207"/>
                    <a:pt x="14629" y="2997"/>
                  </a:cubicBezTo>
                  <a:cubicBezTo>
                    <a:pt x="13745" y="3788"/>
                    <a:pt x="13353" y="4314"/>
                    <a:pt x="13451" y="4789"/>
                  </a:cubicBezTo>
                  <a:cubicBezTo>
                    <a:pt x="13549" y="5263"/>
                    <a:pt x="14138" y="5684"/>
                    <a:pt x="15022" y="5789"/>
                  </a:cubicBezTo>
                  <a:cubicBezTo>
                    <a:pt x="15905" y="5895"/>
                    <a:pt x="17084" y="5684"/>
                    <a:pt x="18262" y="5263"/>
                  </a:cubicBezTo>
                  <a:cubicBezTo>
                    <a:pt x="19440" y="4841"/>
                    <a:pt x="20618" y="4209"/>
                    <a:pt x="21011" y="4262"/>
                  </a:cubicBezTo>
                  <a:cubicBezTo>
                    <a:pt x="21404" y="4314"/>
                    <a:pt x="21011" y="5052"/>
                    <a:pt x="20618" y="6949"/>
                  </a:cubicBezTo>
                  <a:cubicBezTo>
                    <a:pt x="20225" y="8845"/>
                    <a:pt x="19833" y="11901"/>
                    <a:pt x="19636" y="14166"/>
                  </a:cubicBezTo>
                  <a:cubicBezTo>
                    <a:pt x="19440" y="16431"/>
                    <a:pt x="19440" y="17907"/>
                    <a:pt x="19342" y="18960"/>
                  </a:cubicBezTo>
                  <a:cubicBezTo>
                    <a:pt x="19244" y="20014"/>
                    <a:pt x="19047" y="20646"/>
                    <a:pt x="18458" y="21015"/>
                  </a:cubicBezTo>
                  <a:cubicBezTo>
                    <a:pt x="17869" y="21384"/>
                    <a:pt x="16887" y="21489"/>
                    <a:pt x="15415" y="20804"/>
                  </a:cubicBezTo>
                  <a:cubicBezTo>
                    <a:pt x="13942" y="20119"/>
                    <a:pt x="11978" y="18644"/>
                    <a:pt x="10015" y="171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2" name="Line"/>
            <p:cNvSpPr/>
            <p:nvPr/>
          </p:nvSpPr>
          <p:spPr>
            <a:xfrm>
              <a:off x="3624417" y="1369904"/>
              <a:ext cx="218272" cy="442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3" h="21385" fill="norm" stroke="1" extrusionOk="0">
                  <a:moveTo>
                    <a:pt x="9259" y="0"/>
                  </a:moveTo>
                  <a:cubicBezTo>
                    <a:pt x="7819" y="2559"/>
                    <a:pt x="6379" y="5118"/>
                    <a:pt x="5556" y="8241"/>
                  </a:cubicBezTo>
                  <a:cubicBezTo>
                    <a:pt x="4733" y="11363"/>
                    <a:pt x="4527" y="15048"/>
                    <a:pt x="4425" y="17198"/>
                  </a:cubicBezTo>
                  <a:cubicBezTo>
                    <a:pt x="4322" y="19348"/>
                    <a:pt x="4322" y="19962"/>
                    <a:pt x="4322" y="20525"/>
                  </a:cubicBezTo>
                  <a:cubicBezTo>
                    <a:pt x="4322" y="21088"/>
                    <a:pt x="4322" y="21600"/>
                    <a:pt x="4116" y="21293"/>
                  </a:cubicBezTo>
                  <a:cubicBezTo>
                    <a:pt x="3910" y="20986"/>
                    <a:pt x="3499" y="19860"/>
                    <a:pt x="2882" y="18734"/>
                  </a:cubicBezTo>
                  <a:cubicBezTo>
                    <a:pt x="2265" y="17608"/>
                    <a:pt x="1442" y="16482"/>
                    <a:pt x="825" y="15663"/>
                  </a:cubicBezTo>
                  <a:cubicBezTo>
                    <a:pt x="207" y="14844"/>
                    <a:pt x="-204" y="14332"/>
                    <a:pt x="105" y="13973"/>
                  </a:cubicBezTo>
                  <a:cubicBezTo>
                    <a:pt x="413" y="13615"/>
                    <a:pt x="1442" y="13410"/>
                    <a:pt x="3293" y="13308"/>
                  </a:cubicBezTo>
                  <a:cubicBezTo>
                    <a:pt x="5145" y="13206"/>
                    <a:pt x="7819" y="13206"/>
                    <a:pt x="9876" y="13103"/>
                  </a:cubicBezTo>
                  <a:cubicBezTo>
                    <a:pt x="11933" y="13001"/>
                    <a:pt x="13373" y="12796"/>
                    <a:pt x="13270" y="12950"/>
                  </a:cubicBezTo>
                  <a:cubicBezTo>
                    <a:pt x="13167" y="13103"/>
                    <a:pt x="11522" y="13615"/>
                    <a:pt x="10082" y="14332"/>
                  </a:cubicBezTo>
                  <a:cubicBezTo>
                    <a:pt x="8642" y="15048"/>
                    <a:pt x="7407" y="15970"/>
                    <a:pt x="6790" y="16737"/>
                  </a:cubicBezTo>
                  <a:cubicBezTo>
                    <a:pt x="6173" y="17505"/>
                    <a:pt x="6173" y="18119"/>
                    <a:pt x="6790" y="18682"/>
                  </a:cubicBezTo>
                  <a:cubicBezTo>
                    <a:pt x="7407" y="19245"/>
                    <a:pt x="8642" y="19757"/>
                    <a:pt x="10802" y="19809"/>
                  </a:cubicBezTo>
                  <a:cubicBezTo>
                    <a:pt x="12962" y="19860"/>
                    <a:pt x="16047" y="19450"/>
                    <a:pt x="18002" y="18631"/>
                  </a:cubicBezTo>
                  <a:cubicBezTo>
                    <a:pt x="19956" y="17812"/>
                    <a:pt x="20779" y="16584"/>
                    <a:pt x="21087" y="15714"/>
                  </a:cubicBezTo>
                  <a:cubicBezTo>
                    <a:pt x="21396" y="14844"/>
                    <a:pt x="21190" y="14332"/>
                    <a:pt x="19853" y="14127"/>
                  </a:cubicBezTo>
                  <a:cubicBezTo>
                    <a:pt x="18516" y="13922"/>
                    <a:pt x="16047" y="14025"/>
                    <a:pt x="13579" y="141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" name="Line"/>
            <p:cNvSpPr/>
            <p:nvPr/>
          </p:nvSpPr>
          <p:spPr>
            <a:xfrm>
              <a:off x="4359476" y="1617288"/>
              <a:ext cx="242863" cy="186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2" h="21138" fill="norm" stroke="1" extrusionOk="0">
                  <a:moveTo>
                    <a:pt x="690" y="6510"/>
                  </a:moveTo>
                  <a:cubicBezTo>
                    <a:pt x="2536" y="6510"/>
                    <a:pt x="4382" y="6510"/>
                    <a:pt x="5767" y="6030"/>
                  </a:cubicBezTo>
                  <a:cubicBezTo>
                    <a:pt x="7151" y="5550"/>
                    <a:pt x="8074" y="4590"/>
                    <a:pt x="8536" y="3270"/>
                  </a:cubicBezTo>
                  <a:cubicBezTo>
                    <a:pt x="8997" y="1950"/>
                    <a:pt x="8997" y="270"/>
                    <a:pt x="7613" y="30"/>
                  </a:cubicBezTo>
                  <a:cubicBezTo>
                    <a:pt x="6228" y="-210"/>
                    <a:pt x="3459" y="990"/>
                    <a:pt x="1797" y="3390"/>
                  </a:cubicBezTo>
                  <a:cubicBezTo>
                    <a:pt x="136" y="5790"/>
                    <a:pt x="-418" y="9390"/>
                    <a:pt x="320" y="11790"/>
                  </a:cubicBezTo>
                  <a:cubicBezTo>
                    <a:pt x="1059" y="14190"/>
                    <a:pt x="3090" y="15390"/>
                    <a:pt x="6413" y="14790"/>
                  </a:cubicBezTo>
                  <a:cubicBezTo>
                    <a:pt x="9736" y="14190"/>
                    <a:pt x="14351" y="11790"/>
                    <a:pt x="16936" y="10110"/>
                  </a:cubicBezTo>
                  <a:cubicBezTo>
                    <a:pt x="19520" y="8430"/>
                    <a:pt x="20074" y="7470"/>
                    <a:pt x="20444" y="6150"/>
                  </a:cubicBezTo>
                  <a:cubicBezTo>
                    <a:pt x="20813" y="4830"/>
                    <a:pt x="20997" y="3150"/>
                    <a:pt x="20628" y="2070"/>
                  </a:cubicBezTo>
                  <a:cubicBezTo>
                    <a:pt x="20259" y="990"/>
                    <a:pt x="19336" y="510"/>
                    <a:pt x="18044" y="750"/>
                  </a:cubicBezTo>
                  <a:cubicBezTo>
                    <a:pt x="16751" y="990"/>
                    <a:pt x="15090" y="1950"/>
                    <a:pt x="14259" y="3030"/>
                  </a:cubicBezTo>
                  <a:cubicBezTo>
                    <a:pt x="13428" y="4110"/>
                    <a:pt x="13428" y="5310"/>
                    <a:pt x="14074" y="6750"/>
                  </a:cubicBezTo>
                  <a:cubicBezTo>
                    <a:pt x="14720" y="8190"/>
                    <a:pt x="16013" y="9870"/>
                    <a:pt x="17120" y="11190"/>
                  </a:cubicBezTo>
                  <a:cubicBezTo>
                    <a:pt x="18228" y="12510"/>
                    <a:pt x="19151" y="13470"/>
                    <a:pt x="19890" y="14550"/>
                  </a:cubicBezTo>
                  <a:cubicBezTo>
                    <a:pt x="20628" y="15630"/>
                    <a:pt x="21182" y="16830"/>
                    <a:pt x="21182" y="17910"/>
                  </a:cubicBezTo>
                  <a:cubicBezTo>
                    <a:pt x="21182" y="18990"/>
                    <a:pt x="20628" y="19950"/>
                    <a:pt x="19890" y="20550"/>
                  </a:cubicBezTo>
                  <a:cubicBezTo>
                    <a:pt x="19151" y="21150"/>
                    <a:pt x="18228" y="21390"/>
                    <a:pt x="17767" y="20790"/>
                  </a:cubicBezTo>
                  <a:cubicBezTo>
                    <a:pt x="17305" y="20190"/>
                    <a:pt x="17305" y="18750"/>
                    <a:pt x="17305" y="173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" name="Line"/>
            <p:cNvSpPr/>
            <p:nvPr/>
          </p:nvSpPr>
          <p:spPr>
            <a:xfrm>
              <a:off x="4707023" y="1395304"/>
              <a:ext cx="123005" cy="416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5" h="21550" fill="norm" stroke="1" extrusionOk="0">
                  <a:moveTo>
                    <a:pt x="9352" y="0"/>
                  </a:moveTo>
                  <a:cubicBezTo>
                    <a:pt x="6789" y="3289"/>
                    <a:pt x="4226" y="6579"/>
                    <a:pt x="2762" y="9649"/>
                  </a:cubicBezTo>
                  <a:cubicBezTo>
                    <a:pt x="1297" y="12719"/>
                    <a:pt x="931" y="15570"/>
                    <a:pt x="931" y="17379"/>
                  </a:cubicBezTo>
                  <a:cubicBezTo>
                    <a:pt x="931" y="19188"/>
                    <a:pt x="1297" y="19955"/>
                    <a:pt x="2213" y="20558"/>
                  </a:cubicBezTo>
                  <a:cubicBezTo>
                    <a:pt x="3128" y="21161"/>
                    <a:pt x="4592" y="21600"/>
                    <a:pt x="5691" y="21545"/>
                  </a:cubicBezTo>
                  <a:cubicBezTo>
                    <a:pt x="6789" y="21490"/>
                    <a:pt x="7521" y="20942"/>
                    <a:pt x="7521" y="20010"/>
                  </a:cubicBezTo>
                  <a:cubicBezTo>
                    <a:pt x="7521" y="19078"/>
                    <a:pt x="6789" y="17762"/>
                    <a:pt x="5874" y="16885"/>
                  </a:cubicBezTo>
                  <a:cubicBezTo>
                    <a:pt x="4958" y="16008"/>
                    <a:pt x="3860" y="15570"/>
                    <a:pt x="2579" y="15186"/>
                  </a:cubicBezTo>
                  <a:cubicBezTo>
                    <a:pt x="1297" y="14802"/>
                    <a:pt x="-167" y="14473"/>
                    <a:pt x="16" y="14035"/>
                  </a:cubicBezTo>
                  <a:cubicBezTo>
                    <a:pt x="199" y="13596"/>
                    <a:pt x="2030" y="13048"/>
                    <a:pt x="4043" y="12774"/>
                  </a:cubicBezTo>
                  <a:cubicBezTo>
                    <a:pt x="6057" y="12499"/>
                    <a:pt x="8253" y="12499"/>
                    <a:pt x="9901" y="12774"/>
                  </a:cubicBezTo>
                  <a:cubicBezTo>
                    <a:pt x="11548" y="13048"/>
                    <a:pt x="12647" y="13596"/>
                    <a:pt x="13928" y="14528"/>
                  </a:cubicBezTo>
                  <a:cubicBezTo>
                    <a:pt x="15209" y="15460"/>
                    <a:pt x="16674" y="16776"/>
                    <a:pt x="17955" y="17708"/>
                  </a:cubicBezTo>
                  <a:cubicBezTo>
                    <a:pt x="19236" y="18640"/>
                    <a:pt x="20335" y="19188"/>
                    <a:pt x="20884" y="19133"/>
                  </a:cubicBezTo>
                  <a:cubicBezTo>
                    <a:pt x="21433" y="19078"/>
                    <a:pt x="21433" y="18420"/>
                    <a:pt x="20701" y="17050"/>
                  </a:cubicBezTo>
                  <a:cubicBezTo>
                    <a:pt x="19969" y="15679"/>
                    <a:pt x="18504" y="13596"/>
                    <a:pt x="18138" y="12280"/>
                  </a:cubicBezTo>
                  <a:cubicBezTo>
                    <a:pt x="17772" y="10964"/>
                    <a:pt x="18504" y="10416"/>
                    <a:pt x="19236" y="98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" name="Line"/>
            <p:cNvSpPr/>
            <p:nvPr/>
          </p:nvSpPr>
          <p:spPr>
            <a:xfrm>
              <a:off x="4895233" y="1379344"/>
              <a:ext cx="621506" cy="390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430" fill="norm" stroke="1" extrusionOk="0">
                  <a:moveTo>
                    <a:pt x="633" y="13765"/>
                  </a:moveTo>
                  <a:cubicBezTo>
                    <a:pt x="560" y="15856"/>
                    <a:pt x="486" y="17946"/>
                    <a:pt x="376" y="19340"/>
                  </a:cubicBezTo>
                  <a:cubicBezTo>
                    <a:pt x="266" y="20733"/>
                    <a:pt x="119" y="21430"/>
                    <a:pt x="45" y="21430"/>
                  </a:cubicBezTo>
                  <a:cubicBezTo>
                    <a:pt x="-28" y="21430"/>
                    <a:pt x="-28" y="20733"/>
                    <a:pt x="156" y="19572"/>
                  </a:cubicBezTo>
                  <a:cubicBezTo>
                    <a:pt x="339" y="18411"/>
                    <a:pt x="707" y="16785"/>
                    <a:pt x="1001" y="15740"/>
                  </a:cubicBezTo>
                  <a:cubicBezTo>
                    <a:pt x="1294" y="14695"/>
                    <a:pt x="1515" y="14230"/>
                    <a:pt x="1772" y="14230"/>
                  </a:cubicBezTo>
                  <a:cubicBezTo>
                    <a:pt x="2029" y="14230"/>
                    <a:pt x="2323" y="14695"/>
                    <a:pt x="2470" y="15275"/>
                  </a:cubicBezTo>
                  <a:cubicBezTo>
                    <a:pt x="2617" y="15856"/>
                    <a:pt x="2617" y="16553"/>
                    <a:pt x="2617" y="17191"/>
                  </a:cubicBezTo>
                  <a:cubicBezTo>
                    <a:pt x="2617" y="17830"/>
                    <a:pt x="2617" y="18411"/>
                    <a:pt x="2727" y="18469"/>
                  </a:cubicBezTo>
                  <a:cubicBezTo>
                    <a:pt x="2837" y="18527"/>
                    <a:pt x="3058" y="18062"/>
                    <a:pt x="3388" y="17365"/>
                  </a:cubicBezTo>
                  <a:cubicBezTo>
                    <a:pt x="3719" y="16669"/>
                    <a:pt x="4160" y="15740"/>
                    <a:pt x="4527" y="15101"/>
                  </a:cubicBezTo>
                  <a:cubicBezTo>
                    <a:pt x="4894" y="14462"/>
                    <a:pt x="5188" y="14114"/>
                    <a:pt x="5409" y="14230"/>
                  </a:cubicBezTo>
                  <a:cubicBezTo>
                    <a:pt x="5629" y="14346"/>
                    <a:pt x="5776" y="14927"/>
                    <a:pt x="5850" y="15798"/>
                  </a:cubicBezTo>
                  <a:cubicBezTo>
                    <a:pt x="5923" y="16669"/>
                    <a:pt x="5923" y="17830"/>
                    <a:pt x="6033" y="18643"/>
                  </a:cubicBezTo>
                  <a:cubicBezTo>
                    <a:pt x="6143" y="19456"/>
                    <a:pt x="6364" y="19920"/>
                    <a:pt x="6768" y="20036"/>
                  </a:cubicBezTo>
                  <a:cubicBezTo>
                    <a:pt x="7172" y="20153"/>
                    <a:pt x="7760" y="19920"/>
                    <a:pt x="8531" y="19049"/>
                  </a:cubicBezTo>
                  <a:cubicBezTo>
                    <a:pt x="9303" y="18178"/>
                    <a:pt x="10258" y="16669"/>
                    <a:pt x="10845" y="15624"/>
                  </a:cubicBezTo>
                  <a:cubicBezTo>
                    <a:pt x="11433" y="14578"/>
                    <a:pt x="11654" y="13998"/>
                    <a:pt x="11801" y="13417"/>
                  </a:cubicBezTo>
                  <a:cubicBezTo>
                    <a:pt x="11948" y="12836"/>
                    <a:pt x="12021" y="12256"/>
                    <a:pt x="11874" y="11965"/>
                  </a:cubicBezTo>
                  <a:cubicBezTo>
                    <a:pt x="11727" y="11675"/>
                    <a:pt x="11360" y="11675"/>
                    <a:pt x="10845" y="12256"/>
                  </a:cubicBezTo>
                  <a:cubicBezTo>
                    <a:pt x="10331" y="12836"/>
                    <a:pt x="9670" y="13998"/>
                    <a:pt x="9303" y="14869"/>
                  </a:cubicBezTo>
                  <a:cubicBezTo>
                    <a:pt x="8935" y="15740"/>
                    <a:pt x="8862" y="16320"/>
                    <a:pt x="9119" y="16843"/>
                  </a:cubicBezTo>
                  <a:cubicBezTo>
                    <a:pt x="9376" y="17365"/>
                    <a:pt x="9964" y="17830"/>
                    <a:pt x="10258" y="18353"/>
                  </a:cubicBezTo>
                  <a:cubicBezTo>
                    <a:pt x="10552" y="18875"/>
                    <a:pt x="10552" y="19456"/>
                    <a:pt x="10772" y="19688"/>
                  </a:cubicBezTo>
                  <a:cubicBezTo>
                    <a:pt x="10992" y="19920"/>
                    <a:pt x="11433" y="19804"/>
                    <a:pt x="11984" y="18991"/>
                  </a:cubicBezTo>
                  <a:cubicBezTo>
                    <a:pt x="12535" y="18178"/>
                    <a:pt x="13196" y="16669"/>
                    <a:pt x="14115" y="14172"/>
                  </a:cubicBezTo>
                  <a:cubicBezTo>
                    <a:pt x="15033" y="11675"/>
                    <a:pt x="16209" y="8191"/>
                    <a:pt x="16980" y="5985"/>
                  </a:cubicBezTo>
                  <a:cubicBezTo>
                    <a:pt x="17752" y="3778"/>
                    <a:pt x="18119" y="2849"/>
                    <a:pt x="18413" y="1978"/>
                  </a:cubicBezTo>
                  <a:cubicBezTo>
                    <a:pt x="18707" y="1107"/>
                    <a:pt x="18927" y="295"/>
                    <a:pt x="18854" y="62"/>
                  </a:cubicBezTo>
                  <a:cubicBezTo>
                    <a:pt x="18780" y="-170"/>
                    <a:pt x="18413" y="178"/>
                    <a:pt x="17752" y="2211"/>
                  </a:cubicBezTo>
                  <a:cubicBezTo>
                    <a:pt x="17090" y="4243"/>
                    <a:pt x="16135" y="7959"/>
                    <a:pt x="15584" y="10978"/>
                  </a:cubicBezTo>
                  <a:cubicBezTo>
                    <a:pt x="15033" y="13998"/>
                    <a:pt x="14886" y="16320"/>
                    <a:pt x="14886" y="17772"/>
                  </a:cubicBezTo>
                  <a:cubicBezTo>
                    <a:pt x="14886" y="19224"/>
                    <a:pt x="15033" y="19804"/>
                    <a:pt x="15327" y="20095"/>
                  </a:cubicBezTo>
                  <a:cubicBezTo>
                    <a:pt x="15621" y="20385"/>
                    <a:pt x="16062" y="20385"/>
                    <a:pt x="16833" y="19514"/>
                  </a:cubicBezTo>
                  <a:cubicBezTo>
                    <a:pt x="17605" y="18643"/>
                    <a:pt x="18707" y="16901"/>
                    <a:pt x="19368" y="15624"/>
                  </a:cubicBezTo>
                  <a:cubicBezTo>
                    <a:pt x="20029" y="14346"/>
                    <a:pt x="20250" y="13533"/>
                    <a:pt x="20396" y="12836"/>
                  </a:cubicBezTo>
                  <a:cubicBezTo>
                    <a:pt x="20543" y="12140"/>
                    <a:pt x="20617" y="11559"/>
                    <a:pt x="20470" y="11327"/>
                  </a:cubicBezTo>
                  <a:cubicBezTo>
                    <a:pt x="20323" y="11095"/>
                    <a:pt x="19956" y="11211"/>
                    <a:pt x="19515" y="11965"/>
                  </a:cubicBezTo>
                  <a:cubicBezTo>
                    <a:pt x="19074" y="12720"/>
                    <a:pt x="18560" y="14114"/>
                    <a:pt x="18303" y="15275"/>
                  </a:cubicBezTo>
                  <a:cubicBezTo>
                    <a:pt x="18045" y="16436"/>
                    <a:pt x="18045" y="17365"/>
                    <a:pt x="18450" y="18062"/>
                  </a:cubicBezTo>
                  <a:cubicBezTo>
                    <a:pt x="18854" y="18759"/>
                    <a:pt x="19662" y="19224"/>
                    <a:pt x="20250" y="19224"/>
                  </a:cubicBezTo>
                  <a:cubicBezTo>
                    <a:pt x="20837" y="19224"/>
                    <a:pt x="21205" y="18759"/>
                    <a:pt x="21572" y="182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" name="Line"/>
            <p:cNvSpPr/>
            <p:nvPr/>
          </p:nvSpPr>
          <p:spPr>
            <a:xfrm>
              <a:off x="5300838" y="1471504"/>
              <a:ext cx="21590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35" y="18720"/>
                    <a:pt x="1271" y="15840"/>
                    <a:pt x="4871" y="12240"/>
                  </a:cubicBezTo>
                  <a:cubicBezTo>
                    <a:pt x="8471" y="8640"/>
                    <a:pt x="15035" y="43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" name="Line"/>
            <p:cNvSpPr/>
            <p:nvPr/>
          </p:nvSpPr>
          <p:spPr>
            <a:xfrm>
              <a:off x="6156403" y="1505717"/>
              <a:ext cx="325536" cy="346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069" fill="norm" stroke="1" extrusionOk="0">
                  <a:moveTo>
                    <a:pt x="11398" y="3322"/>
                  </a:moveTo>
                  <a:cubicBezTo>
                    <a:pt x="11120" y="2679"/>
                    <a:pt x="10841" y="2036"/>
                    <a:pt x="10005" y="1458"/>
                  </a:cubicBezTo>
                  <a:cubicBezTo>
                    <a:pt x="9169" y="879"/>
                    <a:pt x="7775" y="365"/>
                    <a:pt x="6312" y="1136"/>
                  </a:cubicBezTo>
                  <a:cubicBezTo>
                    <a:pt x="4849" y="1908"/>
                    <a:pt x="3316" y="3965"/>
                    <a:pt x="2131" y="6922"/>
                  </a:cubicBezTo>
                  <a:cubicBezTo>
                    <a:pt x="947" y="9879"/>
                    <a:pt x="111" y="13736"/>
                    <a:pt x="111" y="16308"/>
                  </a:cubicBezTo>
                  <a:cubicBezTo>
                    <a:pt x="111" y="18879"/>
                    <a:pt x="947" y="20165"/>
                    <a:pt x="2131" y="20743"/>
                  </a:cubicBezTo>
                  <a:cubicBezTo>
                    <a:pt x="3316" y="21322"/>
                    <a:pt x="4849" y="21193"/>
                    <a:pt x="6869" y="19843"/>
                  </a:cubicBezTo>
                  <a:cubicBezTo>
                    <a:pt x="8890" y="18493"/>
                    <a:pt x="11398" y="15922"/>
                    <a:pt x="12792" y="13029"/>
                  </a:cubicBezTo>
                  <a:cubicBezTo>
                    <a:pt x="14186" y="10136"/>
                    <a:pt x="14464" y="6922"/>
                    <a:pt x="13698" y="4608"/>
                  </a:cubicBezTo>
                  <a:cubicBezTo>
                    <a:pt x="12931" y="2293"/>
                    <a:pt x="11120" y="879"/>
                    <a:pt x="9029" y="301"/>
                  </a:cubicBezTo>
                  <a:cubicBezTo>
                    <a:pt x="6939" y="-278"/>
                    <a:pt x="4570" y="-21"/>
                    <a:pt x="2898" y="1072"/>
                  </a:cubicBezTo>
                  <a:cubicBezTo>
                    <a:pt x="1226" y="2165"/>
                    <a:pt x="250" y="4093"/>
                    <a:pt x="41" y="5636"/>
                  </a:cubicBezTo>
                  <a:cubicBezTo>
                    <a:pt x="-168" y="7179"/>
                    <a:pt x="389" y="8336"/>
                    <a:pt x="2340" y="8979"/>
                  </a:cubicBezTo>
                  <a:cubicBezTo>
                    <a:pt x="4291" y="9622"/>
                    <a:pt x="7636" y="9751"/>
                    <a:pt x="11050" y="9172"/>
                  </a:cubicBezTo>
                  <a:cubicBezTo>
                    <a:pt x="14464" y="8593"/>
                    <a:pt x="17948" y="7308"/>
                    <a:pt x="21432" y="60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" name="Line"/>
            <p:cNvSpPr/>
            <p:nvPr/>
          </p:nvSpPr>
          <p:spPr>
            <a:xfrm>
              <a:off x="6627988" y="1865204"/>
              <a:ext cx="88901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9" name="Line"/>
            <p:cNvSpPr/>
            <p:nvPr/>
          </p:nvSpPr>
          <p:spPr>
            <a:xfrm>
              <a:off x="7688102" y="1502644"/>
              <a:ext cx="273387" cy="383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129" fill="norm" stroke="1" extrusionOk="0">
                  <a:moveTo>
                    <a:pt x="15360" y="3536"/>
                  </a:moveTo>
                  <a:cubicBezTo>
                    <a:pt x="15195" y="2952"/>
                    <a:pt x="15030" y="2369"/>
                    <a:pt x="14783" y="1785"/>
                  </a:cubicBezTo>
                  <a:cubicBezTo>
                    <a:pt x="14536" y="1201"/>
                    <a:pt x="14206" y="617"/>
                    <a:pt x="13546" y="267"/>
                  </a:cubicBezTo>
                  <a:cubicBezTo>
                    <a:pt x="12887" y="-83"/>
                    <a:pt x="11898" y="-200"/>
                    <a:pt x="10496" y="617"/>
                  </a:cubicBezTo>
                  <a:cubicBezTo>
                    <a:pt x="9094" y="1435"/>
                    <a:pt x="7281" y="3186"/>
                    <a:pt x="5385" y="5521"/>
                  </a:cubicBezTo>
                  <a:cubicBezTo>
                    <a:pt x="3488" y="7856"/>
                    <a:pt x="1510" y="10775"/>
                    <a:pt x="603" y="13402"/>
                  </a:cubicBezTo>
                  <a:cubicBezTo>
                    <a:pt x="-304" y="16029"/>
                    <a:pt x="-139" y="18364"/>
                    <a:pt x="768" y="19707"/>
                  </a:cubicBezTo>
                  <a:cubicBezTo>
                    <a:pt x="1675" y="21050"/>
                    <a:pt x="3323" y="21400"/>
                    <a:pt x="5549" y="20933"/>
                  </a:cubicBezTo>
                  <a:cubicBezTo>
                    <a:pt x="7775" y="20466"/>
                    <a:pt x="10578" y="19182"/>
                    <a:pt x="13052" y="16788"/>
                  </a:cubicBezTo>
                  <a:cubicBezTo>
                    <a:pt x="15525" y="14395"/>
                    <a:pt x="17669" y="10892"/>
                    <a:pt x="18823" y="8382"/>
                  </a:cubicBezTo>
                  <a:cubicBezTo>
                    <a:pt x="19977" y="5871"/>
                    <a:pt x="20142" y="4354"/>
                    <a:pt x="19730" y="3128"/>
                  </a:cubicBezTo>
                  <a:cubicBezTo>
                    <a:pt x="19317" y="1902"/>
                    <a:pt x="18328" y="968"/>
                    <a:pt x="16844" y="501"/>
                  </a:cubicBezTo>
                  <a:cubicBezTo>
                    <a:pt x="15360" y="34"/>
                    <a:pt x="13381" y="34"/>
                    <a:pt x="11320" y="909"/>
                  </a:cubicBezTo>
                  <a:cubicBezTo>
                    <a:pt x="9259" y="1785"/>
                    <a:pt x="7116" y="3536"/>
                    <a:pt x="6044" y="4996"/>
                  </a:cubicBezTo>
                  <a:cubicBezTo>
                    <a:pt x="4972" y="6455"/>
                    <a:pt x="4972" y="7623"/>
                    <a:pt x="6127" y="8382"/>
                  </a:cubicBezTo>
                  <a:cubicBezTo>
                    <a:pt x="7281" y="9141"/>
                    <a:pt x="9589" y="9491"/>
                    <a:pt x="12310" y="9316"/>
                  </a:cubicBezTo>
                  <a:cubicBezTo>
                    <a:pt x="15030" y="9141"/>
                    <a:pt x="18163" y="8440"/>
                    <a:pt x="21296" y="77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0" name="Line"/>
            <p:cNvSpPr/>
            <p:nvPr/>
          </p:nvSpPr>
          <p:spPr>
            <a:xfrm>
              <a:off x="7796388" y="1263237"/>
              <a:ext cx="139701" cy="163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2" fill="norm" stroke="1" extrusionOk="0">
                  <a:moveTo>
                    <a:pt x="0" y="21432"/>
                  </a:moveTo>
                  <a:cubicBezTo>
                    <a:pt x="2618" y="15340"/>
                    <a:pt x="5236" y="9247"/>
                    <a:pt x="7036" y="5647"/>
                  </a:cubicBezTo>
                  <a:cubicBezTo>
                    <a:pt x="8836" y="2047"/>
                    <a:pt x="9818" y="940"/>
                    <a:pt x="11127" y="386"/>
                  </a:cubicBezTo>
                  <a:cubicBezTo>
                    <a:pt x="12436" y="-168"/>
                    <a:pt x="14073" y="-168"/>
                    <a:pt x="15055" y="663"/>
                  </a:cubicBezTo>
                  <a:cubicBezTo>
                    <a:pt x="16036" y="1494"/>
                    <a:pt x="16364" y="3155"/>
                    <a:pt x="17345" y="6478"/>
                  </a:cubicBezTo>
                  <a:cubicBezTo>
                    <a:pt x="18327" y="9801"/>
                    <a:pt x="19964" y="14786"/>
                    <a:pt x="21600" y="197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1" name="Line"/>
            <p:cNvSpPr/>
            <p:nvPr/>
          </p:nvSpPr>
          <p:spPr>
            <a:xfrm>
              <a:off x="7478888" y="2062054"/>
              <a:ext cx="3619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042" y="14400"/>
                    <a:pt x="8084" y="7200"/>
                    <a:pt x="11684" y="3600"/>
                  </a:cubicBezTo>
                  <a:cubicBezTo>
                    <a:pt x="15284" y="0"/>
                    <a:pt x="18442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" name="Line"/>
            <p:cNvSpPr/>
            <p:nvPr/>
          </p:nvSpPr>
          <p:spPr>
            <a:xfrm>
              <a:off x="7523824" y="2125554"/>
              <a:ext cx="361465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600" fill="norm" stroke="1" extrusionOk="0">
                  <a:moveTo>
                    <a:pt x="1102" y="21600"/>
                  </a:moveTo>
                  <a:cubicBezTo>
                    <a:pt x="474" y="21600"/>
                    <a:pt x="-154" y="21600"/>
                    <a:pt x="34" y="20400"/>
                  </a:cubicBezTo>
                  <a:cubicBezTo>
                    <a:pt x="223" y="19200"/>
                    <a:pt x="1227" y="16800"/>
                    <a:pt x="4116" y="13200"/>
                  </a:cubicBezTo>
                  <a:cubicBezTo>
                    <a:pt x="7004" y="9600"/>
                    <a:pt x="11776" y="4800"/>
                    <a:pt x="14979" y="2400"/>
                  </a:cubicBezTo>
                  <a:cubicBezTo>
                    <a:pt x="18181" y="0"/>
                    <a:pt x="19813" y="0"/>
                    <a:pt x="2144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" name="Line"/>
            <p:cNvSpPr/>
            <p:nvPr/>
          </p:nvSpPr>
          <p:spPr>
            <a:xfrm>
              <a:off x="7571805" y="2366617"/>
              <a:ext cx="173784" cy="177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2" h="20772" fill="norm" stroke="1" extrusionOk="0">
                  <a:moveTo>
                    <a:pt x="1826" y="5986"/>
                  </a:moveTo>
                  <a:cubicBezTo>
                    <a:pt x="1055" y="7228"/>
                    <a:pt x="283" y="8469"/>
                    <a:pt x="541" y="9090"/>
                  </a:cubicBezTo>
                  <a:cubicBezTo>
                    <a:pt x="798" y="9711"/>
                    <a:pt x="2083" y="9711"/>
                    <a:pt x="4012" y="9338"/>
                  </a:cubicBezTo>
                  <a:cubicBezTo>
                    <a:pt x="5941" y="8966"/>
                    <a:pt x="8512" y="8221"/>
                    <a:pt x="10183" y="7352"/>
                  </a:cubicBezTo>
                  <a:cubicBezTo>
                    <a:pt x="11855" y="6483"/>
                    <a:pt x="12626" y="5490"/>
                    <a:pt x="13141" y="4373"/>
                  </a:cubicBezTo>
                  <a:cubicBezTo>
                    <a:pt x="13655" y="3255"/>
                    <a:pt x="13912" y="2014"/>
                    <a:pt x="12626" y="1021"/>
                  </a:cubicBezTo>
                  <a:cubicBezTo>
                    <a:pt x="11341" y="28"/>
                    <a:pt x="8512" y="-717"/>
                    <a:pt x="5941" y="1145"/>
                  </a:cubicBezTo>
                  <a:cubicBezTo>
                    <a:pt x="3369" y="3007"/>
                    <a:pt x="1055" y="7476"/>
                    <a:pt x="283" y="10952"/>
                  </a:cubicBezTo>
                  <a:cubicBezTo>
                    <a:pt x="-488" y="14428"/>
                    <a:pt x="283" y="16911"/>
                    <a:pt x="2983" y="18524"/>
                  </a:cubicBezTo>
                  <a:cubicBezTo>
                    <a:pt x="5683" y="20138"/>
                    <a:pt x="10312" y="20883"/>
                    <a:pt x="13655" y="20759"/>
                  </a:cubicBezTo>
                  <a:cubicBezTo>
                    <a:pt x="16998" y="20635"/>
                    <a:pt x="19055" y="19642"/>
                    <a:pt x="21112" y="186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" name="Line"/>
            <p:cNvSpPr/>
            <p:nvPr/>
          </p:nvSpPr>
          <p:spPr>
            <a:xfrm>
              <a:off x="7779658" y="2362621"/>
              <a:ext cx="107748" cy="193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5" h="21186" fill="norm" stroke="1" extrusionOk="0">
                  <a:moveTo>
                    <a:pt x="20730" y="1858"/>
                  </a:moveTo>
                  <a:cubicBezTo>
                    <a:pt x="16160" y="929"/>
                    <a:pt x="11591" y="0"/>
                    <a:pt x="8060" y="0"/>
                  </a:cubicBezTo>
                  <a:cubicBezTo>
                    <a:pt x="4530" y="0"/>
                    <a:pt x="2037" y="929"/>
                    <a:pt x="791" y="2206"/>
                  </a:cubicBezTo>
                  <a:cubicBezTo>
                    <a:pt x="-455" y="3484"/>
                    <a:pt x="-455" y="5110"/>
                    <a:pt x="2453" y="6735"/>
                  </a:cubicBezTo>
                  <a:cubicBezTo>
                    <a:pt x="5360" y="8361"/>
                    <a:pt x="11176" y="9987"/>
                    <a:pt x="15122" y="11265"/>
                  </a:cubicBezTo>
                  <a:cubicBezTo>
                    <a:pt x="19068" y="12542"/>
                    <a:pt x="21145" y="13471"/>
                    <a:pt x="21145" y="15213"/>
                  </a:cubicBezTo>
                  <a:cubicBezTo>
                    <a:pt x="21145" y="16955"/>
                    <a:pt x="19068" y="19510"/>
                    <a:pt x="16991" y="20555"/>
                  </a:cubicBezTo>
                  <a:cubicBezTo>
                    <a:pt x="14914" y="21600"/>
                    <a:pt x="12837" y="21135"/>
                    <a:pt x="10760" y="206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5" name="Line"/>
            <p:cNvSpPr/>
            <p:nvPr/>
          </p:nvSpPr>
          <p:spPr>
            <a:xfrm>
              <a:off x="7984772" y="2214454"/>
              <a:ext cx="179917" cy="343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0" fill="norm" stroke="1" extrusionOk="0">
                  <a:moveTo>
                    <a:pt x="13214" y="0"/>
                  </a:moveTo>
                  <a:cubicBezTo>
                    <a:pt x="10927" y="795"/>
                    <a:pt x="8640" y="1590"/>
                    <a:pt x="6734" y="3975"/>
                  </a:cubicBezTo>
                  <a:cubicBezTo>
                    <a:pt x="4828" y="6361"/>
                    <a:pt x="3304" y="10336"/>
                    <a:pt x="2541" y="13318"/>
                  </a:cubicBezTo>
                  <a:cubicBezTo>
                    <a:pt x="1779" y="16299"/>
                    <a:pt x="1779" y="18287"/>
                    <a:pt x="2160" y="19546"/>
                  </a:cubicBezTo>
                  <a:cubicBezTo>
                    <a:pt x="2541" y="20805"/>
                    <a:pt x="3304" y="21335"/>
                    <a:pt x="4320" y="21467"/>
                  </a:cubicBezTo>
                  <a:cubicBezTo>
                    <a:pt x="5336" y="21600"/>
                    <a:pt x="6607" y="21335"/>
                    <a:pt x="7496" y="20474"/>
                  </a:cubicBezTo>
                  <a:cubicBezTo>
                    <a:pt x="8386" y="19612"/>
                    <a:pt x="8894" y="18155"/>
                    <a:pt x="8259" y="16829"/>
                  </a:cubicBezTo>
                  <a:cubicBezTo>
                    <a:pt x="7624" y="15504"/>
                    <a:pt x="5845" y="14312"/>
                    <a:pt x="3939" y="13517"/>
                  </a:cubicBezTo>
                  <a:cubicBezTo>
                    <a:pt x="2033" y="12721"/>
                    <a:pt x="0" y="12324"/>
                    <a:pt x="0" y="12125"/>
                  </a:cubicBezTo>
                  <a:cubicBezTo>
                    <a:pt x="0" y="11926"/>
                    <a:pt x="2033" y="11926"/>
                    <a:pt x="5336" y="12324"/>
                  </a:cubicBezTo>
                  <a:cubicBezTo>
                    <a:pt x="8640" y="12721"/>
                    <a:pt x="13214" y="13517"/>
                    <a:pt x="15882" y="14179"/>
                  </a:cubicBezTo>
                  <a:cubicBezTo>
                    <a:pt x="18551" y="14842"/>
                    <a:pt x="19313" y="15372"/>
                    <a:pt x="19694" y="15968"/>
                  </a:cubicBezTo>
                  <a:cubicBezTo>
                    <a:pt x="20075" y="16564"/>
                    <a:pt x="20075" y="17227"/>
                    <a:pt x="19440" y="17890"/>
                  </a:cubicBezTo>
                  <a:cubicBezTo>
                    <a:pt x="18805" y="18552"/>
                    <a:pt x="17534" y="19215"/>
                    <a:pt x="16772" y="19148"/>
                  </a:cubicBezTo>
                  <a:cubicBezTo>
                    <a:pt x="16009" y="19082"/>
                    <a:pt x="15755" y="18287"/>
                    <a:pt x="15882" y="16829"/>
                  </a:cubicBezTo>
                  <a:cubicBezTo>
                    <a:pt x="16009" y="15372"/>
                    <a:pt x="16518" y="13252"/>
                    <a:pt x="17534" y="11728"/>
                  </a:cubicBezTo>
                  <a:cubicBezTo>
                    <a:pt x="18551" y="10204"/>
                    <a:pt x="20075" y="9276"/>
                    <a:pt x="21600" y="83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6" name="Line"/>
            <p:cNvSpPr/>
            <p:nvPr/>
          </p:nvSpPr>
          <p:spPr>
            <a:xfrm>
              <a:off x="8197764" y="2123135"/>
              <a:ext cx="786075" cy="440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422" fill="norm" stroke="1" extrusionOk="0">
                  <a:moveTo>
                    <a:pt x="312" y="13078"/>
                  </a:moveTo>
                  <a:cubicBezTo>
                    <a:pt x="429" y="15032"/>
                    <a:pt x="545" y="16986"/>
                    <a:pt x="574" y="18221"/>
                  </a:cubicBezTo>
                  <a:cubicBezTo>
                    <a:pt x="603" y="19455"/>
                    <a:pt x="545" y="19969"/>
                    <a:pt x="429" y="20483"/>
                  </a:cubicBezTo>
                  <a:cubicBezTo>
                    <a:pt x="312" y="20998"/>
                    <a:pt x="138" y="21512"/>
                    <a:pt x="51" y="21409"/>
                  </a:cubicBezTo>
                  <a:cubicBezTo>
                    <a:pt x="-36" y="21306"/>
                    <a:pt x="-36" y="20586"/>
                    <a:pt x="254" y="19403"/>
                  </a:cubicBezTo>
                  <a:cubicBezTo>
                    <a:pt x="545" y="18221"/>
                    <a:pt x="1125" y="16575"/>
                    <a:pt x="1619" y="15701"/>
                  </a:cubicBezTo>
                  <a:cubicBezTo>
                    <a:pt x="2112" y="14826"/>
                    <a:pt x="2519" y="14723"/>
                    <a:pt x="2751" y="14929"/>
                  </a:cubicBezTo>
                  <a:cubicBezTo>
                    <a:pt x="2983" y="15135"/>
                    <a:pt x="3041" y="15649"/>
                    <a:pt x="3070" y="16163"/>
                  </a:cubicBezTo>
                  <a:cubicBezTo>
                    <a:pt x="3099" y="16678"/>
                    <a:pt x="3099" y="17192"/>
                    <a:pt x="3041" y="17706"/>
                  </a:cubicBezTo>
                  <a:cubicBezTo>
                    <a:pt x="2983" y="18221"/>
                    <a:pt x="2867" y="18735"/>
                    <a:pt x="2896" y="18735"/>
                  </a:cubicBezTo>
                  <a:cubicBezTo>
                    <a:pt x="2925" y="18735"/>
                    <a:pt x="3099" y="18221"/>
                    <a:pt x="3361" y="17501"/>
                  </a:cubicBezTo>
                  <a:cubicBezTo>
                    <a:pt x="3622" y="16781"/>
                    <a:pt x="3970" y="15855"/>
                    <a:pt x="4261" y="15238"/>
                  </a:cubicBezTo>
                  <a:cubicBezTo>
                    <a:pt x="4551" y="14621"/>
                    <a:pt x="4783" y="14312"/>
                    <a:pt x="4870" y="14518"/>
                  </a:cubicBezTo>
                  <a:cubicBezTo>
                    <a:pt x="4958" y="14723"/>
                    <a:pt x="4899" y="15443"/>
                    <a:pt x="4812" y="16061"/>
                  </a:cubicBezTo>
                  <a:cubicBezTo>
                    <a:pt x="4725" y="16678"/>
                    <a:pt x="4609" y="17192"/>
                    <a:pt x="4551" y="17706"/>
                  </a:cubicBezTo>
                  <a:cubicBezTo>
                    <a:pt x="4493" y="18221"/>
                    <a:pt x="4493" y="18735"/>
                    <a:pt x="4609" y="19146"/>
                  </a:cubicBezTo>
                  <a:cubicBezTo>
                    <a:pt x="4725" y="19558"/>
                    <a:pt x="4958" y="19866"/>
                    <a:pt x="5393" y="19763"/>
                  </a:cubicBezTo>
                  <a:cubicBezTo>
                    <a:pt x="5829" y="19661"/>
                    <a:pt x="6467" y="19146"/>
                    <a:pt x="7019" y="18375"/>
                  </a:cubicBezTo>
                  <a:cubicBezTo>
                    <a:pt x="7570" y="17603"/>
                    <a:pt x="8035" y="16575"/>
                    <a:pt x="8296" y="15752"/>
                  </a:cubicBezTo>
                  <a:cubicBezTo>
                    <a:pt x="8558" y="14929"/>
                    <a:pt x="8616" y="14312"/>
                    <a:pt x="8441" y="14003"/>
                  </a:cubicBezTo>
                  <a:cubicBezTo>
                    <a:pt x="8267" y="13695"/>
                    <a:pt x="7861" y="13695"/>
                    <a:pt x="7454" y="14055"/>
                  </a:cubicBezTo>
                  <a:cubicBezTo>
                    <a:pt x="7048" y="14415"/>
                    <a:pt x="6641" y="15135"/>
                    <a:pt x="6438" y="15752"/>
                  </a:cubicBezTo>
                  <a:cubicBezTo>
                    <a:pt x="6235" y="16369"/>
                    <a:pt x="6235" y="16883"/>
                    <a:pt x="6235" y="17398"/>
                  </a:cubicBezTo>
                  <a:cubicBezTo>
                    <a:pt x="6235" y="17912"/>
                    <a:pt x="6235" y="18426"/>
                    <a:pt x="6380" y="18786"/>
                  </a:cubicBezTo>
                  <a:cubicBezTo>
                    <a:pt x="6525" y="19146"/>
                    <a:pt x="6816" y="19352"/>
                    <a:pt x="7193" y="19198"/>
                  </a:cubicBezTo>
                  <a:cubicBezTo>
                    <a:pt x="7570" y="19043"/>
                    <a:pt x="8035" y="18529"/>
                    <a:pt x="8267" y="18529"/>
                  </a:cubicBezTo>
                  <a:cubicBezTo>
                    <a:pt x="8499" y="18529"/>
                    <a:pt x="8499" y="19043"/>
                    <a:pt x="8645" y="19198"/>
                  </a:cubicBezTo>
                  <a:cubicBezTo>
                    <a:pt x="8790" y="19352"/>
                    <a:pt x="9080" y="19146"/>
                    <a:pt x="9545" y="17963"/>
                  </a:cubicBezTo>
                  <a:cubicBezTo>
                    <a:pt x="10009" y="16781"/>
                    <a:pt x="10648" y="14621"/>
                    <a:pt x="11345" y="12152"/>
                  </a:cubicBezTo>
                  <a:cubicBezTo>
                    <a:pt x="12041" y="9683"/>
                    <a:pt x="12796" y="6906"/>
                    <a:pt x="13319" y="5055"/>
                  </a:cubicBezTo>
                  <a:cubicBezTo>
                    <a:pt x="13841" y="3203"/>
                    <a:pt x="14132" y="2278"/>
                    <a:pt x="14335" y="1506"/>
                  </a:cubicBezTo>
                  <a:cubicBezTo>
                    <a:pt x="14538" y="735"/>
                    <a:pt x="14654" y="118"/>
                    <a:pt x="14625" y="15"/>
                  </a:cubicBezTo>
                  <a:cubicBezTo>
                    <a:pt x="14596" y="-88"/>
                    <a:pt x="14422" y="323"/>
                    <a:pt x="13958" y="2072"/>
                  </a:cubicBezTo>
                  <a:cubicBezTo>
                    <a:pt x="13493" y="3821"/>
                    <a:pt x="12738" y="6906"/>
                    <a:pt x="12303" y="9632"/>
                  </a:cubicBezTo>
                  <a:cubicBezTo>
                    <a:pt x="11867" y="12358"/>
                    <a:pt x="11751" y="14723"/>
                    <a:pt x="11809" y="16163"/>
                  </a:cubicBezTo>
                  <a:cubicBezTo>
                    <a:pt x="11867" y="17603"/>
                    <a:pt x="12099" y="18118"/>
                    <a:pt x="12361" y="18375"/>
                  </a:cubicBezTo>
                  <a:cubicBezTo>
                    <a:pt x="12622" y="18632"/>
                    <a:pt x="12912" y="18632"/>
                    <a:pt x="13145" y="18375"/>
                  </a:cubicBezTo>
                  <a:cubicBezTo>
                    <a:pt x="13377" y="18118"/>
                    <a:pt x="13551" y="17603"/>
                    <a:pt x="13464" y="16472"/>
                  </a:cubicBezTo>
                  <a:cubicBezTo>
                    <a:pt x="13377" y="15341"/>
                    <a:pt x="13029" y="13592"/>
                    <a:pt x="12593" y="12409"/>
                  </a:cubicBezTo>
                  <a:cubicBezTo>
                    <a:pt x="12158" y="11226"/>
                    <a:pt x="11635" y="10609"/>
                    <a:pt x="11519" y="10506"/>
                  </a:cubicBezTo>
                  <a:cubicBezTo>
                    <a:pt x="11403" y="10403"/>
                    <a:pt x="11693" y="10815"/>
                    <a:pt x="12332" y="11072"/>
                  </a:cubicBezTo>
                  <a:cubicBezTo>
                    <a:pt x="12970" y="11329"/>
                    <a:pt x="13958" y="11432"/>
                    <a:pt x="14654" y="11483"/>
                  </a:cubicBezTo>
                  <a:cubicBezTo>
                    <a:pt x="15351" y="11535"/>
                    <a:pt x="15758" y="11535"/>
                    <a:pt x="16135" y="11483"/>
                  </a:cubicBezTo>
                  <a:cubicBezTo>
                    <a:pt x="16512" y="11432"/>
                    <a:pt x="16861" y="11329"/>
                    <a:pt x="16890" y="11329"/>
                  </a:cubicBezTo>
                  <a:cubicBezTo>
                    <a:pt x="16919" y="11329"/>
                    <a:pt x="16629" y="11432"/>
                    <a:pt x="16164" y="11998"/>
                  </a:cubicBezTo>
                  <a:cubicBezTo>
                    <a:pt x="15699" y="12563"/>
                    <a:pt x="15061" y="13592"/>
                    <a:pt x="14712" y="14415"/>
                  </a:cubicBezTo>
                  <a:cubicBezTo>
                    <a:pt x="14364" y="15238"/>
                    <a:pt x="14306" y="15855"/>
                    <a:pt x="14335" y="16421"/>
                  </a:cubicBezTo>
                  <a:cubicBezTo>
                    <a:pt x="14364" y="16986"/>
                    <a:pt x="14480" y="17501"/>
                    <a:pt x="14683" y="17758"/>
                  </a:cubicBezTo>
                  <a:cubicBezTo>
                    <a:pt x="14887" y="18015"/>
                    <a:pt x="15177" y="18015"/>
                    <a:pt x="15612" y="17346"/>
                  </a:cubicBezTo>
                  <a:cubicBezTo>
                    <a:pt x="16048" y="16678"/>
                    <a:pt x="16629" y="15341"/>
                    <a:pt x="16977" y="14363"/>
                  </a:cubicBezTo>
                  <a:cubicBezTo>
                    <a:pt x="17325" y="13386"/>
                    <a:pt x="17441" y="12769"/>
                    <a:pt x="17499" y="12101"/>
                  </a:cubicBezTo>
                  <a:cubicBezTo>
                    <a:pt x="17558" y="11432"/>
                    <a:pt x="17558" y="10712"/>
                    <a:pt x="17674" y="10558"/>
                  </a:cubicBezTo>
                  <a:cubicBezTo>
                    <a:pt x="17790" y="10403"/>
                    <a:pt x="18022" y="10815"/>
                    <a:pt x="18370" y="11689"/>
                  </a:cubicBezTo>
                  <a:cubicBezTo>
                    <a:pt x="18719" y="12563"/>
                    <a:pt x="19183" y="13901"/>
                    <a:pt x="19299" y="15186"/>
                  </a:cubicBezTo>
                  <a:cubicBezTo>
                    <a:pt x="19416" y="16472"/>
                    <a:pt x="19183" y="17706"/>
                    <a:pt x="18951" y="18478"/>
                  </a:cubicBezTo>
                  <a:cubicBezTo>
                    <a:pt x="18719" y="19249"/>
                    <a:pt x="18487" y="19558"/>
                    <a:pt x="18225" y="19763"/>
                  </a:cubicBezTo>
                  <a:cubicBezTo>
                    <a:pt x="17964" y="19969"/>
                    <a:pt x="17674" y="20072"/>
                    <a:pt x="17529" y="19866"/>
                  </a:cubicBezTo>
                  <a:cubicBezTo>
                    <a:pt x="17383" y="19661"/>
                    <a:pt x="17383" y="19146"/>
                    <a:pt x="17790" y="17758"/>
                  </a:cubicBezTo>
                  <a:cubicBezTo>
                    <a:pt x="18196" y="16369"/>
                    <a:pt x="19009" y="14106"/>
                    <a:pt x="19706" y="12666"/>
                  </a:cubicBezTo>
                  <a:cubicBezTo>
                    <a:pt x="20403" y="11226"/>
                    <a:pt x="20983" y="10609"/>
                    <a:pt x="21564" y="99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" name="Line"/>
            <p:cNvSpPr/>
            <p:nvPr/>
          </p:nvSpPr>
          <p:spPr>
            <a:xfrm>
              <a:off x="195438" y="3071704"/>
              <a:ext cx="19051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" name="Line"/>
            <p:cNvSpPr/>
            <p:nvPr/>
          </p:nvSpPr>
          <p:spPr>
            <a:xfrm>
              <a:off x="189088" y="2951054"/>
              <a:ext cx="2540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6800"/>
                    <a:pt x="0" y="12000"/>
                    <a:pt x="3600" y="8400"/>
                  </a:cubicBezTo>
                  <a:cubicBezTo>
                    <a:pt x="7200" y="4800"/>
                    <a:pt x="14400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" name="Line"/>
            <p:cNvSpPr/>
            <p:nvPr/>
          </p:nvSpPr>
          <p:spPr>
            <a:xfrm>
              <a:off x="252588" y="2968376"/>
              <a:ext cx="118434" cy="331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7" h="21438" fill="norm" stroke="1" extrusionOk="0">
                  <a:moveTo>
                    <a:pt x="4469" y="111"/>
                  </a:moveTo>
                  <a:cubicBezTo>
                    <a:pt x="6331" y="-25"/>
                    <a:pt x="8193" y="-162"/>
                    <a:pt x="11172" y="522"/>
                  </a:cubicBezTo>
                  <a:cubicBezTo>
                    <a:pt x="14152" y="1205"/>
                    <a:pt x="18248" y="2709"/>
                    <a:pt x="19924" y="5443"/>
                  </a:cubicBezTo>
                  <a:cubicBezTo>
                    <a:pt x="21600" y="8177"/>
                    <a:pt x="20855" y="12142"/>
                    <a:pt x="18621" y="15013"/>
                  </a:cubicBezTo>
                  <a:cubicBezTo>
                    <a:pt x="16386" y="17884"/>
                    <a:pt x="12662" y="19661"/>
                    <a:pt x="9310" y="20549"/>
                  </a:cubicBezTo>
                  <a:cubicBezTo>
                    <a:pt x="5959" y="21438"/>
                    <a:pt x="2979" y="21438"/>
                    <a:pt x="0" y="214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" name="Line"/>
            <p:cNvSpPr/>
            <p:nvPr/>
          </p:nvSpPr>
          <p:spPr>
            <a:xfrm>
              <a:off x="31614" y="3012276"/>
              <a:ext cx="132075" cy="262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5" h="21270" fill="norm" stroke="1" extrusionOk="0">
                  <a:moveTo>
                    <a:pt x="16747" y="699"/>
                  </a:moveTo>
                  <a:cubicBezTo>
                    <a:pt x="15086" y="184"/>
                    <a:pt x="13424" y="-330"/>
                    <a:pt x="10600" y="270"/>
                  </a:cubicBezTo>
                  <a:cubicBezTo>
                    <a:pt x="7775" y="870"/>
                    <a:pt x="3787" y="2584"/>
                    <a:pt x="1627" y="5241"/>
                  </a:cubicBezTo>
                  <a:cubicBezTo>
                    <a:pt x="-533" y="7899"/>
                    <a:pt x="-865" y="11499"/>
                    <a:pt x="2624" y="14327"/>
                  </a:cubicBezTo>
                  <a:cubicBezTo>
                    <a:pt x="6113" y="17156"/>
                    <a:pt x="13424" y="19213"/>
                    <a:pt x="20735" y="212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1" name="Line"/>
            <p:cNvSpPr/>
            <p:nvPr/>
          </p:nvSpPr>
          <p:spPr>
            <a:xfrm>
              <a:off x="680331" y="2852577"/>
              <a:ext cx="167937" cy="504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7" h="21451" fill="norm" stroke="1" extrusionOk="0">
                  <a:moveTo>
                    <a:pt x="511" y="1487"/>
                  </a:moveTo>
                  <a:cubicBezTo>
                    <a:pt x="778" y="767"/>
                    <a:pt x="1044" y="47"/>
                    <a:pt x="1178" y="2"/>
                  </a:cubicBezTo>
                  <a:cubicBezTo>
                    <a:pt x="1311" y="-43"/>
                    <a:pt x="1311" y="587"/>
                    <a:pt x="1444" y="2657"/>
                  </a:cubicBezTo>
                  <a:cubicBezTo>
                    <a:pt x="1578" y="4727"/>
                    <a:pt x="1844" y="8237"/>
                    <a:pt x="1844" y="11027"/>
                  </a:cubicBezTo>
                  <a:cubicBezTo>
                    <a:pt x="1844" y="13817"/>
                    <a:pt x="1578" y="15887"/>
                    <a:pt x="1311" y="17282"/>
                  </a:cubicBezTo>
                  <a:cubicBezTo>
                    <a:pt x="1044" y="18677"/>
                    <a:pt x="778" y="19397"/>
                    <a:pt x="778" y="19487"/>
                  </a:cubicBezTo>
                  <a:cubicBezTo>
                    <a:pt x="778" y="19577"/>
                    <a:pt x="1044" y="19037"/>
                    <a:pt x="2244" y="17642"/>
                  </a:cubicBezTo>
                  <a:cubicBezTo>
                    <a:pt x="3444" y="16247"/>
                    <a:pt x="5578" y="13997"/>
                    <a:pt x="7178" y="12737"/>
                  </a:cubicBezTo>
                  <a:cubicBezTo>
                    <a:pt x="8778" y="11477"/>
                    <a:pt x="9844" y="11207"/>
                    <a:pt x="11178" y="11072"/>
                  </a:cubicBezTo>
                  <a:cubicBezTo>
                    <a:pt x="12511" y="10937"/>
                    <a:pt x="14111" y="10937"/>
                    <a:pt x="15444" y="11162"/>
                  </a:cubicBezTo>
                  <a:cubicBezTo>
                    <a:pt x="16778" y="11387"/>
                    <a:pt x="17844" y="11837"/>
                    <a:pt x="18778" y="12917"/>
                  </a:cubicBezTo>
                  <a:cubicBezTo>
                    <a:pt x="19711" y="13997"/>
                    <a:pt x="20511" y="15707"/>
                    <a:pt x="20911" y="17012"/>
                  </a:cubicBezTo>
                  <a:cubicBezTo>
                    <a:pt x="21311" y="18317"/>
                    <a:pt x="21311" y="19217"/>
                    <a:pt x="20244" y="19937"/>
                  </a:cubicBezTo>
                  <a:cubicBezTo>
                    <a:pt x="19178" y="20657"/>
                    <a:pt x="17044" y="21197"/>
                    <a:pt x="14378" y="21377"/>
                  </a:cubicBezTo>
                  <a:cubicBezTo>
                    <a:pt x="11711" y="21557"/>
                    <a:pt x="8511" y="21377"/>
                    <a:pt x="5978" y="21152"/>
                  </a:cubicBezTo>
                  <a:cubicBezTo>
                    <a:pt x="3444" y="20927"/>
                    <a:pt x="1578" y="20657"/>
                    <a:pt x="644" y="20297"/>
                  </a:cubicBezTo>
                  <a:cubicBezTo>
                    <a:pt x="-289" y="19937"/>
                    <a:pt x="-289" y="19487"/>
                    <a:pt x="1178" y="19172"/>
                  </a:cubicBezTo>
                  <a:cubicBezTo>
                    <a:pt x="2644" y="18857"/>
                    <a:pt x="5578" y="18677"/>
                    <a:pt x="8511" y="184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2" name="Line"/>
            <p:cNvSpPr/>
            <p:nvPr/>
          </p:nvSpPr>
          <p:spPr>
            <a:xfrm>
              <a:off x="1001888" y="3128854"/>
              <a:ext cx="12701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5718"/>
                    <a:pt x="14400" y="11435"/>
                    <a:pt x="10800" y="15035"/>
                  </a:cubicBezTo>
                  <a:cubicBezTo>
                    <a:pt x="7200" y="18635"/>
                    <a:pt x="3600" y="2011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3" name="Line"/>
            <p:cNvSpPr/>
            <p:nvPr/>
          </p:nvSpPr>
          <p:spPr>
            <a:xfrm>
              <a:off x="993276" y="3044622"/>
              <a:ext cx="34013" cy="65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20157" fill="norm" stroke="1" extrusionOk="0">
                  <a:moveTo>
                    <a:pt x="1358" y="20157"/>
                  </a:moveTo>
                  <a:cubicBezTo>
                    <a:pt x="88" y="12302"/>
                    <a:pt x="-1183" y="4448"/>
                    <a:pt x="1993" y="1502"/>
                  </a:cubicBezTo>
                  <a:cubicBezTo>
                    <a:pt x="5170" y="-1443"/>
                    <a:pt x="12793" y="521"/>
                    <a:pt x="20417" y="24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4" name="Line"/>
            <p:cNvSpPr/>
            <p:nvPr/>
          </p:nvSpPr>
          <p:spPr>
            <a:xfrm>
              <a:off x="1089051" y="3102999"/>
              <a:ext cx="141438" cy="212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5" h="21236" fill="norm" stroke="1" extrusionOk="0">
                  <a:moveTo>
                    <a:pt x="14554" y="5128"/>
                  </a:moveTo>
                  <a:cubicBezTo>
                    <a:pt x="14237" y="4069"/>
                    <a:pt x="13919" y="3010"/>
                    <a:pt x="13284" y="2058"/>
                  </a:cubicBezTo>
                  <a:cubicBezTo>
                    <a:pt x="12649" y="1105"/>
                    <a:pt x="11696" y="258"/>
                    <a:pt x="10266" y="46"/>
                  </a:cubicBezTo>
                  <a:cubicBezTo>
                    <a:pt x="8837" y="-166"/>
                    <a:pt x="6931" y="258"/>
                    <a:pt x="4866" y="3540"/>
                  </a:cubicBezTo>
                  <a:cubicBezTo>
                    <a:pt x="2801" y="6822"/>
                    <a:pt x="578" y="12963"/>
                    <a:pt x="101" y="16458"/>
                  </a:cubicBezTo>
                  <a:cubicBezTo>
                    <a:pt x="-375" y="19952"/>
                    <a:pt x="896" y="20799"/>
                    <a:pt x="2325" y="21116"/>
                  </a:cubicBezTo>
                  <a:cubicBezTo>
                    <a:pt x="3754" y="21434"/>
                    <a:pt x="5343" y="21222"/>
                    <a:pt x="7249" y="19210"/>
                  </a:cubicBezTo>
                  <a:cubicBezTo>
                    <a:pt x="9154" y="17199"/>
                    <a:pt x="11378" y="13387"/>
                    <a:pt x="12649" y="10846"/>
                  </a:cubicBezTo>
                  <a:cubicBezTo>
                    <a:pt x="13919" y="8305"/>
                    <a:pt x="14237" y="7034"/>
                    <a:pt x="14237" y="6928"/>
                  </a:cubicBezTo>
                  <a:cubicBezTo>
                    <a:pt x="14237" y="6822"/>
                    <a:pt x="13919" y="7881"/>
                    <a:pt x="14396" y="10105"/>
                  </a:cubicBezTo>
                  <a:cubicBezTo>
                    <a:pt x="14872" y="12328"/>
                    <a:pt x="16143" y="15716"/>
                    <a:pt x="17413" y="17728"/>
                  </a:cubicBezTo>
                  <a:cubicBezTo>
                    <a:pt x="18684" y="19740"/>
                    <a:pt x="19954" y="20375"/>
                    <a:pt x="21225" y="210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5" name="Line"/>
            <p:cNvSpPr/>
            <p:nvPr/>
          </p:nvSpPr>
          <p:spPr>
            <a:xfrm>
              <a:off x="1297821" y="3074789"/>
              <a:ext cx="118825" cy="228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2" h="21385" fill="norm" stroke="1" extrusionOk="0">
                  <a:moveTo>
                    <a:pt x="18008" y="1494"/>
                  </a:moveTo>
                  <a:cubicBezTo>
                    <a:pt x="16910" y="702"/>
                    <a:pt x="15812" y="-91"/>
                    <a:pt x="12700" y="8"/>
                  </a:cubicBezTo>
                  <a:cubicBezTo>
                    <a:pt x="9588" y="107"/>
                    <a:pt x="4462" y="1098"/>
                    <a:pt x="1900" y="2089"/>
                  </a:cubicBezTo>
                  <a:cubicBezTo>
                    <a:pt x="-663" y="3080"/>
                    <a:pt x="-663" y="4070"/>
                    <a:pt x="2083" y="6052"/>
                  </a:cubicBezTo>
                  <a:cubicBezTo>
                    <a:pt x="4829" y="8034"/>
                    <a:pt x="10320" y="11006"/>
                    <a:pt x="13798" y="13186"/>
                  </a:cubicBezTo>
                  <a:cubicBezTo>
                    <a:pt x="17276" y="15366"/>
                    <a:pt x="18740" y="16753"/>
                    <a:pt x="19656" y="17942"/>
                  </a:cubicBezTo>
                  <a:cubicBezTo>
                    <a:pt x="20571" y="19131"/>
                    <a:pt x="20937" y="20122"/>
                    <a:pt x="20022" y="20716"/>
                  </a:cubicBezTo>
                  <a:cubicBezTo>
                    <a:pt x="19106" y="21311"/>
                    <a:pt x="16910" y="21509"/>
                    <a:pt x="15079" y="21311"/>
                  </a:cubicBezTo>
                  <a:cubicBezTo>
                    <a:pt x="13249" y="21113"/>
                    <a:pt x="11784" y="20518"/>
                    <a:pt x="10320" y="199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6" name="Line"/>
            <p:cNvSpPr/>
            <p:nvPr/>
          </p:nvSpPr>
          <p:spPr>
            <a:xfrm>
              <a:off x="1559763" y="2937521"/>
              <a:ext cx="153326" cy="415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301" fill="norm" stroke="1" extrusionOk="0">
                  <a:moveTo>
                    <a:pt x="21144" y="1997"/>
                  </a:moveTo>
                  <a:cubicBezTo>
                    <a:pt x="19685" y="1237"/>
                    <a:pt x="18225" y="477"/>
                    <a:pt x="16766" y="152"/>
                  </a:cubicBezTo>
                  <a:cubicBezTo>
                    <a:pt x="15306" y="-174"/>
                    <a:pt x="13847" y="-65"/>
                    <a:pt x="11074" y="1400"/>
                  </a:cubicBezTo>
                  <a:cubicBezTo>
                    <a:pt x="8301" y="2865"/>
                    <a:pt x="4214" y="5687"/>
                    <a:pt x="2025" y="8727"/>
                  </a:cubicBezTo>
                  <a:cubicBezTo>
                    <a:pt x="-164" y="11766"/>
                    <a:pt x="-456" y="15022"/>
                    <a:pt x="566" y="17193"/>
                  </a:cubicBezTo>
                  <a:cubicBezTo>
                    <a:pt x="1587" y="19364"/>
                    <a:pt x="3922" y="20449"/>
                    <a:pt x="6987" y="20938"/>
                  </a:cubicBezTo>
                  <a:cubicBezTo>
                    <a:pt x="10052" y="21426"/>
                    <a:pt x="13847" y="21317"/>
                    <a:pt x="17641" y="212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7" name="Line"/>
            <p:cNvSpPr/>
            <p:nvPr/>
          </p:nvSpPr>
          <p:spPr>
            <a:xfrm>
              <a:off x="1802997" y="3028389"/>
              <a:ext cx="178909" cy="334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208" fill="norm" stroke="1" extrusionOk="0">
                  <a:moveTo>
                    <a:pt x="16651" y="2343"/>
                  </a:moveTo>
                  <a:cubicBezTo>
                    <a:pt x="15380" y="1806"/>
                    <a:pt x="14110" y="1270"/>
                    <a:pt x="12839" y="1136"/>
                  </a:cubicBezTo>
                  <a:cubicBezTo>
                    <a:pt x="11568" y="1001"/>
                    <a:pt x="10298" y="1270"/>
                    <a:pt x="8519" y="2477"/>
                  </a:cubicBezTo>
                  <a:cubicBezTo>
                    <a:pt x="6740" y="3685"/>
                    <a:pt x="4453" y="5831"/>
                    <a:pt x="2928" y="8716"/>
                  </a:cubicBezTo>
                  <a:cubicBezTo>
                    <a:pt x="1404" y="11600"/>
                    <a:pt x="641" y="15223"/>
                    <a:pt x="260" y="17369"/>
                  </a:cubicBezTo>
                  <a:cubicBezTo>
                    <a:pt x="-121" y="19516"/>
                    <a:pt x="-121" y="20187"/>
                    <a:pt x="514" y="20656"/>
                  </a:cubicBezTo>
                  <a:cubicBezTo>
                    <a:pt x="1150" y="21126"/>
                    <a:pt x="2420" y="21394"/>
                    <a:pt x="4199" y="21059"/>
                  </a:cubicBezTo>
                  <a:cubicBezTo>
                    <a:pt x="5978" y="20723"/>
                    <a:pt x="8265" y="19784"/>
                    <a:pt x="11060" y="17637"/>
                  </a:cubicBezTo>
                  <a:cubicBezTo>
                    <a:pt x="13855" y="15491"/>
                    <a:pt x="17159" y="12137"/>
                    <a:pt x="19065" y="9387"/>
                  </a:cubicBezTo>
                  <a:cubicBezTo>
                    <a:pt x="20971" y="6636"/>
                    <a:pt x="21479" y="4490"/>
                    <a:pt x="21479" y="3081"/>
                  </a:cubicBezTo>
                  <a:cubicBezTo>
                    <a:pt x="21479" y="1672"/>
                    <a:pt x="20971" y="1001"/>
                    <a:pt x="19954" y="532"/>
                  </a:cubicBezTo>
                  <a:cubicBezTo>
                    <a:pt x="18938" y="62"/>
                    <a:pt x="17413" y="-206"/>
                    <a:pt x="14999" y="196"/>
                  </a:cubicBezTo>
                  <a:cubicBezTo>
                    <a:pt x="12585" y="599"/>
                    <a:pt x="9281" y="1672"/>
                    <a:pt x="6613" y="3014"/>
                  </a:cubicBezTo>
                  <a:cubicBezTo>
                    <a:pt x="3945" y="4355"/>
                    <a:pt x="1912" y="5965"/>
                    <a:pt x="895" y="7106"/>
                  </a:cubicBezTo>
                  <a:cubicBezTo>
                    <a:pt x="-121" y="8246"/>
                    <a:pt x="-121" y="8917"/>
                    <a:pt x="895" y="9319"/>
                  </a:cubicBezTo>
                  <a:cubicBezTo>
                    <a:pt x="1912" y="9722"/>
                    <a:pt x="3945" y="9856"/>
                    <a:pt x="7375" y="9588"/>
                  </a:cubicBezTo>
                  <a:cubicBezTo>
                    <a:pt x="10806" y="9319"/>
                    <a:pt x="15634" y="8649"/>
                    <a:pt x="20463" y="79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8" name="Line"/>
            <p:cNvSpPr/>
            <p:nvPr/>
          </p:nvSpPr>
          <p:spPr>
            <a:xfrm>
              <a:off x="1846438" y="2868240"/>
              <a:ext cx="114301" cy="133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5" fill="norm" stroke="1" extrusionOk="0">
                  <a:moveTo>
                    <a:pt x="0" y="17255"/>
                  </a:moveTo>
                  <a:cubicBezTo>
                    <a:pt x="1600" y="13205"/>
                    <a:pt x="3200" y="9155"/>
                    <a:pt x="4600" y="5949"/>
                  </a:cubicBezTo>
                  <a:cubicBezTo>
                    <a:pt x="6000" y="2743"/>
                    <a:pt x="7200" y="380"/>
                    <a:pt x="8400" y="43"/>
                  </a:cubicBezTo>
                  <a:cubicBezTo>
                    <a:pt x="9600" y="-295"/>
                    <a:pt x="10800" y="1393"/>
                    <a:pt x="13000" y="5274"/>
                  </a:cubicBezTo>
                  <a:cubicBezTo>
                    <a:pt x="15200" y="9155"/>
                    <a:pt x="18400" y="15230"/>
                    <a:pt x="21600" y="213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9" name="Line"/>
            <p:cNvSpPr/>
            <p:nvPr/>
          </p:nvSpPr>
          <p:spPr>
            <a:xfrm>
              <a:off x="2036938" y="2912954"/>
              <a:ext cx="98914" cy="426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522" fill="norm" stroke="1" extrusionOk="0">
                  <a:moveTo>
                    <a:pt x="1350" y="0"/>
                  </a:moveTo>
                  <a:cubicBezTo>
                    <a:pt x="6300" y="1925"/>
                    <a:pt x="11250" y="3850"/>
                    <a:pt x="15075" y="6202"/>
                  </a:cubicBezTo>
                  <a:cubicBezTo>
                    <a:pt x="18900" y="8554"/>
                    <a:pt x="21600" y="11335"/>
                    <a:pt x="20925" y="13794"/>
                  </a:cubicBezTo>
                  <a:cubicBezTo>
                    <a:pt x="20250" y="16253"/>
                    <a:pt x="16200" y="18392"/>
                    <a:pt x="13275" y="19675"/>
                  </a:cubicBezTo>
                  <a:cubicBezTo>
                    <a:pt x="10350" y="20958"/>
                    <a:pt x="8550" y="21386"/>
                    <a:pt x="6525" y="21493"/>
                  </a:cubicBezTo>
                  <a:cubicBezTo>
                    <a:pt x="4500" y="21600"/>
                    <a:pt x="2250" y="21386"/>
                    <a:pt x="0" y="211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0" name="Line"/>
            <p:cNvSpPr/>
            <p:nvPr/>
          </p:nvSpPr>
          <p:spPr>
            <a:xfrm>
              <a:off x="2316338" y="3122504"/>
              <a:ext cx="1079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1" name="Line"/>
            <p:cNvSpPr/>
            <p:nvPr/>
          </p:nvSpPr>
          <p:spPr>
            <a:xfrm>
              <a:off x="2316338" y="3243154"/>
              <a:ext cx="1079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2" name="Line"/>
            <p:cNvSpPr/>
            <p:nvPr/>
          </p:nvSpPr>
          <p:spPr>
            <a:xfrm>
              <a:off x="2863885" y="2846777"/>
              <a:ext cx="208104" cy="517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447" fill="norm" stroke="1" extrusionOk="0">
                  <a:moveTo>
                    <a:pt x="21451" y="111"/>
                  </a:moveTo>
                  <a:cubicBezTo>
                    <a:pt x="19051" y="23"/>
                    <a:pt x="16651" y="-65"/>
                    <a:pt x="14142" y="67"/>
                  </a:cubicBezTo>
                  <a:cubicBezTo>
                    <a:pt x="11633" y="198"/>
                    <a:pt x="9015" y="550"/>
                    <a:pt x="7160" y="901"/>
                  </a:cubicBezTo>
                  <a:cubicBezTo>
                    <a:pt x="5306" y="1252"/>
                    <a:pt x="4215" y="1603"/>
                    <a:pt x="3669" y="2394"/>
                  </a:cubicBezTo>
                  <a:cubicBezTo>
                    <a:pt x="3124" y="3184"/>
                    <a:pt x="3124" y="4413"/>
                    <a:pt x="3233" y="6213"/>
                  </a:cubicBezTo>
                  <a:cubicBezTo>
                    <a:pt x="3342" y="8013"/>
                    <a:pt x="3560" y="10384"/>
                    <a:pt x="3015" y="12711"/>
                  </a:cubicBezTo>
                  <a:cubicBezTo>
                    <a:pt x="2469" y="15037"/>
                    <a:pt x="1160" y="17320"/>
                    <a:pt x="506" y="18725"/>
                  </a:cubicBezTo>
                  <a:cubicBezTo>
                    <a:pt x="-149" y="20130"/>
                    <a:pt x="-149" y="20657"/>
                    <a:pt x="396" y="21008"/>
                  </a:cubicBezTo>
                  <a:cubicBezTo>
                    <a:pt x="942" y="21359"/>
                    <a:pt x="2033" y="21535"/>
                    <a:pt x="4760" y="21403"/>
                  </a:cubicBezTo>
                  <a:cubicBezTo>
                    <a:pt x="7487" y="21272"/>
                    <a:pt x="11851" y="20833"/>
                    <a:pt x="14687" y="20481"/>
                  </a:cubicBezTo>
                  <a:cubicBezTo>
                    <a:pt x="17524" y="20130"/>
                    <a:pt x="18833" y="19867"/>
                    <a:pt x="20142" y="196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3" name="Line"/>
            <p:cNvSpPr/>
            <p:nvPr/>
          </p:nvSpPr>
          <p:spPr>
            <a:xfrm>
              <a:off x="2856088" y="3122504"/>
              <a:ext cx="1524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4" name="Line"/>
            <p:cNvSpPr/>
            <p:nvPr/>
          </p:nvSpPr>
          <p:spPr>
            <a:xfrm>
              <a:off x="3207675" y="2832521"/>
              <a:ext cx="194514" cy="523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552" fill="norm" stroke="1" extrusionOk="0">
                  <a:moveTo>
                    <a:pt x="21344" y="1481"/>
                  </a:moveTo>
                  <a:cubicBezTo>
                    <a:pt x="21112" y="1045"/>
                    <a:pt x="20879" y="610"/>
                    <a:pt x="20183" y="348"/>
                  </a:cubicBezTo>
                  <a:cubicBezTo>
                    <a:pt x="19486" y="87"/>
                    <a:pt x="18325" y="0"/>
                    <a:pt x="15770" y="0"/>
                  </a:cubicBezTo>
                  <a:cubicBezTo>
                    <a:pt x="13215" y="0"/>
                    <a:pt x="9267" y="87"/>
                    <a:pt x="6828" y="261"/>
                  </a:cubicBezTo>
                  <a:cubicBezTo>
                    <a:pt x="4389" y="435"/>
                    <a:pt x="3460" y="697"/>
                    <a:pt x="2996" y="1045"/>
                  </a:cubicBezTo>
                  <a:cubicBezTo>
                    <a:pt x="2531" y="1394"/>
                    <a:pt x="2531" y="1829"/>
                    <a:pt x="2763" y="3615"/>
                  </a:cubicBezTo>
                  <a:cubicBezTo>
                    <a:pt x="2996" y="5400"/>
                    <a:pt x="3460" y="8535"/>
                    <a:pt x="3228" y="11061"/>
                  </a:cubicBezTo>
                  <a:cubicBezTo>
                    <a:pt x="2996" y="13587"/>
                    <a:pt x="2067" y="15503"/>
                    <a:pt x="1254" y="17158"/>
                  </a:cubicBezTo>
                  <a:cubicBezTo>
                    <a:pt x="441" y="18813"/>
                    <a:pt x="-256" y="20206"/>
                    <a:pt x="92" y="20903"/>
                  </a:cubicBezTo>
                  <a:cubicBezTo>
                    <a:pt x="441" y="21600"/>
                    <a:pt x="1834" y="21600"/>
                    <a:pt x="4389" y="21513"/>
                  </a:cubicBezTo>
                  <a:cubicBezTo>
                    <a:pt x="6944" y="21426"/>
                    <a:pt x="10660" y="21252"/>
                    <a:pt x="14376" y="210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5" name="Line"/>
            <p:cNvSpPr/>
            <p:nvPr/>
          </p:nvSpPr>
          <p:spPr>
            <a:xfrm>
              <a:off x="3577543" y="2947669"/>
              <a:ext cx="237396" cy="376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1" h="21207" fill="norm" stroke="1" extrusionOk="0">
                  <a:moveTo>
                    <a:pt x="11587" y="906"/>
                  </a:moveTo>
                  <a:cubicBezTo>
                    <a:pt x="9882" y="787"/>
                    <a:pt x="8177" y="668"/>
                    <a:pt x="6661" y="1324"/>
                  </a:cubicBezTo>
                  <a:cubicBezTo>
                    <a:pt x="5145" y="1980"/>
                    <a:pt x="3819" y="3412"/>
                    <a:pt x="2587" y="5919"/>
                  </a:cubicBezTo>
                  <a:cubicBezTo>
                    <a:pt x="1356" y="8425"/>
                    <a:pt x="219" y="12005"/>
                    <a:pt x="29" y="14511"/>
                  </a:cubicBezTo>
                  <a:cubicBezTo>
                    <a:pt x="-160" y="17017"/>
                    <a:pt x="598" y="18449"/>
                    <a:pt x="1356" y="19404"/>
                  </a:cubicBezTo>
                  <a:cubicBezTo>
                    <a:pt x="2114" y="20358"/>
                    <a:pt x="2872" y="20836"/>
                    <a:pt x="3724" y="21074"/>
                  </a:cubicBezTo>
                  <a:cubicBezTo>
                    <a:pt x="4577" y="21313"/>
                    <a:pt x="5524" y="21313"/>
                    <a:pt x="7893" y="20358"/>
                  </a:cubicBezTo>
                  <a:cubicBezTo>
                    <a:pt x="10261" y="19404"/>
                    <a:pt x="14051" y="17494"/>
                    <a:pt x="16703" y="15167"/>
                  </a:cubicBezTo>
                  <a:cubicBezTo>
                    <a:pt x="19356" y="12840"/>
                    <a:pt x="20872" y="10095"/>
                    <a:pt x="21156" y="7649"/>
                  </a:cubicBezTo>
                  <a:cubicBezTo>
                    <a:pt x="21440" y="5203"/>
                    <a:pt x="20493" y="3054"/>
                    <a:pt x="18314" y="1682"/>
                  </a:cubicBezTo>
                  <a:cubicBezTo>
                    <a:pt x="16135" y="310"/>
                    <a:pt x="12724" y="-287"/>
                    <a:pt x="9787" y="131"/>
                  </a:cubicBezTo>
                  <a:cubicBezTo>
                    <a:pt x="6851" y="548"/>
                    <a:pt x="4387" y="1980"/>
                    <a:pt x="3061" y="3233"/>
                  </a:cubicBezTo>
                  <a:cubicBezTo>
                    <a:pt x="1735" y="4486"/>
                    <a:pt x="1545" y="5561"/>
                    <a:pt x="2966" y="6635"/>
                  </a:cubicBezTo>
                  <a:cubicBezTo>
                    <a:pt x="4387" y="7709"/>
                    <a:pt x="7419" y="8783"/>
                    <a:pt x="10735" y="8783"/>
                  </a:cubicBezTo>
                  <a:cubicBezTo>
                    <a:pt x="14051" y="8783"/>
                    <a:pt x="17651" y="7709"/>
                    <a:pt x="21251" y="66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6" name="Line"/>
            <p:cNvSpPr/>
            <p:nvPr/>
          </p:nvSpPr>
          <p:spPr>
            <a:xfrm>
              <a:off x="3611738" y="2726371"/>
              <a:ext cx="158751" cy="129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4" fill="norm" stroke="1" extrusionOk="0">
                  <a:moveTo>
                    <a:pt x="0" y="19214"/>
                  </a:moveTo>
                  <a:cubicBezTo>
                    <a:pt x="1440" y="18865"/>
                    <a:pt x="2880" y="18517"/>
                    <a:pt x="4608" y="15730"/>
                  </a:cubicBezTo>
                  <a:cubicBezTo>
                    <a:pt x="6336" y="12943"/>
                    <a:pt x="8352" y="7717"/>
                    <a:pt x="9936" y="4407"/>
                  </a:cubicBezTo>
                  <a:cubicBezTo>
                    <a:pt x="11520" y="1098"/>
                    <a:pt x="12672" y="-296"/>
                    <a:pt x="13824" y="52"/>
                  </a:cubicBezTo>
                  <a:cubicBezTo>
                    <a:pt x="14976" y="401"/>
                    <a:pt x="16128" y="2491"/>
                    <a:pt x="17424" y="6323"/>
                  </a:cubicBezTo>
                  <a:cubicBezTo>
                    <a:pt x="18720" y="10156"/>
                    <a:pt x="20160" y="15730"/>
                    <a:pt x="21600" y="213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7" name="Line"/>
            <p:cNvSpPr/>
            <p:nvPr/>
          </p:nvSpPr>
          <p:spPr>
            <a:xfrm>
              <a:off x="3891138" y="2803063"/>
              <a:ext cx="181067" cy="503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502" fill="norm" stroke="1" extrusionOk="0">
                  <a:moveTo>
                    <a:pt x="2260" y="1438"/>
                  </a:moveTo>
                  <a:cubicBezTo>
                    <a:pt x="6530" y="987"/>
                    <a:pt x="10800" y="535"/>
                    <a:pt x="13688" y="264"/>
                  </a:cubicBezTo>
                  <a:cubicBezTo>
                    <a:pt x="16577" y="-8"/>
                    <a:pt x="18084" y="-98"/>
                    <a:pt x="18837" y="128"/>
                  </a:cubicBezTo>
                  <a:cubicBezTo>
                    <a:pt x="19591" y="354"/>
                    <a:pt x="19591" y="896"/>
                    <a:pt x="19214" y="2433"/>
                  </a:cubicBezTo>
                  <a:cubicBezTo>
                    <a:pt x="18837" y="3969"/>
                    <a:pt x="18084" y="6499"/>
                    <a:pt x="17958" y="9030"/>
                  </a:cubicBezTo>
                  <a:cubicBezTo>
                    <a:pt x="17833" y="11561"/>
                    <a:pt x="18335" y="14091"/>
                    <a:pt x="18712" y="15628"/>
                  </a:cubicBezTo>
                  <a:cubicBezTo>
                    <a:pt x="19088" y="17164"/>
                    <a:pt x="19340" y="17706"/>
                    <a:pt x="19967" y="18384"/>
                  </a:cubicBezTo>
                  <a:cubicBezTo>
                    <a:pt x="20595" y="19062"/>
                    <a:pt x="21600" y="19875"/>
                    <a:pt x="21474" y="20417"/>
                  </a:cubicBezTo>
                  <a:cubicBezTo>
                    <a:pt x="21349" y="20960"/>
                    <a:pt x="20093" y="21231"/>
                    <a:pt x="16326" y="21366"/>
                  </a:cubicBezTo>
                  <a:cubicBezTo>
                    <a:pt x="12558" y="21502"/>
                    <a:pt x="6279" y="21502"/>
                    <a:pt x="0" y="215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8" name="Line"/>
            <p:cNvSpPr/>
            <p:nvPr/>
          </p:nvSpPr>
          <p:spPr>
            <a:xfrm>
              <a:off x="4513438" y="3078054"/>
              <a:ext cx="2730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856" y="16800"/>
                    <a:pt x="9712" y="12000"/>
                    <a:pt x="13312" y="8400"/>
                  </a:cubicBezTo>
                  <a:cubicBezTo>
                    <a:pt x="16912" y="4800"/>
                    <a:pt x="19256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9" name="Line"/>
            <p:cNvSpPr/>
            <p:nvPr/>
          </p:nvSpPr>
          <p:spPr>
            <a:xfrm>
              <a:off x="5010293" y="2885437"/>
              <a:ext cx="366746" cy="365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547" fill="norm" stroke="1" extrusionOk="0">
                  <a:moveTo>
                    <a:pt x="10337" y="2747"/>
                  </a:moveTo>
                  <a:cubicBezTo>
                    <a:pt x="9716" y="1998"/>
                    <a:pt x="9095" y="1249"/>
                    <a:pt x="8475" y="999"/>
                  </a:cubicBezTo>
                  <a:cubicBezTo>
                    <a:pt x="7854" y="749"/>
                    <a:pt x="7233" y="999"/>
                    <a:pt x="6240" y="2247"/>
                  </a:cubicBezTo>
                  <a:cubicBezTo>
                    <a:pt x="5247" y="3496"/>
                    <a:pt x="3881" y="5743"/>
                    <a:pt x="2826" y="8740"/>
                  </a:cubicBezTo>
                  <a:cubicBezTo>
                    <a:pt x="1771" y="11736"/>
                    <a:pt x="1026" y="15482"/>
                    <a:pt x="716" y="17667"/>
                  </a:cubicBezTo>
                  <a:cubicBezTo>
                    <a:pt x="406" y="19852"/>
                    <a:pt x="530" y="20476"/>
                    <a:pt x="902" y="20913"/>
                  </a:cubicBezTo>
                  <a:cubicBezTo>
                    <a:pt x="1275" y="21350"/>
                    <a:pt x="1895" y="21600"/>
                    <a:pt x="3199" y="21538"/>
                  </a:cubicBezTo>
                  <a:cubicBezTo>
                    <a:pt x="4502" y="21475"/>
                    <a:pt x="6488" y="21101"/>
                    <a:pt x="8475" y="19727"/>
                  </a:cubicBezTo>
                  <a:cubicBezTo>
                    <a:pt x="10461" y="18354"/>
                    <a:pt x="12447" y="15982"/>
                    <a:pt x="13564" y="13547"/>
                  </a:cubicBezTo>
                  <a:cubicBezTo>
                    <a:pt x="14681" y="11112"/>
                    <a:pt x="14930" y="8615"/>
                    <a:pt x="14806" y="6555"/>
                  </a:cubicBezTo>
                  <a:cubicBezTo>
                    <a:pt x="14681" y="4495"/>
                    <a:pt x="14185" y="2872"/>
                    <a:pt x="13254" y="1748"/>
                  </a:cubicBezTo>
                  <a:cubicBezTo>
                    <a:pt x="12323" y="624"/>
                    <a:pt x="10957" y="0"/>
                    <a:pt x="9095" y="0"/>
                  </a:cubicBezTo>
                  <a:cubicBezTo>
                    <a:pt x="7233" y="0"/>
                    <a:pt x="4875" y="624"/>
                    <a:pt x="3261" y="1373"/>
                  </a:cubicBezTo>
                  <a:cubicBezTo>
                    <a:pt x="1647" y="2123"/>
                    <a:pt x="778" y="2997"/>
                    <a:pt x="343" y="3933"/>
                  </a:cubicBezTo>
                  <a:cubicBezTo>
                    <a:pt x="-91" y="4869"/>
                    <a:pt x="-91" y="5868"/>
                    <a:pt x="219" y="6617"/>
                  </a:cubicBezTo>
                  <a:cubicBezTo>
                    <a:pt x="530" y="7366"/>
                    <a:pt x="1150" y="7866"/>
                    <a:pt x="2578" y="8178"/>
                  </a:cubicBezTo>
                  <a:cubicBezTo>
                    <a:pt x="4006" y="8490"/>
                    <a:pt x="6240" y="8615"/>
                    <a:pt x="9530" y="7803"/>
                  </a:cubicBezTo>
                  <a:cubicBezTo>
                    <a:pt x="12819" y="6992"/>
                    <a:pt x="17164" y="5244"/>
                    <a:pt x="21509" y="34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0" name="Line"/>
            <p:cNvSpPr/>
            <p:nvPr/>
          </p:nvSpPr>
          <p:spPr>
            <a:xfrm>
              <a:off x="2481438" y="3979754"/>
              <a:ext cx="22860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600" y="19200"/>
                    <a:pt x="9200" y="16800"/>
                    <a:pt x="12800" y="13200"/>
                  </a:cubicBezTo>
                  <a:cubicBezTo>
                    <a:pt x="16400" y="9600"/>
                    <a:pt x="19000" y="4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1" name="Line"/>
            <p:cNvSpPr/>
            <p:nvPr/>
          </p:nvSpPr>
          <p:spPr>
            <a:xfrm>
              <a:off x="2481438" y="4151204"/>
              <a:ext cx="2413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2" name="Line"/>
            <p:cNvSpPr/>
            <p:nvPr/>
          </p:nvSpPr>
          <p:spPr>
            <a:xfrm>
              <a:off x="3006507" y="3954354"/>
              <a:ext cx="239247" cy="28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0" h="21466" fill="norm" stroke="1" extrusionOk="0">
                  <a:moveTo>
                    <a:pt x="10882" y="1892"/>
                  </a:moveTo>
                  <a:cubicBezTo>
                    <a:pt x="10318" y="1261"/>
                    <a:pt x="9755" y="631"/>
                    <a:pt x="9003" y="631"/>
                  </a:cubicBezTo>
                  <a:cubicBezTo>
                    <a:pt x="8252" y="631"/>
                    <a:pt x="7313" y="1261"/>
                    <a:pt x="5810" y="3547"/>
                  </a:cubicBezTo>
                  <a:cubicBezTo>
                    <a:pt x="4308" y="5834"/>
                    <a:pt x="2242" y="9775"/>
                    <a:pt x="1115" y="12850"/>
                  </a:cubicBezTo>
                  <a:cubicBezTo>
                    <a:pt x="-12" y="15924"/>
                    <a:pt x="-200" y="18131"/>
                    <a:pt x="176" y="19550"/>
                  </a:cubicBezTo>
                  <a:cubicBezTo>
                    <a:pt x="551" y="20969"/>
                    <a:pt x="1490" y="21600"/>
                    <a:pt x="3744" y="21442"/>
                  </a:cubicBezTo>
                  <a:cubicBezTo>
                    <a:pt x="5998" y="21285"/>
                    <a:pt x="9567" y="20339"/>
                    <a:pt x="12666" y="18210"/>
                  </a:cubicBezTo>
                  <a:cubicBezTo>
                    <a:pt x="15765" y="16082"/>
                    <a:pt x="18395" y="12771"/>
                    <a:pt x="19803" y="9696"/>
                  </a:cubicBezTo>
                  <a:cubicBezTo>
                    <a:pt x="21212" y="6622"/>
                    <a:pt x="21400" y="3784"/>
                    <a:pt x="21118" y="2128"/>
                  </a:cubicBezTo>
                  <a:cubicBezTo>
                    <a:pt x="20837" y="473"/>
                    <a:pt x="20085" y="0"/>
                    <a:pt x="18301" y="0"/>
                  </a:cubicBezTo>
                  <a:cubicBezTo>
                    <a:pt x="16517" y="0"/>
                    <a:pt x="13699" y="473"/>
                    <a:pt x="10882" y="94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3" name="Line"/>
            <p:cNvSpPr/>
            <p:nvPr/>
          </p:nvSpPr>
          <p:spPr>
            <a:xfrm>
              <a:off x="3529188" y="4024204"/>
              <a:ext cx="1" cy="44451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4" name="Line"/>
            <p:cNvSpPr/>
            <p:nvPr/>
          </p:nvSpPr>
          <p:spPr>
            <a:xfrm>
              <a:off x="3567288" y="4214704"/>
              <a:ext cx="1" cy="12701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5" name="Line"/>
            <p:cNvSpPr/>
            <p:nvPr/>
          </p:nvSpPr>
          <p:spPr>
            <a:xfrm>
              <a:off x="3865738" y="4030554"/>
              <a:ext cx="177801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629" y="0"/>
                  </a:moveTo>
                  <a:cubicBezTo>
                    <a:pt x="3086" y="2000"/>
                    <a:pt x="1543" y="4000"/>
                    <a:pt x="771" y="6800"/>
                  </a:cubicBezTo>
                  <a:cubicBezTo>
                    <a:pt x="0" y="9600"/>
                    <a:pt x="0" y="13200"/>
                    <a:pt x="0" y="15500"/>
                  </a:cubicBezTo>
                  <a:cubicBezTo>
                    <a:pt x="0" y="17800"/>
                    <a:pt x="0" y="18800"/>
                    <a:pt x="1157" y="19400"/>
                  </a:cubicBezTo>
                  <a:cubicBezTo>
                    <a:pt x="2314" y="20000"/>
                    <a:pt x="4629" y="20200"/>
                    <a:pt x="6814" y="17800"/>
                  </a:cubicBezTo>
                  <a:cubicBezTo>
                    <a:pt x="9000" y="15400"/>
                    <a:pt x="11057" y="10400"/>
                    <a:pt x="12343" y="7100"/>
                  </a:cubicBezTo>
                  <a:cubicBezTo>
                    <a:pt x="13629" y="3800"/>
                    <a:pt x="14143" y="2200"/>
                    <a:pt x="14400" y="2200"/>
                  </a:cubicBezTo>
                  <a:cubicBezTo>
                    <a:pt x="14657" y="2200"/>
                    <a:pt x="14657" y="3800"/>
                    <a:pt x="14786" y="6700"/>
                  </a:cubicBezTo>
                  <a:cubicBezTo>
                    <a:pt x="14914" y="9600"/>
                    <a:pt x="15171" y="13800"/>
                    <a:pt x="16329" y="16500"/>
                  </a:cubicBezTo>
                  <a:cubicBezTo>
                    <a:pt x="17486" y="19200"/>
                    <a:pt x="19543" y="20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6" name="Line"/>
            <p:cNvSpPr/>
            <p:nvPr/>
          </p:nvSpPr>
          <p:spPr>
            <a:xfrm>
              <a:off x="4082144" y="4006704"/>
              <a:ext cx="119782" cy="259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5" h="21220" fill="norm" stroke="1" extrusionOk="0">
                  <a:moveTo>
                    <a:pt x="2145" y="9723"/>
                  </a:moveTo>
                  <a:cubicBezTo>
                    <a:pt x="1773" y="13007"/>
                    <a:pt x="1401" y="16290"/>
                    <a:pt x="1028" y="18363"/>
                  </a:cubicBezTo>
                  <a:cubicBezTo>
                    <a:pt x="656" y="20437"/>
                    <a:pt x="283" y="21301"/>
                    <a:pt x="97" y="21215"/>
                  </a:cubicBezTo>
                  <a:cubicBezTo>
                    <a:pt x="-89" y="21128"/>
                    <a:pt x="-89" y="20091"/>
                    <a:pt x="842" y="16981"/>
                  </a:cubicBezTo>
                  <a:cubicBezTo>
                    <a:pt x="1773" y="13871"/>
                    <a:pt x="3635" y="8687"/>
                    <a:pt x="5311" y="5403"/>
                  </a:cubicBezTo>
                  <a:cubicBezTo>
                    <a:pt x="6987" y="2120"/>
                    <a:pt x="8477" y="738"/>
                    <a:pt x="10152" y="219"/>
                  </a:cubicBezTo>
                  <a:cubicBezTo>
                    <a:pt x="11828" y="-299"/>
                    <a:pt x="13690" y="47"/>
                    <a:pt x="15739" y="1861"/>
                  </a:cubicBezTo>
                  <a:cubicBezTo>
                    <a:pt x="17787" y="3675"/>
                    <a:pt x="20021" y="6959"/>
                    <a:pt x="20766" y="10069"/>
                  </a:cubicBezTo>
                  <a:cubicBezTo>
                    <a:pt x="21511" y="13179"/>
                    <a:pt x="20766" y="16117"/>
                    <a:pt x="20021" y="1905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7" name="Line"/>
            <p:cNvSpPr/>
            <p:nvPr/>
          </p:nvSpPr>
          <p:spPr>
            <a:xfrm>
              <a:off x="4285416" y="3807172"/>
              <a:ext cx="112780" cy="416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3" h="21453" fill="norm" stroke="1" extrusionOk="0">
                  <a:moveTo>
                    <a:pt x="4691" y="1040"/>
                  </a:moveTo>
                  <a:cubicBezTo>
                    <a:pt x="5091" y="494"/>
                    <a:pt x="5491" y="-51"/>
                    <a:pt x="5691" y="4"/>
                  </a:cubicBezTo>
                  <a:cubicBezTo>
                    <a:pt x="5891" y="58"/>
                    <a:pt x="5891" y="713"/>
                    <a:pt x="5491" y="2840"/>
                  </a:cubicBezTo>
                  <a:cubicBezTo>
                    <a:pt x="5091" y="4967"/>
                    <a:pt x="4291" y="8567"/>
                    <a:pt x="3491" y="11567"/>
                  </a:cubicBezTo>
                  <a:cubicBezTo>
                    <a:pt x="2691" y="14567"/>
                    <a:pt x="1891" y="16967"/>
                    <a:pt x="1291" y="18604"/>
                  </a:cubicBezTo>
                  <a:cubicBezTo>
                    <a:pt x="691" y="20240"/>
                    <a:pt x="291" y="21113"/>
                    <a:pt x="91" y="21113"/>
                  </a:cubicBezTo>
                  <a:cubicBezTo>
                    <a:pt x="-109" y="21113"/>
                    <a:pt x="-109" y="20240"/>
                    <a:pt x="1491" y="18494"/>
                  </a:cubicBezTo>
                  <a:cubicBezTo>
                    <a:pt x="3091" y="16749"/>
                    <a:pt x="6291" y="14131"/>
                    <a:pt x="8491" y="12604"/>
                  </a:cubicBezTo>
                  <a:cubicBezTo>
                    <a:pt x="10691" y="11076"/>
                    <a:pt x="11891" y="10640"/>
                    <a:pt x="13491" y="10531"/>
                  </a:cubicBezTo>
                  <a:cubicBezTo>
                    <a:pt x="15091" y="10422"/>
                    <a:pt x="17091" y="10640"/>
                    <a:pt x="18691" y="11894"/>
                  </a:cubicBezTo>
                  <a:cubicBezTo>
                    <a:pt x="20291" y="13149"/>
                    <a:pt x="21491" y="15440"/>
                    <a:pt x="21291" y="17185"/>
                  </a:cubicBezTo>
                  <a:cubicBezTo>
                    <a:pt x="21091" y="18931"/>
                    <a:pt x="19491" y="20131"/>
                    <a:pt x="16691" y="20785"/>
                  </a:cubicBezTo>
                  <a:cubicBezTo>
                    <a:pt x="13891" y="21440"/>
                    <a:pt x="9891" y="21549"/>
                    <a:pt x="7091" y="21385"/>
                  </a:cubicBezTo>
                  <a:cubicBezTo>
                    <a:pt x="4291" y="21222"/>
                    <a:pt x="2691" y="20785"/>
                    <a:pt x="2291" y="20294"/>
                  </a:cubicBezTo>
                  <a:cubicBezTo>
                    <a:pt x="1891" y="19804"/>
                    <a:pt x="2691" y="19258"/>
                    <a:pt x="3491" y="1871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" name="Line"/>
            <p:cNvSpPr/>
            <p:nvPr/>
          </p:nvSpPr>
          <p:spPr>
            <a:xfrm>
              <a:off x="4481688" y="4068654"/>
              <a:ext cx="12701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9" name="Line"/>
            <p:cNvSpPr/>
            <p:nvPr/>
          </p:nvSpPr>
          <p:spPr>
            <a:xfrm>
              <a:off x="4488038" y="3954083"/>
              <a:ext cx="31751" cy="63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2" fill="norm" stroke="1" extrusionOk="0">
                  <a:moveTo>
                    <a:pt x="0" y="20992"/>
                  </a:moveTo>
                  <a:cubicBezTo>
                    <a:pt x="1440" y="16115"/>
                    <a:pt x="2880" y="11237"/>
                    <a:pt x="3600" y="7057"/>
                  </a:cubicBezTo>
                  <a:cubicBezTo>
                    <a:pt x="4320" y="2876"/>
                    <a:pt x="4320" y="-608"/>
                    <a:pt x="7200" y="89"/>
                  </a:cubicBezTo>
                  <a:cubicBezTo>
                    <a:pt x="10080" y="786"/>
                    <a:pt x="15840" y="5663"/>
                    <a:pt x="21600" y="1054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0" name="Line"/>
            <p:cNvSpPr/>
            <p:nvPr/>
          </p:nvSpPr>
          <p:spPr>
            <a:xfrm>
              <a:off x="4561869" y="4050356"/>
              <a:ext cx="173820" cy="164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0964" fill="norm" stroke="1" extrusionOk="0">
                  <a:moveTo>
                    <a:pt x="16687" y="5574"/>
                  </a:moveTo>
                  <a:cubicBezTo>
                    <a:pt x="16426" y="4224"/>
                    <a:pt x="16166" y="2874"/>
                    <a:pt x="14865" y="1659"/>
                  </a:cubicBezTo>
                  <a:cubicBezTo>
                    <a:pt x="13564" y="444"/>
                    <a:pt x="11222" y="-636"/>
                    <a:pt x="8619" y="444"/>
                  </a:cubicBezTo>
                  <a:cubicBezTo>
                    <a:pt x="6017" y="1524"/>
                    <a:pt x="3154" y="4764"/>
                    <a:pt x="1593" y="8274"/>
                  </a:cubicBezTo>
                  <a:cubicBezTo>
                    <a:pt x="31" y="11784"/>
                    <a:pt x="-229" y="15564"/>
                    <a:pt x="161" y="17859"/>
                  </a:cubicBezTo>
                  <a:cubicBezTo>
                    <a:pt x="552" y="20154"/>
                    <a:pt x="1593" y="20964"/>
                    <a:pt x="3935" y="19884"/>
                  </a:cubicBezTo>
                  <a:cubicBezTo>
                    <a:pt x="6277" y="18804"/>
                    <a:pt x="9920" y="15834"/>
                    <a:pt x="11872" y="13674"/>
                  </a:cubicBezTo>
                  <a:cubicBezTo>
                    <a:pt x="13824" y="11514"/>
                    <a:pt x="14084" y="10164"/>
                    <a:pt x="14084" y="10299"/>
                  </a:cubicBezTo>
                  <a:cubicBezTo>
                    <a:pt x="14084" y="10434"/>
                    <a:pt x="13824" y="12054"/>
                    <a:pt x="13824" y="13539"/>
                  </a:cubicBezTo>
                  <a:cubicBezTo>
                    <a:pt x="13824" y="15024"/>
                    <a:pt x="14084" y="16374"/>
                    <a:pt x="15385" y="17589"/>
                  </a:cubicBezTo>
                  <a:cubicBezTo>
                    <a:pt x="16687" y="18804"/>
                    <a:pt x="19029" y="19884"/>
                    <a:pt x="21371" y="2096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1" name="Line"/>
            <p:cNvSpPr/>
            <p:nvPr/>
          </p:nvSpPr>
          <p:spPr>
            <a:xfrm>
              <a:off x="4780088" y="4053583"/>
              <a:ext cx="69901" cy="195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0" h="21191" fill="norm" stroke="1" extrusionOk="0">
                  <a:moveTo>
                    <a:pt x="20980" y="1636"/>
                  </a:moveTo>
                  <a:cubicBezTo>
                    <a:pt x="17168" y="1177"/>
                    <a:pt x="13356" y="717"/>
                    <a:pt x="9862" y="372"/>
                  </a:cubicBezTo>
                  <a:cubicBezTo>
                    <a:pt x="6368" y="28"/>
                    <a:pt x="3192" y="-202"/>
                    <a:pt x="2239" y="258"/>
                  </a:cubicBezTo>
                  <a:cubicBezTo>
                    <a:pt x="1286" y="717"/>
                    <a:pt x="2556" y="1866"/>
                    <a:pt x="5733" y="3589"/>
                  </a:cubicBezTo>
                  <a:cubicBezTo>
                    <a:pt x="8909" y="5313"/>
                    <a:pt x="13992" y="7611"/>
                    <a:pt x="16533" y="10253"/>
                  </a:cubicBezTo>
                  <a:cubicBezTo>
                    <a:pt x="19074" y="12896"/>
                    <a:pt x="19074" y="15883"/>
                    <a:pt x="17168" y="17836"/>
                  </a:cubicBezTo>
                  <a:cubicBezTo>
                    <a:pt x="15262" y="19789"/>
                    <a:pt x="11451" y="20709"/>
                    <a:pt x="7956" y="21053"/>
                  </a:cubicBezTo>
                  <a:cubicBezTo>
                    <a:pt x="4462" y="21398"/>
                    <a:pt x="1286" y="21168"/>
                    <a:pt x="333" y="19560"/>
                  </a:cubicBezTo>
                  <a:cubicBezTo>
                    <a:pt x="-620" y="17951"/>
                    <a:pt x="651" y="14964"/>
                    <a:pt x="1921" y="1197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2" name="Line"/>
            <p:cNvSpPr/>
            <p:nvPr/>
          </p:nvSpPr>
          <p:spPr>
            <a:xfrm>
              <a:off x="4888088" y="3771202"/>
              <a:ext cx="396670" cy="466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446" fill="norm" stroke="1" extrusionOk="0">
                  <a:moveTo>
                    <a:pt x="0" y="15716"/>
                  </a:moveTo>
                  <a:cubicBezTo>
                    <a:pt x="574" y="15911"/>
                    <a:pt x="1149" y="16105"/>
                    <a:pt x="2126" y="15862"/>
                  </a:cubicBezTo>
                  <a:cubicBezTo>
                    <a:pt x="3102" y="15619"/>
                    <a:pt x="4481" y="14938"/>
                    <a:pt x="5343" y="14257"/>
                  </a:cubicBezTo>
                  <a:cubicBezTo>
                    <a:pt x="6204" y="13576"/>
                    <a:pt x="6549" y="12895"/>
                    <a:pt x="6377" y="12603"/>
                  </a:cubicBezTo>
                  <a:cubicBezTo>
                    <a:pt x="6204" y="12311"/>
                    <a:pt x="5515" y="12408"/>
                    <a:pt x="4423" y="13284"/>
                  </a:cubicBezTo>
                  <a:cubicBezTo>
                    <a:pt x="3332" y="14159"/>
                    <a:pt x="1838" y="15813"/>
                    <a:pt x="1091" y="17078"/>
                  </a:cubicBezTo>
                  <a:cubicBezTo>
                    <a:pt x="345" y="18343"/>
                    <a:pt x="345" y="19219"/>
                    <a:pt x="747" y="19949"/>
                  </a:cubicBezTo>
                  <a:cubicBezTo>
                    <a:pt x="1149" y="20678"/>
                    <a:pt x="1953" y="21262"/>
                    <a:pt x="3389" y="21408"/>
                  </a:cubicBezTo>
                  <a:cubicBezTo>
                    <a:pt x="4826" y="21554"/>
                    <a:pt x="6894" y="21262"/>
                    <a:pt x="8847" y="20727"/>
                  </a:cubicBezTo>
                  <a:cubicBezTo>
                    <a:pt x="10800" y="20192"/>
                    <a:pt x="12638" y="19413"/>
                    <a:pt x="13730" y="18830"/>
                  </a:cubicBezTo>
                  <a:cubicBezTo>
                    <a:pt x="14821" y="18246"/>
                    <a:pt x="15166" y="17857"/>
                    <a:pt x="15338" y="17419"/>
                  </a:cubicBezTo>
                  <a:cubicBezTo>
                    <a:pt x="15511" y="16981"/>
                    <a:pt x="15511" y="16495"/>
                    <a:pt x="15109" y="16203"/>
                  </a:cubicBezTo>
                  <a:cubicBezTo>
                    <a:pt x="14706" y="15911"/>
                    <a:pt x="13902" y="15813"/>
                    <a:pt x="13213" y="15862"/>
                  </a:cubicBezTo>
                  <a:cubicBezTo>
                    <a:pt x="12523" y="15911"/>
                    <a:pt x="11949" y="16105"/>
                    <a:pt x="11432" y="16397"/>
                  </a:cubicBezTo>
                  <a:cubicBezTo>
                    <a:pt x="10915" y="16689"/>
                    <a:pt x="10455" y="17078"/>
                    <a:pt x="10168" y="17565"/>
                  </a:cubicBezTo>
                  <a:cubicBezTo>
                    <a:pt x="9881" y="18051"/>
                    <a:pt x="9766" y="18635"/>
                    <a:pt x="9938" y="19170"/>
                  </a:cubicBezTo>
                  <a:cubicBezTo>
                    <a:pt x="10111" y="19705"/>
                    <a:pt x="10570" y="20192"/>
                    <a:pt x="11260" y="20435"/>
                  </a:cubicBezTo>
                  <a:cubicBezTo>
                    <a:pt x="11949" y="20678"/>
                    <a:pt x="12868" y="20678"/>
                    <a:pt x="14017" y="19705"/>
                  </a:cubicBezTo>
                  <a:cubicBezTo>
                    <a:pt x="15166" y="18732"/>
                    <a:pt x="16545" y="16786"/>
                    <a:pt x="17694" y="14208"/>
                  </a:cubicBezTo>
                  <a:cubicBezTo>
                    <a:pt x="18843" y="11630"/>
                    <a:pt x="19762" y="8419"/>
                    <a:pt x="20336" y="6181"/>
                  </a:cubicBezTo>
                  <a:cubicBezTo>
                    <a:pt x="20911" y="3943"/>
                    <a:pt x="21140" y="2678"/>
                    <a:pt x="21313" y="1705"/>
                  </a:cubicBezTo>
                  <a:cubicBezTo>
                    <a:pt x="21485" y="732"/>
                    <a:pt x="21600" y="51"/>
                    <a:pt x="21485" y="3"/>
                  </a:cubicBezTo>
                  <a:cubicBezTo>
                    <a:pt x="21370" y="-46"/>
                    <a:pt x="21026" y="538"/>
                    <a:pt x="20509" y="2386"/>
                  </a:cubicBezTo>
                  <a:cubicBezTo>
                    <a:pt x="19991" y="4235"/>
                    <a:pt x="19302" y="7349"/>
                    <a:pt x="18843" y="10170"/>
                  </a:cubicBezTo>
                  <a:cubicBezTo>
                    <a:pt x="18383" y="12992"/>
                    <a:pt x="18153" y="15522"/>
                    <a:pt x="17923" y="1805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3" name="Line"/>
            <p:cNvSpPr/>
            <p:nvPr/>
          </p:nvSpPr>
          <p:spPr>
            <a:xfrm>
              <a:off x="157338" y="4978471"/>
              <a:ext cx="12338" cy="156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078" fill="norm" stroke="1" extrusionOk="0">
                  <a:moveTo>
                    <a:pt x="10800" y="2320"/>
                  </a:moveTo>
                  <a:cubicBezTo>
                    <a:pt x="14400" y="899"/>
                    <a:pt x="18000" y="-522"/>
                    <a:pt x="19800" y="189"/>
                  </a:cubicBezTo>
                  <a:cubicBezTo>
                    <a:pt x="21600" y="899"/>
                    <a:pt x="21600" y="3741"/>
                    <a:pt x="18000" y="7578"/>
                  </a:cubicBezTo>
                  <a:cubicBezTo>
                    <a:pt x="14400" y="11415"/>
                    <a:pt x="7200" y="16246"/>
                    <a:pt x="0" y="210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4" name="Line"/>
            <p:cNvSpPr/>
            <p:nvPr/>
          </p:nvSpPr>
          <p:spPr>
            <a:xfrm>
              <a:off x="150988" y="4875104"/>
              <a:ext cx="127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5" name="Line"/>
            <p:cNvSpPr/>
            <p:nvPr/>
          </p:nvSpPr>
          <p:spPr>
            <a:xfrm>
              <a:off x="239888" y="5008454"/>
              <a:ext cx="1270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6" name="Line"/>
            <p:cNvSpPr/>
            <p:nvPr/>
          </p:nvSpPr>
          <p:spPr>
            <a:xfrm>
              <a:off x="265288" y="4900504"/>
              <a:ext cx="127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7" name="Line"/>
            <p:cNvSpPr/>
            <p:nvPr/>
          </p:nvSpPr>
          <p:spPr>
            <a:xfrm>
              <a:off x="290688" y="4923460"/>
              <a:ext cx="106032" cy="275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1461" fill="norm" stroke="1" extrusionOk="0">
                  <a:moveTo>
                    <a:pt x="10165" y="191"/>
                  </a:moveTo>
                  <a:cubicBezTo>
                    <a:pt x="12282" y="26"/>
                    <a:pt x="14400" y="-139"/>
                    <a:pt x="16306" y="191"/>
                  </a:cubicBezTo>
                  <a:cubicBezTo>
                    <a:pt x="18212" y="521"/>
                    <a:pt x="19906" y="1345"/>
                    <a:pt x="20753" y="3159"/>
                  </a:cubicBezTo>
                  <a:cubicBezTo>
                    <a:pt x="21600" y="4972"/>
                    <a:pt x="21600" y="7776"/>
                    <a:pt x="18000" y="10991"/>
                  </a:cubicBezTo>
                  <a:cubicBezTo>
                    <a:pt x="14400" y="14206"/>
                    <a:pt x="7200" y="17834"/>
                    <a:pt x="0" y="214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8" name="Line"/>
            <p:cNvSpPr/>
            <p:nvPr/>
          </p:nvSpPr>
          <p:spPr>
            <a:xfrm>
              <a:off x="604" y="4952255"/>
              <a:ext cx="80535" cy="265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1523" fill="norm" stroke="1" extrusionOk="0">
                  <a:moveTo>
                    <a:pt x="21073" y="1466"/>
                  </a:moveTo>
                  <a:cubicBezTo>
                    <a:pt x="19411" y="780"/>
                    <a:pt x="17750" y="94"/>
                    <a:pt x="15535" y="9"/>
                  </a:cubicBezTo>
                  <a:cubicBezTo>
                    <a:pt x="13319" y="-77"/>
                    <a:pt x="10550" y="437"/>
                    <a:pt x="7781" y="3094"/>
                  </a:cubicBezTo>
                  <a:cubicBezTo>
                    <a:pt x="5011" y="5752"/>
                    <a:pt x="2242" y="10552"/>
                    <a:pt x="858" y="13552"/>
                  </a:cubicBezTo>
                  <a:cubicBezTo>
                    <a:pt x="-527" y="16552"/>
                    <a:pt x="-527" y="17752"/>
                    <a:pt x="3073" y="18780"/>
                  </a:cubicBezTo>
                  <a:cubicBezTo>
                    <a:pt x="6673" y="19809"/>
                    <a:pt x="13873" y="20666"/>
                    <a:pt x="21073" y="215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9" name="Line"/>
            <p:cNvSpPr/>
            <p:nvPr/>
          </p:nvSpPr>
          <p:spPr>
            <a:xfrm>
              <a:off x="636552" y="4955855"/>
              <a:ext cx="94619" cy="274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1360" fill="norm" stroke="1" extrusionOk="0">
                  <a:moveTo>
                    <a:pt x="18659" y="2118"/>
                  </a:moveTo>
                  <a:cubicBezTo>
                    <a:pt x="17280" y="1459"/>
                    <a:pt x="15902" y="799"/>
                    <a:pt x="14063" y="387"/>
                  </a:cubicBezTo>
                  <a:cubicBezTo>
                    <a:pt x="12225" y="-25"/>
                    <a:pt x="9927" y="-190"/>
                    <a:pt x="7170" y="305"/>
                  </a:cubicBezTo>
                  <a:cubicBezTo>
                    <a:pt x="4412" y="799"/>
                    <a:pt x="1195" y="1954"/>
                    <a:pt x="276" y="3355"/>
                  </a:cubicBezTo>
                  <a:cubicBezTo>
                    <a:pt x="-643" y="4757"/>
                    <a:pt x="736" y="6405"/>
                    <a:pt x="4412" y="8714"/>
                  </a:cubicBezTo>
                  <a:cubicBezTo>
                    <a:pt x="8089" y="11022"/>
                    <a:pt x="14063" y="13990"/>
                    <a:pt x="17280" y="15969"/>
                  </a:cubicBezTo>
                  <a:cubicBezTo>
                    <a:pt x="20497" y="17947"/>
                    <a:pt x="20957" y="18937"/>
                    <a:pt x="20268" y="19679"/>
                  </a:cubicBezTo>
                  <a:cubicBezTo>
                    <a:pt x="19578" y="20421"/>
                    <a:pt x="17740" y="20915"/>
                    <a:pt x="15442" y="21163"/>
                  </a:cubicBezTo>
                  <a:cubicBezTo>
                    <a:pt x="13144" y="21410"/>
                    <a:pt x="10387" y="21410"/>
                    <a:pt x="7629" y="21245"/>
                  </a:cubicBezTo>
                  <a:cubicBezTo>
                    <a:pt x="4872" y="21080"/>
                    <a:pt x="2114" y="20750"/>
                    <a:pt x="966" y="20173"/>
                  </a:cubicBezTo>
                  <a:cubicBezTo>
                    <a:pt x="-183" y="19596"/>
                    <a:pt x="276" y="18772"/>
                    <a:pt x="1655" y="18030"/>
                  </a:cubicBezTo>
                  <a:cubicBezTo>
                    <a:pt x="3034" y="17288"/>
                    <a:pt x="5331" y="16628"/>
                    <a:pt x="7629" y="159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0" name="Line"/>
            <p:cNvSpPr/>
            <p:nvPr/>
          </p:nvSpPr>
          <p:spPr>
            <a:xfrm>
              <a:off x="820684" y="4786204"/>
              <a:ext cx="79605" cy="450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9" h="21600" fill="norm" stroke="1" extrusionOk="0">
                  <a:moveTo>
                    <a:pt x="15844" y="0"/>
                  </a:moveTo>
                  <a:cubicBezTo>
                    <a:pt x="13629" y="2231"/>
                    <a:pt x="11414" y="4462"/>
                    <a:pt x="8367" y="7454"/>
                  </a:cubicBezTo>
                  <a:cubicBezTo>
                    <a:pt x="5321" y="10445"/>
                    <a:pt x="1444" y="14197"/>
                    <a:pt x="337" y="16580"/>
                  </a:cubicBezTo>
                  <a:cubicBezTo>
                    <a:pt x="-771" y="18963"/>
                    <a:pt x="891" y="19977"/>
                    <a:pt x="4767" y="20586"/>
                  </a:cubicBezTo>
                  <a:cubicBezTo>
                    <a:pt x="8644" y="21194"/>
                    <a:pt x="14737" y="21397"/>
                    <a:pt x="2082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1" name="Line"/>
            <p:cNvSpPr/>
            <p:nvPr/>
          </p:nvSpPr>
          <p:spPr>
            <a:xfrm>
              <a:off x="808944" y="5052904"/>
              <a:ext cx="135795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600" fill="norm" stroke="1" extrusionOk="0">
                  <a:moveTo>
                    <a:pt x="384" y="21600"/>
                  </a:moveTo>
                  <a:cubicBezTo>
                    <a:pt x="51" y="18000"/>
                    <a:pt x="-281" y="14400"/>
                    <a:pt x="384" y="11520"/>
                  </a:cubicBezTo>
                  <a:cubicBezTo>
                    <a:pt x="1048" y="8640"/>
                    <a:pt x="2710" y="6480"/>
                    <a:pt x="6365" y="4680"/>
                  </a:cubicBezTo>
                  <a:cubicBezTo>
                    <a:pt x="10021" y="2880"/>
                    <a:pt x="15670" y="1440"/>
                    <a:pt x="21319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2" name="Line"/>
            <p:cNvSpPr/>
            <p:nvPr/>
          </p:nvSpPr>
          <p:spPr>
            <a:xfrm>
              <a:off x="926964" y="5051452"/>
              <a:ext cx="100325" cy="164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026" fill="norm" stroke="1" extrusionOk="0">
                  <a:moveTo>
                    <a:pt x="18629" y="185"/>
                  </a:moveTo>
                  <a:cubicBezTo>
                    <a:pt x="16379" y="-85"/>
                    <a:pt x="14129" y="-355"/>
                    <a:pt x="10979" y="1670"/>
                  </a:cubicBezTo>
                  <a:cubicBezTo>
                    <a:pt x="7829" y="3695"/>
                    <a:pt x="3779" y="8015"/>
                    <a:pt x="1754" y="11120"/>
                  </a:cubicBezTo>
                  <a:cubicBezTo>
                    <a:pt x="-271" y="14225"/>
                    <a:pt x="-271" y="16115"/>
                    <a:pt x="404" y="17735"/>
                  </a:cubicBezTo>
                  <a:cubicBezTo>
                    <a:pt x="1079" y="19355"/>
                    <a:pt x="2429" y="20705"/>
                    <a:pt x="4229" y="20975"/>
                  </a:cubicBezTo>
                  <a:cubicBezTo>
                    <a:pt x="6029" y="21245"/>
                    <a:pt x="8279" y="20435"/>
                    <a:pt x="10304" y="18545"/>
                  </a:cubicBezTo>
                  <a:cubicBezTo>
                    <a:pt x="12329" y="16655"/>
                    <a:pt x="14129" y="13685"/>
                    <a:pt x="15254" y="10985"/>
                  </a:cubicBezTo>
                  <a:cubicBezTo>
                    <a:pt x="16379" y="8285"/>
                    <a:pt x="16829" y="5855"/>
                    <a:pt x="17054" y="5450"/>
                  </a:cubicBezTo>
                  <a:cubicBezTo>
                    <a:pt x="17279" y="5045"/>
                    <a:pt x="17279" y="6665"/>
                    <a:pt x="17729" y="8960"/>
                  </a:cubicBezTo>
                  <a:cubicBezTo>
                    <a:pt x="18179" y="11255"/>
                    <a:pt x="19079" y="14225"/>
                    <a:pt x="19754" y="15845"/>
                  </a:cubicBezTo>
                  <a:cubicBezTo>
                    <a:pt x="20429" y="17465"/>
                    <a:pt x="20879" y="17735"/>
                    <a:pt x="21329" y="180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3" name="Line"/>
            <p:cNvSpPr/>
            <p:nvPr/>
          </p:nvSpPr>
          <p:spPr>
            <a:xfrm>
              <a:off x="1084438" y="5074957"/>
              <a:ext cx="114301" cy="162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39" fill="norm" stroke="1" extrusionOk="0">
                  <a:moveTo>
                    <a:pt x="3600" y="433"/>
                  </a:moveTo>
                  <a:cubicBezTo>
                    <a:pt x="2400" y="5081"/>
                    <a:pt x="1200" y="9729"/>
                    <a:pt x="600" y="12736"/>
                  </a:cubicBezTo>
                  <a:cubicBezTo>
                    <a:pt x="0" y="15744"/>
                    <a:pt x="0" y="17111"/>
                    <a:pt x="0" y="17111"/>
                  </a:cubicBezTo>
                  <a:cubicBezTo>
                    <a:pt x="0" y="17111"/>
                    <a:pt x="0" y="15744"/>
                    <a:pt x="400" y="13283"/>
                  </a:cubicBezTo>
                  <a:cubicBezTo>
                    <a:pt x="800" y="10823"/>
                    <a:pt x="1600" y="7268"/>
                    <a:pt x="2600" y="4944"/>
                  </a:cubicBezTo>
                  <a:cubicBezTo>
                    <a:pt x="3600" y="2620"/>
                    <a:pt x="4800" y="1526"/>
                    <a:pt x="6400" y="706"/>
                  </a:cubicBezTo>
                  <a:cubicBezTo>
                    <a:pt x="8000" y="-114"/>
                    <a:pt x="10000" y="-661"/>
                    <a:pt x="11800" y="1663"/>
                  </a:cubicBezTo>
                  <a:cubicBezTo>
                    <a:pt x="13600" y="3987"/>
                    <a:pt x="15200" y="9182"/>
                    <a:pt x="16800" y="12873"/>
                  </a:cubicBezTo>
                  <a:cubicBezTo>
                    <a:pt x="18400" y="16564"/>
                    <a:pt x="20000" y="18752"/>
                    <a:pt x="21600" y="209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4" name="Line"/>
            <p:cNvSpPr/>
            <p:nvPr/>
          </p:nvSpPr>
          <p:spPr>
            <a:xfrm>
              <a:off x="1224644" y="4783548"/>
              <a:ext cx="158245" cy="492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226" fill="norm" stroke="1" extrusionOk="0">
                  <a:moveTo>
                    <a:pt x="15483" y="14879"/>
                  </a:moveTo>
                  <a:cubicBezTo>
                    <a:pt x="15195" y="14332"/>
                    <a:pt x="14907" y="13785"/>
                    <a:pt x="13899" y="13466"/>
                  </a:cubicBezTo>
                  <a:cubicBezTo>
                    <a:pt x="12891" y="13147"/>
                    <a:pt x="11163" y="13056"/>
                    <a:pt x="8859" y="13649"/>
                  </a:cubicBezTo>
                  <a:cubicBezTo>
                    <a:pt x="6555" y="14241"/>
                    <a:pt x="3675" y="15517"/>
                    <a:pt x="2091" y="16656"/>
                  </a:cubicBezTo>
                  <a:cubicBezTo>
                    <a:pt x="507" y="17796"/>
                    <a:pt x="219" y="18798"/>
                    <a:pt x="75" y="19527"/>
                  </a:cubicBezTo>
                  <a:cubicBezTo>
                    <a:pt x="-69" y="20256"/>
                    <a:pt x="-69" y="20712"/>
                    <a:pt x="651" y="20985"/>
                  </a:cubicBezTo>
                  <a:cubicBezTo>
                    <a:pt x="1371" y="21259"/>
                    <a:pt x="2811" y="21350"/>
                    <a:pt x="4683" y="20985"/>
                  </a:cubicBezTo>
                  <a:cubicBezTo>
                    <a:pt x="6555" y="20621"/>
                    <a:pt x="8859" y="19801"/>
                    <a:pt x="11163" y="17841"/>
                  </a:cubicBezTo>
                  <a:cubicBezTo>
                    <a:pt x="13467" y="15882"/>
                    <a:pt x="15771" y="12783"/>
                    <a:pt x="17499" y="9958"/>
                  </a:cubicBezTo>
                  <a:cubicBezTo>
                    <a:pt x="19227" y="7132"/>
                    <a:pt x="20379" y="4580"/>
                    <a:pt x="20955" y="3077"/>
                  </a:cubicBezTo>
                  <a:cubicBezTo>
                    <a:pt x="21531" y="1573"/>
                    <a:pt x="21531" y="1117"/>
                    <a:pt x="21531" y="661"/>
                  </a:cubicBezTo>
                  <a:cubicBezTo>
                    <a:pt x="21531" y="206"/>
                    <a:pt x="21531" y="-250"/>
                    <a:pt x="20955" y="160"/>
                  </a:cubicBezTo>
                  <a:cubicBezTo>
                    <a:pt x="20379" y="570"/>
                    <a:pt x="19227" y="1846"/>
                    <a:pt x="18363" y="4079"/>
                  </a:cubicBezTo>
                  <a:cubicBezTo>
                    <a:pt x="17499" y="6312"/>
                    <a:pt x="16923" y="9502"/>
                    <a:pt x="16635" y="12099"/>
                  </a:cubicBezTo>
                  <a:cubicBezTo>
                    <a:pt x="16347" y="14697"/>
                    <a:pt x="16347" y="16702"/>
                    <a:pt x="16491" y="17932"/>
                  </a:cubicBezTo>
                  <a:cubicBezTo>
                    <a:pt x="16635" y="19163"/>
                    <a:pt x="16923" y="19618"/>
                    <a:pt x="17787" y="19846"/>
                  </a:cubicBezTo>
                  <a:cubicBezTo>
                    <a:pt x="18651" y="20074"/>
                    <a:pt x="20091" y="20074"/>
                    <a:pt x="21531" y="200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5" name="Line"/>
            <p:cNvSpPr/>
            <p:nvPr/>
          </p:nvSpPr>
          <p:spPr>
            <a:xfrm>
              <a:off x="1396383" y="5131785"/>
              <a:ext cx="107156" cy="132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0813" fill="norm" stroke="1" extrusionOk="0">
                  <a:moveTo>
                    <a:pt x="12547" y="576"/>
                  </a:moveTo>
                  <a:cubicBezTo>
                    <a:pt x="10429" y="244"/>
                    <a:pt x="8312" y="-89"/>
                    <a:pt x="6617" y="742"/>
                  </a:cubicBezTo>
                  <a:cubicBezTo>
                    <a:pt x="4923" y="1573"/>
                    <a:pt x="3653" y="3567"/>
                    <a:pt x="2594" y="6391"/>
                  </a:cubicBezTo>
                  <a:cubicBezTo>
                    <a:pt x="1535" y="9216"/>
                    <a:pt x="688" y="12871"/>
                    <a:pt x="265" y="15530"/>
                  </a:cubicBezTo>
                  <a:cubicBezTo>
                    <a:pt x="-159" y="18188"/>
                    <a:pt x="-159" y="19850"/>
                    <a:pt x="900" y="20514"/>
                  </a:cubicBezTo>
                  <a:cubicBezTo>
                    <a:pt x="1959" y="21179"/>
                    <a:pt x="4076" y="20847"/>
                    <a:pt x="6617" y="18354"/>
                  </a:cubicBezTo>
                  <a:cubicBezTo>
                    <a:pt x="9159" y="15862"/>
                    <a:pt x="12123" y="11210"/>
                    <a:pt x="13817" y="7388"/>
                  </a:cubicBezTo>
                  <a:cubicBezTo>
                    <a:pt x="15512" y="3567"/>
                    <a:pt x="15935" y="576"/>
                    <a:pt x="15723" y="77"/>
                  </a:cubicBezTo>
                  <a:cubicBezTo>
                    <a:pt x="15512" y="-421"/>
                    <a:pt x="14665" y="1573"/>
                    <a:pt x="14241" y="3567"/>
                  </a:cubicBezTo>
                  <a:cubicBezTo>
                    <a:pt x="13817" y="5561"/>
                    <a:pt x="13817" y="7554"/>
                    <a:pt x="15088" y="9714"/>
                  </a:cubicBezTo>
                  <a:cubicBezTo>
                    <a:pt x="16359" y="11874"/>
                    <a:pt x="18900" y="14201"/>
                    <a:pt x="21441" y="165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6" name="Line"/>
            <p:cNvSpPr/>
            <p:nvPr/>
          </p:nvSpPr>
          <p:spPr>
            <a:xfrm>
              <a:off x="1516238" y="5103704"/>
              <a:ext cx="184151" cy="156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1" fill="norm" stroke="1" extrusionOk="0">
                  <a:moveTo>
                    <a:pt x="0" y="1728"/>
                  </a:moveTo>
                  <a:cubicBezTo>
                    <a:pt x="1490" y="1728"/>
                    <a:pt x="2979" y="1728"/>
                    <a:pt x="4841" y="4032"/>
                  </a:cubicBezTo>
                  <a:cubicBezTo>
                    <a:pt x="6703" y="6336"/>
                    <a:pt x="8938" y="10944"/>
                    <a:pt x="10055" y="13968"/>
                  </a:cubicBezTo>
                  <a:cubicBezTo>
                    <a:pt x="11172" y="16992"/>
                    <a:pt x="11172" y="18432"/>
                    <a:pt x="10676" y="19584"/>
                  </a:cubicBezTo>
                  <a:cubicBezTo>
                    <a:pt x="10179" y="20736"/>
                    <a:pt x="9186" y="21600"/>
                    <a:pt x="8690" y="21168"/>
                  </a:cubicBezTo>
                  <a:cubicBezTo>
                    <a:pt x="8193" y="20736"/>
                    <a:pt x="8193" y="19008"/>
                    <a:pt x="9062" y="15552"/>
                  </a:cubicBezTo>
                  <a:cubicBezTo>
                    <a:pt x="9931" y="12096"/>
                    <a:pt x="11669" y="6912"/>
                    <a:pt x="13903" y="4032"/>
                  </a:cubicBezTo>
                  <a:cubicBezTo>
                    <a:pt x="16138" y="1152"/>
                    <a:pt x="18869" y="57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7" name="Line"/>
            <p:cNvSpPr/>
            <p:nvPr/>
          </p:nvSpPr>
          <p:spPr>
            <a:xfrm>
              <a:off x="1676441" y="4769607"/>
              <a:ext cx="194672" cy="495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29" fill="norm" stroke="1" extrusionOk="0">
                  <a:moveTo>
                    <a:pt x="8899" y="15270"/>
                  </a:moveTo>
                  <a:cubicBezTo>
                    <a:pt x="9131" y="14630"/>
                    <a:pt x="9364" y="13989"/>
                    <a:pt x="8783" y="13669"/>
                  </a:cubicBezTo>
                  <a:cubicBezTo>
                    <a:pt x="8202" y="13348"/>
                    <a:pt x="6809" y="13348"/>
                    <a:pt x="5183" y="14080"/>
                  </a:cubicBezTo>
                  <a:cubicBezTo>
                    <a:pt x="3557" y="14813"/>
                    <a:pt x="1699" y="16277"/>
                    <a:pt x="770" y="17513"/>
                  </a:cubicBezTo>
                  <a:cubicBezTo>
                    <a:pt x="-159" y="18748"/>
                    <a:pt x="-159" y="19755"/>
                    <a:pt x="306" y="20396"/>
                  </a:cubicBezTo>
                  <a:cubicBezTo>
                    <a:pt x="770" y="21036"/>
                    <a:pt x="1699" y="21311"/>
                    <a:pt x="2744" y="21402"/>
                  </a:cubicBezTo>
                  <a:cubicBezTo>
                    <a:pt x="3789" y="21494"/>
                    <a:pt x="4951" y="21402"/>
                    <a:pt x="7041" y="20167"/>
                  </a:cubicBezTo>
                  <a:cubicBezTo>
                    <a:pt x="9131" y="18931"/>
                    <a:pt x="12151" y="16552"/>
                    <a:pt x="14473" y="13897"/>
                  </a:cubicBezTo>
                  <a:cubicBezTo>
                    <a:pt x="16796" y="11243"/>
                    <a:pt x="18422" y="8314"/>
                    <a:pt x="19467" y="6163"/>
                  </a:cubicBezTo>
                  <a:cubicBezTo>
                    <a:pt x="20512" y="4013"/>
                    <a:pt x="20976" y="2640"/>
                    <a:pt x="21209" y="1679"/>
                  </a:cubicBezTo>
                  <a:cubicBezTo>
                    <a:pt x="21441" y="718"/>
                    <a:pt x="21441" y="169"/>
                    <a:pt x="20976" y="31"/>
                  </a:cubicBezTo>
                  <a:cubicBezTo>
                    <a:pt x="20512" y="-106"/>
                    <a:pt x="19583" y="169"/>
                    <a:pt x="18422" y="1679"/>
                  </a:cubicBezTo>
                  <a:cubicBezTo>
                    <a:pt x="17260" y="3189"/>
                    <a:pt x="15867" y="5935"/>
                    <a:pt x="15518" y="8452"/>
                  </a:cubicBezTo>
                  <a:cubicBezTo>
                    <a:pt x="15170" y="10969"/>
                    <a:pt x="15867" y="13257"/>
                    <a:pt x="16680" y="14675"/>
                  </a:cubicBezTo>
                  <a:cubicBezTo>
                    <a:pt x="17493" y="16094"/>
                    <a:pt x="18422" y="16643"/>
                    <a:pt x="19351" y="171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8" name="Line"/>
            <p:cNvSpPr/>
            <p:nvPr/>
          </p:nvSpPr>
          <p:spPr>
            <a:xfrm>
              <a:off x="2212305" y="5057903"/>
              <a:ext cx="180234" cy="177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0" h="21254" fill="norm" stroke="1" extrusionOk="0">
                  <a:moveTo>
                    <a:pt x="1018" y="7023"/>
                  </a:moveTo>
                  <a:cubicBezTo>
                    <a:pt x="1755" y="8040"/>
                    <a:pt x="2491" y="9056"/>
                    <a:pt x="3473" y="9565"/>
                  </a:cubicBezTo>
                  <a:cubicBezTo>
                    <a:pt x="4455" y="10073"/>
                    <a:pt x="5682" y="10073"/>
                    <a:pt x="7032" y="9056"/>
                  </a:cubicBezTo>
                  <a:cubicBezTo>
                    <a:pt x="8382" y="8040"/>
                    <a:pt x="9855" y="6007"/>
                    <a:pt x="10714" y="4355"/>
                  </a:cubicBezTo>
                  <a:cubicBezTo>
                    <a:pt x="11573" y="2703"/>
                    <a:pt x="11818" y="1433"/>
                    <a:pt x="11327" y="670"/>
                  </a:cubicBezTo>
                  <a:cubicBezTo>
                    <a:pt x="10836" y="-92"/>
                    <a:pt x="9609" y="-346"/>
                    <a:pt x="7645" y="670"/>
                  </a:cubicBezTo>
                  <a:cubicBezTo>
                    <a:pt x="5682" y="1687"/>
                    <a:pt x="2982" y="3974"/>
                    <a:pt x="1386" y="7023"/>
                  </a:cubicBezTo>
                  <a:cubicBezTo>
                    <a:pt x="-209" y="10073"/>
                    <a:pt x="-700" y="13885"/>
                    <a:pt x="1386" y="16680"/>
                  </a:cubicBezTo>
                  <a:cubicBezTo>
                    <a:pt x="3473" y="19475"/>
                    <a:pt x="8136" y="21254"/>
                    <a:pt x="11818" y="21254"/>
                  </a:cubicBezTo>
                  <a:cubicBezTo>
                    <a:pt x="15500" y="21254"/>
                    <a:pt x="18200" y="19475"/>
                    <a:pt x="20900" y="176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9" name="Line"/>
            <p:cNvSpPr/>
            <p:nvPr/>
          </p:nvSpPr>
          <p:spPr>
            <a:xfrm>
              <a:off x="2379838" y="5059254"/>
              <a:ext cx="279401" cy="199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8" fill="norm" stroke="1" extrusionOk="0">
                  <a:moveTo>
                    <a:pt x="0" y="0"/>
                  </a:moveTo>
                  <a:cubicBezTo>
                    <a:pt x="2127" y="4093"/>
                    <a:pt x="4255" y="8185"/>
                    <a:pt x="5236" y="11482"/>
                  </a:cubicBezTo>
                  <a:cubicBezTo>
                    <a:pt x="6218" y="14779"/>
                    <a:pt x="6055" y="17280"/>
                    <a:pt x="5564" y="18872"/>
                  </a:cubicBezTo>
                  <a:cubicBezTo>
                    <a:pt x="5073" y="20463"/>
                    <a:pt x="4255" y="21145"/>
                    <a:pt x="3436" y="21373"/>
                  </a:cubicBezTo>
                  <a:cubicBezTo>
                    <a:pt x="2618" y="21600"/>
                    <a:pt x="1800" y="21373"/>
                    <a:pt x="1964" y="18417"/>
                  </a:cubicBezTo>
                  <a:cubicBezTo>
                    <a:pt x="2127" y="15461"/>
                    <a:pt x="3273" y="9777"/>
                    <a:pt x="4173" y="6594"/>
                  </a:cubicBezTo>
                  <a:cubicBezTo>
                    <a:pt x="5073" y="3411"/>
                    <a:pt x="5727" y="2728"/>
                    <a:pt x="6464" y="2387"/>
                  </a:cubicBezTo>
                  <a:cubicBezTo>
                    <a:pt x="7200" y="2046"/>
                    <a:pt x="8018" y="2046"/>
                    <a:pt x="9164" y="2615"/>
                  </a:cubicBezTo>
                  <a:cubicBezTo>
                    <a:pt x="10309" y="3183"/>
                    <a:pt x="11782" y="4320"/>
                    <a:pt x="12927" y="6594"/>
                  </a:cubicBezTo>
                  <a:cubicBezTo>
                    <a:pt x="14073" y="8867"/>
                    <a:pt x="14891" y="12278"/>
                    <a:pt x="15055" y="14552"/>
                  </a:cubicBezTo>
                  <a:cubicBezTo>
                    <a:pt x="15218" y="16825"/>
                    <a:pt x="14727" y="17962"/>
                    <a:pt x="14073" y="18644"/>
                  </a:cubicBezTo>
                  <a:cubicBezTo>
                    <a:pt x="13418" y="19326"/>
                    <a:pt x="12600" y="19554"/>
                    <a:pt x="12109" y="18872"/>
                  </a:cubicBezTo>
                  <a:cubicBezTo>
                    <a:pt x="11618" y="18189"/>
                    <a:pt x="11455" y="16598"/>
                    <a:pt x="11945" y="13642"/>
                  </a:cubicBezTo>
                  <a:cubicBezTo>
                    <a:pt x="12436" y="10686"/>
                    <a:pt x="13582" y="6366"/>
                    <a:pt x="14891" y="3865"/>
                  </a:cubicBezTo>
                  <a:cubicBezTo>
                    <a:pt x="16200" y="1364"/>
                    <a:pt x="17673" y="682"/>
                    <a:pt x="18818" y="682"/>
                  </a:cubicBezTo>
                  <a:cubicBezTo>
                    <a:pt x="19964" y="682"/>
                    <a:pt x="20782" y="1364"/>
                    <a:pt x="21600" y="20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0" name="Line"/>
            <p:cNvSpPr/>
            <p:nvPr/>
          </p:nvSpPr>
          <p:spPr>
            <a:xfrm>
              <a:off x="2640246" y="5095085"/>
              <a:ext cx="88843" cy="144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4" h="21018" fill="norm" stroke="1" extrusionOk="0">
                  <a:moveTo>
                    <a:pt x="21084" y="3108"/>
                  </a:moveTo>
                  <a:cubicBezTo>
                    <a:pt x="19075" y="1874"/>
                    <a:pt x="17065" y="640"/>
                    <a:pt x="14554" y="177"/>
                  </a:cubicBezTo>
                  <a:cubicBezTo>
                    <a:pt x="12042" y="-286"/>
                    <a:pt x="9028" y="23"/>
                    <a:pt x="6265" y="2800"/>
                  </a:cubicBezTo>
                  <a:cubicBezTo>
                    <a:pt x="3503" y="5577"/>
                    <a:pt x="991" y="10823"/>
                    <a:pt x="237" y="14217"/>
                  </a:cubicBezTo>
                  <a:cubicBezTo>
                    <a:pt x="-516" y="17611"/>
                    <a:pt x="489" y="19154"/>
                    <a:pt x="3754" y="20080"/>
                  </a:cubicBezTo>
                  <a:cubicBezTo>
                    <a:pt x="7019" y="21005"/>
                    <a:pt x="12544" y="21314"/>
                    <a:pt x="15810" y="20697"/>
                  </a:cubicBezTo>
                  <a:cubicBezTo>
                    <a:pt x="19075" y="20080"/>
                    <a:pt x="20079" y="18537"/>
                    <a:pt x="20079" y="15760"/>
                  </a:cubicBezTo>
                  <a:cubicBezTo>
                    <a:pt x="20079" y="12983"/>
                    <a:pt x="19075" y="8971"/>
                    <a:pt x="18070" y="49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1" name="Line"/>
            <p:cNvSpPr/>
            <p:nvPr/>
          </p:nvSpPr>
          <p:spPr>
            <a:xfrm>
              <a:off x="2741788" y="5071954"/>
              <a:ext cx="146051" cy="1810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5" fill="norm" stroke="1" extrusionOk="0">
                  <a:moveTo>
                    <a:pt x="0" y="3767"/>
                  </a:moveTo>
                  <a:cubicBezTo>
                    <a:pt x="1565" y="3265"/>
                    <a:pt x="3130" y="2763"/>
                    <a:pt x="5009" y="3516"/>
                  </a:cubicBezTo>
                  <a:cubicBezTo>
                    <a:pt x="6887" y="4270"/>
                    <a:pt x="9078" y="6279"/>
                    <a:pt x="10330" y="9167"/>
                  </a:cubicBezTo>
                  <a:cubicBezTo>
                    <a:pt x="11583" y="12056"/>
                    <a:pt x="11896" y="15823"/>
                    <a:pt x="11583" y="18209"/>
                  </a:cubicBezTo>
                  <a:cubicBezTo>
                    <a:pt x="11270" y="20595"/>
                    <a:pt x="10330" y="21600"/>
                    <a:pt x="9548" y="21474"/>
                  </a:cubicBezTo>
                  <a:cubicBezTo>
                    <a:pt x="8765" y="21349"/>
                    <a:pt x="8139" y="20093"/>
                    <a:pt x="8296" y="17205"/>
                  </a:cubicBezTo>
                  <a:cubicBezTo>
                    <a:pt x="8452" y="14316"/>
                    <a:pt x="9391" y="9795"/>
                    <a:pt x="11739" y="6656"/>
                  </a:cubicBezTo>
                  <a:cubicBezTo>
                    <a:pt x="14087" y="3516"/>
                    <a:pt x="17843" y="175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2" name="Line"/>
            <p:cNvSpPr/>
            <p:nvPr/>
          </p:nvSpPr>
          <p:spPr>
            <a:xfrm>
              <a:off x="2925938" y="5319604"/>
              <a:ext cx="38101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3" name="Line"/>
            <p:cNvSpPr/>
            <p:nvPr/>
          </p:nvSpPr>
          <p:spPr>
            <a:xfrm>
              <a:off x="3417259" y="5055234"/>
              <a:ext cx="89362" cy="227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65" h="21290" fill="norm" stroke="1" extrusionOk="0">
                  <a:moveTo>
                    <a:pt x="19622" y="971"/>
                  </a:moveTo>
                  <a:cubicBezTo>
                    <a:pt x="17222" y="376"/>
                    <a:pt x="14822" y="-218"/>
                    <a:pt x="10982" y="79"/>
                  </a:cubicBezTo>
                  <a:cubicBezTo>
                    <a:pt x="7142" y="376"/>
                    <a:pt x="1862" y="1565"/>
                    <a:pt x="422" y="3349"/>
                  </a:cubicBezTo>
                  <a:cubicBezTo>
                    <a:pt x="-1018" y="5132"/>
                    <a:pt x="1382" y="7510"/>
                    <a:pt x="5222" y="9789"/>
                  </a:cubicBezTo>
                  <a:cubicBezTo>
                    <a:pt x="9062" y="12068"/>
                    <a:pt x="14342" y="14248"/>
                    <a:pt x="17222" y="15833"/>
                  </a:cubicBezTo>
                  <a:cubicBezTo>
                    <a:pt x="20102" y="17419"/>
                    <a:pt x="20582" y="18410"/>
                    <a:pt x="20102" y="19400"/>
                  </a:cubicBezTo>
                  <a:cubicBezTo>
                    <a:pt x="19622" y="20391"/>
                    <a:pt x="18182" y="21382"/>
                    <a:pt x="15062" y="21283"/>
                  </a:cubicBezTo>
                  <a:cubicBezTo>
                    <a:pt x="11942" y="21184"/>
                    <a:pt x="7142" y="19995"/>
                    <a:pt x="5462" y="19004"/>
                  </a:cubicBezTo>
                  <a:cubicBezTo>
                    <a:pt x="3782" y="18013"/>
                    <a:pt x="5222" y="17221"/>
                    <a:pt x="6662" y="164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4" name="Line"/>
            <p:cNvSpPr/>
            <p:nvPr/>
          </p:nvSpPr>
          <p:spPr>
            <a:xfrm>
              <a:off x="3555313" y="5082800"/>
              <a:ext cx="183426" cy="204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247" fill="norm" stroke="1" extrusionOk="0">
                  <a:moveTo>
                    <a:pt x="2894" y="7466"/>
                  </a:moveTo>
                  <a:cubicBezTo>
                    <a:pt x="5377" y="6805"/>
                    <a:pt x="7860" y="6144"/>
                    <a:pt x="9474" y="5372"/>
                  </a:cubicBezTo>
                  <a:cubicBezTo>
                    <a:pt x="11087" y="4601"/>
                    <a:pt x="11832" y="3719"/>
                    <a:pt x="12329" y="2728"/>
                  </a:cubicBezTo>
                  <a:cubicBezTo>
                    <a:pt x="12825" y="1736"/>
                    <a:pt x="13074" y="634"/>
                    <a:pt x="12577" y="193"/>
                  </a:cubicBezTo>
                  <a:cubicBezTo>
                    <a:pt x="12081" y="-248"/>
                    <a:pt x="10839" y="-28"/>
                    <a:pt x="8729" y="1846"/>
                  </a:cubicBezTo>
                  <a:cubicBezTo>
                    <a:pt x="6618" y="3719"/>
                    <a:pt x="3639" y="7246"/>
                    <a:pt x="2025" y="10221"/>
                  </a:cubicBezTo>
                  <a:cubicBezTo>
                    <a:pt x="412" y="13197"/>
                    <a:pt x="163" y="15621"/>
                    <a:pt x="39" y="17385"/>
                  </a:cubicBezTo>
                  <a:cubicBezTo>
                    <a:pt x="-85" y="19148"/>
                    <a:pt x="-85" y="20250"/>
                    <a:pt x="2770" y="20801"/>
                  </a:cubicBezTo>
                  <a:cubicBezTo>
                    <a:pt x="5625" y="21352"/>
                    <a:pt x="11336" y="21352"/>
                    <a:pt x="14936" y="21021"/>
                  </a:cubicBezTo>
                  <a:cubicBezTo>
                    <a:pt x="18536" y="20691"/>
                    <a:pt x="20025" y="20030"/>
                    <a:pt x="21515" y="193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5" name="Line"/>
            <p:cNvSpPr/>
            <p:nvPr/>
          </p:nvSpPr>
          <p:spPr>
            <a:xfrm>
              <a:off x="3784120" y="4952252"/>
              <a:ext cx="138769" cy="356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5" h="21389" fill="norm" stroke="1" extrusionOk="0">
                  <a:moveTo>
                    <a:pt x="20825" y="1087"/>
                  </a:moveTo>
                  <a:cubicBezTo>
                    <a:pt x="19872" y="578"/>
                    <a:pt x="18919" y="70"/>
                    <a:pt x="17807" y="7"/>
                  </a:cubicBezTo>
                  <a:cubicBezTo>
                    <a:pt x="16696" y="-57"/>
                    <a:pt x="15425" y="324"/>
                    <a:pt x="12725" y="1722"/>
                  </a:cubicBezTo>
                  <a:cubicBezTo>
                    <a:pt x="10025" y="3119"/>
                    <a:pt x="5896" y="5534"/>
                    <a:pt x="3196" y="8265"/>
                  </a:cubicBezTo>
                  <a:cubicBezTo>
                    <a:pt x="496" y="10997"/>
                    <a:pt x="-775" y="14047"/>
                    <a:pt x="496" y="16334"/>
                  </a:cubicBezTo>
                  <a:cubicBezTo>
                    <a:pt x="1766" y="18621"/>
                    <a:pt x="5578" y="20145"/>
                    <a:pt x="9231" y="20844"/>
                  </a:cubicBezTo>
                  <a:cubicBezTo>
                    <a:pt x="12884" y="21543"/>
                    <a:pt x="16378" y="21416"/>
                    <a:pt x="19872" y="212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6" name="Line"/>
            <p:cNvSpPr/>
            <p:nvPr/>
          </p:nvSpPr>
          <p:spPr>
            <a:xfrm>
              <a:off x="3989281" y="5037717"/>
              <a:ext cx="174908" cy="261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0811" fill="norm" stroke="1" extrusionOk="0">
                  <a:moveTo>
                    <a:pt x="15849" y="4248"/>
                  </a:moveTo>
                  <a:cubicBezTo>
                    <a:pt x="13535" y="4248"/>
                    <a:pt x="11220" y="4248"/>
                    <a:pt x="8520" y="6273"/>
                  </a:cubicBezTo>
                  <a:cubicBezTo>
                    <a:pt x="5820" y="8298"/>
                    <a:pt x="2735" y="12348"/>
                    <a:pt x="1192" y="14880"/>
                  </a:cubicBezTo>
                  <a:cubicBezTo>
                    <a:pt x="-351" y="17411"/>
                    <a:pt x="-351" y="18423"/>
                    <a:pt x="935" y="19436"/>
                  </a:cubicBezTo>
                  <a:cubicBezTo>
                    <a:pt x="2220" y="20448"/>
                    <a:pt x="4792" y="21461"/>
                    <a:pt x="7620" y="20280"/>
                  </a:cubicBezTo>
                  <a:cubicBezTo>
                    <a:pt x="10449" y="19098"/>
                    <a:pt x="13535" y="15723"/>
                    <a:pt x="15463" y="12517"/>
                  </a:cubicBezTo>
                  <a:cubicBezTo>
                    <a:pt x="17392" y="9311"/>
                    <a:pt x="18163" y="6273"/>
                    <a:pt x="18549" y="4248"/>
                  </a:cubicBezTo>
                  <a:cubicBezTo>
                    <a:pt x="18935" y="2224"/>
                    <a:pt x="18935" y="1211"/>
                    <a:pt x="18292" y="620"/>
                  </a:cubicBezTo>
                  <a:cubicBezTo>
                    <a:pt x="17649" y="30"/>
                    <a:pt x="16363" y="-139"/>
                    <a:pt x="14306" y="114"/>
                  </a:cubicBezTo>
                  <a:cubicBezTo>
                    <a:pt x="12249" y="367"/>
                    <a:pt x="9420" y="1042"/>
                    <a:pt x="7106" y="2392"/>
                  </a:cubicBezTo>
                  <a:cubicBezTo>
                    <a:pt x="4792" y="3742"/>
                    <a:pt x="2992" y="5767"/>
                    <a:pt x="2092" y="7202"/>
                  </a:cubicBezTo>
                  <a:cubicBezTo>
                    <a:pt x="1192" y="8636"/>
                    <a:pt x="1192" y="9480"/>
                    <a:pt x="1963" y="9986"/>
                  </a:cubicBezTo>
                  <a:cubicBezTo>
                    <a:pt x="2735" y="10492"/>
                    <a:pt x="4278" y="10661"/>
                    <a:pt x="7235" y="10577"/>
                  </a:cubicBezTo>
                  <a:cubicBezTo>
                    <a:pt x="10192" y="10492"/>
                    <a:pt x="14563" y="10155"/>
                    <a:pt x="17135" y="9564"/>
                  </a:cubicBezTo>
                  <a:cubicBezTo>
                    <a:pt x="19706" y="8974"/>
                    <a:pt x="20478" y="8130"/>
                    <a:pt x="21249" y="72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7" name="Line"/>
            <p:cNvSpPr/>
            <p:nvPr/>
          </p:nvSpPr>
          <p:spPr>
            <a:xfrm>
              <a:off x="4011788" y="4867624"/>
              <a:ext cx="120651" cy="128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5" fill="norm" stroke="1" extrusionOk="0">
                  <a:moveTo>
                    <a:pt x="0" y="13999"/>
                  </a:moveTo>
                  <a:cubicBezTo>
                    <a:pt x="2274" y="10812"/>
                    <a:pt x="4547" y="7625"/>
                    <a:pt x="6821" y="4969"/>
                  </a:cubicBezTo>
                  <a:cubicBezTo>
                    <a:pt x="9095" y="2314"/>
                    <a:pt x="11368" y="189"/>
                    <a:pt x="13263" y="12"/>
                  </a:cubicBezTo>
                  <a:cubicBezTo>
                    <a:pt x="15158" y="-165"/>
                    <a:pt x="16674" y="1605"/>
                    <a:pt x="18000" y="5501"/>
                  </a:cubicBezTo>
                  <a:cubicBezTo>
                    <a:pt x="19326" y="9396"/>
                    <a:pt x="20463" y="15415"/>
                    <a:pt x="21600" y="214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8" name="Line"/>
            <p:cNvSpPr/>
            <p:nvPr/>
          </p:nvSpPr>
          <p:spPr>
            <a:xfrm>
              <a:off x="4151488" y="4925904"/>
              <a:ext cx="93296" cy="37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7" h="21600" fill="norm" stroke="1" extrusionOk="0">
                  <a:moveTo>
                    <a:pt x="10080" y="0"/>
                  </a:moveTo>
                  <a:cubicBezTo>
                    <a:pt x="15360" y="3783"/>
                    <a:pt x="20640" y="7566"/>
                    <a:pt x="21120" y="10922"/>
                  </a:cubicBezTo>
                  <a:cubicBezTo>
                    <a:pt x="21600" y="14278"/>
                    <a:pt x="17280" y="17207"/>
                    <a:pt x="12960" y="18915"/>
                  </a:cubicBezTo>
                  <a:cubicBezTo>
                    <a:pt x="8640" y="20624"/>
                    <a:pt x="4320" y="2111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9" name="Line"/>
            <p:cNvSpPr/>
            <p:nvPr/>
          </p:nvSpPr>
          <p:spPr>
            <a:xfrm>
              <a:off x="4519788" y="5103704"/>
              <a:ext cx="1143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0" name="Line"/>
            <p:cNvSpPr/>
            <p:nvPr/>
          </p:nvSpPr>
          <p:spPr>
            <a:xfrm>
              <a:off x="4513438" y="5211654"/>
              <a:ext cx="1079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1" name="Line"/>
            <p:cNvSpPr/>
            <p:nvPr/>
          </p:nvSpPr>
          <p:spPr>
            <a:xfrm>
              <a:off x="5073940" y="4849704"/>
              <a:ext cx="1077799" cy="515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469" fill="norm" stroke="1" extrusionOk="0">
                  <a:moveTo>
                    <a:pt x="220" y="17192"/>
                  </a:moveTo>
                  <a:cubicBezTo>
                    <a:pt x="93" y="17544"/>
                    <a:pt x="-34" y="17897"/>
                    <a:pt x="8" y="18514"/>
                  </a:cubicBezTo>
                  <a:cubicBezTo>
                    <a:pt x="51" y="19131"/>
                    <a:pt x="262" y="20013"/>
                    <a:pt x="432" y="20630"/>
                  </a:cubicBezTo>
                  <a:cubicBezTo>
                    <a:pt x="601" y="21247"/>
                    <a:pt x="728" y="21600"/>
                    <a:pt x="855" y="21424"/>
                  </a:cubicBezTo>
                  <a:cubicBezTo>
                    <a:pt x="982" y="21247"/>
                    <a:pt x="1110" y="20542"/>
                    <a:pt x="1194" y="18779"/>
                  </a:cubicBezTo>
                  <a:cubicBezTo>
                    <a:pt x="1279" y="17016"/>
                    <a:pt x="1321" y="14194"/>
                    <a:pt x="1364" y="11682"/>
                  </a:cubicBezTo>
                  <a:cubicBezTo>
                    <a:pt x="1406" y="9169"/>
                    <a:pt x="1448" y="6965"/>
                    <a:pt x="1448" y="5510"/>
                  </a:cubicBezTo>
                  <a:cubicBezTo>
                    <a:pt x="1448" y="4056"/>
                    <a:pt x="1406" y="3350"/>
                    <a:pt x="1554" y="2909"/>
                  </a:cubicBezTo>
                  <a:cubicBezTo>
                    <a:pt x="1702" y="2469"/>
                    <a:pt x="2041" y="2292"/>
                    <a:pt x="2973" y="2160"/>
                  </a:cubicBezTo>
                  <a:cubicBezTo>
                    <a:pt x="3905" y="2028"/>
                    <a:pt x="5430" y="1940"/>
                    <a:pt x="6975" y="1851"/>
                  </a:cubicBezTo>
                  <a:cubicBezTo>
                    <a:pt x="8521" y="1763"/>
                    <a:pt x="10088" y="1675"/>
                    <a:pt x="11740" y="1543"/>
                  </a:cubicBezTo>
                  <a:cubicBezTo>
                    <a:pt x="13392" y="1411"/>
                    <a:pt x="15128" y="1234"/>
                    <a:pt x="16780" y="970"/>
                  </a:cubicBezTo>
                  <a:cubicBezTo>
                    <a:pt x="18432" y="705"/>
                    <a:pt x="19999" y="353"/>
                    <a:pt x="2156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2" name="Line"/>
            <p:cNvSpPr/>
            <p:nvPr/>
          </p:nvSpPr>
          <p:spPr>
            <a:xfrm>
              <a:off x="5211938" y="5039074"/>
              <a:ext cx="228601" cy="307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4" fill="norm" stroke="1" extrusionOk="0">
                  <a:moveTo>
                    <a:pt x="0" y="3605"/>
                  </a:moveTo>
                  <a:cubicBezTo>
                    <a:pt x="1000" y="2724"/>
                    <a:pt x="2000" y="1842"/>
                    <a:pt x="2800" y="1842"/>
                  </a:cubicBezTo>
                  <a:cubicBezTo>
                    <a:pt x="3600" y="1842"/>
                    <a:pt x="4200" y="2724"/>
                    <a:pt x="5100" y="5369"/>
                  </a:cubicBezTo>
                  <a:cubicBezTo>
                    <a:pt x="6000" y="8014"/>
                    <a:pt x="7200" y="12422"/>
                    <a:pt x="7800" y="14993"/>
                  </a:cubicBezTo>
                  <a:cubicBezTo>
                    <a:pt x="8400" y="17565"/>
                    <a:pt x="8400" y="18299"/>
                    <a:pt x="8800" y="19181"/>
                  </a:cubicBezTo>
                  <a:cubicBezTo>
                    <a:pt x="9200" y="20063"/>
                    <a:pt x="10000" y="21091"/>
                    <a:pt x="10700" y="21312"/>
                  </a:cubicBezTo>
                  <a:cubicBezTo>
                    <a:pt x="11400" y="21532"/>
                    <a:pt x="12000" y="20944"/>
                    <a:pt x="12700" y="18814"/>
                  </a:cubicBezTo>
                  <a:cubicBezTo>
                    <a:pt x="13400" y="16683"/>
                    <a:pt x="14200" y="13010"/>
                    <a:pt x="15000" y="9850"/>
                  </a:cubicBezTo>
                  <a:cubicBezTo>
                    <a:pt x="15800" y="6691"/>
                    <a:pt x="16600" y="4046"/>
                    <a:pt x="17300" y="2356"/>
                  </a:cubicBezTo>
                  <a:cubicBezTo>
                    <a:pt x="18000" y="667"/>
                    <a:pt x="18600" y="-68"/>
                    <a:pt x="19200" y="5"/>
                  </a:cubicBezTo>
                  <a:cubicBezTo>
                    <a:pt x="19800" y="79"/>
                    <a:pt x="20400" y="961"/>
                    <a:pt x="20800" y="1769"/>
                  </a:cubicBezTo>
                  <a:cubicBezTo>
                    <a:pt x="21200" y="2577"/>
                    <a:pt x="21400" y="3312"/>
                    <a:pt x="21600" y="40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3" name="Line"/>
            <p:cNvSpPr/>
            <p:nvPr/>
          </p:nvSpPr>
          <p:spPr>
            <a:xfrm>
              <a:off x="5391326" y="5207030"/>
              <a:ext cx="138113" cy="138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098" fill="norm" stroke="1" extrusionOk="0">
                  <a:moveTo>
                    <a:pt x="14482" y="8441"/>
                  </a:moveTo>
                  <a:cubicBezTo>
                    <a:pt x="14482" y="6830"/>
                    <a:pt x="14482" y="5218"/>
                    <a:pt x="13664" y="3606"/>
                  </a:cubicBezTo>
                  <a:cubicBezTo>
                    <a:pt x="12846" y="1994"/>
                    <a:pt x="11210" y="382"/>
                    <a:pt x="9737" y="59"/>
                  </a:cubicBezTo>
                  <a:cubicBezTo>
                    <a:pt x="8264" y="-263"/>
                    <a:pt x="6955" y="704"/>
                    <a:pt x="5319" y="3444"/>
                  </a:cubicBezTo>
                  <a:cubicBezTo>
                    <a:pt x="3682" y="6185"/>
                    <a:pt x="1719" y="10698"/>
                    <a:pt x="737" y="13761"/>
                  </a:cubicBezTo>
                  <a:cubicBezTo>
                    <a:pt x="-245" y="16824"/>
                    <a:pt x="-245" y="18436"/>
                    <a:pt x="737" y="19564"/>
                  </a:cubicBezTo>
                  <a:cubicBezTo>
                    <a:pt x="1719" y="20692"/>
                    <a:pt x="3682" y="21337"/>
                    <a:pt x="5319" y="21015"/>
                  </a:cubicBezTo>
                  <a:cubicBezTo>
                    <a:pt x="6955" y="20692"/>
                    <a:pt x="8264" y="19403"/>
                    <a:pt x="9246" y="17952"/>
                  </a:cubicBezTo>
                  <a:cubicBezTo>
                    <a:pt x="10228" y="16501"/>
                    <a:pt x="10882" y="14889"/>
                    <a:pt x="11700" y="13438"/>
                  </a:cubicBezTo>
                  <a:cubicBezTo>
                    <a:pt x="12519" y="11988"/>
                    <a:pt x="13500" y="10698"/>
                    <a:pt x="14482" y="10698"/>
                  </a:cubicBezTo>
                  <a:cubicBezTo>
                    <a:pt x="15464" y="10698"/>
                    <a:pt x="16446" y="11988"/>
                    <a:pt x="17591" y="13116"/>
                  </a:cubicBezTo>
                  <a:cubicBezTo>
                    <a:pt x="18737" y="14244"/>
                    <a:pt x="20046" y="15212"/>
                    <a:pt x="21355" y="161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4" name="Line"/>
            <p:cNvSpPr/>
            <p:nvPr/>
          </p:nvSpPr>
          <p:spPr>
            <a:xfrm>
              <a:off x="5535788" y="5192604"/>
              <a:ext cx="139701" cy="167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4101"/>
                  </a:moveTo>
                  <a:cubicBezTo>
                    <a:pt x="3273" y="9023"/>
                    <a:pt x="6545" y="13944"/>
                    <a:pt x="8018" y="17089"/>
                  </a:cubicBezTo>
                  <a:cubicBezTo>
                    <a:pt x="9491" y="20233"/>
                    <a:pt x="9164" y="21600"/>
                    <a:pt x="8673" y="21600"/>
                  </a:cubicBezTo>
                  <a:cubicBezTo>
                    <a:pt x="8182" y="21600"/>
                    <a:pt x="7527" y="20233"/>
                    <a:pt x="7855" y="17635"/>
                  </a:cubicBezTo>
                  <a:cubicBezTo>
                    <a:pt x="8182" y="15038"/>
                    <a:pt x="9491" y="11210"/>
                    <a:pt x="11945" y="8066"/>
                  </a:cubicBezTo>
                  <a:cubicBezTo>
                    <a:pt x="14400" y="4922"/>
                    <a:pt x="18000" y="246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5" name="Line"/>
            <p:cNvSpPr/>
            <p:nvPr/>
          </p:nvSpPr>
          <p:spPr>
            <a:xfrm>
              <a:off x="5784531" y="5041615"/>
              <a:ext cx="164008" cy="357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6" h="21306" fill="norm" stroke="1" extrusionOk="0">
                  <a:moveTo>
                    <a:pt x="21186" y="1053"/>
                  </a:moveTo>
                  <a:cubicBezTo>
                    <a:pt x="19819" y="674"/>
                    <a:pt x="18452" y="295"/>
                    <a:pt x="16948" y="105"/>
                  </a:cubicBezTo>
                  <a:cubicBezTo>
                    <a:pt x="15444" y="-84"/>
                    <a:pt x="13804" y="-84"/>
                    <a:pt x="11890" y="674"/>
                  </a:cubicBezTo>
                  <a:cubicBezTo>
                    <a:pt x="9976" y="1432"/>
                    <a:pt x="7789" y="2948"/>
                    <a:pt x="5601" y="5348"/>
                  </a:cubicBezTo>
                  <a:cubicBezTo>
                    <a:pt x="3414" y="7748"/>
                    <a:pt x="1227" y="11032"/>
                    <a:pt x="406" y="13748"/>
                  </a:cubicBezTo>
                  <a:cubicBezTo>
                    <a:pt x="-414" y="16463"/>
                    <a:pt x="133" y="18611"/>
                    <a:pt x="953" y="19874"/>
                  </a:cubicBezTo>
                  <a:cubicBezTo>
                    <a:pt x="1773" y="21137"/>
                    <a:pt x="2867" y="21516"/>
                    <a:pt x="5191" y="21200"/>
                  </a:cubicBezTo>
                  <a:cubicBezTo>
                    <a:pt x="7515" y="20884"/>
                    <a:pt x="11070" y="19874"/>
                    <a:pt x="14624" y="188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6" name="Line"/>
            <p:cNvSpPr/>
            <p:nvPr/>
          </p:nvSpPr>
          <p:spPr>
            <a:xfrm>
              <a:off x="5953787" y="5126110"/>
              <a:ext cx="210652" cy="217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4" h="21105" fill="norm" stroke="1" extrusionOk="0">
                  <a:moveTo>
                    <a:pt x="12943" y="3994"/>
                  </a:moveTo>
                  <a:cubicBezTo>
                    <a:pt x="12943" y="2965"/>
                    <a:pt x="12943" y="1937"/>
                    <a:pt x="12409" y="1114"/>
                  </a:cubicBezTo>
                  <a:cubicBezTo>
                    <a:pt x="11874" y="291"/>
                    <a:pt x="10805" y="-326"/>
                    <a:pt x="9308" y="188"/>
                  </a:cubicBezTo>
                  <a:cubicBezTo>
                    <a:pt x="7811" y="703"/>
                    <a:pt x="5886" y="2348"/>
                    <a:pt x="4175" y="5537"/>
                  </a:cubicBezTo>
                  <a:cubicBezTo>
                    <a:pt x="2464" y="8725"/>
                    <a:pt x="967" y="13457"/>
                    <a:pt x="326" y="16337"/>
                  </a:cubicBezTo>
                  <a:cubicBezTo>
                    <a:pt x="-316" y="19217"/>
                    <a:pt x="-102" y="20245"/>
                    <a:pt x="1823" y="20760"/>
                  </a:cubicBezTo>
                  <a:cubicBezTo>
                    <a:pt x="3747" y="21274"/>
                    <a:pt x="7383" y="21274"/>
                    <a:pt x="10163" y="20348"/>
                  </a:cubicBezTo>
                  <a:cubicBezTo>
                    <a:pt x="12943" y="19423"/>
                    <a:pt x="14868" y="17571"/>
                    <a:pt x="15617" y="14691"/>
                  </a:cubicBezTo>
                  <a:cubicBezTo>
                    <a:pt x="16365" y="11811"/>
                    <a:pt x="15937" y="7903"/>
                    <a:pt x="14654" y="5537"/>
                  </a:cubicBezTo>
                  <a:cubicBezTo>
                    <a:pt x="13371" y="3171"/>
                    <a:pt x="11233" y="2348"/>
                    <a:pt x="9415" y="2760"/>
                  </a:cubicBezTo>
                  <a:cubicBezTo>
                    <a:pt x="7597" y="3171"/>
                    <a:pt x="6100" y="4817"/>
                    <a:pt x="5244" y="6257"/>
                  </a:cubicBezTo>
                  <a:cubicBezTo>
                    <a:pt x="4389" y="7697"/>
                    <a:pt x="4175" y="8931"/>
                    <a:pt x="4603" y="9857"/>
                  </a:cubicBezTo>
                  <a:cubicBezTo>
                    <a:pt x="5031" y="10783"/>
                    <a:pt x="6100" y="11400"/>
                    <a:pt x="8559" y="11708"/>
                  </a:cubicBezTo>
                  <a:cubicBezTo>
                    <a:pt x="11019" y="12017"/>
                    <a:pt x="14868" y="12017"/>
                    <a:pt x="17221" y="11708"/>
                  </a:cubicBezTo>
                  <a:cubicBezTo>
                    <a:pt x="19573" y="11400"/>
                    <a:pt x="20429" y="10783"/>
                    <a:pt x="21284" y="101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7" name="Line"/>
            <p:cNvSpPr/>
            <p:nvPr/>
          </p:nvSpPr>
          <p:spPr>
            <a:xfrm>
              <a:off x="5961238" y="5002096"/>
              <a:ext cx="152401" cy="10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1" fill="norm" stroke="1" extrusionOk="0">
                  <a:moveTo>
                    <a:pt x="0" y="17194"/>
                  </a:moveTo>
                  <a:cubicBezTo>
                    <a:pt x="2400" y="14108"/>
                    <a:pt x="4800" y="11022"/>
                    <a:pt x="6300" y="8377"/>
                  </a:cubicBezTo>
                  <a:cubicBezTo>
                    <a:pt x="7800" y="5732"/>
                    <a:pt x="8400" y="3528"/>
                    <a:pt x="9450" y="1985"/>
                  </a:cubicBezTo>
                  <a:cubicBezTo>
                    <a:pt x="10500" y="443"/>
                    <a:pt x="12000" y="-439"/>
                    <a:pt x="12900" y="222"/>
                  </a:cubicBezTo>
                  <a:cubicBezTo>
                    <a:pt x="13800" y="883"/>
                    <a:pt x="14100" y="3088"/>
                    <a:pt x="15450" y="6834"/>
                  </a:cubicBezTo>
                  <a:cubicBezTo>
                    <a:pt x="16800" y="10581"/>
                    <a:pt x="19200" y="15871"/>
                    <a:pt x="21600" y="211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8" name="Line"/>
            <p:cNvSpPr/>
            <p:nvPr/>
          </p:nvSpPr>
          <p:spPr>
            <a:xfrm>
              <a:off x="6170788" y="5021154"/>
              <a:ext cx="85547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2" h="21600" fill="norm" stroke="1" extrusionOk="0">
                  <a:moveTo>
                    <a:pt x="0" y="0"/>
                  </a:moveTo>
                  <a:cubicBezTo>
                    <a:pt x="6530" y="1600"/>
                    <a:pt x="13060" y="3200"/>
                    <a:pt x="16828" y="5429"/>
                  </a:cubicBezTo>
                  <a:cubicBezTo>
                    <a:pt x="20595" y="7657"/>
                    <a:pt x="21600" y="10514"/>
                    <a:pt x="18335" y="13314"/>
                  </a:cubicBezTo>
                  <a:cubicBezTo>
                    <a:pt x="15070" y="16114"/>
                    <a:pt x="7535" y="1885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9" name="Line"/>
            <p:cNvSpPr/>
            <p:nvPr/>
          </p:nvSpPr>
          <p:spPr>
            <a:xfrm>
              <a:off x="7294738" y="5249754"/>
              <a:ext cx="8890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749" y="17486"/>
                    <a:pt x="3497" y="13371"/>
                    <a:pt x="5451" y="10800"/>
                  </a:cubicBezTo>
                  <a:cubicBezTo>
                    <a:pt x="7406" y="8229"/>
                    <a:pt x="9566" y="7200"/>
                    <a:pt x="11751" y="6686"/>
                  </a:cubicBezTo>
                  <a:cubicBezTo>
                    <a:pt x="13937" y="6171"/>
                    <a:pt x="16149" y="6171"/>
                    <a:pt x="17794" y="5143"/>
                  </a:cubicBezTo>
                  <a:cubicBezTo>
                    <a:pt x="19440" y="4114"/>
                    <a:pt x="20520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0" name="Line"/>
            <p:cNvSpPr/>
            <p:nvPr/>
          </p:nvSpPr>
          <p:spPr>
            <a:xfrm>
              <a:off x="8037688" y="5105378"/>
              <a:ext cx="178145" cy="258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8" h="21288" fill="norm" stroke="1" extrusionOk="0">
                  <a:moveTo>
                    <a:pt x="0" y="2998"/>
                  </a:moveTo>
                  <a:cubicBezTo>
                    <a:pt x="0" y="2127"/>
                    <a:pt x="0" y="1256"/>
                    <a:pt x="628" y="646"/>
                  </a:cubicBezTo>
                  <a:cubicBezTo>
                    <a:pt x="1256" y="36"/>
                    <a:pt x="2512" y="-312"/>
                    <a:pt x="4772" y="385"/>
                  </a:cubicBezTo>
                  <a:cubicBezTo>
                    <a:pt x="7033" y="1082"/>
                    <a:pt x="10298" y="2823"/>
                    <a:pt x="13312" y="4914"/>
                  </a:cubicBezTo>
                  <a:cubicBezTo>
                    <a:pt x="16326" y="7004"/>
                    <a:pt x="19088" y="9443"/>
                    <a:pt x="20344" y="11272"/>
                  </a:cubicBezTo>
                  <a:cubicBezTo>
                    <a:pt x="21600" y="13101"/>
                    <a:pt x="21349" y="14320"/>
                    <a:pt x="19716" y="15365"/>
                  </a:cubicBezTo>
                  <a:cubicBezTo>
                    <a:pt x="18084" y="16411"/>
                    <a:pt x="15070" y="17282"/>
                    <a:pt x="12809" y="17978"/>
                  </a:cubicBezTo>
                  <a:cubicBezTo>
                    <a:pt x="10549" y="18675"/>
                    <a:pt x="9042" y="19198"/>
                    <a:pt x="8916" y="19720"/>
                  </a:cubicBezTo>
                  <a:cubicBezTo>
                    <a:pt x="8791" y="20243"/>
                    <a:pt x="10047" y="20765"/>
                    <a:pt x="11302" y="2128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1" name="Line"/>
            <p:cNvSpPr/>
            <p:nvPr/>
          </p:nvSpPr>
          <p:spPr>
            <a:xfrm>
              <a:off x="8471848" y="5079725"/>
              <a:ext cx="222008" cy="304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164" fill="norm" stroke="1" extrusionOk="0">
                  <a:moveTo>
                    <a:pt x="13833" y="2546"/>
                  </a:moveTo>
                  <a:cubicBezTo>
                    <a:pt x="13833" y="1811"/>
                    <a:pt x="13833" y="1076"/>
                    <a:pt x="13324" y="562"/>
                  </a:cubicBezTo>
                  <a:cubicBezTo>
                    <a:pt x="12815" y="48"/>
                    <a:pt x="11796" y="-246"/>
                    <a:pt x="10267" y="268"/>
                  </a:cubicBezTo>
                  <a:cubicBezTo>
                    <a:pt x="8739" y="783"/>
                    <a:pt x="6701" y="2105"/>
                    <a:pt x="4867" y="4309"/>
                  </a:cubicBezTo>
                  <a:cubicBezTo>
                    <a:pt x="3033" y="6513"/>
                    <a:pt x="1403" y="9599"/>
                    <a:pt x="588" y="12244"/>
                  </a:cubicBezTo>
                  <a:cubicBezTo>
                    <a:pt x="-227" y="14889"/>
                    <a:pt x="-227" y="17093"/>
                    <a:pt x="792" y="18709"/>
                  </a:cubicBezTo>
                  <a:cubicBezTo>
                    <a:pt x="1811" y="20325"/>
                    <a:pt x="3848" y="21354"/>
                    <a:pt x="6905" y="21134"/>
                  </a:cubicBezTo>
                  <a:cubicBezTo>
                    <a:pt x="9962" y="20913"/>
                    <a:pt x="14037" y="19444"/>
                    <a:pt x="16890" y="17093"/>
                  </a:cubicBezTo>
                  <a:cubicBezTo>
                    <a:pt x="19743" y="14742"/>
                    <a:pt x="21373" y="11509"/>
                    <a:pt x="21373" y="8791"/>
                  </a:cubicBezTo>
                  <a:cubicBezTo>
                    <a:pt x="21373" y="6072"/>
                    <a:pt x="19743" y="3868"/>
                    <a:pt x="18418" y="2546"/>
                  </a:cubicBezTo>
                  <a:cubicBezTo>
                    <a:pt x="17094" y="1223"/>
                    <a:pt x="16075" y="783"/>
                    <a:pt x="14648" y="930"/>
                  </a:cubicBezTo>
                  <a:cubicBezTo>
                    <a:pt x="13222" y="1076"/>
                    <a:pt x="11388" y="1811"/>
                    <a:pt x="9554" y="254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2" name="Line"/>
            <p:cNvSpPr/>
            <p:nvPr/>
          </p:nvSpPr>
          <p:spPr>
            <a:xfrm>
              <a:off x="7327429" y="4828425"/>
              <a:ext cx="122704" cy="171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0627" fill="norm" stroke="1" extrusionOk="0">
                  <a:moveTo>
                    <a:pt x="4230" y="7891"/>
                  </a:moveTo>
                  <a:cubicBezTo>
                    <a:pt x="3498" y="9161"/>
                    <a:pt x="2766" y="10432"/>
                    <a:pt x="2034" y="12973"/>
                  </a:cubicBezTo>
                  <a:cubicBezTo>
                    <a:pt x="1301" y="15514"/>
                    <a:pt x="569" y="19326"/>
                    <a:pt x="203" y="20343"/>
                  </a:cubicBezTo>
                  <a:cubicBezTo>
                    <a:pt x="-163" y="21359"/>
                    <a:pt x="-163" y="19580"/>
                    <a:pt x="1301" y="16150"/>
                  </a:cubicBezTo>
                  <a:cubicBezTo>
                    <a:pt x="2766" y="12719"/>
                    <a:pt x="5695" y="7637"/>
                    <a:pt x="7891" y="4587"/>
                  </a:cubicBezTo>
                  <a:cubicBezTo>
                    <a:pt x="10088" y="1538"/>
                    <a:pt x="11552" y="521"/>
                    <a:pt x="13200" y="140"/>
                  </a:cubicBezTo>
                  <a:cubicBezTo>
                    <a:pt x="14847" y="-241"/>
                    <a:pt x="16678" y="13"/>
                    <a:pt x="18142" y="2681"/>
                  </a:cubicBezTo>
                  <a:cubicBezTo>
                    <a:pt x="19606" y="5350"/>
                    <a:pt x="20705" y="10432"/>
                    <a:pt x="21071" y="13608"/>
                  </a:cubicBezTo>
                  <a:cubicBezTo>
                    <a:pt x="21437" y="16785"/>
                    <a:pt x="21071" y="18055"/>
                    <a:pt x="20705" y="1932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3" name="Line"/>
            <p:cNvSpPr/>
            <p:nvPr/>
          </p:nvSpPr>
          <p:spPr>
            <a:xfrm>
              <a:off x="7521598" y="4906854"/>
              <a:ext cx="26844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1" h="21600" fill="norm" stroke="1" extrusionOk="0">
                  <a:moveTo>
                    <a:pt x="1151" y="21600"/>
                  </a:moveTo>
                  <a:cubicBezTo>
                    <a:pt x="476" y="17280"/>
                    <a:pt x="-199" y="12960"/>
                    <a:pt x="54" y="10800"/>
                  </a:cubicBezTo>
                  <a:cubicBezTo>
                    <a:pt x="307" y="8640"/>
                    <a:pt x="1488" y="8640"/>
                    <a:pt x="4273" y="7920"/>
                  </a:cubicBezTo>
                  <a:cubicBezTo>
                    <a:pt x="7057" y="7200"/>
                    <a:pt x="11445" y="5760"/>
                    <a:pt x="14567" y="4320"/>
                  </a:cubicBezTo>
                  <a:cubicBezTo>
                    <a:pt x="17689" y="2880"/>
                    <a:pt x="19545" y="1440"/>
                    <a:pt x="21401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4" name="Line"/>
            <p:cNvSpPr/>
            <p:nvPr/>
          </p:nvSpPr>
          <p:spPr>
            <a:xfrm>
              <a:off x="7751938" y="4887804"/>
              <a:ext cx="42739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8" h="21600" fill="norm" stroke="1" extrusionOk="0">
                  <a:moveTo>
                    <a:pt x="0" y="0"/>
                  </a:moveTo>
                  <a:cubicBezTo>
                    <a:pt x="7200" y="3360"/>
                    <a:pt x="14400" y="6720"/>
                    <a:pt x="18000" y="10080"/>
                  </a:cubicBezTo>
                  <a:cubicBezTo>
                    <a:pt x="21600" y="13440"/>
                    <a:pt x="21600" y="16800"/>
                    <a:pt x="18514" y="18720"/>
                  </a:cubicBezTo>
                  <a:cubicBezTo>
                    <a:pt x="15429" y="20640"/>
                    <a:pt x="9257" y="21120"/>
                    <a:pt x="3086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5" name="Line"/>
            <p:cNvSpPr/>
            <p:nvPr/>
          </p:nvSpPr>
          <p:spPr>
            <a:xfrm>
              <a:off x="7857046" y="4863401"/>
              <a:ext cx="174293" cy="101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0638" fill="norm" stroke="1" extrusionOk="0">
                  <a:moveTo>
                    <a:pt x="11280" y="1093"/>
                  </a:moveTo>
                  <a:cubicBezTo>
                    <a:pt x="9458" y="5413"/>
                    <a:pt x="7636" y="9733"/>
                    <a:pt x="6075" y="11893"/>
                  </a:cubicBezTo>
                  <a:cubicBezTo>
                    <a:pt x="4513" y="14053"/>
                    <a:pt x="3212" y="14053"/>
                    <a:pt x="2171" y="13189"/>
                  </a:cubicBezTo>
                  <a:cubicBezTo>
                    <a:pt x="1130" y="12325"/>
                    <a:pt x="349" y="10597"/>
                    <a:pt x="89" y="8437"/>
                  </a:cubicBezTo>
                  <a:cubicBezTo>
                    <a:pt x="-171" y="6277"/>
                    <a:pt x="89" y="3685"/>
                    <a:pt x="1521" y="1957"/>
                  </a:cubicBezTo>
                  <a:cubicBezTo>
                    <a:pt x="2952" y="229"/>
                    <a:pt x="5554" y="-635"/>
                    <a:pt x="7766" y="1957"/>
                  </a:cubicBezTo>
                  <a:cubicBezTo>
                    <a:pt x="9978" y="4549"/>
                    <a:pt x="11800" y="10597"/>
                    <a:pt x="13101" y="14485"/>
                  </a:cubicBezTo>
                  <a:cubicBezTo>
                    <a:pt x="14402" y="18373"/>
                    <a:pt x="15183" y="20101"/>
                    <a:pt x="16224" y="20533"/>
                  </a:cubicBezTo>
                  <a:cubicBezTo>
                    <a:pt x="17265" y="20965"/>
                    <a:pt x="18566" y="20101"/>
                    <a:pt x="19607" y="17293"/>
                  </a:cubicBezTo>
                  <a:cubicBezTo>
                    <a:pt x="20648" y="14485"/>
                    <a:pt x="21429" y="9733"/>
                    <a:pt x="21429" y="6061"/>
                  </a:cubicBezTo>
                  <a:cubicBezTo>
                    <a:pt x="21429" y="2389"/>
                    <a:pt x="20648" y="-203"/>
                    <a:pt x="18566" y="13"/>
                  </a:cubicBezTo>
                  <a:cubicBezTo>
                    <a:pt x="16484" y="229"/>
                    <a:pt x="13101" y="3253"/>
                    <a:pt x="9718" y="627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6" name="Line"/>
            <p:cNvSpPr/>
            <p:nvPr/>
          </p:nvSpPr>
          <p:spPr>
            <a:xfrm>
              <a:off x="7726538" y="4894154"/>
              <a:ext cx="254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" name="Line"/>
            <p:cNvSpPr/>
            <p:nvPr/>
          </p:nvSpPr>
          <p:spPr>
            <a:xfrm>
              <a:off x="7650338" y="2982804"/>
              <a:ext cx="6351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" name="Line"/>
            <p:cNvSpPr/>
            <p:nvPr/>
          </p:nvSpPr>
          <p:spPr>
            <a:xfrm>
              <a:off x="7663038" y="2900254"/>
              <a:ext cx="127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" name="Line"/>
            <p:cNvSpPr/>
            <p:nvPr/>
          </p:nvSpPr>
          <p:spPr>
            <a:xfrm>
              <a:off x="7747705" y="2769994"/>
              <a:ext cx="130323" cy="395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445" fill="norm" stroke="1" extrusionOk="0">
                  <a:moveTo>
                    <a:pt x="19510" y="12585"/>
                  </a:moveTo>
                  <a:cubicBezTo>
                    <a:pt x="17768" y="12241"/>
                    <a:pt x="16026" y="11896"/>
                    <a:pt x="13239" y="12011"/>
                  </a:cubicBezTo>
                  <a:cubicBezTo>
                    <a:pt x="10452" y="12126"/>
                    <a:pt x="6619" y="12700"/>
                    <a:pt x="4006" y="14194"/>
                  </a:cubicBezTo>
                  <a:cubicBezTo>
                    <a:pt x="1394" y="15687"/>
                    <a:pt x="0" y="18100"/>
                    <a:pt x="0" y="19479"/>
                  </a:cubicBezTo>
                  <a:cubicBezTo>
                    <a:pt x="0" y="20858"/>
                    <a:pt x="1394" y="21202"/>
                    <a:pt x="2961" y="21375"/>
                  </a:cubicBezTo>
                  <a:cubicBezTo>
                    <a:pt x="4529" y="21547"/>
                    <a:pt x="6271" y="21547"/>
                    <a:pt x="8884" y="19651"/>
                  </a:cubicBezTo>
                  <a:cubicBezTo>
                    <a:pt x="11497" y="17756"/>
                    <a:pt x="14981" y="13964"/>
                    <a:pt x="17245" y="10575"/>
                  </a:cubicBezTo>
                  <a:cubicBezTo>
                    <a:pt x="19510" y="7185"/>
                    <a:pt x="20555" y="4198"/>
                    <a:pt x="21077" y="2417"/>
                  </a:cubicBezTo>
                  <a:cubicBezTo>
                    <a:pt x="21600" y="636"/>
                    <a:pt x="21600" y="62"/>
                    <a:pt x="20903" y="4"/>
                  </a:cubicBezTo>
                  <a:cubicBezTo>
                    <a:pt x="20206" y="-53"/>
                    <a:pt x="18813" y="407"/>
                    <a:pt x="17594" y="2360"/>
                  </a:cubicBezTo>
                  <a:cubicBezTo>
                    <a:pt x="16374" y="4313"/>
                    <a:pt x="15329" y="7760"/>
                    <a:pt x="15852" y="10690"/>
                  </a:cubicBezTo>
                  <a:cubicBezTo>
                    <a:pt x="16374" y="13619"/>
                    <a:pt x="18465" y="16032"/>
                    <a:pt x="20555" y="1844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0" name="Line"/>
            <p:cNvSpPr/>
            <p:nvPr/>
          </p:nvSpPr>
          <p:spPr>
            <a:xfrm>
              <a:off x="7915952" y="2702303"/>
              <a:ext cx="424649" cy="405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7" h="21336" fill="norm" stroke="1" extrusionOk="0">
                  <a:moveTo>
                    <a:pt x="1332" y="17761"/>
                  </a:moveTo>
                  <a:cubicBezTo>
                    <a:pt x="2502" y="16870"/>
                    <a:pt x="3673" y="15979"/>
                    <a:pt x="4311" y="15256"/>
                  </a:cubicBezTo>
                  <a:cubicBezTo>
                    <a:pt x="4949" y="14532"/>
                    <a:pt x="5056" y="13975"/>
                    <a:pt x="4843" y="13697"/>
                  </a:cubicBezTo>
                  <a:cubicBezTo>
                    <a:pt x="4630" y="13419"/>
                    <a:pt x="4098" y="13419"/>
                    <a:pt x="3247" y="14198"/>
                  </a:cubicBezTo>
                  <a:cubicBezTo>
                    <a:pt x="2396" y="14977"/>
                    <a:pt x="1225" y="16536"/>
                    <a:pt x="587" y="17649"/>
                  </a:cubicBezTo>
                  <a:cubicBezTo>
                    <a:pt x="-52" y="18763"/>
                    <a:pt x="-158" y="19431"/>
                    <a:pt x="214" y="20099"/>
                  </a:cubicBezTo>
                  <a:cubicBezTo>
                    <a:pt x="587" y="20767"/>
                    <a:pt x="1438" y="21435"/>
                    <a:pt x="3034" y="21324"/>
                  </a:cubicBezTo>
                  <a:cubicBezTo>
                    <a:pt x="4630" y="21212"/>
                    <a:pt x="6971" y="20322"/>
                    <a:pt x="8514" y="19431"/>
                  </a:cubicBezTo>
                  <a:cubicBezTo>
                    <a:pt x="10057" y="18540"/>
                    <a:pt x="10802" y="17649"/>
                    <a:pt x="11227" y="16870"/>
                  </a:cubicBezTo>
                  <a:cubicBezTo>
                    <a:pt x="11653" y="16091"/>
                    <a:pt x="11759" y="15423"/>
                    <a:pt x="11493" y="15033"/>
                  </a:cubicBezTo>
                  <a:cubicBezTo>
                    <a:pt x="11227" y="14643"/>
                    <a:pt x="10589" y="14532"/>
                    <a:pt x="9844" y="15089"/>
                  </a:cubicBezTo>
                  <a:cubicBezTo>
                    <a:pt x="9099" y="15645"/>
                    <a:pt x="8248" y="16870"/>
                    <a:pt x="7822" y="17816"/>
                  </a:cubicBezTo>
                  <a:cubicBezTo>
                    <a:pt x="7397" y="18763"/>
                    <a:pt x="7397" y="19431"/>
                    <a:pt x="7663" y="19876"/>
                  </a:cubicBezTo>
                  <a:cubicBezTo>
                    <a:pt x="7929" y="20322"/>
                    <a:pt x="8461" y="20544"/>
                    <a:pt x="8993" y="20600"/>
                  </a:cubicBezTo>
                  <a:cubicBezTo>
                    <a:pt x="9525" y="20656"/>
                    <a:pt x="10057" y="20544"/>
                    <a:pt x="10429" y="19932"/>
                  </a:cubicBezTo>
                  <a:cubicBezTo>
                    <a:pt x="10802" y="19320"/>
                    <a:pt x="11014" y="18206"/>
                    <a:pt x="11280" y="17872"/>
                  </a:cubicBezTo>
                  <a:cubicBezTo>
                    <a:pt x="11546" y="17538"/>
                    <a:pt x="11866" y="17983"/>
                    <a:pt x="12291" y="18206"/>
                  </a:cubicBezTo>
                  <a:cubicBezTo>
                    <a:pt x="12717" y="18429"/>
                    <a:pt x="13249" y="18429"/>
                    <a:pt x="14207" y="17538"/>
                  </a:cubicBezTo>
                  <a:cubicBezTo>
                    <a:pt x="15164" y="16647"/>
                    <a:pt x="16547" y="14866"/>
                    <a:pt x="17824" y="12138"/>
                  </a:cubicBezTo>
                  <a:cubicBezTo>
                    <a:pt x="19101" y="9410"/>
                    <a:pt x="20272" y="5736"/>
                    <a:pt x="20857" y="3509"/>
                  </a:cubicBezTo>
                  <a:cubicBezTo>
                    <a:pt x="21442" y="1282"/>
                    <a:pt x="21442" y="503"/>
                    <a:pt x="21176" y="169"/>
                  </a:cubicBezTo>
                  <a:cubicBezTo>
                    <a:pt x="20910" y="-165"/>
                    <a:pt x="20378" y="-54"/>
                    <a:pt x="19740" y="948"/>
                  </a:cubicBezTo>
                  <a:cubicBezTo>
                    <a:pt x="19101" y="1950"/>
                    <a:pt x="18356" y="3843"/>
                    <a:pt x="18143" y="6627"/>
                  </a:cubicBezTo>
                  <a:cubicBezTo>
                    <a:pt x="17931" y="9410"/>
                    <a:pt x="18250" y="13084"/>
                    <a:pt x="18729" y="15478"/>
                  </a:cubicBezTo>
                  <a:cubicBezTo>
                    <a:pt x="19208" y="17872"/>
                    <a:pt x="19846" y="18986"/>
                    <a:pt x="20484" y="2009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1" name="Line"/>
            <p:cNvSpPr/>
            <p:nvPr/>
          </p:nvSpPr>
          <p:spPr>
            <a:xfrm>
              <a:off x="7624938" y="3179654"/>
              <a:ext cx="7429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031" y="20400"/>
                    <a:pt x="4062" y="19200"/>
                    <a:pt x="6246" y="16800"/>
                  </a:cubicBezTo>
                  <a:cubicBezTo>
                    <a:pt x="8431" y="14400"/>
                    <a:pt x="10769" y="10800"/>
                    <a:pt x="13354" y="7800"/>
                  </a:cubicBezTo>
                  <a:cubicBezTo>
                    <a:pt x="15938" y="4800"/>
                    <a:pt x="18769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2" name="Line"/>
            <p:cNvSpPr/>
            <p:nvPr/>
          </p:nvSpPr>
          <p:spPr>
            <a:xfrm>
              <a:off x="7745588" y="3230454"/>
              <a:ext cx="51435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200" y="18900"/>
                    <a:pt x="6400" y="16200"/>
                    <a:pt x="9644" y="13500"/>
                  </a:cubicBezTo>
                  <a:cubicBezTo>
                    <a:pt x="12889" y="10800"/>
                    <a:pt x="16178" y="8100"/>
                    <a:pt x="18178" y="5850"/>
                  </a:cubicBezTo>
                  <a:cubicBezTo>
                    <a:pt x="20178" y="3600"/>
                    <a:pt x="20889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3" name="Line"/>
            <p:cNvSpPr/>
            <p:nvPr/>
          </p:nvSpPr>
          <p:spPr>
            <a:xfrm>
              <a:off x="7309154" y="3382854"/>
              <a:ext cx="181513" cy="383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9" h="21498" fill="norm" stroke="1" extrusionOk="0">
                  <a:moveTo>
                    <a:pt x="6428" y="0"/>
                  </a:moveTo>
                  <a:cubicBezTo>
                    <a:pt x="5937" y="2967"/>
                    <a:pt x="5446" y="5934"/>
                    <a:pt x="5078" y="9079"/>
                  </a:cubicBezTo>
                  <a:cubicBezTo>
                    <a:pt x="4710" y="12224"/>
                    <a:pt x="4465" y="15547"/>
                    <a:pt x="4219" y="17505"/>
                  </a:cubicBezTo>
                  <a:cubicBezTo>
                    <a:pt x="3974" y="19464"/>
                    <a:pt x="3728" y="20057"/>
                    <a:pt x="3606" y="19998"/>
                  </a:cubicBezTo>
                  <a:cubicBezTo>
                    <a:pt x="3483" y="19938"/>
                    <a:pt x="3483" y="19226"/>
                    <a:pt x="3974" y="18040"/>
                  </a:cubicBezTo>
                  <a:cubicBezTo>
                    <a:pt x="4465" y="16853"/>
                    <a:pt x="5446" y="15191"/>
                    <a:pt x="6306" y="13945"/>
                  </a:cubicBezTo>
                  <a:cubicBezTo>
                    <a:pt x="7165" y="12699"/>
                    <a:pt x="7901" y="11868"/>
                    <a:pt x="9128" y="11393"/>
                  </a:cubicBezTo>
                  <a:cubicBezTo>
                    <a:pt x="10356" y="10919"/>
                    <a:pt x="12074" y="10800"/>
                    <a:pt x="14037" y="11275"/>
                  </a:cubicBezTo>
                  <a:cubicBezTo>
                    <a:pt x="16001" y="11749"/>
                    <a:pt x="18210" y="12818"/>
                    <a:pt x="19560" y="14064"/>
                  </a:cubicBezTo>
                  <a:cubicBezTo>
                    <a:pt x="20910" y="15310"/>
                    <a:pt x="21401" y="16734"/>
                    <a:pt x="20787" y="17980"/>
                  </a:cubicBezTo>
                  <a:cubicBezTo>
                    <a:pt x="20174" y="19226"/>
                    <a:pt x="18456" y="20295"/>
                    <a:pt x="16124" y="20888"/>
                  </a:cubicBezTo>
                  <a:cubicBezTo>
                    <a:pt x="13792" y="21481"/>
                    <a:pt x="10846" y="21600"/>
                    <a:pt x="8269" y="21422"/>
                  </a:cubicBezTo>
                  <a:cubicBezTo>
                    <a:pt x="5692" y="21244"/>
                    <a:pt x="3483" y="20769"/>
                    <a:pt x="2010" y="20295"/>
                  </a:cubicBezTo>
                  <a:cubicBezTo>
                    <a:pt x="537" y="19820"/>
                    <a:pt x="-199" y="19345"/>
                    <a:pt x="46" y="18930"/>
                  </a:cubicBezTo>
                  <a:cubicBezTo>
                    <a:pt x="292" y="18514"/>
                    <a:pt x="1519" y="18158"/>
                    <a:pt x="3115" y="17862"/>
                  </a:cubicBezTo>
                  <a:cubicBezTo>
                    <a:pt x="4710" y="17565"/>
                    <a:pt x="6674" y="17327"/>
                    <a:pt x="8637" y="1709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4" name="Line"/>
            <p:cNvSpPr/>
            <p:nvPr/>
          </p:nvSpPr>
          <p:spPr>
            <a:xfrm>
              <a:off x="7542894" y="3634858"/>
              <a:ext cx="31245" cy="109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1169" fill="norm" stroke="1" extrusionOk="0">
                  <a:moveTo>
                    <a:pt x="21256" y="384"/>
                  </a:moveTo>
                  <a:cubicBezTo>
                    <a:pt x="14056" y="-23"/>
                    <a:pt x="6856" y="-431"/>
                    <a:pt x="3256" y="995"/>
                  </a:cubicBezTo>
                  <a:cubicBezTo>
                    <a:pt x="-344" y="2422"/>
                    <a:pt x="-344" y="5682"/>
                    <a:pt x="376" y="9350"/>
                  </a:cubicBezTo>
                  <a:cubicBezTo>
                    <a:pt x="1096" y="13018"/>
                    <a:pt x="2536" y="17094"/>
                    <a:pt x="3976" y="2116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5" name="Line"/>
            <p:cNvSpPr/>
            <p:nvPr/>
          </p:nvSpPr>
          <p:spPr>
            <a:xfrm>
              <a:off x="7543094" y="3539863"/>
              <a:ext cx="37395" cy="33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4" h="20104" fill="norm" stroke="1" extrusionOk="0">
                  <a:moveTo>
                    <a:pt x="3031" y="20104"/>
                  </a:moveTo>
                  <a:cubicBezTo>
                    <a:pt x="758" y="11210"/>
                    <a:pt x="-1516" y="2316"/>
                    <a:pt x="1326" y="410"/>
                  </a:cubicBezTo>
                  <a:cubicBezTo>
                    <a:pt x="4168" y="-1496"/>
                    <a:pt x="12126" y="3586"/>
                    <a:pt x="20084" y="866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6" name="Line"/>
            <p:cNvSpPr/>
            <p:nvPr/>
          </p:nvSpPr>
          <p:spPr>
            <a:xfrm>
              <a:off x="7597127" y="3624154"/>
              <a:ext cx="161162" cy="111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443" fill="norm" stroke="1" extrusionOk="0">
                  <a:moveTo>
                    <a:pt x="12102" y="2445"/>
                  </a:moveTo>
                  <a:cubicBezTo>
                    <a:pt x="10699" y="1223"/>
                    <a:pt x="9297" y="0"/>
                    <a:pt x="7333" y="0"/>
                  </a:cubicBezTo>
                  <a:cubicBezTo>
                    <a:pt x="5369" y="0"/>
                    <a:pt x="2845" y="1223"/>
                    <a:pt x="1442" y="4279"/>
                  </a:cubicBezTo>
                  <a:cubicBezTo>
                    <a:pt x="40" y="7336"/>
                    <a:pt x="-241" y="12226"/>
                    <a:pt x="180" y="15487"/>
                  </a:cubicBezTo>
                  <a:cubicBezTo>
                    <a:pt x="601" y="18747"/>
                    <a:pt x="1723" y="20377"/>
                    <a:pt x="2985" y="20989"/>
                  </a:cubicBezTo>
                  <a:cubicBezTo>
                    <a:pt x="4247" y="21600"/>
                    <a:pt x="5650" y="21192"/>
                    <a:pt x="6772" y="19766"/>
                  </a:cubicBezTo>
                  <a:cubicBezTo>
                    <a:pt x="7894" y="18340"/>
                    <a:pt x="8736" y="15894"/>
                    <a:pt x="9437" y="13042"/>
                  </a:cubicBezTo>
                  <a:cubicBezTo>
                    <a:pt x="10138" y="10189"/>
                    <a:pt x="10699" y="6928"/>
                    <a:pt x="10840" y="6317"/>
                  </a:cubicBezTo>
                  <a:cubicBezTo>
                    <a:pt x="10980" y="5706"/>
                    <a:pt x="10699" y="7743"/>
                    <a:pt x="11260" y="10596"/>
                  </a:cubicBezTo>
                  <a:cubicBezTo>
                    <a:pt x="11821" y="13449"/>
                    <a:pt x="13224" y="17117"/>
                    <a:pt x="14627" y="19155"/>
                  </a:cubicBezTo>
                  <a:cubicBezTo>
                    <a:pt x="16029" y="21192"/>
                    <a:pt x="17432" y="21600"/>
                    <a:pt x="18554" y="21396"/>
                  </a:cubicBezTo>
                  <a:cubicBezTo>
                    <a:pt x="19676" y="21192"/>
                    <a:pt x="20517" y="20377"/>
                    <a:pt x="21359" y="1956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7" name="Line"/>
            <p:cNvSpPr/>
            <p:nvPr/>
          </p:nvSpPr>
          <p:spPr>
            <a:xfrm>
              <a:off x="7750689" y="3590287"/>
              <a:ext cx="88050" cy="179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1" h="21600" fill="norm" stroke="1" extrusionOk="0">
                  <a:moveTo>
                    <a:pt x="16490" y="1016"/>
                  </a:moveTo>
                  <a:cubicBezTo>
                    <a:pt x="14035" y="508"/>
                    <a:pt x="11581" y="0"/>
                    <a:pt x="8881" y="0"/>
                  </a:cubicBezTo>
                  <a:cubicBezTo>
                    <a:pt x="6181" y="0"/>
                    <a:pt x="3235" y="508"/>
                    <a:pt x="1517" y="1398"/>
                  </a:cubicBezTo>
                  <a:cubicBezTo>
                    <a:pt x="-201" y="2287"/>
                    <a:pt x="-692" y="3558"/>
                    <a:pt x="1272" y="4955"/>
                  </a:cubicBezTo>
                  <a:cubicBezTo>
                    <a:pt x="3235" y="6353"/>
                    <a:pt x="7653" y="7878"/>
                    <a:pt x="11335" y="9784"/>
                  </a:cubicBezTo>
                  <a:cubicBezTo>
                    <a:pt x="15017" y="11689"/>
                    <a:pt x="17963" y="13976"/>
                    <a:pt x="19435" y="15882"/>
                  </a:cubicBezTo>
                  <a:cubicBezTo>
                    <a:pt x="20908" y="17788"/>
                    <a:pt x="20908" y="19313"/>
                    <a:pt x="18208" y="20202"/>
                  </a:cubicBezTo>
                  <a:cubicBezTo>
                    <a:pt x="15508" y="21092"/>
                    <a:pt x="10108" y="21346"/>
                    <a:pt x="4708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8" name="Line"/>
            <p:cNvSpPr/>
            <p:nvPr/>
          </p:nvSpPr>
          <p:spPr>
            <a:xfrm>
              <a:off x="7972498" y="3448055"/>
              <a:ext cx="166791" cy="33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081" fill="norm" stroke="1" extrusionOk="0">
                  <a:moveTo>
                    <a:pt x="21276" y="3514"/>
                  </a:moveTo>
                  <a:cubicBezTo>
                    <a:pt x="21006" y="2844"/>
                    <a:pt x="20736" y="2173"/>
                    <a:pt x="20196" y="1569"/>
                  </a:cubicBezTo>
                  <a:cubicBezTo>
                    <a:pt x="19656" y="965"/>
                    <a:pt x="18846" y="429"/>
                    <a:pt x="17496" y="160"/>
                  </a:cubicBezTo>
                  <a:cubicBezTo>
                    <a:pt x="16146" y="-108"/>
                    <a:pt x="14256" y="-108"/>
                    <a:pt x="11961" y="697"/>
                  </a:cubicBezTo>
                  <a:cubicBezTo>
                    <a:pt x="9666" y="1502"/>
                    <a:pt x="6966" y="3112"/>
                    <a:pt x="4671" y="5661"/>
                  </a:cubicBezTo>
                  <a:cubicBezTo>
                    <a:pt x="2376" y="8210"/>
                    <a:pt x="486" y="11698"/>
                    <a:pt x="81" y="14583"/>
                  </a:cubicBezTo>
                  <a:cubicBezTo>
                    <a:pt x="-324" y="17467"/>
                    <a:pt x="756" y="19748"/>
                    <a:pt x="4266" y="20620"/>
                  </a:cubicBezTo>
                  <a:cubicBezTo>
                    <a:pt x="7776" y="21492"/>
                    <a:pt x="13716" y="20955"/>
                    <a:pt x="19656" y="2041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9" name="Line"/>
            <p:cNvSpPr/>
            <p:nvPr/>
          </p:nvSpPr>
          <p:spPr>
            <a:xfrm>
              <a:off x="8111382" y="3561738"/>
              <a:ext cx="142207" cy="250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1" h="20912" fill="norm" stroke="1" extrusionOk="0">
                  <a:moveTo>
                    <a:pt x="20731" y="971"/>
                  </a:moveTo>
                  <a:cubicBezTo>
                    <a:pt x="19189" y="263"/>
                    <a:pt x="17646" y="-445"/>
                    <a:pt x="14251" y="352"/>
                  </a:cubicBezTo>
                  <a:cubicBezTo>
                    <a:pt x="10857" y="1148"/>
                    <a:pt x="5611" y="3450"/>
                    <a:pt x="3143" y="6460"/>
                  </a:cubicBezTo>
                  <a:cubicBezTo>
                    <a:pt x="674" y="9470"/>
                    <a:pt x="983" y="13188"/>
                    <a:pt x="2526" y="15755"/>
                  </a:cubicBezTo>
                  <a:cubicBezTo>
                    <a:pt x="4069" y="18322"/>
                    <a:pt x="6846" y="19739"/>
                    <a:pt x="9006" y="20447"/>
                  </a:cubicBezTo>
                  <a:cubicBezTo>
                    <a:pt x="11166" y="21155"/>
                    <a:pt x="12709" y="21155"/>
                    <a:pt x="14714" y="19739"/>
                  </a:cubicBezTo>
                  <a:cubicBezTo>
                    <a:pt x="16720" y="18322"/>
                    <a:pt x="19189" y="15489"/>
                    <a:pt x="20114" y="12303"/>
                  </a:cubicBezTo>
                  <a:cubicBezTo>
                    <a:pt x="21040" y="9116"/>
                    <a:pt x="20423" y="5575"/>
                    <a:pt x="18263" y="3539"/>
                  </a:cubicBezTo>
                  <a:cubicBezTo>
                    <a:pt x="16103" y="1503"/>
                    <a:pt x="12400" y="971"/>
                    <a:pt x="9006" y="1414"/>
                  </a:cubicBezTo>
                  <a:cubicBezTo>
                    <a:pt x="5611" y="1857"/>
                    <a:pt x="2526" y="3273"/>
                    <a:pt x="983" y="4512"/>
                  </a:cubicBezTo>
                  <a:cubicBezTo>
                    <a:pt x="-560" y="5752"/>
                    <a:pt x="-560" y="6814"/>
                    <a:pt x="2989" y="7522"/>
                  </a:cubicBezTo>
                  <a:cubicBezTo>
                    <a:pt x="6537" y="8230"/>
                    <a:pt x="13634" y="8585"/>
                    <a:pt x="20731" y="893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0" name="Line"/>
            <p:cNvSpPr/>
            <p:nvPr/>
          </p:nvSpPr>
          <p:spPr>
            <a:xfrm>
              <a:off x="8158338" y="3441001"/>
              <a:ext cx="107951" cy="145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fill="norm" stroke="1" extrusionOk="0">
                  <a:moveTo>
                    <a:pt x="0" y="13940"/>
                  </a:moveTo>
                  <a:cubicBezTo>
                    <a:pt x="2965" y="10810"/>
                    <a:pt x="5929" y="7679"/>
                    <a:pt x="8471" y="5018"/>
                  </a:cubicBezTo>
                  <a:cubicBezTo>
                    <a:pt x="11012" y="2357"/>
                    <a:pt x="13129" y="166"/>
                    <a:pt x="14400" y="10"/>
                  </a:cubicBezTo>
                  <a:cubicBezTo>
                    <a:pt x="15671" y="-147"/>
                    <a:pt x="16094" y="1731"/>
                    <a:pt x="17153" y="5644"/>
                  </a:cubicBezTo>
                  <a:cubicBezTo>
                    <a:pt x="18212" y="9557"/>
                    <a:pt x="19906" y="15505"/>
                    <a:pt x="21600" y="2145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1" name="Line"/>
            <p:cNvSpPr/>
            <p:nvPr/>
          </p:nvSpPr>
          <p:spPr>
            <a:xfrm>
              <a:off x="8317088" y="3478104"/>
              <a:ext cx="82568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0" h="21600" fill="norm" stroke="1" extrusionOk="0">
                  <a:moveTo>
                    <a:pt x="4741" y="0"/>
                  </a:moveTo>
                  <a:cubicBezTo>
                    <a:pt x="10010" y="2880"/>
                    <a:pt x="15278" y="5760"/>
                    <a:pt x="18176" y="8575"/>
                  </a:cubicBezTo>
                  <a:cubicBezTo>
                    <a:pt x="21073" y="11389"/>
                    <a:pt x="21600" y="14138"/>
                    <a:pt x="18176" y="16298"/>
                  </a:cubicBezTo>
                  <a:cubicBezTo>
                    <a:pt x="14751" y="18458"/>
                    <a:pt x="7376" y="2002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2" name="Line"/>
            <p:cNvSpPr/>
            <p:nvPr/>
          </p:nvSpPr>
          <p:spPr>
            <a:xfrm>
              <a:off x="8640938" y="3662254"/>
              <a:ext cx="6032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122" y="18000"/>
                    <a:pt x="4244" y="14400"/>
                    <a:pt x="6783" y="12600"/>
                  </a:cubicBezTo>
                  <a:cubicBezTo>
                    <a:pt x="9322" y="10800"/>
                    <a:pt x="12278" y="10800"/>
                    <a:pt x="14817" y="9000"/>
                  </a:cubicBezTo>
                  <a:cubicBezTo>
                    <a:pt x="17356" y="7200"/>
                    <a:pt x="19478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3" name="Line"/>
            <p:cNvSpPr/>
            <p:nvPr/>
          </p:nvSpPr>
          <p:spPr>
            <a:xfrm>
              <a:off x="9112035" y="3607221"/>
              <a:ext cx="124858" cy="175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7" h="21347" fill="norm" stroke="1" extrusionOk="0">
                  <a:moveTo>
                    <a:pt x="7236" y="2057"/>
                  </a:moveTo>
                  <a:cubicBezTo>
                    <a:pt x="4049" y="1029"/>
                    <a:pt x="862" y="0"/>
                    <a:pt x="154" y="0"/>
                  </a:cubicBezTo>
                  <a:cubicBezTo>
                    <a:pt x="-554" y="0"/>
                    <a:pt x="1216" y="1029"/>
                    <a:pt x="4757" y="2571"/>
                  </a:cubicBezTo>
                  <a:cubicBezTo>
                    <a:pt x="8298" y="4114"/>
                    <a:pt x="13610" y="6171"/>
                    <a:pt x="16797" y="7714"/>
                  </a:cubicBezTo>
                  <a:cubicBezTo>
                    <a:pt x="19984" y="9257"/>
                    <a:pt x="21046" y="10286"/>
                    <a:pt x="20869" y="11957"/>
                  </a:cubicBezTo>
                  <a:cubicBezTo>
                    <a:pt x="20692" y="13629"/>
                    <a:pt x="19276" y="15943"/>
                    <a:pt x="17505" y="17486"/>
                  </a:cubicBezTo>
                  <a:cubicBezTo>
                    <a:pt x="15735" y="19029"/>
                    <a:pt x="13610" y="19800"/>
                    <a:pt x="11308" y="20443"/>
                  </a:cubicBezTo>
                  <a:cubicBezTo>
                    <a:pt x="9007" y="21086"/>
                    <a:pt x="6528" y="21600"/>
                    <a:pt x="6174" y="21214"/>
                  </a:cubicBezTo>
                  <a:cubicBezTo>
                    <a:pt x="5820" y="20829"/>
                    <a:pt x="7590" y="19543"/>
                    <a:pt x="9361" y="1825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4" name="Line"/>
            <p:cNvSpPr/>
            <p:nvPr/>
          </p:nvSpPr>
          <p:spPr>
            <a:xfrm>
              <a:off x="9376454" y="3624154"/>
              <a:ext cx="164785" cy="204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9" h="21494" fill="norm" stroke="1" extrusionOk="0">
                  <a:moveTo>
                    <a:pt x="18646" y="4008"/>
                  </a:moveTo>
                  <a:cubicBezTo>
                    <a:pt x="16331" y="2449"/>
                    <a:pt x="14017" y="891"/>
                    <a:pt x="11317" y="557"/>
                  </a:cubicBezTo>
                  <a:cubicBezTo>
                    <a:pt x="8617" y="223"/>
                    <a:pt x="5531" y="1113"/>
                    <a:pt x="3217" y="4120"/>
                  </a:cubicBezTo>
                  <a:cubicBezTo>
                    <a:pt x="903" y="7126"/>
                    <a:pt x="-640" y="12247"/>
                    <a:pt x="260" y="15810"/>
                  </a:cubicBezTo>
                  <a:cubicBezTo>
                    <a:pt x="1160" y="19373"/>
                    <a:pt x="4503" y="21377"/>
                    <a:pt x="8103" y="21489"/>
                  </a:cubicBezTo>
                  <a:cubicBezTo>
                    <a:pt x="11703" y="21600"/>
                    <a:pt x="15560" y="19819"/>
                    <a:pt x="17874" y="17146"/>
                  </a:cubicBezTo>
                  <a:cubicBezTo>
                    <a:pt x="20189" y="14474"/>
                    <a:pt x="20960" y="10911"/>
                    <a:pt x="18517" y="7905"/>
                  </a:cubicBezTo>
                  <a:cubicBezTo>
                    <a:pt x="16074" y="4899"/>
                    <a:pt x="10417" y="2449"/>
                    <a:pt x="476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5" name="Line"/>
            <p:cNvSpPr/>
            <p:nvPr/>
          </p:nvSpPr>
          <p:spPr>
            <a:xfrm>
              <a:off x="8729838" y="3399787"/>
              <a:ext cx="88901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4457"/>
                  </a:moveTo>
                  <a:cubicBezTo>
                    <a:pt x="0" y="8571"/>
                    <a:pt x="0" y="12686"/>
                    <a:pt x="0" y="15943"/>
                  </a:cubicBezTo>
                  <a:cubicBezTo>
                    <a:pt x="0" y="19200"/>
                    <a:pt x="0" y="21600"/>
                    <a:pt x="0" y="21600"/>
                  </a:cubicBezTo>
                  <a:cubicBezTo>
                    <a:pt x="0" y="21600"/>
                    <a:pt x="0" y="19200"/>
                    <a:pt x="771" y="15771"/>
                  </a:cubicBezTo>
                  <a:cubicBezTo>
                    <a:pt x="1543" y="12343"/>
                    <a:pt x="3086" y="7886"/>
                    <a:pt x="5143" y="4800"/>
                  </a:cubicBezTo>
                  <a:cubicBezTo>
                    <a:pt x="7200" y="1714"/>
                    <a:pt x="9771" y="0"/>
                    <a:pt x="11314" y="0"/>
                  </a:cubicBezTo>
                  <a:cubicBezTo>
                    <a:pt x="12857" y="0"/>
                    <a:pt x="13371" y="1714"/>
                    <a:pt x="14914" y="5314"/>
                  </a:cubicBezTo>
                  <a:cubicBezTo>
                    <a:pt x="16457" y="8914"/>
                    <a:pt x="19029" y="14400"/>
                    <a:pt x="21600" y="1988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6" name="Line"/>
            <p:cNvSpPr/>
            <p:nvPr/>
          </p:nvSpPr>
          <p:spPr>
            <a:xfrm>
              <a:off x="8875888" y="3440004"/>
              <a:ext cx="1651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769" y="14400"/>
                    <a:pt x="5538" y="7200"/>
                    <a:pt x="9138" y="3600"/>
                  </a:cubicBezTo>
                  <a:cubicBezTo>
                    <a:pt x="12738" y="0"/>
                    <a:pt x="17169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7" name="Line"/>
            <p:cNvSpPr/>
            <p:nvPr/>
          </p:nvSpPr>
          <p:spPr>
            <a:xfrm>
              <a:off x="8990674" y="3395554"/>
              <a:ext cx="88486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66" h="21600" fill="norm" stroke="1" extrusionOk="0">
                  <a:moveTo>
                    <a:pt x="4210" y="0"/>
                  </a:moveTo>
                  <a:cubicBezTo>
                    <a:pt x="1810" y="0"/>
                    <a:pt x="-590" y="0"/>
                    <a:pt x="130" y="0"/>
                  </a:cubicBezTo>
                  <a:cubicBezTo>
                    <a:pt x="850" y="0"/>
                    <a:pt x="4690" y="0"/>
                    <a:pt x="8050" y="327"/>
                  </a:cubicBezTo>
                  <a:cubicBezTo>
                    <a:pt x="11410" y="655"/>
                    <a:pt x="14290" y="1309"/>
                    <a:pt x="16690" y="3109"/>
                  </a:cubicBezTo>
                  <a:cubicBezTo>
                    <a:pt x="19090" y="4909"/>
                    <a:pt x="21010" y="7855"/>
                    <a:pt x="19570" y="11127"/>
                  </a:cubicBezTo>
                  <a:cubicBezTo>
                    <a:pt x="18130" y="14400"/>
                    <a:pt x="13330" y="18000"/>
                    <a:pt x="853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8" name="Line"/>
            <p:cNvSpPr/>
            <p:nvPr/>
          </p:nvSpPr>
          <p:spPr>
            <a:xfrm>
              <a:off x="9144705" y="3380383"/>
              <a:ext cx="186678" cy="108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0567" fill="norm" stroke="1" extrusionOk="0">
                  <a:moveTo>
                    <a:pt x="14319" y="4067"/>
                  </a:moveTo>
                  <a:cubicBezTo>
                    <a:pt x="11164" y="8867"/>
                    <a:pt x="8009" y="13667"/>
                    <a:pt x="5703" y="16267"/>
                  </a:cubicBezTo>
                  <a:cubicBezTo>
                    <a:pt x="3398" y="18867"/>
                    <a:pt x="1942" y="19267"/>
                    <a:pt x="1092" y="18467"/>
                  </a:cubicBezTo>
                  <a:cubicBezTo>
                    <a:pt x="243" y="17667"/>
                    <a:pt x="0" y="15667"/>
                    <a:pt x="0" y="12667"/>
                  </a:cubicBezTo>
                  <a:cubicBezTo>
                    <a:pt x="0" y="9667"/>
                    <a:pt x="243" y="5667"/>
                    <a:pt x="849" y="3067"/>
                  </a:cubicBezTo>
                  <a:cubicBezTo>
                    <a:pt x="1456" y="467"/>
                    <a:pt x="2427" y="-733"/>
                    <a:pt x="4004" y="467"/>
                  </a:cubicBezTo>
                  <a:cubicBezTo>
                    <a:pt x="5582" y="1667"/>
                    <a:pt x="7766" y="5267"/>
                    <a:pt x="9951" y="9067"/>
                  </a:cubicBezTo>
                  <a:cubicBezTo>
                    <a:pt x="12135" y="12867"/>
                    <a:pt x="14319" y="16867"/>
                    <a:pt x="16018" y="18867"/>
                  </a:cubicBezTo>
                  <a:cubicBezTo>
                    <a:pt x="17717" y="20867"/>
                    <a:pt x="18930" y="20867"/>
                    <a:pt x="19901" y="20067"/>
                  </a:cubicBezTo>
                  <a:cubicBezTo>
                    <a:pt x="20872" y="19267"/>
                    <a:pt x="21600" y="17667"/>
                    <a:pt x="21357" y="14267"/>
                  </a:cubicBezTo>
                  <a:cubicBezTo>
                    <a:pt x="21115" y="10867"/>
                    <a:pt x="19901" y="5667"/>
                    <a:pt x="17474" y="3667"/>
                  </a:cubicBezTo>
                  <a:cubicBezTo>
                    <a:pt x="15047" y="1667"/>
                    <a:pt x="11407" y="2867"/>
                    <a:pt x="7766" y="406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9" name="Line"/>
            <p:cNvSpPr/>
            <p:nvPr/>
          </p:nvSpPr>
          <p:spPr>
            <a:xfrm>
              <a:off x="131938" y="6646754"/>
              <a:ext cx="6351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0" name="Line"/>
            <p:cNvSpPr/>
            <p:nvPr/>
          </p:nvSpPr>
          <p:spPr>
            <a:xfrm>
              <a:off x="131938" y="6576904"/>
              <a:ext cx="127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1" name="Line"/>
            <p:cNvSpPr/>
            <p:nvPr/>
          </p:nvSpPr>
          <p:spPr>
            <a:xfrm>
              <a:off x="227188" y="6665804"/>
              <a:ext cx="1270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2" name="Line"/>
            <p:cNvSpPr/>
            <p:nvPr/>
          </p:nvSpPr>
          <p:spPr>
            <a:xfrm>
              <a:off x="208138" y="6573639"/>
              <a:ext cx="19051" cy="22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2" fill="norm" stroke="1" extrusionOk="0">
                  <a:moveTo>
                    <a:pt x="0" y="20702"/>
                  </a:moveTo>
                  <a:cubicBezTo>
                    <a:pt x="0" y="10884"/>
                    <a:pt x="0" y="1066"/>
                    <a:pt x="3600" y="84"/>
                  </a:cubicBezTo>
                  <a:cubicBezTo>
                    <a:pt x="7200" y="-898"/>
                    <a:pt x="14400" y="6957"/>
                    <a:pt x="21600" y="148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3" name="Line"/>
            <p:cNvSpPr/>
            <p:nvPr/>
          </p:nvSpPr>
          <p:spPr>
            <a:xfrm>
              <a:off x="303388" y="6646754"/>
              <a:ext cx="1270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4" name="Line"/>
            <p:cNvSpPr/>
            <p:nvPr/>
          </p:nvSpPr>
          <p:spPr>
            <a:xfrm>
              <a:off x="297038" y="6538624"/>
              <a:ext cx="31751" cy="44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2" fill="norm" stroke="1" extrusionOk="0">
                  <a:moveTo>
                    <a:pt x="0" y="20702"/>
                  </a:moveTo>
                  <a:cubicBezTo>
                    <a:pt x="1440" y="10884"/>
                    <a:pt x="2880" y="1066"/>
                    <a:pt x="6480" y="84"/>
                  </a:cubicBezTo>
                  <a:cubicBezTo>
                    <a:pt x="10080" y="-898"/>
                    <a:pt x="15840" y="6957"/>
                    <a:pt x="21600" y="148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5" name="Line"/>
            <p:cNvSpPr/>
            <p:nvPr/>
          </p:nvSpPr>
          <p:spPr>
            <a:xfrm>
              <a:off x="335138" y="6576997"/>
              <a:ext cx="140807" cy="260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18" fill="norm" stroke="1" extrusionOk="0">
                  <a:moveTo>
                    <a:pt x="11606" y="2083"/>
                  </a:moveTo>
                  <a:cubicBezTo>
                    <a:pt x="11606" y="1212"/>
                    <a:pt x="11606" y="341"/>
                    <a:pt x="12412" y="79"/>
                  </a:cubicBezTo>
                  <a:cubicBezTo>
                    <a:pt x="13218" y="-182"/>
                    <a:pt x="14830" y="166"/>
                    <a:pt x="16925" y="1647"/>
                  </a:cubicBezTo>
                  <a:cubicBezTo>
                    <a:pt x="19021" y="3128"/>
                    <a:pt x="21600" y="5741"/>
                    <a:pt x="21439" y="8528"/>
                  </a:cubicBezTo>
                  <a:cubicBezTo>
                    <a:pt x="21278" y="11315"/>
                    <a:pt x="18376" y="14276"/>
                    <a:pt x="14346" y="16453"/>
                  </a:cubicBezTo>
                  <a:cubicBezTo>
                    <a:pt x="10316" y="18631"/>
                    <a:pt x="5158" y="20024"/>
                    <a:pt x="0" y="214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6" name="Line"/>
            <p:cNvSpPr/>
            <p:nvPr/>
          </p:nvSpPr>
          <p:spPr>
            <a:xfrm>
              <a:off x="0" y="6594013"/>
              <a:ext cx="74789" cy="268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4" h="21417" fill="norm" stroke="1" extrusionOk="0">
                  <a:moveTo>
                    <a:pt x="18379" y="2686"/>
                  </a:moveTo>
                  <a:cubicBezTo>
                    <a:pt x="18379" y="1842"/>
                    <a:pt x="18379" y="998"/>
                    <a:pt x="16958" y="492"/>
                  </a:cubicBezTo>
                  <a:cubicBezTo>
                    <a:pt x="15537" y="-14"/>
                    <a:pt x="12695" y="-183"/>
                    <a:pt x="10137" y="239"/>
                  </a:cubicBezTo>
                  <a:cubicBezTo>
                    <a:pt x="7579" y="661"/>
                    <a:pt x="5305" y="1673"/>
                    <a:pt x="3031" y="4373"/>
                  </a:cubicBezTo>
                  <a:cubicBezTo>
                    <a:pt x="758" y="7073"/>
                    <a:pt x="-1516" y="11461"/>
                    <a:pt x="1326" y="14583"/>
                  </a:cubicBezTo>
                  <a:cubicBezTo>
                    <a:pt x="4168" y="17704"/>
                    <a:pt x="12126" y="19561"/>
                    <a:pt x="20084" y="214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7" name="Line"/>
            <p:cNvSpPr/>
            <p:nvPr/>
          </p:nvSpPr>
          <p:spPr>
            <a:xfrm>
              <a:off x="957703" y="6455916"/>
              <a:ext cx="270670" cy="382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328" fill="norm" stroke="1" extrusionOk="0">
                  <a:moveTo>
                    <a:pt x="1498" y="10288"/>
                  </a:moveTo>
                  <a:cubicBezTo>
                    <a:pt x="1160" y="12885"/>
                    <a:pt x="823" y="15481"/>
                    <a:pt x="654" y="17075"/>
                  </a:cubicBezTo>
                  <a:cubicBezTo>
                    <a:pt x="485" y="18668"/>
                    <a:pt x="485" y="19258"/>
                    <a:pt x="401" y="19908"/>
                  </a:cubicBezTo>
                  <a:cubicBezTo>
                    <a:pt x="317" y="20557"/>
                    <a:pt x="148" y="21265"/>
                    <a:pt x="63" y="21324"/>
                  </a:cubicBezTo>
                  <a:cubicBezTo>
                    <a:pt x="-21" y="21383"/>
                    <a:pt x="-21" y="20793"/>
                    <a:pt x="63" y="18137"/>
                  </a:cubicBezTo>
                  <a:cubicBezTo>
                    <a:pt x="148" y="15481"/>
                    <a:pt x="317" y="10760"/>
                    <a:pt x="570" y="7750"/>
                  </a:cubicBezTo>
                  <a:cubicBezTo>
                    <a:pt x="823" y="4740"/>
                    <a:pt x="1160" y="3442"/>
                    <a:pt x="1498" y="2439"/>
                  </a:cubicBezTo>
                  <a:cubicBezTo>
                    <a:pt x="1835" y="1435"/>
                    <a:pt x="2173" y="727"/>
                    <a:pt x="2763" y="314"/>
                  </a:cubicBezTo>
                  <a:cubicBezTo>
                    <a:pt x="3354" y="-99"/>
                    <a:pt x="4198" y="-217"/>
                    <a:pt x="4873" y="668"/>
                  </a:cubicBezTo>
                  <a:cubicBezTo>
                    <a:pt x="5548" y="1553"/>
                    <a:pt x="6054" y="3442"/>
                    <a:pt x="6729" y="5331"/>
                  </a:cubicBezTo>
                  <a:cubicBezTo>
                    <a:pt x="7404" y="7219"/>
                    <a:pt x="8248" y="9108"/>
                    <a:pt x="9176" y="10170"/>
                  </a:cubicBezTo>
                  <a:cubicBezTo>
                    <a:pt x="10104" y="11232"/>
                    <a:pt x="11117" y="11468"/>
                    <a:pt x="11960" y="11350"/>
                  </a:cubicBezTo>
                  <a:cubicBezTo>
                    <a:pt x="12804" y="11232"/>
                    <a:pt x="13479" y="10760"/>
                    <a:pt x="14407" y="9639"/>
                  </a:cubicBezTo>
                  <a:cubicBezTo>
                    <a:pt x="15335" y="8517"/>
                    <a:pt x="16517" y="6747"/>
                    <a:pt x="17445" y="5508"/>
                  </a:cubicBezTo>
                  <a:cubicBezTo>
                    <a:pt x="18373" y="4268"/>
                    <a:pt x="19048" y="3560"/>
                    <a:pt x="19638" y="3619"/>
                  </a:cubicBezTo>
                  <a:cubicBezTo>
                    <a:pt x="20229" y="3678"/>
                    <a:pt x="20735" y="4504"/>
                    <a:pt x="21073" y="6688"/>
                  </a:cubicBezTo>
                  <a:cubicBezTo>
                    <a:pt x="21410" y="8872"/>
                    <a:pt x="21579" y="12413"/>
                    <a:pt x="21579" y="14773"/>
                  </a:cubicBezTo>
                  <a:cubicBezTo>
                    <a:pt x="21579" y="17134"/>
                    <a:pt x="21410" y="18314"/>
                    <a:pt x="21241" y="194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8" name="Line"/>
            <p:cNvSpPr/>
            <p:nvPr/>
          </p:nvSpPr>
          <p:spPr>
            <a:xfrm>
              <a:off x="1361912" y="6486023"/>
              <a:ext cx="147977" cy="344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8" h="21460" fill="norm" stroke="1" extrusionOk="0">
                  <a:moveTo>
                    <a:pt x="21268" y="1704"/>
                  </a:moveTo>
                  <a:cubicBezTo>
                    <a:pt x="20355" y="1045"/>
                    <a:pt x="19443" y="387"/>
                    <a:pt x="17922" y="123"/>
                  </a:cubicBezTo>
                  <a:cubicBezTo>
                    <a:pt x="16400" y="-140"/>
                    <a:pt x="14271" y="-8"/>
                    <a:pt x="11229" y="782"/>
                  </a:cubicBezTo>
                  <a:cubicBezTo>
                    <a:pt x="8186" y="1572"/>
                    <a:pt x="4231" y="3021"/>
                    <a:pt x="2102" y="4075"/>
                  </a:cubicBezTo>
                  <a:cubicBezTo>
                    <a:pt x="-28" y="5128"/>
                    <a:pt x="-332" y="5787"/>
                    <a:pt x="276" y="6709"/>
                  </a:cubicBezTo>
                  <a:cubicBezTo>
                    <a:pt x="885" y="7631"/>
                    <a:pt x="2406" y="8816"/>
                    <a:pt x="5600" y="10265"/>
                  </a:cubicBezTo>
                  <a:cubicBezTo>
                    <a:pt x="8795" y="11714"/>
                    <a:pt x="13662" y="13426"/>
                    <a:pt x="16553" y="14611"/>
                  </a:cubicBezTo>
                  <a:cubicBezTo>
                    <a:pt x="19443" y="15797"/>
                    <a:pt x="20355" y="16455"/>
                    <a:pt x="20812" y="17114"/>
                  </a:cubicBezTo>
                  <a:cubicBezTo>
                    <a:pt x="21268" y="17772"/>
                    <a:pt x="21268" y="18431"/>
                    <a:pt x="20660" y="19023"/>
                  </a:cubicBezTo>
                  <a:cubicBezTo>
                    <a:pt x="20051" y="19616"/>
                    <a:pt x="18834" y="20143"/>
                    <a:pt x="17313" y="20604"/>
                  </a:cubicBezTo>
                  <a:cubicBezTo>
                    <a:pt x="15792" y="21065"/>
                    <a:pt x="13967" y="21460"/>
                    <a:pt x="12445" y="21460"/>
                  </a:cubicBezTo>
                  <a:cubicBezTo>
                    <a:pt x="10924" y="21460"/>
                    <a:pt x="9707" y="21065"/>
                    <a:pt x="8491" y="206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9" name="Line"/>
            <p:cNvSpPr/>
            <p:nvPr/>
          </p:nvSpPr>
          <p:spPr>
            <a:xfrm>
              <a:off x="1620131" y="6495296"/>
              <a:ext cx="188208" cy="348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542" fill="norm" stroke="1" extrusionOk="0">
                  <a:moveTo>
                    <a:pt x="20620" y="727"/>
                  </a:moveTo>
                  <a:cubicBezTo>
                    <a:pt x="19660" y="335"/>
                    <a:pt x="18700" y="-58"/>
                    <a:pt x="16540" y="7"/>
                  </a:cubicBezTo>
                  <a:cubicBezTo>
                    <a:pt x="14380" y="73"/>
                    <a:pt x="11020" y="597"/>
                    <a:pt x="8020" y="1906"/>
                  </a:cubicBezTo>
                  <a:cubicBezTo>
                    <a:pt x="5020" y="3215"/>
                    <a:pt x="2380" y="5309"/>
                    <a:pt x="1060" y="7862"/>
                  </a:cubicBezTo>
                  <a:cubicBezTo>
                    <a:pt x="-260" y="10415"/>
                    <a:pt x="-260" y="13426"/>
                    <a:pt x="580" y="15586"/>
                  </a:cubicBezTo>
                  <a:cubicBezTo>
                    <a:pt x="1420" y="17746"/>
                    <a:pt x="3100" y="19055"/>
                    <a:pt x="6700" y="19906"/>
                  </a:cubicBezTo>
                  <a:cubicBezTo>
                    <a:pt x="10300" y="20757"/>
                    <a:pt x="15820" y="21149"/>
                    <a:pt x="21340" y="215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0" name="Line"/>
            <p:cNvSpPr/>
            <p:nvPr/>
          </p:nvSpPr>
          <p:spPr>
            <a:xfrm>
              <a:off x="1630538" y="6684854"/>
              <a:ext cx="1206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1" name="Line"/>
            <p:cNvSpPr/>
            <p:nvPr/>
          </p:nvSpPr>
          <p:spPr>
            <a:xfrm>
              <a:off x="2076926" y="6475427"/>
              <a:ext cx="156863" cy="425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1487" fill="norm" stroke="1" extrusionOk="0">
                  <a:moveTo>
                    <a:pt x="21343" y="1277"/>
                  </a:moveTo>
                  <a:cubicBezTo>
                    <a:pt x="21055" y="742"/>
                    <a:pt x="20767" y="208"/>
                    <a:pt x="19903" y="47"/>
                  </a:cubicBezTo>
                  <a:cubicBezTo>
                    <a:pt x="19039" y="-113"/>
                    <a:pt x="17599" y="101"/>
                    <a:pt x="14719" y="1224"/>
                  </a:cubicBezTo>
                  <a:cubicBezTo>
                    <a:pt x="11839" y="2346"/>
                    <a:pt x="7519" y="4378"/>
                    <a:pt x="4495" y="6731"/>
                  </a:cubicBezTo>
                  <a:cubicBezTo>
                    <a:pt x="1471" y="9083"/>
                    <a:pt x="-257" y="11756"/>
                    <a:pt x="31" y="14162"/>
                  </a:cubicBezTo>
                  <a:cubicBezTo>
                    <a:pt x="319" y="16568"/>
                    <a:pt x="2623" y="18707"/>
                    <a:pt x="4639" y="19883"/>
                  </a:cubicBezTo>
                  <a:cubicBezTo>
                    <a:pt x="6655" y="21059"/>
                    <a:pt x="8383" y="21273"/>
                    <a:pt x="10111" y="2148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2" name="Line"/>
            <p:cNvSpPr/>
            <p:nvPr/>
          </p:nvSpPr>
          <p:spPr>
            <a:xfrm>
              <a:off x="2298812" y="6573927"/>
              <a:ext cx="226227" cy="30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247" fill="norm" stroke="1" extrusionOk="0">
                  <a:moveTo>
                    <a:pt x="16056" y="6466"/>
                  </a:moveTo>
                  <a:cubicBezTo>
                    <a:pt x="14256" y="5722"/>
                    <a:pt x="12456" y="4977"/>
                    <a:pt x="10656" y="4828"/>
                  </a:cubicBezTo>
                  <a:cubicBezTo>
                    <a:pt x="8856" y="4679"/>
                    <a:pt x="7056" y="5126"/>
                    <a:pt x="5256" y="6913"/>
                  </a:cubicBezTo>
                  <a:cubicBezTo>
                    <a:pt x="3456" y="8701"/>
                    <a:pt x="1656" y="11829"/>
                    <a:pt x="756" y="14213"/>
                  </a:cubicBezTo>
                  <a:cubicBezTo>
                    <a:pt x="-144" y="16596"/>
                    <a:pt x="-144" y="18235"/>
                    <a:pt x="256" y="19352"/>
                  </a:cubicBezTo>
                  <a:cubicBezTo>
                    <a:pt x="656" y="20469"/>
                    <a:pt x="1456" y="21065"/>
                    <a:pt x="3056" y="21214"/>
                  </a:cubicBezTo>
                  <a:cubicBezTo>
                    <a:pt x="4656" y="21363"/>
                    <a:pt x="7056" y="21065"/>
                    <a:pt x="10056" y="19203"/>
                  </a:cubicBezTo>
                  <a:cubicBezTo>
                    <a:pt x="13056" y="17341"/>
                    <a:pt x="16656" y="13915"/>
                    <a:pt x="18656" y="11010"/>
                  </a:cubicBezTo>
                  <a:cubicBezTo>
                    <a:pt x="20656" y="8105"/>
                    <a:pt x="21056" y="5722"/>
                    <a:pt x="21256" y="4083"/>
                  </a:cubicBezTo>
                  <a:cubicBezTo>
                    <a:pt x="21456" y="2444"/>
                    <a:pt x="21456" y="1551"/>
                    <a:pt x="20856" y="880"/>
                  </a:cubicBezTo>
                  <a:cubicBezTo>
                    <a:pt x="20256" y="210"/>
                    <a:pt x="19056" y="-237"/>
                    <a:pt x="17056" y="135"/>
                  </a:cubicBezTo>
                  <a:cubicBezTo>
                    <a:pt x="15056" y="508"/>
                    <a:pt x="12256" y="1700"/>
                    <a:pt x="10256" y="3413"/>
                  </a:cubicBezTo>
                  <a:cubicBezTo>
                    <a:pt x="8256" y="5126"/>
                    <a:pt x="7056" y="7360"/>
                    <a:pt x="6656" y="8850"/>
                  </a:cubicBezTo>
                  <a:cubicBezTo>
                    <a:pt x="6256" y="10340"/>
                    <a:pt x="6656" y="11084"/>
                    <a:pt x="8656" y="11382"/>
                  </a:cubicBezTo>
                  <a:cubicBezTo>
                    <a:pt x="10656" y="11680"/>
                    <a:pt x="14256" y="11531"/>
                    <a:pt x="17856" y="113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3" name="Line"/>
            <p:cNvSpPr/>
            <p:nvPr/>
          </p:nvSpPr>
          <p:spPr>
            <a:xfrm>
              <a:off x="2386188" y="6367354"/>
              <a:ext cx="127001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4954"/>
                  </a:moveTo>
                  <a:cubicBezTo>
                    <a:pt x="3240" y="11077"/>
                    <a:pt x="6480" y="7200"/>
                    <a:pt x="9000" y="4431"/>
                  </a:cubicBezTo>
                  <a:cubicBezTo>
                    <a:pt x="11520" y="1662"/>
                    <a:pt x="13320" y="0"/>
                    <a:pt x="14400" y="0"/>
                  </a:cubicBezTo>
                  <a:cubicBezTo>
                    <a:pt x="15480" y="0"/>
                    <a:pt x="15840" y="1662"/>
                    <a:pt x="16920" y="5538"/>
                  </a:cubicBezTo>
                  <a:cubicBezTo>
                    <a:pt x="18000" y="9415"/>
                    <a:pt x="19800" y="1550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4" name="Line"/>
            <p:cNvSpPr/>
            <p:nvPr/>
          </p:nvSpPr>
          <p:spPr>
            <a:xfrm>
              <a:off x="2583038" y="6513404"/>
              <a:ext cx="119303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1" h="21600" fill="norm" stroke="1" extrusionOk="0">
                  <a:moveTo>
                    <a:pt x="1080" y="0"/>
                  </a:moveTo>
                  <a:cubicBezTo>
                    <a:pt x="7200" y="2700"/>
                    <a:pt x="13320" y="5400"/>
                    <a:pt x="16920" y="7843"/>
                  </a:cubicBezTo>
                  <a:cubicBezTo>
                    <a:pt x="20520" y="10286"/>
                    <a:pt x="21600" y="12471"/>
                    <a:pt x="18360" y="14721"/>
                  </a:cubicBezTo>
                  <a:cubicBezTo>
                    <a:pt x="15120" y="16971"/>
                    <a:pt x="7560" y="1928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5" name="Line"/>
            <p:cNvSpPr/>
            <p:nvPr/>
          </p:nvSpPr>
          <p:spPr>
            <a:xfrm>
              <a:off x="3059288" y="6634054"/>
              <a:ext cx="1841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959" y="14400"/>
                    <a:pt x="11917" y="7200"/>
                    <a:pt x="15517" y="3600"/>
                  </a:cubicBezTo>
                  <a:cubicBezTo>
                    <a:pt x="19117" y="0"/>
                    <a:pt x="20359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6" name="Line"/>
            <p:cNvSpPr/>
            <p:nvPr/>
          </p:nvSpPr>
          <p:spPr>
            <a:xfrm>
              <a:off x="3040238" y="6767404"/>
              <a:ext cx="1968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7" name="Line"/>
            <p:cNvSpPr/>
            <p:nvPr/>
          </p:nvSpPr>
          <p:spPr>
            <a:xfrm>
              <a:off x="3980765" y="6369471"/>
              <a:ext cx="253274" cy="489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528" fill="norm" stroke="1" extrusionOk="0">
                  <a:moveTo>
                    <a:pt x="21538" y="745"/>
                  </a:moveTo>
                  <a:cubicBezTo>
                    <a:pt x="18298" y="372"/>
                    <a:pt x="15058" y="0"/>
                    <a:pt x="12358" y="0"/>
                  </a:cubicBezTo>
                  <a:cubicBezTo>
                    <a:pt x="9658" y="0"/>
                    <a:pt x="7498" y="372"/>
                    <a:pt x="6058" y="1257"/>
                  </a:cubicBezTo>
                  <a:cubicBezTo>
                    <a:pt x="4618" y="2141"/>
                    <a:pt x="3898" y="3538"/>
                    <a:pt x="3178" y="5819"/>
                  </a:cubicBezTo>
                  <a:cubicBezTo>
                    <a:pt x="2458" y="8100"/>
                    <a:pt x="1738" y="11266"/>
                    <a:pt x="1198" y="13640"/>
                  </a:cubicBezTo>
                  <a:cubicBezTo>
                    <a:pt x="658" y="16014"/>
                    <a:pt x="298" y="17597"/>
                    <a:pt x="118" y="18621"/>
                  </a:cubicBezTo>
                  <a:cubicBezTo>
                    <a:pt x="-62" y="19645"/>
                    <a:pt x="-62" y="20110"/>
                    <a:pt x="298" y="20529"/>
                  </a:cubicBezTo>
                  <a:cubicBezTo>
                    <a:pt x="658" y="20948"/>
                    <a:pt x="1378" y="21321"/>
                    <a:pt x="3628" y="21460"/>
                  </a:cubicBezTo>
                  <a:cubicBezTo>
                    <a:pt x="5878" y="21600"/>
                    <a:pt x="9658" y="21507"/>
                    <a:pt x="11998" y="21321"/>
                  </a:cubicBezTo>
                  <a:cubicBezTo>
                    <a:pt x="14338" y="21134"/>
                    <a:pt x="15238" y="20855"/>
                    <a:pt x="16138" y="205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8" name="Line"/>
            <p:cNvSpPr/>
            <p:nvPr/>
          </p:nvSpPr>
          <p:spPr>
            <a:xfrm>
              <a:off x="3980038" y="6644077"/>
              <a:ext cx="203201" cy="2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2925" y="12302"/>
                    <a:pt x="5850" y="4448"/>
                    <a:pt x="9450" y="1502"/>
                  </a:cubicBezTo>
                  <a:cubicBezTo>
                    <a:pt x="13050" y="-1443"/>
                    <a:pt x="17325" y="521"/>
                    <a:pt x="21600" y="24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9" name="Line"/>
            <p:cNvSpPr/>
            <p:nvPr/>
          </p:nvSpPr>
          <p:spPr>
            <a:xfrm>
              <a:off x="4397058" y="6324084"/>
              <a:ext cx="237031" cy="625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506" fill="norm" stroke="1" extrusionOk="0">
                  <a:moveTo>
                    <a:pt x="21406" y="1050"/>
                  </a:moveTo>
                  <a:cubicBezTo>
                    <a:pt x="21406" y="686"/>
                    <a:pt x="21406" y="323"/>
                    <a:pt x="20833" y="141"/>
                  </a:cubicBezTo>
                  <a:cubicBezTo>
                    <a:pt x="20259" y="-41"/>
                    <a:pt x="19112" y="-41"/>
                    <a:pt x="17201" y="104"/>
                  </a:cubicBezTo>
                  <a:cubicBezTo>
                    <a:pt x="15289" y="250"/>
                    <a:pt x="12613" y="541"/>
                    <a:pt x="10893" y="795"/>
                  </a:cubicBezTo>
                  <a:cubicBezTo>
                    <a:pt x="9172" y="1050"/>
                    <a:pt x="8408" y="1268"/>
                    <a:pt x="7739" y="1886"/>
                  </a:cubicBezTo>
                  <a:cubicBezTo>
                    <a:pt x="7070" y="2504"/>
                    <a:pt x="6496" y="3523"/>
                    <a:pt x="6401" y="5195"/>
                  </a:cubicBezTo>
                  <a:cubicBezTo>
                    <a:pt x="6305" y="6868"/>
                    <a:pt x="6687" y="9195"/>
                    <a:pt x="6018" y="11595"/>
                  </a:cubicBezTo>
                  <a:cubicBezTo>
                    <a:pt x="5349" y="13995"/>
                    <a:pt x="3629" y="16468"/>
                    <a:pt x="2482" y="17959"/>
                  </a:cubicBezTo>
                  <a:cubicBezTo>
                    <a:pt x="1335" y="19450"/>
                    <a:pt x="762" y="19959"/>
                    <a:pt x="379" y="20395"/>
                  </a:cubicBezTo>
                  <a:cubicBezTo>
                    <a:pt x="-3" y="20832"/>
                    <a:pt x="-194" y="21195"/>
                    <a:pt x="284" y="21377"/>
                  </a:cubicBezTo>
                  <a:cubicBezTo>
                    <a:pt x="762" y="21559"/>
                    <a:pt x="1909" y="21559"/>
                    <a:pt x="4967" y="21304"/>
                  </a:cubicBezTo>
                  <a:cubicBezTo>
                    <a:pt x="8025" y="21050"/>
                    <a:pt x="12995" y="20541"/>
                    <a:pt x="17965" y="200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0" name="Line"/>
            <p:cNvSpPr/>
            <p:nvPr/>
          </p:nvSpPr>
          <p:spPr>
            <a:xfrm>
              <a:off x="4813337" y="6387157"/>
              <a:ext cx="157302" cy="456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7" h="21465" fill="norm" stroke="1" extrusionOk="0">
                  <a:moveTo>
                    <a:pt x="20847" y="1458"/>
                  </a:moveTo>
                  <a:cubicBezTo>
                    <a:pt x="20847" y="860"/>
                    <a:pt x="20847" y="263"/>
                    <a:pt x="20146" y="64"/>
                  </a:cubicBezTo>
                  <a:cubicBezTo>
                    <a:pt x="19444" y="-135"/>
                    <a:pt x="18042" y="64"/>
                    <a:pt x="14816" y="1607"/>
                  </a:cubicBezTo>
                  <a:cubicBezTo>
                    <a:pt x="11590" y="3150"/>
                    <a:pt x="6541" y="6036"/>
                    <a:pt x="3455" y="8475"/>
                  </a:cubicBezTo>
                  <a:cubicBezTo>
                    <a:pt x="369" y="10914"/>
                    <a:pt x="-753" y="12905"/>
                    <a:pt x="509" y="14995"/>
                  </a:cubicBezTo>
                  <a:cubicBezTo>
                    <a:pt x="1772" y="17085"/>
                    <a:pt x="5418" y="19275"/>
                    <a:pt x="9065" y="214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1" name="Line"/>
            <p:cNvSpPr/>
            <p:nvPr/>
          </p:nvSpPr>
          <p:spPr>
            <a:xfrm>
              <a:off x="5019088" y="6484122"/>
              <a:ext cx="211901" cy="336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0" h="21184" fill="norm" stroke="1" extrusionOk="0">
                  <a:moveTo>
                    <a:pt x="14994" y="6644"/>
                  </a:moveTo>
                  <a:cubicBezTo>
                    <a:pt x="14566" y="5978"/>
                    <a:pt x="14139" y="5311"/>
                    <a:pt x="13390" y="4911"/>
                  </a:cubicBezTo>
                  <a:cubicBezTo>
                    <a:pt x="12642" y="4511"/>
                    <a:pt x="11572" y="4378"/>
                    <a:pt x="10610" y="4511"/>
                  </a:cubicBezTo>
                  <a:cubicBezTo>
                    <a:pt x="9648" y="4644"/>
                    <a:pt x="8792" y="5044"/>
                    <a:pt x="7081" y="6511"/>
                  </a:cubicBezTo>
                  <a:cubicBezTo>
                    <a:pt x="5370" y="7978"/>
                    <a:pt x="2804" y="10511"/>
                    <a:pt x="1414" y="12911"/>
                  </a:cubicBezTo>
                  <a:cubicBezTo>
                    <a:pt x="24" y="15311"/>
                    <a:pt x="-190" y="17578"/>
                    <a:pt x="131" y="18978"/>
                  </a:cubicBezTo>
                  <a:cubicBezTo>
                    <a:pt x="452" y="20378"/>
                    <a:pt x="1307" y="20911"/>
                    <a:pt x="3018" y="21111"/>
                  </a:cubicBezTo>
                  <a:cubicBezTo>
                    <a:pt x="4729" y="21311"/>
                    <a:pt x="7295" y="21178"/>
                    <a:pt x="10182" y="19711"/>
                  </a:cubicBezTo>
                  <a:cubicBezTo>
                    <a:pt x="13069" y="18244"/>
                    <a:pt x="16277" y="15444"/>
                    <a:pt x="18309" y="12644"/>
                  </a:cubicBezTo>
                  <a:cubicBezTo>
                    <a:pt x="20341" y="9844"/>
                    <a:pt x="21196" y="7044"/>
                    <a:pt x="20982" y="4978"/>
                  </a:cubicBezTo>
                  <a:cubicBezTo>
                    <a:pt x="20768" y="2911"/>
                    <a:pt x="19485" y="1578"/>
                    <a:pt x="17774" y="778"/>
                  </a:cubicBezTo>
                  <a:cubicBezTo>
                    <a:pt x="16063" y="-22"/>
                    <a:pt x="13925" y="-289"/>
                    <a:pt x="11786" y="378"/>
                  </a:cubicBezTo>
                  <a:cubicBezTo>
                    <a:pt x="9648" y="1044"/>
                    <a:pt x="7509" y="2644"/>
                    <a:pt x="6333" y="3911"/>
                  </a:cubicBezTo>
                  <a:cubicBezTo>
                    <a:pt x="5157" y="5178"/>
                    <a:pt x="4943" y="6111"/>
                    <a:pt x="4943" y="6978"/>
                  </a:cubicBezTo>
                  <a:cubicBezTo>
                    <a:pt x="4943" y="7844"/>
                    <a:pt x="5157" y="8644"/>
                    <a:pt x="5798" y="9178"/>
                  </a:cubicBezTo>
                  <a:cubicBezTo>
                    <a:pt x="6440" y="9711"/>
                    <a:pt x="7509" y="9978"/>
                    <a:pt x="10182" y="9978"/>
                  </a:cubicBezTo>
                  <a:cubicBezTo>
                    <a:pt x="12856" y="9978"/>
                    <a:pt x="17133" y="9711"/>
                    <a:pt x="21410" y="94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2" name="Line"/>
            <p:cNvSpPr/>
            <p:nvPr/>
          </p:nvSpPr>
          <p:spPr>
            <a:xfrm>
              <a:off x="5554838" y="6703904"/>
              <a:ext cx="1841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972" y="16800"/>
                    <a:pt x="7945" y="12000"/>
                    <a:pt x="11545" y="8400"/>
                  </a:cubicBezTo>
                  <a:cubicBezTo>
                    <a:pt x="15145" y="4800"/>
                    <a:pt x="18372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3" name="Line"/>
            <p:cNvSpPr/>
            <p:nvPr/>
          </p:nvSpPr>
          <p:spPr>
            <a:xfrm>
              <a:off x="5965648" y="6545995"/>
              <a:ext cx="259357" cy="281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244" fill="norm" stroke="1" extrusionOk="0">
                  <a:moveTo>
                    <a:pt x="14792" y="4256"/>
                  </a:moveTo>
                  <a:cubicBezTo>
                    <a:pt x="14095" y="3456"/>
                    <a:pt x="13398" y="2656"/>
                    <a:pt x="12614" y="2256"/>
                  </a:cubicBezTo>
                  <a:cubicBezTo>
                    <a:pt x="11830" y="1856"/>
                    <a:pt x="10959" y="1856"/>
                    <a:pt x="9305" y="2976"/>
                  </a:cubicBezTo>
                  <a:cubicBezTo>
                    <a:pt x="7650" y="4096"/>
                    <a:pt x="5211" y="6336"/>
                    <a:pt x="3469" y="9056"/>
                  </a:cubicBezTo>
                  <a:cubicBezTo>
                    <a:pt x="1727" y="11776"/>
                    <a:pt x="682" y="14976"/>
                    <a:pt x="246" y="17056"/>
                  </a:cubicBezTo>
                  <a:cubicBezTo>
                    <a:pt x="-189" y="19136"/>
                    <a:pt x="-15" y="20096"/>
                    <a:pt x="508" y="20656"/>
                  </a:cubicBezTo>
                  <a:cubicBezTo>
                    <a:pt x="1030" y="21216"/>
                    <a:pt x="1901" y="21376"/>
                    <a:pt x="3643" y="21136"/>
                  </a:cubicBezTo>
                  <a:cubicBezTo>
                    <a:pt x="5385" y="20896"/>
                    <a:pt x="7998" y="20256"/>
                    <a:pt x="10959" y="18256"/>
                  </a:cubicBezTo>
                  <a:cubicBezTo>
                    <a:pt x="13921" y="16256"/>
                    <a:pt x="17230" y="12896"/>
                    <a:pt x="19059" y="10176"/>
                  </a:cubicBezTo>
                  <a:cubicBezTo>
                    <a:pt x="20888" y="7456"/>
                    <a:pt x="21237" y="5376"/>
                    <a:pt x="21324" y="3856"/>
                  </a:cubicBezTo>
                  <a:cubicBezTo>
                    <a:pt x="21411" y="2336"/>
                    <a:pt x="21237" y="1376"/>
                    <a:pt x="20279" y="736"/>
                  </a:cubicBezTo>
                  <a:cubicBezTo>
                    <a:pt x="19321" y="96"/>
                    <a:pt x="17579" y="-224"/>
                    <a:pt x="15401" y="176"/>
                  </a:cubicBezTo>
                  <a:cubicBezTo>
                    <a:pt x="13224" y="576"/>
                    <a:pt x="10611" y="1696"/>
                    <a:pt x="9043" y="2576"/>
                  </a:cubicBezTo>
                  <a:cubicBezTo>
                    <a:pt x="7476" y="3456"/>
                    <a:pt x="6953" y="4096"/>
                    <a:pt x="6692" y="4976"/>
                  </a:cubicBezTo>
                  <a:cubicBezTo>
                    <a:pt x="6430" y="5856"/>
                    <a:pt x="6430" y="6976"/>
                    <a:pt x="7563" y="7776"/>
                  </a:cubicBezTo>
                  <a:cubicBezTo>
                    <a:pt x="8695" y="8576"/>
                    <a:pt x="10959" y="9056"/>
                    <a:pt x="13311" y="9136"/>
                  </a:cubicBezTo>
                  <a:cubicBezTo>
                    <a:pt x="15663" y="9216"/>
                    <a:pt x="18101" y="8896"/>
                    <a:pt x="20540" y="85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4" name="Line"/>
            <p:cNvSpPr/>
            <p:nvPr/>
          </p:nvSpPr>
          <p:spPr>
            <a:xfrm>
              <a:off x="6024738" y="6319640"/>
              <a:ext cx="165101" cy="142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4" fill="norm" stroke="1" extrusionOk="0">
                  <a:moveTo>
                    <a:pt x="0" y="15736"/>
                  </a:moveTo>
                  <a:cubicBezTo>
                    <a:pt x="1108" y="16689"/>
                    <a:pt x="2215" y="17642"/>
                    <a:pt x="3185" y="17166"/>
                  </a:cubicBezTo>
                  <a:cubicBezTo>
                    <a:pt x="4154" y="16689"/>
                    <a:pt x="4985" y="14783"/>
                    <a:pt x="6231" y="12083"/>
                  </a:cubicBezTo>
                  <a:cubicBezTo>
                    <a:pt x="7477" y="9383"/>
                    <a:pt x="9138" y="5889"/>
                    <a:pt x="10662" y="3507"/>
                  </a:cubicBezTo>
                  <a:cubicBezTo>
                    <a:pt x="12185" y="1125"/>
                    <a:pt x="13569" y="-146"/>
                    <a:pt x="14538" y="13"/>
                  </a:cubicBezTo>
                  <a:cubicBezTo>
                    <a:pt x="15508" y="172"/>
                    <a:pt x="16062" y="1760"/>
                    <a:pt x="17169" y="5572"/>
                  </a:cubicBezTo>
                  <a:cubicBezTo>
                    <a:pt x="18277" y="9383"/>
                    <a:pt x="19938" y="15419"/>
                    <a:pt x="21600" y="214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5" name="Line"/>
            <p:cNvSpPr/>
            <p:nvPr/>
          </p:nvSpPr>
          <p:spPr>
            <a:xfrm>
              <a:off x="6291438" y="6475304"/>
              <a:ext cx="86630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2" h="21600" fill="norm" stroke="1" extrusionOk="0">
                  <a:moveTo>
                    <a:pt x="2945" y="0"/>
                  </a:moveTo>
                  <a:cubicBezTo>
                    <a:pt x="7855" y="2361"/>
                    <a:pt x="12764" y="4721"/>
                    <a:pt x="16200" y="7259"/>
                  </a:cubicBezTo>
                  <a:cubicBezTo>
                    <a:pt x="19636" y="9797"/>
                    <a:pt x="21600" y="12511"/>
                    <a:pt x="18655" y="14931"/>
                  </a:cubicBezTo>
                  <a:cubicBezTo>
                    <a:pt x="15709" y="17351"/>
                    <a:pt x="7855" y="1947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6" name="Line"/>
            <p:cNvSpPr/>
            <p:nvPr/>
          </p:nvSpPr>
          <p:spPr>
            <a:xfrm>
              <a:off x="6500988" y="6311625"/>
              <a:ext cx="95251" cy="163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3" fill="norm" stroke="1" extrusionOk="0">
                  <a:moveTo>
                    <a:pt x="0" y="4738"/>
                  </a:moveTo>
                  <a:cubicBezTo>
                    <a:pt x="960" y="3371"/>
                    <a:pt x="1920" y="2004"/>
                    <a:pt x="4320" y="1047"/>
                  </a:cubicBezTo>
                  <a:cubicBezTo>
                    <a:pt x="6720" y="90"/>
                    <a:pt x="10560" y="-457"/>
                    <a:pt x="13440" y="500"/>
                  </a:cubicBezTo>
                  <a:cubicBezTo>
                    <a:pt x="16320" y="1457"/>
                    <a:pt x="18240" y="3918"/>
                    <a:pt x="18000" y="6378"/>
                  </a:cubicBezTo>
                  <a:cubicBezTo>
                    <a:pt x="17760" y="8839"/>
                    <a:pt x="15360" y="11300"/>
                    <a:pt x="12480" y="13487"/>
                  </a:cubicBezTo>
                  <a:cubicBezTo>
                    <a:pt x="9600" y="15675"/>
                    <a:pt x="6240" y="17589"/>
                    <a:pt x="6000" y="18546"/>
                  </a:cubicBezTo>
                  <a:cubicBezTo>
                    <a:pt x="5760" y="19502"/>
                    <a:pt x="8640" y="19502"/>
                    <a:pt x="11760" y="19776"/>
                  </a:cubicBezTo>
                  <a:cubicBezTo>
                    <a:pt x="14880" y="20049"/>
                    <a:pt x="18240" y="20596"/>
                    <a:pt x="21600" y="211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7" name="Line"/>
            <p:cNvSpPr/>
            <p:nvPr/>
          </p:nvSpPr>
          <p:spPr>
            <a:xfrm>
              <a:off x="6558138" y="6292855"/>
              <a:ext cx="259963" cy="665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545" fill="norm" stroke="1" extrusionOk="0">
                  <a:moveTo>
                    <a:pt x="10452" y="3031"/>
                  </a:moveTo>
                  <a:cubicBezTo>
                    <a:pt x="10626" y="2688"/>
                    <a:pt x="10800" y="2345"/>
                    <a:pt x="11758" y="2002"/>
                  </a:cubicBezTo>
                  <a:cubicBezTo>
                    <a:pt x="12716" y="1659"/>
                    <a:pt x="14458" y="1316"/>
                    <a:pt x="15765" y="1042"/>
                  </a:cubicBezTo>
                  <a:cubicBezTo>
                    <a:pt x="17071" y="768"/>
                    <a:pt x="17942" y="562"/>
                    <a:pt x="18900" y="356"/>
                  </a:cubicBezTo>
                  <a:cubicBezTo>
                    <a:pt x="19858" y="151"/>
                    <a:pt x="20903" y="-55"/>
                    <a:pt x="21252" y="14"/>
                  </a:cubicBezTo>
                  <a:cubicBezTo>
                    <a:pt x="21600" y="82"/>
                    <a:pt x="21252" y="425"/>
                    <a:pt x="20816" y="1522"/>
                  </a:cubicBezTo>
                  <a:cubicBezTo>
                    <a:pt x="20381" y="2619"/>
                    <a:pt x="19858" y="4471"/>
                    <a:pt x="19074" y="6391"/>
                  </a:cubicBezTo>
                  <a:cubicBezTo>
                    <a:pt x="18290" y="8311"/>
                    <a:pt x="17245" y="10299"/>
                    <a:pt x="16287" y="12391"/>
                  </a:cubicBezTo>
                  <a:cubicBezTo>
                    <a:pt x="15329" y="14482"/>
                    <a:pt x="14458" y="16676"/>
                    <a:pt x="14110" y="17979"/>
                  </a:cubicBezTo>
                  <a:cubicBezTo>
                    <a:pt x="13761" y="19282"/>
                    <a:pt x="13935" y="19694"/>
                    <a:pt x="14284" y="20071"/>
                  </a:cubicBezTo>
                  <a:cubicBezTo>
                    <a:pt x="14632" y="20448"/>
                    <a:pt x="15155" y="20791"/>
                    <a:pt x="14894" y="20996"/>
                  </a:cubicBezTo>
                  <a:cubicBezTo>
                    <a:pt x="14632" y="21202"/>
                    <a:pt x="13587" y="21271"/>
                    <a:pt x="10974" y="21339"/>
                  </a:cubicBezTo>
                  <a:cubicBezTo>
                    <a:pt x="8361" y="21408"/>
                    <a:pt x="4181" y="21476"/>
                    <a:pt x="0" y="215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8" name="Line"/>
            <p:cNvSpPr/>
            <p:nvPr/>
          </p:nvSpPr>
          <p:spPr>
            <a:xfrm>
              <a:off x="7643988" y="6742004"/>
              <a:ext cx="52070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634" y="19800"/>
                    <a:pt x="5268" y="18000"/>
                    <a:pt x="7859" y="15750"/>
                  </a:cubicBezTo>
                  <a:cubicBezTo>
                    <a:pt x="10449" y="13500"/>
                    <a:pt x="12995" y="10800"/>
                    <a:pt x="15278" y="8100"/>
                  </a:cubicBezTo>
                  <a:cubicBezTo>
                    <a:pt x="17561" y="5400"/>
                    <a:pt x="19580" y="27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9" name="Line"/>
            <p:cNvSpPr/>
            <p:nvPr/>
          </p:nvSpPr>
          <p:spPr>
            <a:xfrm>
              <a:off x="8094355" y="6659454"/>
              <a:ext cx="107940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7" h="21600" fill="norm" stroke="1" extrusionOk="0">
                  <a:moveTo>
                    <a:pt x="8337" y="1200"/>
                  </a:moveTo>
                  <a:cubicBezTo>
                    <a:pt x="4802" y="600"/>
                    <a:pt x="1268" y="0"/>
                    <a:pt x="286" y="0"/>
                  </a:cubicBezTo>
                  <a:cubicBezTo>
                    <a:pt x="-696" y="0"/>
                    <a:pt x="875" y="600"/>
                    <a:pt x="4606" y="2100"/>
                  </a:cubicBezTo>
                  <a:cubicBezTo>
                    <a:pt x="8337" y="3600"/>
                    <a:pt x="14228" y="6000"/>
                    <a:pt x="17369" y="8300"/>
                  </a:cubicBezTo>
                  <a:cubicBezTo>
                    <a:pt x="20511" y="10600"/>
                    <a:pt x="20904" y="12800"/>
                    <a:pt x="18351" y="15000"/>
                  </a:cubicBezTo>
                  <a:cubicBezTo>
                    <a:pt x="15799" y="17200"/>
                    <a:pt x="10300" y="19400"/>
                    <a:pt x="4802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0" name="Line"/>
            <p:cNvSpPr/>
            <p:nvPr/>
          </p:nvSpPr>
          <p:spPr>
            <a:xfrm>
              <a:off x="8309374" y="6691204"/>
              <a:ext cx="241831" cy="226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5" h="20799" fill="norm" stroke="1" extrusionOk="0">
                  <a:moveTo>
                    <a:pt x="14696" y="4670"/>
                  </a:moveTo>
                  <a:cubicBezTo>
                    <a:pt x="14516" y="3697"/>
                    <a:pt x="14336" y="2724"/>
                    <a:pt x="13346" y="1849"/>
                  </a:cubicBezTo>
                  <a:cubicBezTo>
                    <a:pt x="12356" y="973"/>
                    <a:pt x="10556" y="195"/>
                    <a:pt x="8126" y="1849"/>
                  </a:cubicBezTo>
                  <a:cubicBezTo>
                    <a:pt x="5696" y="3503"/>
                    <a:pt x="2636" y="7589"/>
                    <a:pt x="1106" y="10897"/>
                  </a:cubicBezTo>
                  <a:cubicBezTo>
                    <a:pt x="-424" y="14205"/>
                    <a:pt x="-424" y="16735"/>
                    <a:pt x="1466" y="18584"/>
                  </a:cubicBezTo>
                  <a:cubicBezTo>
                    <a:pt x="3356" y="20432"/>
                    <a:pt x="7136" y="21600"/>
                    <a:pt x="10826" y="20141"/>
                  </a:cubicBezTo>
                  <a:cubicBezTo>
                    <a:pt x="14516" y="18681"/>
                    <a:pt x="18116" y="14595"/>
                    <a:pt x="19646" y="11189"/>
                  </a:cubicBezTo>
                  <a:cubicBezTo>
                    <a:pt x="21176" y="7784"/>
                    <a:pt x="20636" y="5059"/>
                    <a:pt x="19196" y="3308"/>
                  </a:cubicBezTo>
                  <a:cubicBezTo>
                    <a:pt x="17756" y="1557"/>
                    <a:pt x="15416" y="778"/>
                    <a:pt x="13076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2" name="Drawing"/>
          <p:cNvGrpSpPr/>
          <p:nvPr/>
        </p:nvGrpSpPr>
        <p:grpSpPr>
          <a:xfrm>
            <a:off x="4289425" y="1669510"/>
            <a:ext cx="7337425" cy="3274052"/>
            <a:chOff x="0" y="0"/>
            <a:chExt cx="7337424" cy="3274051"/>
          </a:xfrm>
        </p:grpSpPr>
        <p:sp>
          <p:nvSpPr>
            <p:cNvPr id="993" name="Line"/>
            <p:cNvSpPr/>
            <p:nvPr/>
          </p:nvSpPr>
          <p:spPr>
            <a:xfrm>
              <a:off x="151759" y="0"/>
              <a:ext cx="247487" cy="464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2" h="21527" fill="norm" stroke="1" extrusionOk="0">
                  <a:moveTo>
                    <a:pt x="19601" y="3560"/>
                  </a:moveTo>
                  <a:cubicBezTo>
                    <a:pt x="19958" y="3069"/>
                    <a:pt x="20315" y="2578"/>
                    <a:pt x="20583" y="2038"/>
                  </a:cubicBezTo>
                  <a:cubicBezTo>
                    <a:pt x="20850" y="1498"/>
                    <a:pt x="21029" y="909"/>
                    <a:pt x="20672" y="516"/>
                  </a:cubicBezTo>
                  <a:cubicBezTo>
                    <a:pt x="20315" y="123"/>
                    <a:pt x="19422" y="-73"/>
                    <a:pt x="17548" y="25"/>
                  </a:cubicBezTo>
                  <a:cubicBezTo>
                    <a:pt x="15674" y="123"/>
                    <a:pt x="12817" y="516"/>
                    <a:pt x="9872" y="1940"/>
                  </a:cubicBezTo>
                  <a:cubicBezTo>
                    <a:pt x="6927" y="3363"/>
                    <a:pt x="3892" y="5818"/>
                    <a:pt x="2017" y="8518"/>
                  </a:cubicBezTo>
                  <a:cubicBezTo>
                    <a:pt x="143" y="11218"/>
                    <a:pt x="-571" y="14163"/>
                    <a:pt x="500" y="16372"/>
                  </a:cubicBezTo>
                  <a:cubicBezTo>
                    <a:pt x="1571" y="18582"/>
                    <a:pt x="4427" y="20054"/>
                    <a:pt x="7998" y="20791"/>
                  </a:cubicBezTo>
                  <a:cubicBezTo>
                    <a:pt x="11568" y="21527"/>
                    <a:pt x="15852" y="21527"/>
                    <a:pt x="20136" y="215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4" name="Line"/>
            <p:cNvSpPr/>
            <p:nvPr/>
          </p:nvSpPr>
          <p:spPr>
            <a:xfrm>
              <a:off x="458258" y="253412"/>
              <a:ext cx="183578" cy="213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0377" fill="norm" stroke="1" extrusionOk="0">
                  <a:moveTo>
                    <a:pt x="13500" y="1319"/>
                  </a:moveTo>
                  <a:cubicBezTo>
                    <a:pt x="10800" y="1319"/>
                    <a:pt x="8100" y="1319"/>
                    <a:pt x="5400" y="2934"/>
                  </a:cubicBezTo>
                  <a:cubicBezTo>
                    <a:pt x="2700" y="4549"/>
                    <a:pt x="0" y="7779"/>
                    <a:pt x="0" y="11210"/>
                  </a:cubicBezTo>
                  <a:cubicBezTo>
                    <a:pt x="0" y="14642"/>
                    <a:pt x="2700" y="18276"/>
                    <a:pt x="5891" y="19689"/>
                  </a:cubicBezTo>
                  <a:cubicBezTo>
                    <a:pt x="9082" y="21102"/>
                    <a:pt x="12764" y="20295"/>
                    <a:pt x="15709" y="17670"/>
                  </a:cubicBezTo>
                  <a:cubicBezTo>
                    <a:pt x="18655" y="15046"/>
                    <a:pt x="20864" y="10605"/>
                    <a:pt x="21232" y="7072"/>
                  </a:cubicBezTo>
                  <a:cubicBezTo>
                    <a:pt x="21600" y="3539"/>
                    <a:pt x="20127" y="915"/>
                    <a:pt x="17795" y="209"/>
                  </a:cubicBezTo>
                  <a:cubicBezTo>
                    <a:pt x="15464" y="-498"/>
                    <a:pt x="12273" y="713"/>
                    <a:pt x="10677" y="2025"/>
                  </a:cubicBezTo>
                  <a:cubicBezTo>
                    <a:pt x="9082" y="3338"/>
                    <a:pt x="9082" y="4751"/>
                    <a:pt x="9082" y="61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5" name="Line"/>
            <p:cNvSpPr/>
            <p:nvPr/>
          </p:nvSpPr>
          <p:spPr>
            <a:xfrm>
              <a:off x="720209" y="227187"/>
              <a:ext cx="161160" cy="233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4" h="21115" fill="norm" stroke="1" extrusionOk="0">
                  <a:moveTo>
                    <a:pt x="4221" y="3617"/>
                  </a:moveTo>
                  <a:cubicBezTo>
                    <a:pt x="3667" y="6867"/>
                    <a:pt x="3113" y="10116"/>
                    <a:pt x="2836" y="12697"/>
                  </a:cubicBezTo>
                  <a:cubicBezTo>
                    <a:pt x="2559" y="15277"/>
                    <a:pt x="2559" y="17189"/>
                    <a:pt x="2559" y="18622"/>
                  </a:cubicBezTo>
                  <a:cubicBezTo>
                    <a:pt x="2559" y="20056"/>
                    <a:pt x="2559" y="21012"/>
                    <a:pt x="2005" y="21107"/>
                  </a:cubicBezTo>
                  <a:cubicBezTo>
                    <a:pt x="1452" y="21203"/>
                    <a:pt x="344" y="20438"/>
                    <a:pt x="67" y="17953"/>
                  </a:cubicBezTo>
                  <a:cubicBezTo>
                    <a:pt x="-210" y="15468"/>
                    <a:pt x="344" y="11263"/>
                    <a:pt x="2144" y="7918"/>
                  </a:cubicBezTo>
                  <a:cubicBezTo>
                    <a:pt x="3944" y="4573"/>
                    <a:pt x="6990" y="2088"/>
                    <a:pt x="9205" y="845"/>
                  </a:cubicBezTo>
                  <a:cubicBezTo>
                    <a:pt x="11421" y="-397"/>
                    <a:pt x="12805" y="-397"/>
                    <a:pt x="14744" y="1706"/>
                  </a:cubicBezTo>
                  <a:cubicBezTo>
                    <a:pt x="16682" y="3808"/>
                    <a:pt x="19175" y="8014"/>
                    <a:pt x="20282" y="11168"/>
                  </a:cubicBezTo>
                  <a:cubicBezTo>
                    <a:pt x="21390" y="14322"/>
                    <a:pt x="21113" y="16424"/>
                    <a:pt x="20836" y="185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6" name="Line"/>
            <p:cNvSpPr/>
            <p:nvPr/>
          </p:nvSpPr>
          <p:spPr>
            <a:xfrm>
              <a:off x="1000897" y="196457"/>
              <a:ext cx="146601" cy="276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6" h="21181" fill="norm" stroke="1" extrusionOk="0">
                  <a:moveTo>
                    <a:pt x="17407" y="2995"/>
                  </a:moveTo>
                  <a:cubicBezTo>
                    <a:pt x="14780" y="2021"/>
                    <a:pt x="12153" y="1046"/>
                    <a:pt x="9380" y="478"/>
                  </a:cubicBezTo>
                  <a:cubicBezTo>
                    <a:pt x="6607" y="-91"/>
                    <a:pt x="3688" y="-253"/>
                    <a:pt x="1791" y="559"/>
                  </a:cubicBezTo>
                  <a:cubicBezTo>
                    <a:pt x="-106" y="1371"/>
                    <a:pt x="-982" y="3158"/>
                    <a:pt x="1645" y="5594"/>
                  </a:cubicBezTo>
                  <a:cubicBezTo>
                    <a:pt x="4272" y="8030"/>
                    <a:pt x="10402" y="11115"/>
                    <a:pt x="14050" y="12983"/>
                  </a:cubicBezTo>
                  <a:cubicBezTo>
                    <a:pt x="17699" y="14851"/>
                    <a:pt x="18867" y="15500"/>
                    <a:pt x="19596" y="16312"/>
                  </a:cubicBezTo>
                  <a:cubicBezTo>
                    <a:pt x="20326" y="17124"/>
                    <a:pt x="20618" y="18099"/>
                    <a:pt x="19304" y="18992"/>
                  </a:cubicBezTo>
                  <a:cubicBezTo>
                    <a:pt x="17991" y="19885"/>
                    <a:pt x="15072" y="20697"/>
                    <a:pt x="12737" y="21022"/>
                  </a:cubicBezTo>
                  <a:cubicBezTo>
                    <a:pt x="10402" y="21347"/>
                    <a:pt x="8650" y="21185"/>
                    <a:pt x="7629" y="20454"/>
                  </a:cubicBezTo>
                  <a:cubicBezTo>
                    <a:pt x="6607" y="19723"/>
                    <a:pt x="6315" y="18424"/>
                    <a:pt x="6023" y="171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7" name="Line"/>
            <p:cNvSpPr/>
            <p:nvPr/>
          </p:nvSpPr>
          <p:spPr>
            <a:xfrm>
              <a:off x="1241425" y="292639"/>
              <a:ext cx="31750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8" name="Line"/>
            <p:cNvSpPr/>
            <p:nvPr/>
          </p:nvSpPr>
          <p:spPr>
            <a:xfrm>
              <a:off x="1247775" y="203739"/>
              <a:ext cx="127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9" name="Line"/>
            <p:cNvSpPr/>
            <p:nvPr/>
          </p:nvSpPr>
          <p:spPr>
            <a:xfrm>
              <a:off x="1329205" y="192260"/>
              <a:ext cx="110327" cy="260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04" h="21296" fill="norm" stroke="1" extrusionOk="0">
                  <a:moveTo>
                    <a:pt x="17562" y="4047"/>
                  </a:moveTo>
                  <a:cubicBezTo>
                    <a:pt x="14476" y="2665"/>
                    <a:pt x="11390" y="1282"/>
                    <a:pt x="8883" y="591"/>
                  </a:cubicBezTo>
                  <a:cubicBezTo>
                    <a:pt x="6376" y="-100"/>
                    <a:pt x="4447" y="-100"/>
                    <a:pt x="2712" y="159"/>
                  </a:cubicBezTo>
                  <a:cubicBezTo>
                    <a:pt x="976" y="418"/>
                    <a:pt x="-567" y="937"/>
                    <a:pt x="204" y="2319"/>
                  </a:cubicBezTo>
                  <a:cubicBezTo>
                    <a:pt x="976" y="3702"/>
                    <a:pt x="4062" y="5948"/>
                    <a:pt x="8112" y="8454"/>
                  </a:cubicBezTo>
                  <a:cubicBezTo>
                    <a:pt x="12162" y="10959"/>
                    <a:pt x="17176" y="13724"/>
                    <a:pt x="19104" y="15884"/>
                  </a:cubicBezTo>
                  <a:cubicBezTo>
                    <a:pt x="21033" y="18044"/>
                    <a:pt x="19876" y="19599"/>
                    <a:pt x="18140" y="20463"/>
                  </a:cubicBezTo>
                  <a:cubicBezTo>
                    <a:pt x="16404" y="21327"/>
                    <a:pt x="14090" y="21500"/>
                    <a:pt x="12162" y="21068"/>
                  </a:cubicBezTo>
                  <a:cubicBezTo>
                    <a:pt x="10233" y="20636"/>
                    <a:pt x="8690" y="19599"/>
                    <a:pt x="7147" y="185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0" name="Line"/>
            <p:cNvSpPr/>
            <p:nvPr/>
          </p:nvSpPr>
          <p:spPr>
            <a:xfrm>
              <a:off x="1592199" y="19589"/>
              <a:ext cx="112777" cy="447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436" fill="norm" stroke="1" extrusionOk="0">
                  <a:moveTo>
                    <a:pt x="14112" y="0"/>
                  </a:moveTo>
                  <a:cubicBezTo>
                    <a:pt x="10912" y="2130"/>
                    <a:pt x="7712" y="4259"/>
                    <a:pt x="5312" y="7149"/>
                  </a:cubicBezTo>
                  <a:cubicBezTo>
                    <a:pt x="2912" y="10039"/>
                    <a:pt x="1312" y="13690"/>
                    <a:pt x="512" y="16023"/>
                  </a:cubicBezTo>
                  <a:cubicBezTo>
                    <a:pt x="-288" y="18355"/>
                    <a:pt x="-288" y="19369"/>
                    <a:pt x="1512" y="20180"/>
                  </a:cubicBezTo>
                  <a:cubicBezTo>
                    <a:pt x="3312" y="20992"/>
                    <a:pt x="6912" y="21600"/>
                    <a:pt x="10512" y="21397"/>
                  </a:cubicBezTo>
                  <a:cubicBezTo>
                    <a:pt x="14112" y="21194"/>
                    <a:pt x="17712" y="20180"/>
                    <a:pt x="21312" y="191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1" name="Line"/>
            <p:cNvSpPr/>
            <p:nvPr/>
          </p:nvSpPr>
          <p:spPr>
            <a:xfrm>
              <a:off x="1551444" y="276482"/>
              <a:ext cx="140832" cy="16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0609" fill="norm" stroke="1" extrusionOk="0">
                  <a:moveTo>
                    <a:pt x="4041" y="20609"/>
                  </a:moveTo>
                  <a:cubicBezTo>
                    <a:pt x="2107" y="17909"/>
                    <a:pt x="172" y="15209"/>
                    <a:pt x="11" y="11159"/>
                  </a:cubicBezTo>
                  <a:cubicBezTo>
                    <a:pt x="-150" y="7109"/>
                    <a:pt x="1462" y="1709"/>
                    <a:pt x="5331" y="359"/>
                  </a:cubicBezTo>
                  <a:cubicBezTo>
                    <a:pt x="9199" y="-991"/>
                    <a:pt x="15325" y="1709"/>
                    <a:pt x="21450" y="44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2" name="Line"/>
            <p:cNvSpPr/>
            <p:nvPr/>
          </p:nvSpPr>
          <p:spPr>
            <a:xfrm>
              <a:off x="1721859" y="231875"/>
              <a:ext cx="173616" cy="223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4" h="20729" fill="norm" stroke="1" extrusionOk="0">
                  <a:moveTo>
                    <a:pt x="1785" y="9761"/>
                  </a:moveTo>
                  <a:cubicBezTo>
                    <a:pt x="2548" y="10546"/>
                    <a:pt x="3310" y="11332"/>
                    <a:pt x="4326" y="11430"/>
                  </a:cubicBezTo>
                  <a:cubicBezTo>
                    <a:pt x="5343" y="11528"/>
                    <a:pt x="6613" y="10939"/>
                    <a:pt x="8138" y="9565"/>
                  </a:cubicBezTo>
                  <a:cubicBezTo>
                    <a:pt x="9663" y="8190"/>
                    <a:pt x="11442" y="6030"/>
                    <a:pt x="12331" y="4361"/>
                  </a:cubicBezTo>
                  <a:cubicBezTo>
                    <a:pt x="13220" y="2692"/>
                    <a:pt x="13220" y="1514"/>
                    <a:pt x="12585" y="728"/>
                  </a:cubicBezTo>
                  <a:cubicBezTo>
                    <a:pt x="11950" y="-57"/>
                    <a:pt x="10679" y="-450"/>
                    <a:pt x="8519" y="826"/>
                  </a:cubicBezTo>
                  <a:cubicBezTo>
                    <a:pt x="6359" y="2103"/>
                    <a:pt x="3310" y="5048"/>
                    <a:pt x="1531" y="7994"/>
                  </a:cubicBezTo>
                  <a:cubicBezTo>
                    <a:pt x="-248" y="10939"/>
                    <a:pt x="-756" y="13885"/>
                    <a:pt x="1531" y="16437"/>
                  </a:cubicBezTo>
                  <a:cubicBezTo>
                    <a:pt x="3818" y="18990"/>
                    <a:pt x="8900" y="21150"/>
                    <a:pt x="12585" y="20659"/>
                  </a:cubicBezTo>
                  <a:cubicBezTo>
                    <a:pt x="16270" y="20168"/>
                    <a:pt x="18557" y="17026"/>
                    <a:pt x="20844" y="138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3" name="Line"/>
            <p:cNvSpPr/>
            <p:nvPr/>
          </p:nvSpPr>
          <p:spPr>
            <a:xfrm>
              <a:off x="1886754" y="246797"/>
              <a:ext cx="108620" cy="217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4" h="21321" fill="norm" stroke="1" extrusionOk="0">
                  <a:moveTo>
                    <a:pt x="5347" y="5744"/>
                  </a:moveTo>
                  <a:cubicBezTo>
                    <a:pt x="4532" y="9690"/>
                    <a:pt x="3716" y="13636"/>
                    <a:pt x="2901" y="16336"/>
                  </a:cubicBezTo>
                  <a:cubicBezTo>
                    <a:pt x="2086" y="19036"/>
                    <a:pt x="1271" y="20490"/>
                    <a:pt x="660" y="20698"/>
                  </a:cubicBezTo>
                  <a:cubicBezTo>
                    <a:pt x="49" y="20906"/>
                    <a:pt x="-359" y="19867"/>
                    <a:pt x="456" y="16752"/>
                  </a:cubicBezTo>
                  <a:cubicBezTo>
                    <a:pt x="1271" y="13636"/>
                    <a:pt x="3309" y="8444"/>
                    <a:pt x="5143" y="5225"/>
                  </a:cubicBezTo>
                  <a:cubicBezTo>
                    <a:pt x="6977" y="2006"/>
                    <a:pt x="8607" y="759"/>
                    <a:pt x="10441" y="240"/>
                  </a:cubicBezTo>
                  <a:cubicBezTo>
                    <a:pt x="12275" y="-279"/>
                    <a:pt x="14313" y="-71"/>
                    <a:pt x="16350" y="2006"/>
                  </a:cubicBezTo>
                  <a:cubicBezTo>
                    <a:pt x="18388" y="4083"/>
                    <a:pt x="20426" y="8029"/>
                    <a:pt x="20833" y="11559"/>
                  </a:cubicBezTo>
                  <a:cubicBezTo>
                    <a:pt x="21241" y="15090"/>
                    <a:pt x="20018" y="18206"/>
                    <a:pt x="18796" y="213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4" name="Line"/>
            <p:cNvSpPr/>
            <p:nvPr/>
          </p:nvSpPr>
          <p:spPr>
            <a:xfrm>
              <a:off x="2081272" y="231451"/>
              <a:ext cx="291662" cy="513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307" fill="norm" stroke="1" extrusionOk="0">
                  <a:moveTo>
                    <a:pt x="8737" y="1221"/>
                  </a:moveTo>
                  <a:cubicBezTo>
                    <a:pt x="8426" y="782"/>
                    <a:pt x="8115" y="343"/>
                    <a:pt x="7493" y="124"/>
                  </a:cubicBezTo>
                  <a:cubicBezTo>
                    <a:pt x="6872" y="-96"/>
                    <a:pt x="5939" y="-96"/>
                    <a:pt x="4619" y="738"/>
                  </a:cubicBezTo>
                  <a:cubicBezTo>
                    <a:pt x="3298" y="1572"/>
                    <a:pt x="1588" y="3241"/>
                    <a:pt x="734" y="4821"/>
                  </a:cubicBezTo>
                  <a:cubicBezTo>
                    <a:pt x="-121" y="6402"/>
                    <a:pt x="-121" y="7894"/>
                    <a:pt x="190" y="8772"/>
                  </a:cubicBezTo>
                  <a:cubicBezTo>
                    <a:pt x="501" y="9650"/>
                    <a:pt x="1122" y="9914"/>
                    <a:pt x="2832" y="9563"/>
                  </a:cubicBezTo>
                  <a:cubicBezTo>
                    <a:pt x="4541" y="9211"/>
                    <a:pt x="7338" y="8245"/>
                    <a:pt x="9358" y="7104"/>
                  </a:cubicBezTo>
                  <a:cubicBezTo>
                    <a:pt x="11378" y="5963"/>
                    <a:pt x="12621" y="4645"/>
                    <a:pt x="13398" y="3767"/>
                  </a:cubicBezTo>
                  <a:cubicBezTo>
                    <a:pt x="14175" y="2889"/>
                    <a:pt x="14486" y="2450"/>
                    <a:pt x="14331" y="2450"/>
                  </a:cubicBezTo>
                  <a:cubicBezTo>
                    <a:pt x="14175" y="2450"/>
                    <a:pt x="13554" y="2889"/>
                    <a:pt x="13165" y="3460"/>
                  </a:cubicBezTo>
                  <a:cubicBezTo>
                    <a:pt x="12777" y="4031"/>
                    <a:pt x="12621" y="4733"/>
                    <a:pt x="12621" y="5304"/>
                  </a:cubicBezTo>
                  <a:cubicBezTo>
                    <a:pt x="12621" y="5875"/>
                    <a:pt x="12777" y="6314"/>
                    <a:pt x="13321" y="6577"/>
                  </a:cubicBezTo>
                  <a:cubicBezTo>
                    <a:pt x="13865" y="6841"/>
                    <a:pt x="14797" y="6928"/>
                    <a:pt x="15807" y="6577"/>
                  </a:cubicBezTo>
                  <a:cubicBezTo>
                    <a:pt x="16817" y="6226"/>
                    <a:pt x="17905" y="5436"/>
                    <a:pt x="18760" y="4733"/>
                  </a:cubicBezTo>
                  <a:cubicBezTo>
                    <a:pt x="19614" y="4031"/>
                    <a:pt x="20236" y="3416"/>
                    <a:pt x="20469" y="3636"/>
                  </a:cubicBezTo>
                  <a:cubicBezTo>
                    <a:pt x="20702" y="3855"/>
                    <a:pt x="20547" y="4909"/>
                    <a:pt x="20702" y="6797"/>
                  </a:cubicBezTo>
                  <a:cubicBezTo>
                    <a:pt x="20857" y="8684"/>
                    <a:pt x="21324" y="11406"/>
                    <a:pt x="21401" y="13821"/>
                  </a:cubicBezTo>
                  <a:cubicBezTo>
                    <a:pt x="21479" y="16236"/>
                    <a:pt x="21168" y="18343"/>
                    <a:pt x="19770" y="19660"/>
                  </a:cubicBezTo>
                  <a:cubicBezTo>
                    <a:pt x="18371" y="20977"/>
                    <a:pt x="15885" y="21504"/>
                    <a:pt x="13632" y="21241"/>
                  </a:cubicBezTo>
                  <a:cubicBezTo>
                    <a:pt x="11378" y="20977"/>
                    <a:pt x="9358" y="19924"/>
                    <a:pt x="8581" y="18782"/>
                  </a:cubicBezTo>
                  <a:cubicBezTo>
                    <a:pt x="7804" y="17641"/>
                    <a:pt x="8270" y="16411"/>
                    <a:pt x="8737" y="151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5" name="Line"/>
            <p:cNvSpPr/>
            <p:nvPr/>
          </p:nvSpPr>
          <p:spPr>
            <a:xfrm>
              <a:off x="117475" y="680630"/>
              <a:ext cx="1435100" cy="43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8" fill="norm" stroke="1" extrusionOk="0">
                  <a:moveTo>
                    <a:pt x="0" y="21288"/>
                  </a:moveTo>
                  <a:cubicBezTo>
                    <a:pt x="1083" y="16145"/>
                    <a:pt x="2166" y="11002"/>
                    <a:pt x="3313" y="7402"/>
                  </a:cubicBezTo>
                  <a:cubicBezTo>
                    <a:pt x="4460" y="3802"/>
                    <a:pt x="5671" y="1745"/>
                    <a:pt x="6834" y="717"/>
                  </a:cubicBezTo>
                  <a:cubicBezTo>
                    <a:pt x="7996" y="-312"/>
                    <a:pt x="9112" y="-312"/>
                    <a:pt x="10481" y="1231"/>
                  </a:cubicBezTo>
                  <a:cubicBezTo>
                    <a:pt x="11851" y="2774"/>
                    <a:pt x="13476" y="5859"/>
                    <a:pt x="15037" y="7917"/>
                  </a:cubicBezTo>
                  <a:cubicBezTo>
                    <a:pt x="16598" y="9974"/>
                    <a:pt x="18096" y="11002"/>
                    <a:pt x="19179" y="11517"/>
                  </a:cubicBezTo>
                  <a:cubicBezTo>
                    <a:pt x="20262" y="12031"/>
                    <a:pt x="20931" y="12031"/>
                    <a:pt x="21600" y="120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6" name="Line"/>
            <p:cNvSpPr/>
            <p:nvPr/>
          </p:nvSpPr>
          <p:spPr>
            <a:xfrm>
              <a:off x="244475" y="762539"/>
              <a:ext cx="1708150" cy="76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1" fill="norm" stroke="1" extrusionOk="0">
                  <a:moveTo>
                    <a:pt x="0" y="19265"/>
                  </a:moveTo>
                  <a:cubicBezTo>
                    <a:pt x="776" y="20432"/>
                    <a:pt x="1552" y="21600"/>
                    <a:pt x="2422" y="21016"/>
                  </a:cubicBezTo>
                  <a:cubicBezTo>
                    <a:pt x="3292" y="20432"/>
                    <a:pt x="4256" y="18097"/>
                    <a:pt x="5393" y="16054"/>
                  </a:cubicBezTo>
                  <a:cubicBezTo>
                    <a:pt x="6531" y="14011"/>
                    <a:pt x="7842" y="12259"/>
                    <a:pt x="9020" y="11092"/>
                  </a:cubicBezTo>
                  <a:cubicBezTo>
                    <a:pt x="10198" y="9924"/>
                    <a:pt x="11242" y="9341"/>
                    <a:pt x="12513" y="8173"/>
                  </a:cubicBezTo>
                  <a:cubicBezTo>
                    <a:pt x="13784" y="7005"/>
                    <a:pt x="15283" y="5254"/>
                    <a:pt x="16474" y="4086"/>
                  </a:cubicBezTo>
                  <a:cubicBezTo>
                    <a:pt x="17665" y="2919"/>
                    <a:pt x="18549" y="2335"/>
                    <a:pt x="19352" y="1751"/>
                  </a:cubicBezTo>
                  <a:cubicBezTo>
                    <a:pt x="20155" y="1168"/>
                    <a:pt x="20877" y="58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7" name="Line"/>
            <p:cNvSpPr/>
            <p:nvPr/>
          </p:nvSpPr>
          <p:spPr>
            <a:xfrm>
              <a:off x="503678" y="1187486"/>
              <a:ext cx="267848" cy="360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274" fill="norm" stroke="1" extrusionOk="0">
                  <a:moveTo>
                    <a:pt x="13760" y="1154"/>
                  </a:moveTo>
                  <a:cubicBezTo>
                    <a:pt x="13254" y="654"/>
                    <a:pt x="12748" y="155"/>
                    <a:pt x="12073" y="30"/>
                  </a:cubicBezTo>
                  <a:cubicBezTo>
                    <a:pt x="11398" y="-95"/>
                    <a:pt x="10554" y="155"/>
                    <a:pt x="9120" y="1154"/>
                  </a:cubicBezTo>
                  <a:cubicBezTo>
                    <a:pt x="7685" y="2152"/>
                    <a:pt x="5660" y="3900"/>
                    <a:pt x="3973" y="6522"/>
                  </a:cubicBezTo>
                  <a:cubicBezTo>
                    <a:pt x="2285" y="9144"/>
                    <a:pt x="935" y="12640"/>
                    <a:pt x="345" y="15075"/>
                  </a:cubicBezTo>
                  <a:cubicBezTo>
                    <a:pt x="-246" y="17510"/>
                    <a:pt x="-77" y="18883"/>
                    <a:pt x="851" y="19882"/>
                  </a:cubicBezTo>
                  <a:cubicBezTo>
                    <a:pt x="1779" y="20881"/>
                    <a:pt x="3466" y="21505"/>
                    <a:pt x="5576" y="21193"/>
                  </a:cubicBezTo>
                  <a:cubicBezTo>
                    <a:pt x="7685" y="20881"/>
                    <a:pt x="10216" y="19632"/>
                    <a:pt x="12410" y="17010"/>
                  </a:cubicBezTo>
                  <a:cubicBezTo>
                    <a:pt x="14604" y="14388"/>
                    <a:pt x="16460" y="10393"/>
                    <a:pt x="16713" y="7459"/>
                  </a:cubicBezTo>
                  <a:cubicBezTo>
                    <a:pt x="16966" y="4525"/>
                    <a:pt x="15616" y="2652"/>
                    <a:pt x="13760" y="1591"/>
                  </a:cubicBezTo>
                  <a:cubicBezTo>
                    <a:pt x="11904" y="529"/>
                    <a:pt x="9541" y="280"/>
                    <a:pt x="7432" y="779"/>
                  </a:cubicBezTo>
                  <a:cubicBezTo>
                    <a:pt x="5323" y="1278"/>
                    <a:pt x="3466" y="2527"/>
                    <a:pt x="2370" y="3713"/>
                  </a:cubicBezTo>
                  <a:cubicBezTo>
                    <a:pt x="1273" y="4899"/>
                    <a:pt x="935" y="6023"/>
                    <a:pt x="1104" y="6897"/>
                  </a:cubicBezTo>
                  <a:cubicBezTo>
                    <a:pt x="1273" y="7771"/>
                    <a:pt x="1948" y="8395"/>
                    <a:pt x="3888" y="8895"/>
                  </a:cubicBezTo>
                  <a:cubicBezTo>
                    <a:pt x="5829" y="9394"/>
                    <a:pt x="9035" y="9769"/>
                    <a:pt x="12157" y="9519"/>
                  </a:cubicBezTo>
                  <a:cubicBezTo>
                    <a:pt x="15279" y="9269"/>
                    <a:pt x="18317" y="8395"/>
                    <a:pt x="21354" y="75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8" name="Line"/>
            <p:cNvSpPr/>
            <p:nvPr/>
          </p:nvSpPr>
          <p:spPr>
            <a:xfrm>
              <a:off x="593725" y="977309"/>
              <a:ext cx="133350" cy="134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3" fill="norm" stroke="1" extrusionOk="0">
                  <a:moveTo>
                    <a:pt x="0" y="19418"/>
                  </a:moveTo>
                  <a:cubicBezTo>
                    <a:pt x="1714" y="14356"/>
                    <a:pt x="3429" y="9293"/>
                    <a:pt x="5143" y="5749"/>
                  </a:cubicBezTo>
                  <a:cubicBezTo>
                    <a:pt x="6857" y="2205"/>
                    <a:pt x="8571" y="180"/>
                    <a:pt x="10114" y="12"/>
                  </a:cubicBezTo>
                  <a:cubicBezTo>
                    <a:pt x="11657" y="-157"/>
                    <a:pt x="13029" y="1530"/>
                    <a:pt x="14914" y="5412"/>
                  </a:cubicBezTo>
                  <a:cubicBezTo>
                    <a:pt x="16800" y="9293"/>
                    <a:pt x="19200" y="15368"/>
                    <a:pt x="21600" y="214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9" name="Line"/>
            <p:cNvSpPr/>
            <p:nvPr/>
          </p:nvSpPr>
          <p:spPr>
            <a:xfrm>
              <a:off x="1371198" y="1196356"/>
              <a:ext cx="384577" cy="705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478" fill="norm" stroke="1" extrusionOk="0">
                  <a:moveTo>
                    <a:pt x="7989" y="6516"/>
                  </a:moveTo>
                  <a:cubicBezTo>
                    <a:pt x="7753" y="5935"/>
                    <a:pt x="7517" y="5355"/>
                    <a:pt x="6750" y="4968"/>
                  </a:cubicBezTo>
                  <a:cubicBezTo>
                    <a:pt x="5983" y="4581"/>
                    <a:pt x="4684" y="4388"/>
                    <a:pt x="3445" y="4807"/>
                  </a:cubicBezTo>
                  <a:cubicBezTo>
                    <a:pt x="2206" y="5226"/>
                    <a:pt x="1025" y="6258"/>
                    <a:pt x="435" y="7483"/>
                  </a:cubicBezTo>
                  <a:cubicBezTo>
                    <a:pt x="-155" y="8708"/>
                    <a:pt x="-155" y="10126"/>
                    <a:pt x="494" y="10932"/>
                  </a:cubicBezTo>
                  <a:cubicBezTo>
                    <a:pt x="1143" y="11738"/>
                    <a:pt x="2442" y="11932"/>
                    <a:pt x="3622" y="11609"/>
                  </a:cubicBezTo>
                  <a:cubicBezTo>
                    <a:pt x="4802" y="11287"/>
                    <a:pt x="5865" y="10449"/>
                    <a:pt x="6219" y="9159"/>
                  </a:cubicBezTo>
                  <a:cubicBezTo>
                    <a:pt x="6573" y="7870"/>
                    <a:pt x="6219" y="6129"/>
                    <a:pt x="6042" y="5097"/>
                  </a:cubicBezTo>
                  <a:cubicBezTo>
                    <a:pt x="5865" y="4066"/>
                    <a:pt x="5865" y="3743"/>
                    <a:pt x="6396" y="3389"/>
                  </a:cubicBezTo>
                  <a:cubicBezTo>
                    <a:pt x="6927" y="3034"/>
                    <a:pt x="7989" y="2647"/>
                    <a:pt x="9819" y="1906"/>
                  </a:cubicBezTo>
                  <a:cubicBezTo>
                    <a:pt x="11648" y="1164"/>
                    <a:pt x="14245" y="68"/>
                    <a:pt x="14953" y="3"/>
                  </a:cubicBezTo>
                  <a:cubicBezTo>
                    <a:pt x="15661" y="-61"/>
                    <a:pt x="14481" y="906"/>
                    <a:pt x="13065" y="2615"/>
                  </a:cubicBezTo>
                  <a:cubicBezTo>
                    <a:pt x="11648" y="4323"/>
                    <a:pt x="9996" y="6774"/>
                    <a:pt x="8697" y="9095"/>
                  </a:cubicBezTo>
                  <a:cubicBezTo>
                    <a:pt x="7399" y="11416"/>
                    <a:pt x="6455" y="13608"/>
                    <a:pt x="6042" y="15543"/>
                  </a:cubicBezTo>
                  <a:cubicBezTo>
                    <a:pt x="5629" y="17477"/>
                    <a:pt x="5747" y="19153"/>
                    <a:pt x="5983" y="20120"/>
                  </a:cubicBezTo>
                  <a:cubicBezTo>
                    <a:pt x="6219" y="21088"/>
                    <a:pt x="6573" y="21346"/>
                    <a:pt x="7045" y="21442"/>
                  </a:cubicBezTo>
                  <a:cubicBezTo>
                    <a:pt x="7517" y="21539"/>
                    <a:pt x="8107" y="21475"/>
                    <a:pt x="9111" y="20862"/>
                  </a:cubicBezTo>
                  <a:cubicBezTo>
                    <a:pt x="10114" y="20249"/>
                    <a:pt x="11530" y="19089"/>
                    <a:pt x="12415" y="18089"/>
                  </a:cubicBezTo>
                  <a:cubicBezTo>
                    <a:pt x="13301" y="17090"/>
                    <a:pt x="13655" y="16252"/>
                    <a:pt x="13773" y="15639"/>
                  </a:cubicBezTo>
                  <a:cubicBezTo>
                    <a:pt x="13891" y="15027"/>
                    <a:pt x="13773" y="14640"/>
                    <a:pt x="14245" y="14285"/>
                  </a:cubicBezTo>
                  <a:cubicBezTo>
                    <a:pt x="14717" y="13931"/>
                    <a:pt x="15779" y="13608"/>
                    <a:pt x="17078" y="13254"/>
                  </a:cubicBezTo>
                  <a:cubicBezTo>
                    <a:pt x="18376" y="12899"/>
                    <a:pt x="19911" y="12512"/>
                    <a:pt x="21445" y="121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0" name="Line"/>
            <p:cNvSpPr/>
            <p:nvPr/>
          </p:nvSpPr>
          <p:spPr>
            <a:xfrm>
              <a:off x="2499670" y="1174568"/>
              <a:ext cx="291155" cy="392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289" fill="norm" stroke="1" extrusionOk="0">
                  <a:moveTo>
                    <a:pt x="8852" y="4864"/>
                  </a:moveTo>
                  <a:cubicBezTo>
                    <a:pt x="8852" y="4060"/>
                    <a:pt x="8852" y="3256"/>
                    <a:pt x="8460" y="2969"/>
                  </a:cubicBezTo>
                  <a:cubicBezTo>
                    <a:pt x="8069" y="2681"/>
                    <a:pt x="7287" y="2911"/>
                    <a:pt x="5956" y="4290"/>
                  </a:cubicBezTo>
                  <a:cubicBezTo>
                    <a:pt x="4626" y="5669"/>
                    <a:pt x="2747" y="8196"/>
                    <a:pt x="1573" y="10954"/>
                  </a:cubicBezTo>
                  <a:cubicBezTo>
                    <a:pt x="400" y="13711"/>
                    <a:pt x="-70" y="16698"/>
                    <a:pt x="8" y="18479"/>
                  </a:cubicBezTo>
                  <a:cubicBezTo>
                    <a:pt x="87" y="20260"/>
                    <a:pt x="713" y="20835"/>
                    <a:pt x="1495" y="21122"/>
                  </a:cubicBezTo>
                  <a:cubicBezTo>
                    <a:pt x="2278" y="21409"/>
                    <a:pt x="3217" y="21409"/>
                    <a:pt x="5095" y="20432"/>
                  </a:cubicBezTo>
                  <a:cubicBezTo>
                    <a:pt x="6973" y="19456"/>
                    <a:pt x="9791" y="17503"/>
                    <a:pt x="11904" y="15032"/>
                  </a:cubicBezTo>
                  <a:cubicBezTo>
                    <a:pt x="14017" y="12562"/>
                    <a:pt x="15426" y="9575"/>
                    <a:pt x="15973" y="7220"/>
                  </a:cubicBezTo>
                  <a:cubicBezTo>
                    <a:pt x="16521" y="4864"/>
                    <a:pt x="16208" y="3141"/>
                    <a:pt x="14643" y="1877"/>
                  </a:cubicBezTo>
                  <a:cubicBezTo>
                    <a:pt x="13078" y="613"/>
                    <a:pt x="10260" y="-191"/>
                    <a:pt x="7834" y="39"/>
                  </a:cubicBezTo>
                  <a:cubicBezTo>
                    <a:pt x="5408" y="269"/>
                    <a:pt x="3373" y="1532"/>
                    <a:pt x="2356" y="2796"/>
                  </a:cubicBezTo>
                  <a:cubicBezTo>
                    <a:pt x="1339" y="4060"/>
                    <a:pt x="1339" y="5324"/>
                    <a:pt x="2121" y="6243"/>
                  </a:cubicBezTo>
                  <a:cubicBezTo>
                    <a:pt x="2904" y="7162"/>
                    <a:pt x="4469" y="7737"/>
                    <a:pt x="7834" y="7852"/>
                  </a:cubicBezTo>
                  <a:cubicBezTo>
                    <a:pt x="11200" y="7966"/>
                    <a:pt x="16365" y="7622"/>
                    <a:pt x="21530" y="72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1" name="Line"/>
            <p:cNvSpPr/>
            <p:nvPr/>
          </p:nvSpPr>
          <p:spPr>
            <a:xfrm>
              <a:off x="3832225" y="1422939"/>
              <a:ext cx="6350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2" name="Line"/>
            <p:cNvSpPr/>
            <p:nvPr/>
          </p:nvSpPr>
          <p:spPr>
            <a:xfrm>
              <a:off x="3813175" y="1302289"/>
              <a:ext cx="317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3" name="Line"/>
            <p:cNvSpPr/>
            <p:nvPr/>
          </p:nvSpPr>
          <p:spPr>
            <a:xfrm>
              <a:off x="3894152" y="1310085"/>
              <a:ext cx="141803" cy="238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2" h="21389" fill="norm" stroke="1" extrusionOk="0">
                  <a:moveTo>
                    <a:pt x="15258" y="2713"/>
                  </a:moveTo>
                  <a:cubicBezTo>
                    <a:pt x="11815" y="1766"/>
                    <a:pt x="8371" y="818"/>
                    <a:pt x="5710" y="345"/>
                  </a:cubicBezTo>
                  <a:cubicBezTo>
                    <a:pt x="3049" y="-129"/>
                    <a:pt x="1171" y="-129"/>
                    <a:pt x="389" y="439"/>
                  </a:cubicBezTo>
                  <a:cubicBezTo>
                    <a:pt x="-394" y="1008"/>
                    <a:pt x="-81" y="2145"/>
                    <a:pt x="2110" y="4229"/>
                  </a:cubicBezTo>
                  <a:cubicBezTo>
                    <a:pt x="4302" y="6313"/>
                    <a:pt x="8371" y="9345"/>
                    <a:pt x="11658" y="11618"/>
                  </a:cubicBezTo>
                  <a:cubicBezTo>
                    <a:pt x="14945" y="13892"/>
                    <a:pt x="17449" y="15408"/>
                    <a:pt x="19015" y="16639"/>
                  </a:cubicBezTo>
                  <a:cubicBezTo>
                    <a:pt x="20580" y="17871"/>
                    <a:pt x="21206" y="18818"/>
                    <a:pt x="20893" y="19576"/>
                  </a:cubicBezTo>
                  <a:cubicBezTo>
                    <a:pt x="20580" y="20334"/>
                    <a:pt x="19328" y="20903"/>
                    <a:pt x="17136" y="21187"/>
                  </a:cubicBezTo>
                  <a:cubicBezTo>
                    <a:pt x="14945" y="21471"/>
                    <a:pt x="11815" y="21471"/>
                    <a:pt x="9623" y="21092"/>
                  </a:cubicBezTo>
                  <a:cubicBezTo>
                    <a:pt x="7432" y="20713"/>
                    <a:pt x="6180" y="19955"/>
                    <a:pt x="4928" y="191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4" name="Line"/>
            <p:cNvSpPr/>
            <p:nvPr/>
          </p:nvSpPr>
          <p:spPr>
            <a:xfrm>
              <a:off x="4752491" y="1308396"/>
              <a:ext cx="159235" cy="230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3" h="21233" fill="norm" stroke="1" extrusionOk="0">
                  <a:moveTo>
                    <a:pt x="21103" y="3525"/>
                  </a:moveTo>
                  <a:cubicBezTo>
                    <a:pt x="20822" y="2357"/>
                    <a:pt x="20542" y="1190"/>
                    <a:pt x="19420" y="509"/>
                  </a:cubicBezTo>
                  <a:cubicBezTo>
                    <a:pt x="18298" y="-172"/>
                    <a:pt x="16334" y="-367"/>
                    <a:pt x="13248" y="1190"/>
                  </a:cubicBezTo>
                  <a:cubicBezTo>
                    <a:pt x="10163" y="2747"/>
                    <a:pt x="5955" y="6055"/>
                    <a:pt x="3290" y="9363"/>
                  </a:cubicBezTo>
                  <a:cubicBezTo>
                    <a:pt x="625" y="12671"/>
                    <a:pt x="-497" y="15979"/>
                    <a:pt x="204" y="18119"/>
                  </a:cubicBezTo>
                  <a:cubicBezTo>
                    <a:pt x="906" y="20260"/>
                    <a:pt x="3430" y="21233"/>
                    <a:pt x="7217" y="21233"/>
                  </a:cubicBezTo>
                  <a:cubicBezTo>
                    <a:pt x="11004" y="21233"/>
                    <a:pt x="16054" y="20260"/>
                    <a:pt x="21103" y="1928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5" name="Line"/>
            <p:cNvSpPr/>
            <p:nvPr/>
          </p:nvSpPr>
          <p:spPr>
            <a:xfrm>
              <a:off x="4957781" y="1326515"/>
              <a:ext cx="129724" cy="223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6" h="20940" fill="norm" stroke="1" extrusionOk="0">
                  <a:moveTo>
                    <a:pt x="15699" y="110"/>
                  </a:moveTo>
                  <a:cubicBezTo>
                    <a:pt x="13041" y="-88"/>
                    <a:pt x="10382" y="-286"/>
                    <a:pt x="7558" y="2092"/>
                  </a:cubicBezTo>
                  <a:cubicBezTo>
                    <a:pt x="4733" y="4470"/>
                    <a:pt x="1742" y="9424"/>
                    <a:pt x="579" y="12991"/>
                  </a:cubicBezTo>
                  <a:cubicBezTo>
                    <a:pt x="-584" y="16558"/>
                    <a:pt x="81" y="18738"/>
                    <a:pt x="1908" y="19927"/>
                  </a:cubicBezTo>
                  <a:cubicBezTo>
                    <a:pt x="3736" y="21116"/>
                    <a:pt x="6727" y="21314"/>
                    <a:pt x="10216" y="20224"/>
                  </a:cubicBezTo>
                  <a:cubicBezTo>
                    <a:pt x="13705" y="19134"/>
                    <a:pt x="17693" y="16756"/>
                    <a:pt x="19354" y="14180"/>
                  </a:cubicBezTo>
                  <a:cubicBezTo>
                    <a:pt x="21016" y="11604"/>
                    <a:pt x="20351" y="8830"/>
                    <a:pt x="19354" y="7145"/>
                  </a:cubicBezTo>
                  <a:cubicBezTo>
                    <a:pt x="18358" y="5461"/>
                    <a:pt x="17028" y="4866"/>
                    <a:pt x="15533" y="4767"/>
                  </a:cubicBezTo>
                  <a:cubicBezTo>
                    <a:pt x="14038" y="4668"/>
                    <a:pt x="12376" y="5064"/>
                    <a:pt x="10714" y="54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6" name="Line"/>
            <p:cNvSpPr/>
            <p:nvPr/>
          </p:nvSpPr>
          <p:spPr>
            <a:xfrm>
              <a:off x="5116146" y="1327211"/>
              <a:ext cx="148093" cy="230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5" h="21356" fill="norm" stroke="1" extrusionOk="0">
                  <a:moveTo>
                    <a:pt x="3475" y="7113"/>
                  </a:moveTo>
                  <a:cubicBezTo>
                    <a:pt x="3170" y="11237"/>
                    <a:pt x="2866" y="15361"/>
                    <a:pt x="2258" y="17913"/>
                  </a:cubicBezTo>
                  <a:cubicBezTo>
                    <a:pt x="1649" y="20466"/>
                    <a:pt x="737" y="21448"/>
                    <a:pt x="280" y="21350"/>
                  </a:cubicBezTo>
                  <a:cubicBezTo>
                    <a:pt x="-176" y="21252"/>
                    <a:pt x="-176" y="20073"/>
                    <a:pt x="1041" y="16637"/>
                  </a:cubicBezTo>
                  <a:cubicBezTo>
                    <a:pt x="2258" y="13201"/>
                    <a:pt x="4692" y="7506"/>
                    <a:pt x="6517" y="4266"/>
                  </a:cubicBezTo>
                  <a:cubicBezTo>
                    <a:pt x="8342" y="1026"/>
                    <a:pt x="9559" y="241"/>
                    <a:pt x="11537" y="44"/>
                  </a:cubicBezTo>
                  <a:cubicBezTo>
                    <a:pt x="13514" y="-152"/>
                    <a:pt x="16252" y="241"/>
                    <a:pt x="18230" y="2499"/>
                  </a:cubicBezTo>
                  <a:cubicBezTo>
                    <a:pt x="20207" y="4757"/>
                    <a:pt x="21424" y="8881"/>
                    <a:pt x="21272" y="11826"/>
                  </a:cubicBezTo>
                  <a:cubicBezTo>
                    <a:pt x="21120" y="14772"/>
                    <a:pt x="19599" y="16539"/>
                    <a:pt x="18078" y="183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7" name="Line"/>
            <p:cNvSpPr/>
            <p:nvPr/>
          </p:nvSpPr>
          <p:spPr>
            <a:xfrm>
              <a:off x="5344394" y="1303231"/>
              <a:ext cx="100732" cy="231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8" h="21438" fill="norm" stroke="1" extrusionOk="0">
                  <a:moveTo>
                    <a:pt x="20558" y="1091"/>
                  </a:moveTo>
                  <a:cubicBezTo>
                    <a:pt x="18830" y="502"/>
                    <a:pt x="17102" y="-87"/>
                    <a:pt x="14078" y="11"/>
                  </a:cubicBezTo>
                  <a:cubicBezTo>
                    <a:pt x="11054" y="109"/>
                    <a:pt x="6734" y="895"/>
                    <a:pt x="3710" y="2564"/>
                  </a:cubicBezTo>
                  <a:cubicBezTo>
                    <a:pt x="686" y="4233"/>
                    <a:pt x="-1042" y="6786"/>
                    <a:pt x="686" y="9044"/>
                  </a:cubicBezTo>
                  <a:cubicBezTo>
                    <a:pt x="2414" y="11302"/>
                    <a:pt x="7598" y="13266"/>
                    <a:pt x="11054" y="14640"/>
                  </a:cubicBezTo>
                  <a:cubicBezTo>
                    <a:pt x="14510" y="16015"/>
                    <a:pt x="16238" y="16800"/>
                    <a:pt x="17318" y="17684"/>
                  </a:cubicBezTo>
                  <a:cubicBezTo>
                    <a:pt x="18398" y="18568"/>
                    <a:pt x="18830" y="19549"/>
                    <a:pt x="17966" y="20237"/>
                  </a:cubicBezTo>
                  <a:cubicBezTo>
                    <a:pt x="17102" y="20924"/>
                    <a:pt x="14942" y="21317"/>
                    <a:pt x="12782" y="21415"/>
                  </a:cubicBezTo>
                  <a:cubicBezTo>
                    <a:pt x="10622" y="21513"/>
                    <a:pt x="8462" y="21317"/>
                    <a:pt x="6950" y="20531"/>
                  </a:cubicBezTo>
                  <a:cubicBezTo>
                    <a:pt x="5438" y="19746"/>
                    <a:pt x="4574" y="18371"/>
                    <a:pt x="3710" y="169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8" name="Line"/>
            <p:cNvSpPr/>
            <p:nvPr/>
          </p:nvSpPr>
          <p:spPr>
            <a:xfrm>
              <a:off x="5508625" y="1359439"/>
              <a:ext cx="6350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9" name="Line"/>
            <p:cNvSpPr/>
            <p:nvPr/>
          </p:nvSpPr>
          <p:spPr>
            <a:xfrm>
              <a:off x="5527674" y="1268093"/>
              <a:ext cx="31751" cy="27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0" y="11040"/>
                    <a:pt x="0" y="1783"/>
                    <a:pt x="3600" y="240"/>
                  </a:cubicBezTo>
                  <a:cubicBezTo>
                    <a:pt x="7200" y="-1303"/>
                    <a:pt x="14400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0" name="Line"/>
            <p:cNvSpPr/>
            <p:nvPr/>
          </p:nvSpPr>
          <p:spPr>
            <a:xfrm>
              <a:off x="5629266" y="1284685"/>
              <a:ext cx="88909" cy="249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1356" fill="norm" stroke="1" extrusionOk="0">
                  <a:moveTo>
                    <a:pt x="21100" y="3143"/>
                  </a:moveTo>
                  <a:cubicBezTo>
                    <a:pt x="17081" y="2054"/>
                    <a:pt x="13063" y="965"/>
                    <a:pt x="9798" y="421"/>
                  </a:cubicBezTo>
                  <a:cubicBezTo>
                    <a:pt x="6533" y="-124"/>
                    <a:pt x="4021" y="-124"/>
                    <a:pt x="2263" y="330"/>
                  </a:cubicBezTo>
                  <a:cubicBezTo>
                    <a:pt x="505" y="784"/>
                    <a:pt x="-500" y="1691"/>
                    <a:pt x="253" y="3597"/>
                  </a:cubicBezTo>
                  <a:cubicBezTo>
                    <a:pt x="1007" y="5503"/>
                    <a:pt x="3519" y="8407"/>
                    <a:pt x="6281" y="10676"/>
                  </a:cubicBezTo>
                  <a:cubicBezTo>
                    <a:pt x="9044" y="12945"/>
                    <a:pt x="12058" y="14579"/>
                    <a:pt x="14319" y="16031"/>
                  </a:cubicBezTo>
                  <a:cubicBezTo>
                    <a:pt x="16579" y="17483"/>
                    <a:pt x="18086" y="18753"/>
                    <a:pt x="17835" y="19661"/>
                  </a:cubicBezTo>
                  <a:cubicBezTo>
                    <a:pt x="17584" y="20568"/>
                    <a:pt x="15574" y="21113"/>
                    <a:pt x="13314" y="21294"/>
                  </a:cubicBezTo>
                  <a:cubicBezTo>
                    <a:pt x="11053" y="21476"/>
                    <a:pt x="8542" y="21294"/>
                    <a:pt x="7035" y="20205"/>
                  </a:cubicBezTo>
                  <a:cubicBezTo>
                    <a:pt x="5528" y="19116"/>
                    <a:pt x="5026" y="17120"/>
                    <a:pt x="4523" y="151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1" name="Line"/>
            <p:cNvSpPr/>
            <p:nvPr/>
          </p:nvSpPr>
          <p:spPr>
            <a:xfrm>
              <a:off x="5808898" y="1048289"/>
              <a:ext cx="125177" cy="468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0" h="21541" fill="norm" stroke="1" extrusionOk="0">
                  <a:moveTo>
                    <a:pt x="21290" y="0"/>
                  </a:moveTo>
                  <a:cubicBezTo>
                    <a:pt x="18050" y="486"/>
                    <a:pt x="14810" y="973"/>
                    <a:pt x="12290" y="2822"/>
                  </a:cubicBezTo>
                  <a:cubicBezTo>
                    <a:pt x="9770" y="4670"/>
                    <a:pt x="7970" y="7881"/>
                    <a:pt x="5990" y="10800"/>
                  </a:cubicBezTo>
                  <a:cubicBezTo>
                    <a:pt x="4010" y="13719"/>
                    <a:pt x="1850" y="16346"/>
                    <a:pt x="770" y="18097"/>
                  </a:cubicBezTo>
                  <a:cubicBezTo>
                    <a:pt x="-310" y="19849"/>
                    <a:pt x="-310" y="20724"/>
                    <a:pt x="1130" y="21162"/>
                  </a:cubicBezTo>
                  <a:cubicBezTo>
                    <a:pt x="2570" y="21600"/>
                    <a:pt x="5450" y="21600"/>
                    <a:pt x="7970" y="21454"/>
                  </a:cubicBezTo>
                  <a:cubicBezTo>
                    <a:pt x="10490" y="21308"/>
                    <a:pt x="12650" y="21016"/>
                    <a:pt x="14810" y="207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2" name="Line"/>
            <p:cNvSpPr/>
            <p:nvPr/>
          </p:nvSpPr>
          <p:spPr>
            <a:xfrm>
              <a:off x="5800725" y="1321339"/>
              <a:ext cx="1016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3" name="Line"/>
            <p:cNvSpPr/>
            <p:nvPr/>
          </p:nvSpPr>
          <p:spPr>
            <a:xfrm>
              <a:off x="5890570" y="1282029"/>
              <a:ext cx="261346" cy="242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1011" fill="norm" stroke="1" extrusionOk="0">
                  <a:moveTo>
                    <a:pt x="6144" y="6694"/>
                  </a:moveTo>
                  <a:cubicBezTo>
                    <a:pt x="7008" y="6145"/>
                    <a:pt x="7872" y="5596"/>
                    <a:pt x="8477" y="4497"/>
                  </a:cubicBezTo>
                  <a:cubicBezTo>
                    <a:pt x="9081" y="3399"/>
                    <a:pt x="9427" y="1752"/>
                    <a:pt x="9081" y="836"/>
                  </a:cubicBezTo>
                  <a:cubicBezTo>
                    <a:pt x="8736" y="-79"/>
                    <a:pt x="7699" y="-262"/>
                    <a:pt x="6230" y="928"/>
                  </a:cubicBezTo>
                  <a:cubicBezTo>
                    <a:pt x="4761" y="2118"/>
                    <a:pt x="2861" y="4680"/>
                    <a:pt x="1651" y="7609"/>
                  </a:cubicBezTo>
                  <a:cubicBezTo>
                    <a:pt x="441" y="10538"/>
                    <a:pt x="-77" y="13833"/>
                    <a:pt x="9" y="16304"/>
                  </a:cubicBezTo>
                  <a:cubicBezTo>
                    <a:pt x="96" y="18775"/>
                    <a:pt x="787" y="20423"/>
                    <a:pt x="2169" y="20880"/>
                  </a:cubicBezTo>
                  <a:cubicBezTo>
                    <a:pt x="3552" y="21338"/>
                    <a:pt x="5625" y="20606"/>
                    <a:pt x="7440" y="18409"/>
                  </a:cubicBezTo>
                  <a:cubicBezTo>
                    <a:pt x="9254" y="16213"/>
                    <a:pt x="10809" y="12552"/>
                    <a:pt x="11760" y="10172"/>
                  </a:cubicBezTo>
                  <a:cubicBezTo>
                    <a:pt x="12710" y="7792"/>
                    <a:pt x="13056" y="6694"/>
                    <a:pt x="12969" y="6602"/>
                  </a:cubicBezTo>
                  <a:cubicBezTo>
                    <a:pt x="12883" y="6511"/>
                    <a:pt x="12365" y="7426"/>
                    <a:pt x="11933" y="9074"/>
                  </a:cubicBezTo>
                  <a:cubicBezTo>
                    <a:pt x="11501" y="10721"/>
                    <a:pt x="11155" y="13101"/>
                    <a:pt x="10809" y="14748"/>
                  </a:cubicBezTo>
                  <a:cubicBezTo>
                    <a:pt x="10464" y="16396"/>
                    <a:pt x="10118" y="17311"/>
                    <a:pt x="10032" y="17219"/>
                  </a:cubicBezTo>
                  <a:cubicBezTo>
                    <a:pt x="9945" y="17128"/>
                    <a:pt x="10118" y="16030"/>
                    <a:pt x="11241" y="13192"/>
                  </a:cubicBezTo>
                  <a:cubicBezTo>
                    <a:pt x="12365" y="10355"/>
                    <a:pt x="14438" y="5779"/>
                    <a:pt x="15821" y="3216"/>
                  </a:cubicBezTo>
                  <a:cubicBezTo>
                    <a:pt x="17203" y="653"/>
                    <a:pt x="17894" y="104"/>
                    <a:pt x="18672" y="13"/>
                  </a:cubicBezTo>
                  <a:cubicBezTo>
                    <a:pt x="19449" y="-79"/>
                    <a:pt x="20313" y="287"/>
                    <a:pt x="20832" y="1843"/>
                  </a:cubicBezTo>
                  <a:cubicBezTo>
                    <a:pt x="21350" y="3399"/>
                    <a:pt x="21523" y="6145"/>
                    <a:pt x="21091" y="8433"/>
                  </a:cubicBezTo>
                  <a:cubicBezTo>
                    <a:pt x="20659" y="10721"/>
                    <a:pt x="19622" y="12552"/>
                    <a:pt x="18585" y="143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4" name="Line"/>
            <p:cNvSpPr/>
            <p:nvPr/>
          </p:nvSpPr>
          <p:spPr>
            <a:xfrm>
              <a:off x="6164791" y="1056532"/>
              <a:ext cx="161337" cy="484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409" fill="norm" stroke="1" extrusionOk="0">
                  <a:moveTo>
                    <a:pt x="18234" y="1599"/>
                  </a:moveTo>
                  <a:cubicBezTo>
                    <a:pt x="19356" y="851"/>
                    <a:pt x="20478" y="103"/>
                    <a:pt x="21039" y="10"/>
                  </a:cubicBezTo>
                  <a:cubicBezTo>
                    <a:pt x="21600" y="-84"/>
                    <a:pt x="21600" y="477"/>
                    <a:pt x="20057" y="2113"/>
                  </a:cubicBezTo>
                  <a:cubicBezTo>
                    <a:pt x="18514" y="3750"/>
                    <a:pt x="15429" y="6461"/>
                    <a:pt x="11922" y="9313"/>
                  </a:cubicBezTo>
                  <a:cubicBezTo>
                    <a:pt x="8416" y="12165"/>
                    <a:pt x="4488" y="15158"/>
                    <a:pt x="2384" y="16981"/>
                  </a:cubicBezTo>
                  <a:cubicBezTo>
                    <a:pt x="281" y="18804"/>
                    <a:pt x="0" y="19459"/>
                    <a:pt x="0" y="20020"/>
                  </a:cubicBezTo>
                  <a:cubicBezTo>
                    <a:pt x="0" y="20581"/>
                    <a:pt x="281" y="21048"/>
                    <a:pt x="1122" y="21282"/>
                  </a:cubicBezTo>
                  <a:cubicBezTo>
                    <a:pt x="1964" y="21516"/>
                    <a:pt x="3366" y="21516"/>
                    <a:pt x="6031" y="20487"/>
                  </a:cubicBezTo>
                  <a:cubicBezTo>
                    <a:pt x="8696" y="19459"/>
                    <a:pt x="12623" y="17402"/>
                    <a:pt x="16551" y="153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5" name="Line"/>
            <p:cNvSpPr/>
            <p:nvPr/>
          </p:nvSpPr>
          <p:spPr>
            <a:xfrm>
              <a:off x="6186943" y="1289589"/>
              <a:ext cx="134483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600" fill="norm" stroke="1" extrusionOk="0">
                  <a:moveTo>
                    <a:pt x="3218" y="21600"/>
                  </a:moveTo>
                  <a:cubicBezTo>
                    <a:pt x="1530" y="19200"/>
                    <a:pt x="-157" y="16800"/>
                    <a:pt x="12" y="13800"/>
                  </a:cubicBezTo>
                  <a:cubicBezTo>
                    <a:pt x="180" y="10800"/>
                    <a:pt x="2205" y="7200"/>
                    <a:pt x="6087" y="4800"/>
                  </a:cubicBezTo>
                  <a:cubicBezTo>
                    <a:pt x="9968" y="2400"/>
                    <a:pt x="15706" y="1200"/>
                    <a:pt x="2144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6" name="Line"/>
            <p:cNvSpPr/>
            <p:nvPr/>
          </p:nvSpPr>
          <p:spPr>
            <a:xfrm>
              <a:off x="7038975" y="1397539"/>
              <a:ext cx="38100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600" y="5600"/>
                    <a:pt x="9600" y="11200"/>
                    <a:pt x="6000" y="14800"/>
                  </a:cubicBezTo>
                  <a:cubicBezTo>
                    <a:pt x="2400" y="18400"/>
                    <a:pt x="1200" y="200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7" name="Line"/>
            <p:cNvSpPr/>
            <p:nvPr/>
          </p:nvSpPr>
          <p:spPr>
            <a:xfrm>
              <a:off x="7070724" y="1314989"/>
              <a:ext cx="3810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200" y="15200"/>
                    <a:pt x="2400" y="8800"/>
                    <a:pt x="6000" y="5200"/>
                  </a:cubicBezTo>
                  <a:cubicBezTo>
                    <a:pt x="9600" y="1600"/>
                    <a:pt x="15600" y="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8" name="Line"/>
            <p:cNvSpPr/>
            <p:nvPr/>
          </p:nvSpPr>
          <p:spPr>
            <a:xfrm>
              <a:off x="7172324" y="1030763"/>
              <a:ext cx="165101" cy="53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8" fill="norm" stroke="1" extrusionOk="0">
                  <a:moveTo>
                    <a:pt x="21600" y="3538"/>
                  </a:moveTo>
                  <a:cubicBezTo>
                    <a:pt x="21323" y="2681"/>
                    <a:pt x="21046" y="1824"/>
                    <a:pt x="20492" y="1224"/>
                  </a:cubicBezTo>
                  <a:cubicBezTo>
                    <a:pt x="19938" y="624"/>
                    <a:pt x="19108" y="281"/>
                    <a:pt x="18000" y="109"/>
                  </a:cubicBezTo>
                  <a:cubicBezTo>
                    <a:pt x="16892" y="-62"/>
                    <a:pt x="15508" y="-62"/>
                    <a:pt x="13985" y="324"/>
                  </a:cubicBezTo>
                  <a:cubicBezTo>
                    <a:pt x="12462" y="709"/>
                    <a:pt x="10800" y="1481"/>
                    <a:pt x="9277" y="3452"/>
                  </a:cubicBezTo>
                  <a:cubicBezTo>
                    <a:pt x="7754" y="5424"/>
                    <a:pt x="6369" y="8595"/>
                    <a:pt x="5262" y="11467"/>
                  </a:cubicBezTo>
                  <a:cubicBezTo>
                    <a:pt x="4154" y="14338"/>
                    <a:pt x="3323" y="16909"/>
                    <a:pt x="2492" y="18538"/>
                  </a:cubicBezTo>
                  <a:cubicBezTo>
                    <a:pt x="1662" y="20167"/>
                    <a:pt x="831" y="20852"/>
                    <a:pt x="0" y="215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9" name="Line"/>
            <p:cNvSpPr/>
            <p:nvPr/>
          </p:nvSpPr>
          <p:spPr>
            <a:xfrm>
              <a:off x="7121524" y="1384839"/>
              <a:ext cx="1651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54" y="16457"/>
                    <a:pt x="1108" y="11314"/>
                    <a:pt x="3046" y="8229"/>
                  </a:cubicBezTo>
                  <a:cubicBezTo>
                    <a:pt x="4985" y="5143"/>
                    <a:pt x="8308" y="4114"/>
                    <a:pt x="11631" y="3086"/>
                  </a:cubicBezTo>
                  <a:cubicBezTo>
                    <a:pt x="14954" y="2057"/>
                    <a:pt x="18277" y="102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0" name="Line"/>
            <p:cNvSpPr/>
            <p:nvPr/>
          </p:nvSpPr>
          <p:spPr>
            <a:xfrm>
              <a:off x="112304" y="2326385"/>
              <a:ext cx="259171" cy="422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425" fill="norm" stroke="1" extrusionOk="0">
                  <a:moveTo>
                    <a:pt x="13073" y="1201"/>
                  </a:moveTo>
                  <a:cubicBezTo>
                    <a:pt x="12546" y="663"/>
                    <a:pt x="12019" y="126"/>
                    <a:pt x="11404" y="18"/>
                  </a:cubicBezTo>
                  <a:cubicBezTo>
                    <a:pt x="10790" y="-89"/>
                    <a:pt x="10087" y="233"/>
                    <a:pt x="8595" y="1792"/>
                  </a:cubicBezTo>
                  <a:cubicBezTo>
                    <a:pt x="7102" y="3350"/>
                    <a:pt x="4819" y="6144"/>
                    <a:pt x="3239" y="9153"/>
                  </a:cubicBezTo>
                  <a:cubicBezTo>
                    <a:pt x="1658" y="12162"/>
                    <a:pt x="780" y="15386"/>
                    <a:pt x="341" y="17266"/>
                  </a:cubicBezTo>
                  <a:cubicBezTo>
                    <a:pt x="-98" y="19147"/>
                    <a:pt x="-98" y="19684"/>
                    <a:pt x="253" y="20168"/>
                  </a:cubicBezTo>
                  <a:cubicBezTo>
                    <a:pt x="604" y="20651"/>
                    <a:pt x="1307" y="21081"/>
                    <a:pt x="2185" y="21296"/>
                  </a:cubicBezTo>
                  <a:cubicBezTo>
                    <a:pt x="3063" y="21511"/>
                    <a:pt x="4117" y="21511"/>
                    <a:pt x="5873" y="20866"/>
                  </a:cubicBezTo>
                  <a:cubicBezTo>
                    <a:pt x="7629" y="20221"/>
                    <a:pt x="10087" y="18932"/>
                    <a:pt x="12195" y="17105"/>
                  </a:cubicBezTo>
                  <a:cubicBezTo>
                    <a:pt x="14302" y="15278"/>
                    <a:pt x="16058" y="12914"/>
                    <a:pt x="17024" y="10657"/>
                  </a:cubicBezTo>
                  <a:cubicBezTo>
                    <a:pt x="17990" y="8401"/>
                    <a:pt x="18165" y="6251"/>
                    <a:pt x="17639" y="4532"/>
                  </a:cubicBezTo>
                  <a:cubicBezTo>
                    <a:pt x="17112" y="2812"/>
                    <a:pt x="15882" y="1523"/>
                    <a:pt x="14214" y="824"/>
                  </a:cubicBezTo>
                  <a:cubicBezTo>
                    <a:pt x="12546" y="126"/>
                    <a:pt x="10439" y="18"/>
                    <a:pt x="8595" y="287"/>
                  </a:cubicBezTo>
                  <a:cubicBezTo>
                    <a:pt x="6751" y="556"/>
                    <a:pt x="5170" y="1201"/>
                    <a:pt x="4029" y="2490"/>
                  </a:cubicBezTo>
                  <a:cubicBezTo>
                    <a:pt x="2887" y="3780"/>
                    <a:pt x="2185" y="5714"/>
                    <a:pt x="2185" y="6842"/>
                  </a:cubicBezTo>
                  <a:cubicBezTo>
                    <a:pt x="2185" y="7971"/>
                    <a:pt x="2887" y="8293"/>
                    <a:pt x="4819" y="8508"/>
                  </a:cubicBezTo>
                  <a:cubicBezTo>
                    <a:pt x="6751" y="8723"/>
                    <a:pt x="9912" y="8830"/>
                    <a:pt x="12897" y="8508"/>
                  </a:cubicBezTo>
                  <a:cubicBezTo>
                    <a:pt x="15882" y="8186"/>
                    <a:pt x="18692" y="7433"/>
                    <a:pt x="21502" y="66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1" name="Line"/>
            <p:cNvSpPr/>
            <p:nvPr/>
          </p:nvSpPr>
          <p:spPr>
            <a:xfrm>
              <a:off x="180975" y="2072377"/>
              <a:ext cx="152400" cy="163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3" fill="norm" stroke="1" extrusionOk="0">
                  <a:moveTo>
                    <a:pt x="0" y="18881"/>
                  </a:moveTo>
                  <a:cubicBezTo>
                    <a:pt x="3900" y="13065"/>
                    <a:pt x="7800" y="7250"/>
                    <a:pt x="10350" y="3927"/>
                  </a:cubicBezTo>
                  <a:cubicBezTo>
                    <a:pt x="12900" y="604"/>
                    <a:pt x="14100" y="-227"/>
                    <a:pt x="14850" y="50"/>
                  </a:cubicBezTo>
                  <a:cubicBezTo>
                    <a:pt x="15600" y="327"/>
                    <a:pt x="15900" y="1711"/>
                    <a:pt x="16350" y="5035"/>
                  </a:cubicBezTo>
                  <a:cubicBezTo>
                    <a:pt x="16800" y="8358"/>
                    <a:pt x="17400" y="13619"/>
                    <a:pt x="18300" y="16665"/>
                  </a:cubicBezTo>
                  <a:cubicBezTo>
                    <a:pt x="19200" y="19711"/>
                    <a:pt x="20400" y="20542"/>
                    <a:pt x="21600" y="213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2" name="Line"/>
            <p:cNvSpPr/>
            <p:nvPr/>
          </p:nvSpPr>
          <p:spPr>
            <a:xfrm>
              <a:off x="873125" y="2477039"/>
              <a:ext cx="786458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fill="norm" stroke="1" extrusionOk="0">
                  <a:moveTo>
                    <a:pt x="0" y="21600"/>
                  </a:moveTo>
                  <a:cubicBezTo>
                    <a:pt x="1568" y="20057"/>
                    <a:pt x="3135" y="18514"/>
                    <a:pt x="4906" y="17229"/>
                  </a:cubicBezTo>
                  <a:cubicBezTo>
                    <a:pt x="6677" y="15943"/>
                    <a:pt x="8652" y="14914"/>
                    <a:pt x="10800" y="14143"/>
                  </a:cubicBezTo>
                  <a:cubicBezTo>
                    <a:pt x="12948" y="13371"/>
                    <a:pt x="15271" y="12857"/>
                    <a:pt x="17013" y="11829"/>
                  </a:cubicBezTo>
                  <a:cubicBezTo>
                    <a:pt x="18755" y="10800"/>
                    <a:pt x="19916" y="9257"/>
                    <a:pt x="20613" y="7714"/>
                  </a:cubicBezTo>
                  <a:cubicBezTo>
                    <a:pt x="21310" y="6171"/>
                    <a:pt x="21542" y="4629"/>
                    <a:pt x="21571" y="3343"/>
                  </a:cubicBezTo>
                  <a:cubicBezTo>
                    <a:pt x="21600" y="2057"/>
                    <a:pt x="21426" y="1029"/>
                    <a:pt x="21252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3" name="Line"/>
            <p:cNvSpPr/>
            <p:nvPr/>
          </p:nvSpPr>
          <p:spPr>
            <a:xfrm>
              <a:off x="1501774" y="2389084"/>
              <a:ext cx="155741" cy="240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1515" fill="norm" stroke="1" extrusionOk="0">
                  <a:moveTo>
                    <a:pt x="7776" y="2757"/>
                  </a:moveTo>
                  <a:cubicBezTo>
                    <a:pt x="6336" y="2378"/>
                    <a:pt x="4896" y="1999"/>
                    <a:pt x="3312" y="1431"/>
                  </a:cubicBezTo>
                  <a:cubicBezTo>
                    <a:pt x="1728" y="862"/>
                    <a:pt x="0" y="104"/>
                    <a:pt x="0" y="10"/>
                  </a:cubicBezTo>
                  <a:cubicBezTo>
                    <a:pt x="0" y="-85"/>
                    <a:pt x="1728" y="483"/>
                    <a:pt x="5328" y="1810"/>
                  </a:cubicBezTo>
                  <a:cubicBezTo>
                    <a:pt x="8928" y="3136"/>
                    <a:pt x="14400" y="5220"/>
                    <a:pt x="17568" y="7210"/>
                  </a:cubicBezTo>
                  <a:cubicBezTo>
                    <a:pt x="20736" y="9199"/>
                    <a:pt x="21600" y="11094"/>
                    <a:pt x="21024" y="12704"/>
                  </a:cubicBezTo>
                  <a:cubicBezTo>
                    <a:pt x="20448" y="14315"/>
                    <a:pt x="18432" y="15641"/>
                    <a:pt x="16560" y="16589"/>
                  </a:cubicBezTo>
                  <a:cubicBezTo>
                    <a:pt x="14688" y="17536"/>
                    <a:pt x="12960" y="18104"/>
                    <a:pt x="11376" y="18768"/>
                  </a:cubicBezTo>
                  <a:cubicBezTo>
                    <a:pt x="9792" y="19431"/>
                    <a:pt x="8352" y="20189"/>
                    <a:pt x="7920" y="20662"/>
                  </a:cubicBezTo>
                  <a:cubicBezTo>
                    <a:pt x="7488" y="21136"/>
                    <a:pt x="8064" y="21326"/>
                    <a:pt x="8640" y="215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4" name="Line"/>
            <p:cNvSpPr/>
            <p:nvPr/>
          </p:nvSpPr>
          <p:spPr>
            <a:xfrm>
              <a:off x="1998167" y="2307858"/>
              <a:ext cx="297358" cy="400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401" fill="norm" stroke="1" extrusionOk="0">
                  <a:moveTo>
                    <a:pt x="12699" y="1575"/>
                  </a:moveTo>
                  <a:cubicBezTo>
                    <a:pt x="12090" y="1010"/>
                    <a:pt x="11482" y="444"/>
                    <a:pt x="10797" y="162"/>
                  </a:cubicBezTo>
                  <a:cubicBezTo>
                    <a:pt x="10113" y="-121"/>
                    <a:pt x="9352" y="-121"/>
                    <a:pt x="8059" y="897"/>
                  </a:cubicBezTo>
                  <a:cubicBezTo>
                    <a:pt x="6766" y="1915"/>
                    <a:pt x="4941" y="3950"/>
                    <a:pt x="3420" y="6664"/>
                  </a:cubicBezTo>
                  <a:cubicBezTo>
                    <a:pt x="1899" y="9378"/>
                    <a:pt x="682" y="12771"/>
                    <a:pt x="225" y="15203"/>
                  </a:cubicBezTo>
                  <a:cubicBezTo>
                    <a:pt x="-231" y="17634"/>
                    <a:pt x="73" y="19104"/>
                    <a:pt x="530" y="20009"/>
                  </a:cubicBezTo>
                  <a:cubicBezTo>
                    <a:pt x="986" y="20914"/>
                    <a:pt x="1594" y="21253"/>
                    <a:pt x="2279" y="21366"/>
                  </a:cubicBezTo>
                  <a:cubicBezTo>
                    <a:pt x="2963" y="21479"/>
                    <a:pt x="3724" y="21366"/>
                    <a:pt x="5549" y="20348"/>
                  </a:cubicBezTo>
                  <a:cubicBezTo>
                    <a:pt x="7375" y="19330"/>
                    <a:pt x="10265" y="17408"/>
                    <a:pt x="12470" y="15033"/>
                  </a:cubicBezTo>
                  <a:cubicBezTo>
                    <a:pt x="14676" y="12658"/>
                    <a:pt x="16197" y="9831"/>
                    <a:pt x="16806" y="7456"/>
                  </a:cubicBezTo>
                  <a:cubicBezTo>
                    <a:pt x="17414" y="5081"/>
                    <a:pt x="17110" y="3159"/>
                    <a:pt x="16654" y="1971"/>
                  </a:cubicBezTo>
                  <a:cubicBezTo>
                    <a:pt x="16197" y="784"/>
                    <a:pt x="15589" y="331"/>
                    <a:pt x="14220" y="275"/>
                  </a:cubicBezTo>
                  <a:cubicBezTo>
                    <a:pt x="12851" y="218"/>
                    <a:pt x="10721" y="558"/>
                    <a:pt x="8820" y="1519"/>
                  </a:cubicBezTo>
                  <a:cubicBezTo>
                    <a:pt x="6918" y="2480"/>
                    <a:pt x="5245" y="4063"/>
                    <a:pt x="4408" y="5194"/>
                  </a:cubicBezTo>
                  <a:cubicBezTo>
                    <a:pt x="3572" y="6325"/>
                    <a:pt x="3572" y="7004"/>
                    <a:pt x="4561" y="7626"/>
                  </a:cubicBezTo>
                  <a:cubicBezTo>
                    <a:pt x="5549" y="8248"/>
                    <a:pt x="7527" y="8813"/>
                    <a:pt x="10493" y="8870"/>
                  </a:cubicBezTo>
                  <a:cubicBezTo>
                    <a:pt x="13459" y="8926"/>
                    <a:pt x="17414" y="8474"/>
                    <a:pt x="21369" y="80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5" name="Line"/>
            <p:cNvSpPr/>
            <p:nvPr/>
          </p:nvSpPr>
          <p:spPr>
            <a:xfrm>
              <a:off x="923924" y="2186858"/>
              <a:ext cx="101238" cy="165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4" h="21352" fill="norm" stroke="1" extrusionOk="0">
                  <a:moveTo>
                    <a:pt x="0" y="9595"/>
                  </a:moveTo>
                  <a:cubicBezTo>
                    <a:pt x="0" y="12603"/>
                    <a:pt x="0" y="15610"/>
                    <a:pt x="0" y="17798"/>
                  </a:cubicBezTo>
                  <a:cubicBezTo>
                    <a:pt x="0" y="19985"/>
                    <a:pt x="0" y="21352"/>
                    <a:pt x="220" y="21352"/>
                  </a:cubicBezTo>
                  <a:cubicBezTo>
                    <a:pt x="441" y="21352"/>
                    <a:pt x="882" y="19985"/>
                    <a:pt x="1322" y="16704"/>
                  </a:cubicBezTo>
                  <a:cubicBezTo>
                    <a:pt x="1763" y="13423"/>
                    <a:pt x="2204" y="8228"/>
                    <a:pt x="3086" y="5084"/>
                  </a:cubicBezTo>
                  <a:cubicBezTo>
                    <a:pt x="3967" y="1939"/>
                    <a:pt x="5290" y="846"/>
                    <a:pt x="7273" y="299"/>
                  </a:cubicBezTo>
                  <a:cubicBezTo>
                    <a:pt x="9257" y="-248"/>
                    <a:pt x="11902" y="-248"/>
                    <a:pt x="14547" y="2076"/>
                  </a:cubicBezTo>
                  <a:cubicBezTo>
                    <a:pt x="17192" y="4400"/>
                    <a:pt x="19837" y="9048"/>
                    <a:pt x="20718" y="12056"/>
                  </a:cubicBezTo>
                  <a:cubicBezTo>
                    <a:pt x="21600" y="15063"/>
                    <a:pt x="20718" y="16430"/>
                    <a:pt x="19837" y="17251"/>
                  </a:cubicBezTo>
                  <a:cubicBezTo>
                    <a:pt x="18955" y="18071"/>
                    <a:pt x="18073" y="18344"/>
                    <a:pt x="17192" y="186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6" name="Line"/>
            <p:cNvSpPr/>
            <p:nvPr/>
          </p:nvSpPr>
          <p:spPr>
            <a:xfrm>
              <a:off x="1074208" y="2229389"/>
              <a:ext cx="218017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97" y="21600"/>
                  </a:moveTo>
                  <a:cubicBezTo>
                    <a:pt x="1049" y="20400"/>
                    <a:pt x="0" y="19200"/>
                    <a:pt x="0" y="18000"/>
                  </a:cubicBezTo>
                  <a:cubicBezTo>
                    <a:pt x="0" y="16800"/>
                    <a:pt x="1049" y="15600"/>
                    <a:pt x="4194" y="13800"/>
                  </a:cubicBezTo>
                  <a:cubicBezTo>
                    <a:pt x="7340" y="12000"/>
                    <a:pt x="12583" y="9600"/>
                    <a:pt x="15833" y="7200"/>
                  </a:cubicBezTo>
                  <a:cubicBezTo>
                    <a:pt x="19083" y="4800"/>
                    <a:pt x="20342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7" name="Line"/>
            <p:cNvSpPr/>
            <p:nvPr/>
          </p:nvSpPr>
          <p:spPr>
            <a:xfrm>
              <a:off x="1241425" y="2184939"/>
              <a:ext cx="102706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600" fill="norm" stroke="1" extrusionOk="0">
                  <a:moveTo>
                    <a:pt x="0" y="0"/>
                  </a:moveTo>
                  <a:cubicBezTo>
                    <a:pt x="4408" y="2000"/>
                    <a:pt x="8816" y="4000"/>
                    <a:pt x="13004" y="6000"/>
                  </a:cubicBezTo>
                  <a:cubicBezTo>
                    <a:pt x="17192" y="8000"/>
                    <a:pt x="21159" y="10000"/>
                    <a:pt x="21380" y="12600"/>
                  </a:cubicBezTo>
                  <a:cubicBezTo>
                    <a:pt x="21600" y="15200"/>
                    <a:pt x="18073" y="18400"/>
                    <a:pt x="1454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8" name="Line"/>
            <p:cNvSpPr/>
            <p:nvPr/>
          </p:nvSpPr>
          <p:spPr>
            <a:xfrm>
              <a:off x="1423372" y="2191189"/>
              <a:ext cx="173675" cy="90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9" h="19732" fill="norm" stroke="1" extrusionOk="0">
                  <a:moveTo>
                    <a:pt x="11067" y="1401"/>
                  </a:moveTo>
                  <a:cubicBezTo>
                    <a:pt x="9524" y="5537"/>
                    <a:pt x="7982" y="9673"/>
                    <a:pt x="6696" y="12431"/>
                  </a:cubicBezTo>
                  <a:cubicBezTo>
                    <a:pt x="5410" y="15188"/>
                    <a:pt x="4382" y="16567"/>
                    <a:pt x="3224" y="17026"/>
                  </a:cubicBezTo>
                  <a:cubicBezTo>
                    <a:pt x="2067" y="17486"/>
                    <a:pt x="782" y="17026"/>
                    <a:pt x="267" y="14269"/>
                  </a:cubicBezTo>
                  <a:cubicBezTo>
                    <a:pt x="-247" y="11512"/>
                    <a:pt x="10" y="6456"/>
                    <a:pt x="782" y="3469"/>
                  </a:cubicBezTo>
                  <a:cubicBezTo>
                    <a:pt x="1553" y="482"/>
                    <a:pt x="2839" y="-437"/>
                    <a:pt x="4639" y="482"/>
                  </a:cubicBezTo>
                  <a:cubicBezTo>
                    <a:pt x="6439" y="1401"/>
                    <a:pt x="8753" y="4158"/>
                    <a:pt x="10939" y="8065"/>
                  </a:cubicBezTo>
                  <a:cubicBezTo>
                    <a:pt x="13124" y="11971"/>
                    <a:pt x="15182" y="17026"/>
                    <a:pt x="16724" y="18865"/>
                  </a:cubicBezTo>
                  <a:cubicBezTo>
                    <a:pt x="18267" y="20703"/>
                    <a:pt x="19296" y="19324"/>
                    <a:pt x="20067" y="17486"/>
                  </a:cubicBezTo>
                  <a:cubicBezTo>
                    <a:pt x="20839" y="15648"/>
                    <a:pt x="21353" y="13350"/>
                    <a:pt x="20967" y="9903"/>
                  </a:cubicBezTo>
                  <a:cubicBezTo>
                    <a:pt x="20582" y="6456"/>
                    <a:pt x="19296" y="1860"/>
                    <a:pt x="16982" y="482"/>
                  </a:cubicBezTo>
                  <a:cubicBezTo>
                    <a:pt x="14667" y="-897"/>
                    <a:pt x="11324" y="941"/>
                    <a:pt x="7982" y="27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9" name="Line"/>
            <p:cNvSpPr/>
            <p:nvPr/>
          </p:nvSpPr>
          <p:spPr>
            <a:xfrm>
              <a:off x="1946275" y="2820152"/>
              <a:ext cx="330200" cy="9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8" fill="norm" stroke="1" extrusionOk="0">
                  <a:moveTo>
                    <a:pt x="0" y="6718"/>
                  </a:moveTo>
                  <a:cubicBezTo>
                    <a:pt x="2423" y="4318"/>
                    <a:pt x="4846" y="1918"/>
                    <a:pt x="7581" y="718"/>
                  </a:cubicBezTo>
                  <a:cubicBezTo>
                    <a:pt x="10315" y="-482"/>
                    <a:pt x="13362" y="-482"/>
                    <a:pt x="15750" y="3118"/>
                  </a:cubicBezTo>
                  <a:cubicBezTo>
                    <a:pt x="18138" y="6718"/>
                    <a:pt x="19869" y="13918"/>
                    <a:pt x="21600" y="2111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0" name="Line"/>
            <p:cNvSpPr/>
            <p:nvPr/>
          </p:nvSpPr>
          <p:spPr>
            <a:xfrm>
              <a:off x="1944042" y="2868622"/>
              <a:ext cx="287983" cy="17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297" fill="norm" stroke="1" extrusionOk="0">
                  <a:moveTo>
                    <a:pt x="879" y="17788"/>
                  </a:moveTo>
                  <a:cubicBezTo>
                    <a:pt x="405" y="19059"/>
                    <a:pt x="-70" y="20329"/>
                    <a:pt x="9" y="20965"/>
                  </a:cubicBezTo>
                  <a:cubicBezTo>
                    <a:pt x="88" y="21600"/>
                    <a:pt x="721" y="21600"/>
                    <a:pt x="2581" y="18424"/>
                  </a:cubicBezTo>
                  <a:cubicBezTo>
                    <a:pt x="4440" y="15247"/>
                    <a:pt x="7526" y="8894"/>
                    <a:pt x="10572" y="5082"/>
                  </a:cubicBezTo>
                  <a:cubicBezTo>
                    <a:pt x="13618" y="1271"/>
                    <a:pt x="16625" y="0"/>
                    <a:pt x="18444" y="0"/>
                  </a:cubicBezTo>
                  <a:cubicBezTo>
                    <a:pt x="20264" y="0"/>
                    <a:pt x="20897" y="1271"/>
                    <a:pt x="21530" y="254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1" name="Line"/>
            <p:cNvSpPr/>
            <p:nvPr/>
          </p:nvSpPr>
          <p:spPr>
            <a:xfrm>
              <a:off x="2058273" y="3047394"/>
              <a:ext cx="100727" cy="125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127" fill="norm" stroke="1" extrusionOk="0">
                  <a:moveTo>
                    <a:pt x="20064" y="1800"/>
                  </a:moveTo>
                  <a:cubicBezTo>
                    <a:pt x="16689" y="729"/>
                    <a:pt x="13314" y="-342"/>
                    <a:pt x="10389" y="104"/>
                  </a:cubicBezTo>
                  <a:cubicBezTo>
                    <a:pt x="7464" y="551"/>
                    <a:pt x="4989" y="2514"/>
                    <a:pt x="3189" y="4746"/>
                  </a:cubicBezTo>
                  <a:cubicBezTo>
                    <a:pt x="1389" y="6977"/>
                    <a:pt x="264" y="9476"/>
                    <a:pt x="39" y="11975"/>
                  </a:cubicBezTo>
                  <a:cubicBezTo>
                    <a:pt x="-186" y="14475"/>
                    <a:pt x="489" y="16974"/>
                    <a:pt x="3864" y="18580"/>
                  </a:cubicBezTo>
                  <a:cubicBezTo>
                    <a:pt x="7239" y="20187"/>
                    <a:pt x="13314" y="20901"/>
                    <a:pt x="16689" y="21079"/>
                  </a:cubicBezTo>
                  <a:cubicBezTo>
                    <a:pt x="20064" y="21258"/>
                    <a:pt x="20739" y="20901"/>
                    <a:pt x="21414" y="2054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2" name="Line"/>
            <p:cNvSpPr/>
            <p:nvPr/>
          </p:nvSpPr>
          <p:spPr>
            <a:xfrm>
              <a:off x="2184364" y="3063356"/>
              <a:ext cx="52469" cy="127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3" h="21204" fill="norm" stroke="1" extrusionOk="0">
                  <a:moveTo>
                    <a:pt x="16214" y="3337"/>
                  </a:moveTo>
                  <a:cubicBezTo>
                    <a:pt x="16214" y="2459"/>
                    <a:pt x="16214" y="1580"/>
                    <a:pt x="15175" y="966"/>
                  </a:cubicBezTo>
                  <a:cubicBezTo>
                    <a:pt x="14137" y="351"/>
                    <a:pt x="12060" y="0"/>
                    <a:pt x="9775" y="0"/>
                  </a:cubicBezTo>
                  <a:cubicBezTo>
                    <a:pt x="7491" y="0"/>
                    <a:pt x="4998" y="351"/>
                    <a:pt x="2921" y="3073"/>
                  </a:cubicBezTo>
                  <a:cubicBezTo>
                    <a:pt x="845" y="5795"/>
                    <a:pt x="-817" y="10888"/>
                    <a:pt x="429" y="14400"/>
                  </a:cubicBezTo>
                  <a:cubicBezTo>
                    <a:pt x="1675" y="17912"/>
                    <a:pt x="5829" y="19844"/>
                    <a:pt x="8945" y="20722"/>
                  </a:cubicBezTo>
                  <a:cubicBezTo>
                    <a:pt x="12060" y="21600"/>
                    <a:pt x="14137" y="21424"/>
                    <a:pt x="16214" y="18966"/>
                  </a:cubicBezTo>
                  <a:cubicBezTo>
                    <a:pt x="18291" y="16507"/>
                    <a:pt x="20368" y="11766"/>
                    <a:pt x="20575" y="8693"/>
                  </a:cubicBezTo>
                  <a:cubicBezTo>
                    <a:pt x="20783" y="5620"/>
                    <a:pt x="19121" y="4215"/>
                    <a:pt x="17252" y="3249"/>
                  </a:cubicBezTo>
                  <a:cubicBezTo>
                    <a:pt x="15383" y="2283"/>
                    <a:pt x="13306" y="1756"/>
                    <a:pt x="12268" y="1932"/>
                  </a:cubicBezTo>
                  <a:cubicBezTo>
                    <a:pt x="11229" y="2107"/>
                    <a:pt x="11229" y="2985"/>
                    <a:pt x="12475" y="3863"/>
                  </a:cubicBezTo>
                  <a:cubicBezTo>
                    <a:pt x="13721" y="4741"/>
                    <a:pt x="16214" y="5620"/>
                    <a:pt x="18706" y="649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3" name="Line"/>
            <p:cNvSpPr/>
            <p:nvPr/>
          </p:nvSpPr>
          <p:spPr>
            <a:xfrm>
              <a:off x="2269260" y="3064176"/>
              <a:ext cx="77347" cy="102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8" h="21429" fill="norm" stroke="1" extrusionOk="0">
                  <a:moveTo>
                    <a:pt x="1963" y="7323"/>
                  </a:moveTo>
                  <a:cubicBezTo>
                    <a:pt x="2251" y="11290"/>
                    <a:pt x="2539" y="15258"/>
                    <a:pt x="2251" y="17792"/>
                  </a:cubicBezTo>
                  <a:cubicBezTo>
                    <a:pt x="1963" y="20327"/>
                    <a:pt x="1099" y="21429"/>
                    <a:pt x="523" y="21429"/>
                  </a:cubicBezTo>
                  <a:cubicBezTo>
                    <a:pt x="-53" y="21429"/>
                    <a:pt x="-341" y="20327"/>
                    <a:pt x="667" y="16911"/>
                  </a:cubicBezTo>
                  <a:cubicBezTo>
                    <a:pt x="1675" y="13494"/>
                    <a:pt x="3979" y="7764"/>
                    <a:pt x="5563" y="4458"/>
                  </a:cubicBezTo>
                  <a:cubicBezTo>
                    <a:pt x="7147" y="1151"/>
                    <a:pt x="8011" y="270"/>
                    <a:pt x="10027" y="49"/>
                  </a:cubicBezTo>
                  <a:cubicBezTo>
                    <a:pt x="12043" y="-171"/>
                    <a:pt x="15211" y="270"/>
                    <a:pt x="17371" y="2915"/>
                  </a:cubicBezTo>
                  <a:cubicBezTo>
                    <a:pt x="19531" y="5560"/>
                    <a:pt x="20683" y="10409"/>
                    <a:pt x="20971" y="13274"/>
                  </a:cubicBezTo>
                  <a:cubicBezTo>
                    <a:pt x="21259" y="16139"/>
                    <a:pt x="20683" y="17021"/>
                    <a:pt x="20107" y="1790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4" name="Line"/>
            <p:cNvSpPr/>
            <p:nvPr/>
          </p:nvSpPr>
          <p:spPr>
            <a:xfrm>
              <a:off x="2376589" y="3061900"/>
              <a:ext cx="59858" cy="125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6" h="21407" fill="norm" stroke="1" extrusionOk="0">
                  <a:moveTo>
                    <a:pt x="20284" y="2588"/>
                  </a:moveTo>
                  <a:cubicBezTo>
                    <a:pt x="19185" y="1688"/>
                    <a:pt x="18087" y="788"/>
                    <a:pt x="16623" y="338"/>
                  </a:cubicBezTo>
                  <a:cubicBezTo>
                    <a:pt x="15158" y="-112"/>
                    <a:pt x="13328" y="-112"/>
                    <a:pt x="10399" y="338"/>
                  </a:cubicBezTo>
                  <a:cubicBezTo>
                    <a:pt x="7470" y="788"/>
                    <a:pt x="3443" y="1688"/>
                    <a:pt x="1430" y="2588"/>
                  </a:cubicBezTo>
                  <a:cubicBezTo>
                    <a:pt x="-584" y="3488"/>
                    <a:pt x="-584" y="4388"/>
                    <a:pt x="2162" y="5738"/>
                  </a:cubicBezTo>
                  <a:cubicBezTo>
                    <a:pt x="4908" y="7088"/>
                    <a:pt x="10399" y="8888"/>
                    <a:pt x="14243" y="10508"/>
                  </a:cubicBezTo>
                  <a:cubicBezTo>
                    <a:pt x="18087" y="12128"/>
                    <a:pt x="20284" y="13568"/>
                    <a:pt x="20650" y="15188"/>
                  </a:cubicBezTo>
                  <a:cubicBezTo>
                    <a:pt x="21016" y="16808"/>
                    <a:pt x="19552" y="18608"/>
                    <a:pt x="17721" y="19778"/>
                  </a:cubicBezTo>
                  <a:cubicBezTo>
                    <a:pt x="15891" y="20948"/>
                    <a:pt x="13694" y="21488"/>
                    <a:pt x="12047" y="21398"/>
                  </a:cubicBezTo>
                  <a:cubicBezTo>
                    <a:pt x="10399" y="21308"/>
                    <a:pt x="9301" y="20588"/>
                    <a:pt x="8935" y="19598"/>
                  </a:cubicBezTo>
                  <a:cubicBezTo>
                    <a:pt x="8569" y="18608"/>
                    <a:pt x="8935" y="17348"/>
                    <a:pt x="9301" y="1608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5" name="Line"/>
            <p:cNvSpPr/>
            <p:nvPr/>
          </p:nvSpPr>
          <p:spPr>
            <a:xfrm>
              <a:off x="2493918" y="2959639"/>
              <a:ext cx="61958" cy="20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600" fill="norm" stroke="1" extrusionOk="0">
                  <a:moveTo>
                    <a:pt x="21432" y="0"/>
                  </a:moveTo>
                  <a:cubicBezTo>
                    <a:pt x="15208" y="3382"/>
                    <a:pt x="8985" y="6764"/>
                    <a:pt x="5140" y="9764"/>
                  </a:cubicBezTo>
                  <a:cubicBezTo>
                    <a:pt x="1296" y="12764"/>
                    <a:pt x="-168" y="15382"/>
                    <a:pt x="15" y="17291"/>
                  </a:cubicBezTo>
                  <a:cubicBezTo>
                    <a:pt x="198" y="19200"/>
                    <a:pt x="2029" y="20400"/>
                    <a:pt x="3859" y="21000"/>
                  </a:cubicBezTo>
                  <a:cubicBezTo>
                    <a:pt x="5690" y="21600"/>
                    <a:pt x="7520" y="21600"/>
                    <a:pt x="9351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6" name="Line"/>
            <p:cNvSpPr/>
            <p:nvPr/>
          </p:nvSpPr>
          <p:spPr>
            <a:xfrm>
              <a:off x="2468406" y="3083464"/>
              <a:ext cx="100169" cy="28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600" fill="norm" stroke="1" extrusionOk="0">
                  <a:moveTo>
                    <a:pt x="1046" y="21600"/>
                  </a:moveTo>
                  <a:cubicBezTo>
                    <a:pt x="371" y="18400"/>
                    <a:pt x="-304" y="15200"/>
                    <a:pt x="146" y="12400"/>
                  </a:cubicBezTo>
                  <a:cubicBezTo>
                    <a:pt x="596" y="9600"/>
                    <a:pt x="2171" y="7200"/>
                    <a:pt x="5884" y="5200"/>
                  </a:cubicBezTo>
                  <a:cubicBezTo>
                    <a:pt x="9596" y="3200"/>
                    <a:pt x="15446" y="1600"/>
                    <a:pt x="21296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7" name="Line"/>
            <p:cNvSpPr/>
            <p:nvPr/>
          </p:nvSpPr>
          <p:spPr>
            <a:xfrm>
              <a:off x="2593975" y="3140614"/>
              <a:ext cx="9525" cy="9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8" name="Line"/>
            <p:cNvSpPr/>
            <p:nvPr/>
          </p:nvSpPr>
          <p:spPr>
            <a:xfrm>
              <a:off x="0" y="2861214"/>
              <a:ext cx="323850" cy="47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612" y="17280"/>
                    <a:pt x="5224" y="12960"/>
                    <a:pt x="7976" y="9600"/>
                  </a:cubicBezTo>
                  <a:cubicBezTo>
                    <a:pt x="10729" y="6240"/>
                    <a:pt x="13624" y="3840"/>
                    <a:pt x="15918" y="2400"/>
                  </a:cubicBezTo>
                  <a:cubicBezTo>
                    <a:pt x="18212" y="960"/>
                    <a:pt x="19906" y="4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9" name="Line"/>
            <p:cNvSpPr/>
            <p:nvPr/>
          </p:nvSpPr>
          <p:spPr>
            <a:xfrm>
              <a:off x="41275" y="2943764"/>
              <a:ext cx="2095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818" y="15300"/>
                    <a:pt x="7636" y="9000"/>
                    <a:pt x="11236" y="5400"/>
                  </a:cubicBezTo>
                  <a:cubicBezTo>
                    <a:pt x="14836" y="1800"/>
                    <a:pt x="18218" y="9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0" name="Line"/>
            <p:cNvSpPr/>
            <p:nvPr/>
          </p:nvSpPr>
          <p:spPr>
            <a:xfrm>
              <a:off x="34925" y="3024015"/>
              <a:ext cx="127000" cy="250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2" fill="norm" stroke="1" extrusionOk="0">
                  <a:moveTo>
                    <a:pt x="0" y="11088"/>
                  </a:moveTo>
                  <a:cubicBezTo>
                    <a:pt x="0" y="10543"/>
                    <a:pt x="0" y="9999"/>
                    <a:pt x="180" y="9954"/>
                  </a:cubicBezTo>
                  <a:cubicBezTo>
                    <a:pt x="360" y="9908"/>
                    <a:pt x="720" y="10362"/>
                    <a:pt x="990" y="12041"/>
                  </a:cubicBezTo>
                  <a:cubicBezTo>
                    <a:pt x="1260" y="13720"/>
                    <a:pt x="1440" y="16624"/>
                    <a:pt x="1530" y="18530"/>
                  </a:cubicBezTo>
                  <a:cubicBezTo>
                    <a:pt x="1620" y="20436"/>
                    <a:pt x="1620" y="21343"/>
                    <a:pt x="1530" y="21434"/>
                  </a:cubicBezTo>
                  <a:cubicBezTo>
                    <a:pt x="1440" y="21525"/>
                    <a:pt x="1260" y="20799"/>
                    <a:pt x="1440" y="18666"/>
                  </a:cubicBezTo>
                  <a:cubicBezTo>
                    <a:pt x="1620" y="16533"/>
                    <a:pt x="2160" y="12994"/>
                    <a:pt x="3600" y="9817"/>
                  </a:cubicBezTo>
                  <a:cubicBezTo>
                    <a:pt x="5040" y="6641"/>
                    <a:pt x="7380" y="3828"/>
                    <a:pt x="9000" y="2239"/>
                  </a:cubicBezTo>
                  <a:cubicBezTo>
                    <a:pt x="10620" y="651"/>
                    <a:pt x="11520" y="288"/>
                    <a:pt x="12510" y="107"/>
                  </a:cubicBezTo>
                  <a:cubicBezTo>
                    <a:pt x="13500" y="-75"/>
                    <a:pt x="14580" y="-75"/>
                    <a:pt x="15840" y="515"/>
                  </a:cubicBezTo>
                  <a:cubicBezTo>
                    <a:pt x="17100" y="1105"/>
                    <a:pt x="18540" y="2285"/>
                    <a:pt x="18900" y="4100"/>
                  </a:cubicBezTo>
                  <a:cubicBezTo>
                    <a:pt x="19260" y="5915"/>
                    <a:pt x="18540" y="8365"/>
                    <a:pt x="16740" y="10180"/>
                  </a:cubicBezTo>
                  <a:cubicBezTo>
                    <a:pt x="14940" y="11996"/>
                    <a:pt x="12060" y="13175"/>
                    <a:pt x="9450" y="13765"/>
                  </a:cubicBezTo>
                  <a:cubicBezTo>
                    <a:pt x="6840" y="14355"/>
                    <a:pt x="4500" y="14355"/>
                    <a:pt x="2880" y="14264"/>
                  </a:cubicBezTo>
                  <a:cubicBezTo>
                    <a:pt x="1260" y="14174"/>
                    <a:pt x="360" y="13992"/>
                    <a:pt x="360" y="13947"/>
                  </a:cubicBezTo>
                  <a:cubicBezTo>
                    <a:pt x="360" y="13901"/>
                    <a:pt x="1260" y="13992"/>
                    <a:pt x="3960" y="14582"/>
                  </a:cubicBezTo>
                  <a:cubicBezTo>
                    <a:pt x="6660" y="15172"/>
                    <a:pt x="11160" y="16261"/>
                    <a:pt x="14400" y="17078"/>
                  </a:cubicBezTo>
                  <a:cubicBezTo>
                    <a:pt x="17640" y="17895"/>
                    <a:pt x="19620" y="18439"/>
                    <a:pt x="21600" y="1898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1" name="Line"/>
            <p:cNvSpPr/>
            <p:nvPr/>
          </p:nvSpPr>
          <p:spPr>
            <a:xfrm>
              <a:off x="250825" y="3070764"/>
              <a:ext cx="117475" cy="169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8" fill="norm" stroke="1" extrusionOk="0">
                  <a:moveTo>
                    <a:pt x="0" y="805"/>
                  </a:moveTo>
                  <a:cubicBezTo>
                    <a:pt x="195" y="4025"/>
                    <a:pt x="389" y="7245"/>
                    <a:pt x="1459" y="10532"/>
                  </a:cubicBezTo>
                  <a:cubicBezTo>
                    <a:pt x="2530" y="13819"/>
                    <a:pt x="4476" y="17173"/>
                    <a:pt x="5741" y="19118"/>
                  </a:cubicBezTo>
                  <a:cubicBezTo>
                    <a:pt x="7005" y="21063"/>
                    <a:pt x="7589" y="21600"/>
                    <a:pt x="8173" y="21533"/>
                  </a:cubicBezTo>
                  <a:cubicBezTo>
                    <a:pt x="8757" y="21466"/>
                    <a:pt x="9341" y="20795"/>
                    <a:pt x="10800" y="17911"/>
                  </a:cubicBezTo>
                  <a:cubicBezTo>
                    <a:pt x="12259" y="15026"/>
                    <a:pt x="14595" y="9928"/>
                    <a:pt x="16541" y="6574"/>
                  </a:cubicBezTo>
                  <a:cubicBezTo>
                    <a:pt x="18486" y="3220"/>
                    <a:pt x="20043" y="161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1065" name="Drawing"/>
          <p:cNvGrpSpPr/>
          <p:nvPr/>
        </p:nvGrpSpPr>
        <p:grpSpPr>
          <a:xfrm>
            <a:off x="902598" y="2644687"/>
            <a:ext cx="3021703" cy="613992"/>
            <a:chOff x="0" y="0"/>
            <a:chExt cx="3021701" cy="613990"/>
          </a:xfrm>
        </p:grpSpPr>
        <p:sp>
          <p:nvSpPr>
            <p:cNvPr id="1053" name="Line"/>
            <p:cNvSpPr/>
            <p:nvPr/>
          </p:nvSpPr>
          <p:spPr>
            <a:xfrm>
              <a:off x="0" y="0"/>
              <a:ext cx="227702" cy="613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531" fill="norm" stroke="1" extrusionOk="0">
                  <a:moveTo>
                    <a:pt x="11915" y="8354"/>
                  </a:moveTo>
                  <a:cubicBezTo>
                    <a:pt x="11115" y="8576"/>
                    <a:pt x="10315" y="8799"/>
                    <a:pt x="9415" y="9578"/>
                  </a:cubicBezTo>
                  <a:cubicBezTo>
                    <a:pt x="8515" y="10358"/>
                    <a:pt x="7515" y="11694"/>
                    <a:pt x="6115" y="13661"/>
                  </a:cubicBezTo>
                  <a:cubicBezTo>
                    <a:pt x="4715" y="15628"/>
                    <a:pt x="2915" y="18226"/>
                    <a:pt x="1815" y="19710"/>
                  </a:cubicBezTo>
                  <a:cubicBezTo>
                    <a:pt x="715" y="21195"/>
                    <a:pt x="315" y="21566"/>
                    <a:pt x="115" y="21529"/>
                  </a:cubicBezTo>
                  <a:cubicBezTo>
                    <a:pt x="-85" y="21492"/>
                    <a:pt x="-85" y="21046"/>
                    <a:pt x="615" y="19451"/>
                  </a:cubicBezTo>
                  <a:cubicBezTo>
                    <a:pt x="1315" y="17855"/>
                    <a:pt x="2715" y="15108"/>
                    <a:pt x="4415" y="12473"/>
                  </a:cubicBezTo>
                  <a:cubicBezTo>
                    <a:pt x="6115" y="9838"/>
                    <a:pt x="8115" y="7314"/>
                    <a:pt x="9815" y="5347"/>
                  </a:cubicBezTo>
                  <a:cubicBezTo>
                    <a:pt x="11515" y="3380"/>
                    <a:pt x="12915" y="1970"/>
                    <a:pt x="13915" y="1117"/>
                  </a:cubicBezTo>
                  <a:cubicBezTo>
                    <a:pt x="14915" y="263"/>
                    <a:pt x="15515" y="-34"/>
                    <a:pt x="16015" y="3"/>
                  </a:cubicBezTo>
                  <a:cubicBezTo>
                    <a:pt x="16515" y="40"/>
                    <a:pt x="16915" y="411"/>
                    <a:pt x="17415" y="1822"/>
                  </a:cubicBezTo>
                  <a:cubicBezTo>
                    <a:pt x="17915" y="3232"/>
                    <a:pt x="18515" y="5681"/>
                    <a:pt x="19015" y="8131"/>
                  </a:cubicBezTo>
                  <a:cubicBezTo>
                    <a:pt x="19515" y="10580"/>
                    <a:pt x="19915" y="13030"/>
                    <a:pt x="20315" y="14700"/>
                  </a:cubicBezTo>
                  <a:cubicBezTo>
                    <a:pt x="20715" y="16370"/>
                    <a:pt x="21115" y="17261"/>
                    <a:pt x="21515" y="181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4" name="Line"/>
            <p:cNvSpPr/>
            <p:nvPr/>
          </p:nvSpPr>
          <p:spPr>
            <a:xfrm>
              <a:off x="75301" y="371562"/>
              <a:ext cx="13970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927" y="16000"/>
                    <a:pt x="7855" y="10400"/>
                    <a:pt x="11455" y="6800"/>
                  </a:cubicBezTo>
                  <a:cubicBezTo>
                    <a:pt x="15055" y="3200"/>
                    <a:pt x="18327" y="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5" name="Line"/>
            <p:cNvSpPr/>
            <p:nvPr/>
          </p:nvSpPr>
          <p:spPr>
            <a:xfrm>
              <a:off x="396473" y="276831"/>
              <a:ext cx="148729" cy="226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0985" fill="norm" stroke="1" extrusionOk="0">
                  <a:moveTo>
                    <a:pt x="1297" y="4664"/>
                  </a:moveTo>
                  <a:cubicBezTo>
                    <a:pt x="1297" y="9573"/>
                    <a:pt x="1297" y="14482"/>
                    <a:pt x="1145" y="17428"/>
                  </a:cubicBezTo>
                  <a:cubicBezTo>
                    <a:pt x="993" y="20373"/>
                    <a:pt x="689" y="21355"/>
                    <a:pt x="384" y="20864"/>
                  </a:cubicBezTo>
                  <a:cubicBezTo>
                    <a:pt x="80" y="20373"/>
                    <a:pt x="-224" y="18410"/>
                    <a:pt x="232" y="14973"/>
                  </a:cubicBezTo>
                  <a:cubicBezTo>
                    <a:pt x="689" y="11537"/>
                    <a:pt x="1906" y="6628"/>
                    <a:pt x="4187" y="3682"/>
                  </a:cubicBezTo>
                  <a:cubicBezTo>
                    <a:pt x="6469" y="737"/>
                    <a:pt x="9815" y="-245"/>
                    <a:pt x="12401" y="50"/>
                  </a:cubicBezTo>
                  <a:cubicBezTo>
                    <a:pt x="14987" y="344"/>
                    <a:pt x="16813" y="1915"/>
                    <a:pt x="18182" y="5155"/>
                  </a:cubicBezTo>
                  <a:cubicBezTo>
                    <a:pt x="19551" y="8395"/>
                    <a:pt x="20463" y="13304"/>
                    <a:pt x="21376" y="182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6" name="Line"/>
            <p:cNvSpPr/>
            <p:nvPr/>
          </p:nvSpPr>
          <p:spPr>
            <a:xfrm>
              <a:off x="1372402" y="291138"/>
              <a:ext cx="144350" cy="242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8" h="21165" fill="norm" stroke="1" extrusionOk="0">
                  <a:moveTo>
                    <a:pt x="1626" y="10337"/>
                  </a:moveTo>
                  <a:cubicBezTo>
                    <a:pt x="687" y="11260"/>
                    <a:pt x="-252" y="12183"/>
                    <a:pt x="61" y="12737"/>
                  </a:cubicBezTo>
                  <a:cubicBezTo>
                    <a:pt x="374" y="13291"/>
                    <a:pt x="1939" y="13476"/>
                    <a:pt x="4600" y="13106"/>
                  </a:cubicBezTo>
                  <a:cubicBezTo>
                    <a:pt x="7261" y="12737"/>
                    <a:pt x="11018" y="11814"/>
                    <a:pt x="13522" y="9968"/>
                  </a:cubicBezTo>
                  <a:cubicBezTo>
                    <a:pt x="16026" y="8122"/>
                    <a:pt x="17278" y="5352"/>
                    <a:pt x="17591" y="3506"/>
                  </a:cubicBezTo>
                  <a:cubicBezTo>
                    <a:pt x="17905" y="1660"/>
                    <a:pt x="17278" y="737"/>
                    <a:pt x="16026" y="276"/>
                  </a:cubicBezTo>
                  <a:cubicBezTo>
                    <a:pt x="14774" y="-186"/>
                    <a:pt x="12896" y="-186"/>
                    <a:pt x="10235" y="1199"/>
                  </a:cubicBezTo>
                  <a:cubicBezTo>
                    <a:pt x="7574" y="2583"/>
                    <a:pt x="4131" y="5352"/>
                    <a:pt x="2409" y="8399"/>
                  </a:cubicBezTo>
                  <a:cubicBezTo>
                    <a:pt x="687" y="11445"/>
                    <a:pt x="687" y="14768"/>
                    <a:pt x="2565" y="17076"/>
                  </a:cubicBezTo>
                  <a:cubicBezTo>
                    <a:pt x="4444" y="19383"/>
                    <a:pt x="8200" y="20676"/>
                    <a:pt x="11644" y="21045"/>
                  </a:cubicBezTo>
                  <a:cubicBezTo>
                    <a:pt x="15087" y="21414"/>
                    <a:pt x="18218" y="20860"/>
                    <a:pt x="21348" y="203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7" name="Line"/>
            <p:cNvSpPr/>
            <p:nvPr/>
          </p:nvSpPr>
          <p:spPr>
            <a:xfrm>
              <a:off x="1616662" y="249774"/>
              <a:ext cx="109640" cy="3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9" h="21382" fill="norm" stroke="1" extrusionOk="0">
                  <a:moveTo>
                    <a:pt x="20719" y="2761"/>
                  </a:moveTo>
                  <a:cubicBezTo>
                    <a:pt x="17519" y="1719"/>
                    <a:pt x="14319" y="676"/>
                    <a:pt x="11519" y="229"/>
                  </a:cubicBezTo>
                  <a:cubicBezTo>
                    <a:pt x="8719" y="-218"/>
                    <a:pt x="6319" y="-69"/>
                    <a:pt x="3919" y="1197"/>
                  </a:cubicBezTo>
                  <a:cubicBezTo>
                    <a:pt x="1519" y="2463"/>
                    <a:pt x="-881" y="4847"/>
                    <a:pt x="319" y="7379"/>
                  </a:cubicBezTo>
                  <a:cubicBezTo>
                    <a:pt x="1519" y="9912"/>
                    <a:pt x="6319" y="12593"/>
                    <a:pt x="10119" y="14455"/>
                  </a:cubicBezTo>
                  <a:cubicBezTo>
                    <a:pt x="13919" y="16317"/>
                    <a:pt x="16719" y="17360"/>
                    <a:pt x="17919" y="18328"/>
                  </a:cubicBezTo>
                  <a:cubicBezTo>
                    <a:pt x="19119" y="19296"/>
                    <a:pt x="18719" y="20190"/>
                    <a:pt x="17319" y="20712"/>
                  </a:cubicBezTo>
                  <a:cubicBezTo>
                    <a:pt x="15919" y="21233"/>
                    <a:pt x="13519" y="21382"/>
                    <a:pt x="11119" y="21382"/>
                  </a:cubicBezTo>
                  <a:cubicBezTo>
                    <a:pt x="8719" y="21382"/>
                    <a:pt x="6319" y="21233"/>
                    <a:pt x="4919" y="20339"/>
                  </a:cubicBezTo>
                  <a:cubicBezTo>
                    <a:pt x="3519" y="19445"/>
                    <a:pt x="3119" y="17807"/>
                    <a:pt x="2719" y="161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8" name="Line"/>
            <p:cNvSpPr/>
            <p:nvPr/>
          </p:nvSpPr>
          <p:spPr>
            <a:xfrm>
              <a:off x="1882606" y="73112"/>
              <a:ext cx="78646" cy="439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0" h="21438" fill="norm" stroke="1" extrusionOk="0">
                  <a:moveTo>
                    <a:pt x="10888" y="0"/>
                  </a:moveTo>
                  <a:cubicBezTo>
                    <a:pt x="8046" y="2170"/>
                    <a:pt x="5204" y="4341"/>
                    <a:pt x="3499" y="7183"/>
                  </a:cubicBezTo>
                  <a:cubicBezTo>
                    <a:pt x="1794" y="10025"/>
                    <a:pt x="1225" y="13539"/>
                    <a:pt x="657" y="16019"/>
                  </a:cubicBezTo>
                  <a:cubicBezTo>
                    <a:pt x="88" y="18500"/>
                    <a:pt x="-480" y="19946"/>
                    <a:pt x="657" y="20722"/>
                  </a:cubicBezTo>
                  <a:cubicBezTo>
                    <a:pt x="1794" y="21497"/>
                    <a:pt x="4636" y="21600"/>
                    <a:pt x="8331" y="21238"/>
                  </a:cubicBezTo>
                  <a:cubicBezTo>
                    <a:pt x="12025" y="20877"/>
                    <a:pt x="16573" y="20050"/>
                    <a:pt x="21120" y="192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9" name="Line"/>
            <p:cNvSpPr/>
            <p:nvPr/>
          </p:nvSpPr>
          <p:spPr>
            <a:xfrm>
              <a:off x="1840601" y="308062"/>
              <a:ext cx="13970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945" y="16000"/>
                    <a:pt x="5891" y="10400"/>
                    <a:pt x="9491" y="6800"/>
                  </a:cubicBezTo>
                  <a:cubicBezTo>
                    <a:pt x="13091" y="3200"/>
                    <a:pt x="17345" y="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0" name="Line"/>
            <p:cNvSpPr/>
            <p:nvPr/>
          </p:nvSpPr>
          <p:spPr>
            <a:xfrm>
              <a:off x="2031101" y="352512"/>
              <a:ext cx="12701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1" name="Line"/>
            <p:cNvSpPr/>
            <p:nvPr/>
          </p:nvSpPr>
          <p:spPr>
            <a:xfrm>
              <a:off x="2031101" y="238212"/>
              <a:ext cx="127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2" name="Line"/>
            <p:cNvSpPr/>
            <p:nvPr/>
          </p:nvSpPr>
          <p:spPr>
            <a:xfrm>
              <a:off x="2108212" y="288511"/>
              <a:ext cx="195940" cy="203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211" fill="norm" stroke="1" extrusionOk="0">
                  <a:moveTo>
                    <a:pt x="2687" y="4019"/>
                  </a:moveTo>
                  <a:cubicBezTo>
                    <a:pt x="2687" y="7546"/>
                    <a:pt x="2687" y="11072"/>
                    <a:pt x="2687" y="13497"/>
                  </a:cubicBezTo>
                  <a:cubicBezTo>
                    <a:pt x="2687" y="15921"/>
                    <a:pt x="2687" y="17244"/>
                    <a:pt x="2223" y="18235"/>
                  </a:cubicBezTo>
                  <a:cubicBezTo>
                    <a:pt x="1758" y="19227"/>
                    <a:pt x="829" y="19889"/>
                    <a:pt x="365" y="19448"/>
                  </a:cubicBezTo>
                  <a:cubicBezTo>
                    <a:pt x="-100" y="19007"/>
                    <a:pt x="-100" y="17464"/>
                    <a:pt x="248" y="14489"/>
                  </a:cubicBezTo>
                  <a:cubicBezTo>
                    <a:pt x="597" y="11513"/>
                    <a:pt x="1294" y="7105"/>
                    <a:pt x="2106" y="4460"/>
                  </a:cubicBezTo>
                  <a:cubicBezTo>
                    <a:pt x="2919" y="1815"/>
                    <a:pt x="3848" y="933"/>
                    <a:pt x="4894" y="382"/>
                  </a:cubicBezTo>
                  <a:cubicBezTo>
                    <a:pt x="5939" y="-169"/>
                    <a:pt x="7100" y="-389"/>
                    <a:pt x="8261" y="1595"/>
                  </a:cubicBezTo>
                  <a:cubicBezTo>
                    <a:pt x="9423" y="3578"/>
                    <a:pt x="10584" y="7766"/>
                    <a:pt x="11165" y="10411"/>
                  </a:cubicBezTo>
                  <a:cubicBezTo>
                    <a:pt x="11745" y="13056"/>
                    <a:pt x="11745" y="14158"/>
                    <a:pt x="11397" y="15370"/>
                  </a:cubicBezTo>
                  <a:cubicBezTo>
                    <a:pt x="11048" y="16582"/>
                    <a:pt x="10352" y="17905"/>
                    <a:pt x="9887" y="17905"/>
                  </a:cubicBezTo>
                  <a:cubicBezTo>
                    <a:pt x="9423" y="17905"/>
                    <a:pt x="9190" y="16582"/>
                    <a:pt x="9771" y="14048"/>
                  </a:cubicBezTo>
                  <a:cubicBezTo>
                    <a:pt x="10352" y="11513"/>
                    <a:pt x="11745" y="7766"/>
                    <a:pt x="12906" y="5562"/>
                  </a:cubicBezTo>
                  <a:cubicBezTo>
                    <a:pt x="14068" y="3358"/>
                    <a:pt x="14997" y="2697"/>
                    <a:pt x="16158" y="2256"/>
                  </a:cubicBezTo>
                  <a:cubicBezTo>
                    <a:pt x="17319" y="1815"/>
                    <a:pt x="18713" y="1595"/>
                    <a:pt x="19642" y="2587"/>
                  </a:cubicBezTo>
                  <a:cubicBezTo>
                    <a:pt x="20571" y="3578"/>
                    <a:pt x="21035" y="5782"/>
                    <a:pt x="21152" y="8868"/>
                  </a:cubicBezTo>
                  <a:cubicBezTo>
                    <a:pt x="21268" y="11954"/>
                    <a:pt x="21035" y="15921"/>
                    <a:pt x="21035" y="18125"/>
                  </a:cubicBezTo>
                  <a:cubicBezTo>
                    <a:pt x="21035" y="20329"/>
                    <a:pt x="21268" y="20770"/>
                    <a:pt x="21500" y="212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3" name="Line"/>
            <p:cNvSpPr/>
            <p:nvPr/>
          </p:nvSpPr>
          <p:spPr>
            <a:xfrm>
              <a:off x="2364740" y="19052"/>
              <a:ext cx="367169" cy="458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1" h="21477" fill="norm" stroke="1" extrusionOk="0">
                  <a:moveTo>
                    <a:pt x="5724" y="18879"/>
                  </a:moveTo>
                  <a:cubicBezTo>
                    <a:pt x="6341" y="17888"/>
                    <a:pt x="6958" y="16897"/>
                    <a:pt x="7329" y="16055"/>
                  </a:cubicBezTo>
                  <a:cubicBezTo>
                    <a:pt x="7699" y="15213"/>
                    <a:pt x="7822" y="14519"/>
                    <a:pt x="7514" y="14123"/>
                  </a:cubicBezTo>
                  <a:cubicBezTo>
                    <a:pt x="7205" y="13726"/>
                    <a:pt x="6465" y="13627"/>
                    <a:pt x="5292" y="14172"/>
                  </a:cubicBezTo>
                  <a:cubicBezTo>
                    <a:pt x="4120" y="14717"/>
                    <a:pt x="2515" y="15906"/>
                    <a:pt x="1528" y="16996"/>
                  </a:cubicBezTo>
                  <a:cubicBezTo>
                    <a:pt x="540" y="18086"/>
                    <a:pt x="170" y="19077"/>
                    <a:pt x="46" y="19820"/>
                  </a:cubicBezTo>
                  <a:cubicBezTo>
                    <a:pt x="-77" y="20563"/>
                    <a:pt x="46" y="21059"/>
                    <a:pt x="417" y="21306"/>
                  </a:cubicBezTo>
                  <a:cubicBezTo>
                    <a:pt x="787" y="21554"/>
                    <a:pt x="1404" y="21554"/>
                    <a:pt x="2206" y="21158"/>
                  </a:cubicBezTo>
                  <a:cubicBezTo>
                    <a:pt x="3009" y="20761"/>
                    <a:pt x="3996" y="19969"/>
                    <a:pt x="4737" y="19226"/>
                  </a:cubicBezTo>
                  <a:cubicBezTo>
                    <a:pt x="5477" y="18482"/>
                    <a:pt x="5971" y="17789"/>
                    <a:pt x="6218" y="17690"/>
                  </a:cubicBezTo>
                  <a:cubicBezTo>
                    <a:pt x="6465" y="17591"/>
                    <a:pt x="6465" y="18086"/>
                    <a:pt x="6465" y="18730"/>
                  </a:cubicBezTo>
                  <a:cubicBezTo>
                    <a:pt x="6465" y="19374"/>
                    <a:pt x="6465" y="20167"/>
                    <a:pt x="6773" y="20662"/>
                  </a:cubicBezTo>
                  <a:cubicBezTo>
                    <a:pt x="7082" y="21158"/>
                    <a:pt x="7699" y="21356"/>
                    <a:pt x="8316" y="21257"/>
                  </a:cubicBezTo>
                  <a:cubicBezTo>
                    <a:pt x="8933" y="21158"/>
                    <a:pt x="9550" y="20761"/>
                    <a:pt x="10723" y="19126"/>
                  </a:cubicBezTo>
                  <a:cubicBezTo>
                    <a:pt x="11896" y="17492"/>
                    <a:pt x="13624" y="14618"/>
                    <a:pt x="15290" y="11695"/>
                  </a:cubicBezTo>
                  <a:cubicBezTo>
                    <a:pt x="16956" y="8772"/>
                    <a:pt x="18561" y="5800"/>
                    <a:pt x="19548" y="4016"/>
                  </a:cubicBezTo>
                  <a:cubicBezTo>
                    <a:pt x="20536" y="2233"/>
                    <a:pt x="20906" y="1638"/>
                    <a:pt x="21153" y="1093"/>
                  </a:cubicBezTo>
                  <a:cubicBezTo>
                    <a:pt x="21400" y="548"/>
                    <a:pt x="21523" y="53"/>
                    <a:pt x="21276" y="4"/>
                  </a:cubicBezTo>
                  <a:cubicBezTo>
                    <a:pt x="21029" y="-46"/>
                    <a:pt x="20412" y="350"/>
                    <a:pt x="19425" y="2183"/>
                  </a:cubicBezTo>
                  <a:cubicBezTo>
                    <a:pt x="18437" y="4016"/>
                    <a:pt x="17080" y="7286"/>
                    <a:pt x="16216" y="10358"/>
                  </a:cubicBezTo>
                  <a:cubicBezTo>
                    <a:pt x="15352" y="13429"/>
                    <a:pt x="14981" y="16303"/>
                    <a:pt x="14858" y="18037"/>
                  </a:cubicBezTo>
                  <a:cubicBezTo>
                    <a:pt x="14734" y="19771"/>
                    <a:pt x="14858" y="20365"/>
                    <a:pt x="15352" y="20712"/>
                  </a:cubicBezTo>
                  <a:cubicBezTo>
                    <a:pt x="15845" y="21059"/>
                    <a:pt x="16709" y="21158"/>
                    <a:pt x="17573" y="20464"/>
                  </a:cubicBezTo>
                  <a:cubicBezTo>
                    <a:pt x="18437" y="19771"/>
                    <a:pt x="19301" y="18284"/>
                    <a:pt x="19610" y="17293"/>
                  </a:cubicBezTo>
                  <a:cubicBezTo>
                    <a:pt x="19918" y="16303"/>
                    <a:pt x="19672" y="15807"/>
                    <a:pt x="19425" y="153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4" name="Line"/>
            <p:cNvSpPr/>
            <p:nvPr/>
          </p:nvSpPr>
          <p:spPr>
            <a:xfrm>
              <a:off x="2620521" y="266527"/>
              <a:ext cx="401181" cy="183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246" fill="norm" stroke="1" extrusionOk="0">
                  <a:moveTo>
                    <a:pt x="2789" y="6289"/>
                  </a:moveTo>
                  <a:cubicBezTo>
                    <a:pt x="2334" y="5552"/>
                    <a:pt x="1880" y="4816"/>
                    <a:pt x="1311" y="3834"/>
                  </a:cubicBezTo>
                  <a:cubicBezTo>
                    <a:pt x="743" y="2852"/>
                    <a:pt x="61" y="1625"/>
                    <a:pt x="4" y="889"/>
                  </a:cubicBezTo>
                  <a:cubicBezTo>
                    <a:pt x="-53" y="152"/>
                    <a:pt x="515" y="-93"/>
                    <a:pt x="2221" y="30"/>
                  </a:cubicBezTo>
                  <a:cubicBezTo>
                    <a:pt x="3926" y="152"/>
                    <a:pt x="6768" y="643"/>
                    <a:pt x="8473" y="1012"/>
                  </a:cubicBezTo>
                  <a:cubicBezTo>
                    <a:pt x="10179" y="1380"/>
                    <a:pt x="10747" y="1625"/>
                    <a:pt x="10690" y="2484"/>
                  </a:cubicBezTo>
                  <a:cubicBezTo>
                    <a:pt x="10633" y="3343"/>
                    <a:pt x="9951" y="4816"/>
                    <a:pt x="9269" y="7516"/>
                  </a:cubicBezTo>
                  <a:cubicBezTo>
                    <a:pt x="8587" y="10216"/>
                    <a:pt x="7905" y="14143"/>
                    <a:pt x="7621" y="16721"/>
                  </a:cubicBezTo>
                  <a:cubicBezTo>
                    <a:pt x="7336" y="19298"/>
                    <a:pt x="7450" y="20525"/>
                    <a:pt x="7791" y="21016"/>
                  </a:cubicBezTo>
                  <a:cubicBezTo>
                    <a:pt x="8132" y="21507"/>
                    <a:pt x="8701" y="21262"/>
                    <a:pt x="9440" y="19789"/>
                  </a:cubicBezTo>
                  <a:cubicBezTo>
                    <a:pt x="10179" y="18316"/>
                    <a:pt x="11088" y="15616"/>
                    <a:pt x="11713" y="13530"/>
                  </a:cubicBezTo>
                  <a:cubicBezTo>
                    <a:pt x="12339" y="11443"/>
                    <a:pt x="12680" y="9971"/>
                    <a:pt x="12680" y="8252"/>
                  </a:cubicBezTo>
                  <a:cubicBezTo>
                    <a:pt x="12680" y="6534"/>
                    <a:pt x="12339" y="4571"/>
                    <a:pt x="12452" y="3466"/>
                  </a:cubicBezTo>
                  <a:cubicBezTo>
                    <a:pt x="12566" y="2362"/>
                    <a:pt x="13134" y="2116"/>
                    <a:pt x="13930" y="2975"/>
                  </a:cubicBezTo>
                  <a:cubicBezTo>
                    <a:pt x="14726" y="3834"/>
                    <a:pt x="15749" y="5798"/>
                    <a:pt x="16488" y="8130"/>
                  </a:cubicBezTo>
                  <a:cubicBezTo>
                    <a:pt x="17227" y="10462"/>
                    <a:pt x="17682" y="13162"/>
                    <a:pt x="17852" y="15125"/>
                  </a:cubicBezTo>
                  <a:cubicBezTo>
                    <a:pt x="18023" y="17089"/>
                    <a:pt x="17909" y="18316"/>
                    <a:pt x="17568" y="19052"/>
                  </a:cubicBezTo>
                  <a:cubicBezTo>
                    <a:pt x="17227" y="19789"/>
                    <a:pt x="16659" y="20034"/>
                    <a:pt x="16261" y="19543"/>
                  </a:cubicBezTo>
                  <a:cubicBezTo>
                    <a:pt x="15863" y="19052"/>
                    <a:pt x="15635" y="17825"/>
                    <a:pt x="15863" y="15002"/>
                  </a:cubicBezTo>
                  <a:cubicBezTo>
                    <a:pt x="16090" y="12180"/>
                    <a:pt x="16772" y="7762"/>
                    <a:pt x="17795" y="5062"/>
                  </a:cubicBezTo>
                  <a:cubicBezTo>
                    <a:pt x="18819" y="2362"/>
                    <a:pt x="20183" y="1380"/>
                    <a:pt x="21547" y="39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1142" name="Drawing"/>
          <p:cNvGrpSpPr/>
          <p:nvPr/>
        </p:nvGrpSpPr>
        <p:grpSpPr>
          <a:xfrm>
            <a:off x="857249" y="5502705"/>
            <a:ext cx="11568705" cy="2279385"/>
            <a:chOff x="0" y="0"/>
            <a:chExt cx="11568703" cy="2279384"/>
          </a:xfrm>
        </p:grpSpPr>
        <p:sp>
          <p:nvSpPr>
            <p:cNvPr id="1066" name="Line"/>
            <p:cNvSpPr/>
            <p:nvPr/>
          </p:nvSpPr>
          <p:spPr>
            <a:xfrm>
              <a:off x="0" y="142444"/>
              <a:ext cx="19050" cy="50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2250"/>
                    <a:pt x="4800" y="4500"/>
                    <a:pt x="6000" y="7380"/>
                  </a:cubicBezTo>
                  <a:cubicBezTo>
                    <a:pt x="7200" y="10260"/>
                    <a:pt x="7200" y="13770"/>
                    <a:pt x="9600" y="16245"/>
                  </a:cubicBezTo>
                  <a:cubicBezTo>
                    <a:pt x="12000" y="18720"/>
                    <a:pt x="16800" y="201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7" name="Line"/>
            <p:cNvSpPr/>
            <p:nvPr/>
          </p:nvSpPr>
          <p:spPr>
            <a:xfrm>
              <a:off x="102542" y="360417"/>
              <a:ext cx="119709" cy="213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1393" fill="norm" stroke="1" extrusionOk="0">
                  <a:moveTo>
                    <a:pt x="2105" y="9322"/>
                  </a:moveTo>
                  <a:cubicBezTo>
                    <a:pt x="968" y="12499"/>
                    <a:pt x="-169" y="15675"/>
                    <a:pt x="20" y="14617"/>
                  </a:cubicBezTo>
                  <a:cubicBezTo>
                    <a:pt x="210" y="13558"/>
                    <a:pt x="1726" y="8264"/>
                    <a:pt x="2863" y="5087"/>
                  </a:cubicBezTo>
                  <a:cubicBezTo>
                    <a:pt x="3999" y="1911"/>
                    <a:pt x="4757" y="852"/>
                    <a:pt x="6084" y="322"/>
                  </a:cubicBezTo>
                  <a:cubicBezTo>
                    <a:pt x="7410" y="-207"/>
                    <a:pt x="9305" y="-207"/>
                    <a:pt x="11578" y="1275"/>
                  </a:cubicBezTo>
                  <a:cubicBezTo>
                    <a:pt x="13852" y="2758"/>
                    <a:pt x="16505" y="5722"/>
                    <a:pt x="18210" y="9322"/>
                  </a:cubicBezTo>
                  <a:cubicBezTo>
                    <a:pt x="19915" y="12922"/>
                    <a:pt x="20673" y="17158"/>
                    <a:pt x="21431" y="2139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8" name="Line"/>
            <p:cNvSpPr/>
            <p:nvPr/>
          </p:nvSpPr>
          <p:spPr>
            <a:xfrm>
              <a:off x="318411" y="136094"/>
              <a:ext cx="49890" cy="422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1550" fill="norm" stroke="1" extrusionOk="0">
                  <a:moveTo>
                    <a:pt x="10412" y="0"/>
                  </a:moveTo>
                  <a:cubicBezTo>
                    <a:pt x="6812" y="4536"/>
                    <a:pt x="3212" y="9072"/>
                    <a:pt x="1412" y="12528"/>
                  </a:cubicBezTo>
                  <a:cubicBezTo>
                    <a:pt x="-388" y="15984"/>
                    <a:pt x="-388" y="18360"/>
                    <a:pt x="962" y="19764"/>
                  </a:cubicBezTo>
                  <a:cubicBezTo>
                    <a:pt x="2312" y="21168"/>
                    <a:pt x="5012" y="21600"/>
                    <a:pt x="7712" y="21546"/>
                  </a:cubicBezTo>
                  <a:cubicBezTo>
                    <a:pt x="10412" y="21492"/>
                    <a:pt x="13112" y="20952"/>
                    <a:pt x="15362" y="20412"/>
                  </a:cubicBezTo>
                  <a:cubicBezTo>
                    <a:pt x="17612" y="19872"/>
                    <a:pt x="19412" y="19332"/>
                    <a:pt x="21212" y="1879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9" name="Line"/>
            <p:cNvSpPr/>
            <p:nvPr/>
          </p:nvSpPr>
          <p:spPr>
            <a:xfrm>
              <a:off x="292099" y="390094"/>
              <a:ext cx="13335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0" name="Line"/>
            <p:cNvSpPr/>
            <p:nvPr/>
          </p:nvSpPr>
          <p:spPr>
            <a:xfrm>
              <a:off x="414313" y="346894"/>
              <a:ext cx="125438" cy="187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4" h="21011" fill="norm" stroke="1" extrusionOk="0">
                  <a:moveTo>
                    <a:pt x="2925" y="8404"/>
                  </a:moveTo>
                  <a:cubicBezTo>
                    <a:pt x="4695" y="8642"/>
                    <a:pt x="6466" y="8879"/>
                    <a:pt x="8059" y="8523"/>
                  </a:cubicBezTo>
                  <a:cubicBezTo>
                    <a:pt x="9653" y="8167"/>
                    <a:pt x="11069" y="7218"/>
                    <a:pt x="12132" y="5793"/>
                  </a:cubicBezTo>
                  <a:cubicBezTo>
                    <a:pt x="13194" y="4369"/>
                    <a:pt x="13902" y="2470"/>
                    <a:pt x="13371" y="1284"/>
                  </a:cubicBezTo>
                  <a:cubicBezTo>
                    <a:pt x="12840" y="97"/>
                    <a:pt x="11069" y="-378"/>
                    <a:pt x="8768" y="334"/>
                  </a:cubicBezTo>
                  <a:cubicBezTo>
                    <a:pt x="6466" y="1046"/>
                    <a:pt x="3633" y="2945"/>
                    <a:pt x="1863" y="6149"/>
                  </a:cubicBezTo>
                  <a:cubicBezTo>
                    <a:pt x="92" y="9354"/>
                    <a:pt x="-616" y="13864"/>
                    <a:pt x="623" y="16831"/>
                  </a:cubicBezTo>
                  <a:cubicBezTo>
                    <a:pt x="1863" y="19798"/>
                    <a:pt x="5050" y="21222"/>
                    <a:pt x="8768" y="20985"/>
                  </a:cubicBezTo>
                  <a:cubicBezTo>
                    <a:pt x="12486" y="20747"/>
                    <a:pt x="16735" y="18848"/>
                    <a:pt x="20984" y="1694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1" name="Line"/>
            <p:cNvSpPr/>
            <p:nvPr/>
          </p:nvSpPr>
          <p:spPr>
            <a:xfrm>
              <a:off x="565150" y="358344"/>
              <a:ext cx="120650" cy="205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3" fill="norm" stroke="1" extrusionOk="0">
                  <a:moveTo>
                    <a:pt x="0" y="0"/>
                  </a:moveTo>
                  <a:cubicBezTo>
                    <a:pt x="2653" y="1984"/>
                    <a:pt x="5305" y="3967"/>
                    <a:pt x="7200" y="7053"/>
                  </a:cubicBezTo>
                  <a:cubicBezTo>
                    <a:pt x="9095" y="10139"/>
                    <a:pt x="10232" y="14327"/>
                    <a:pt x="10611" y="16971"/>
                  </a:cubicBezTo>
                  <a:cubicBezTo>
                    <a:pt x="10989" y="19616"/>
                    <a:pt x="10611" y="20718"/>
                    <a:pt x="9474" y="21159"/>
                  </a:cubicBezTo>
                  <a:cubicBezTo>
                    <a:pt x="8337" y="21600"/>
                    <a:pt x="6442" y="21380"/>
                    <a:pt x="5495" y="19947"/>
                  </a:cubicBezTo>
                  <a:cubicBezTo>
                    <a:pt x="4547" y="18514"/>
                    <a:pt x="4547" y="15869"/>
                    <a:pt x="6063" y="12784"/>
                  </a:cubicBezTo>
                  <a:cubicBezTo>
                    <a:pt x="7579" y="9698"/>
                    <a:pt x="10611" y="6171"/>
                    <a:pt x="13074" y="4298"/>
                  </a:cubicBezTo>
                  <a:cubicBezTo>
                    <a:pt x="15537" y="2424"/>
                    <a:pt x="17432" y="2204"/>
                    <a:pt x="18758" y="2204"/>
                  </a:cubicBezTo>
                  <a:cubicBezTo>
                    <a:pt x="20084" y="2204"/>
                    <a:pt x="20842" y="2424"/>
                    <a:pt x="21600" y="264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2" name="Line"/>
            <p:cNvSpPr/>
            <p:nvPr/>
          </p:nvSpPr>
          <p:spPr>
            <a:xfrm>
              <a:off x="717549" y="334676"/>
              <a:ext cx="120923" cy="454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5" h="21394" fill="norm" stroke="1" extrusionOk="0">
                  <a:moveTo>
                    <a:pt x="6703" y="1711"/>
                  </a:moveTo>
                  <a:cubicBezTo>
                    <a:pt x="5586" y="4100"/>
                    <a:pt x="4469" y="6489"/>
                    <a:pt x="3724" y="9475"/>
                  </a:cubicBezTo>
                  <a:cubicBezTo>
                    <a:pt x="2979" y="12461"/>
                    <a:pt x="2607" y="16044"/>
                    <a:pt x="2234" y="18234"/>
                  </a:cubicBezTo>
                  <a:cubicBezTo>
                    <a:pt x="1862" y="20424"/>
                    <a:pt x="1490" y="21220"/>
                    <a:pt x="1303" y="21370"/>
                  </a:cubicBezTo>
                  <a:cubicBezTo>
                    <a:pt x="1117" y="21519"/>
                    <a:pt x="1117" y="21021"/>
                    <a:pt x="1117" y="18732"/>
                  </a:cubicBezTo>
                  <a:cubicBezTo>
                    <a:pt x="1117" y="16443"/>
                    <a:pt x="1117" y="12361"/>
                    <a:pt x="1862" y="9126"/>
                  </a:cubicBezTo>
                  <a:cubicBezTo>
                    <a:pt x="2607" y="5891"/>
                    <a:pt x="4097" y="3502"/>
                    <a:pt x="5400" y="2059"/>
                  </a:cubicBezTo>
                  <a:cubicBezTo>
                    <a:pt x="6703" y="616"/>
                    <a:pt x="7821" y="118"/>
                    <a:pt x="9497" y="19"/>
                  </a:cubicBezTo>
                  <a:cubicBezTo>
                    <a:pt x="11172" y="-81"/>
                    <a:pt x="13407" y="218"/>
                    <a:pt x="15828" y="1213"/>
                  </a:cubicBezTo>
                  <a:cubicBezTo>
                    <a:pt x="18248" y="2208"/>
                    <a:pt x="20855" y="3901"/>
                    <a:pt x="21228" y="5294"/>
                  </a:cubicBezTo>
                  <a:cubicBezTo>
                    <a:pt x="21600" y="6688"/>
                    <a:pt x="19738" y="7783"/>
                    <a:pt x="17503" y="8579"/>
                  </a:cubicBezTo>
                  <a:cubicBezTo>
                    <a:pt x="15269" y="9375"/>
                    <a:pt x="12662" y="9873"/>
                    <a:pt x="9683" y="9873"/>
                  </a:cubicBezTo>
                  <a:cubicBezTo>
                    <a:pt x="6703" y="9873"/>
                    <a:pt x="3352" y="9375"/>
                    <a:pt x="1676" y="8878"/>
                  </a:cubicBezTo>
                  <a:cubicBezTo>
                    <a:pt x="0" y="8380"/>
                    <a:pt x="0" y="7882"/>
                    <a:pt x="0" y="738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3" name="Line"/>
            <p:cNvSpPr/>
            <p:nvPr/>
          </p:nvSpPr>
          <p:spPr>
            <a:xfrm>
              <a:off x="857250" y="92860"/>
              <a:ext cx="469900" cy="473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5" fill="norm" stroke="1" extrusionOk="0">
                  <a:moveTo>
                    <a:pt x="0" y="12275"/>
                  </a:moveTo>
                  <a:cubicBezTo>
                    <a:pt x="486" y="12275"/>
                    <a:pt x="973" y="12275"/>
                    <a:pt x="1508" y="12657"/>
                  </a:cubicBezTo>
                  <a:cubicBezTo>
                    <a:pt x="2043" y="13039"/>
                    <a:pt x="2627" y="13804"/>
                    <a:pt x="3016" y="14616"/>
                  </a:cubicBezTo>
                  <a:cubicBezTo>
                    <a:pt x="3405" y="15429"/>
                    <a:pt x="3600" y="16289"/>
                    <a:pt x="3697" y="17006"/>
                  </a:cubicBezTo>
                  <a:cubicBezTo>
                    <a:pt x="3795" y="17723"/>
                    <a:pt x="3795" y="18296"/>
                    <a:pt x="3600" y="18726"/>
                  </a:cubicBezTo>
                  <a:cubicBezTo>
                    <a:pt x="3405" y="19156"/>
                    <a:pt x="3016" y="19443"/>
                    <a:pt x="2724" y="19300"/>
                  </a:cubicBezTo>
                  <a:cubicBezTo>
                    <a:pt x="2432" y="19156"/>
                    <a:pt x="2238" y="18583"/>
                    <a:pt x="2432" y="17245"/>
                  </a:cubicBezTo>
                  <a:cubicBezTo>
                    <a:pt x="2627" y="15907"/>
                    <a:pt x="3211" y="13804"/>
                    <a:pt x="3697" y="12562"/>
                  </a:cubicBezTo>
                  <a:cubicBezTo>
                    <a:pt x="4184" y="11319"/>
                    <a:pt x="4573" y="10937"/>
                    <a:pt x="5011" y="10554"/>
                  </a:cubicBezTo>
                  <a:cubicBezTo>
                    <a:pt x="5449" y="10172"/>
                    <a:pt x="5935" y="9790"/>
                    <a:pt x="6373" y="9742"/>
                  </a:cubicBezTo>
                  <a:cubicBezTo>
                    <a:pt x="6811" y="9694"/>
                    <a:pt x="7200" y="9981"/>
                    <a:pt x="7395" y="10363"/>
                  </a:cubicBezTo>
                  <a:cubicBezTo>
                    <a:pt x="7589" y="10746"/>
                    <a:pt x="7589" y="11223"/>
                    <a:pt x="7638" y="11940"/>
                  </a:cubicBezTo>
                  <a:cubicBezTo>
                    <a:pt x="7686" y="12657"/>
                    <a:pt x="7784" y="13613"/>
                    <a:pt x="8027" y="14282"/>
                  </a:cubicBezTo>
                  <a:cubicBezTo>
                    <a:pt x="8270" y="14951"/>
                    <a:pt x="8659" y="15333"/>
                    <a:pt x="9097" y="15429"/>
                  </a:cubicBezTo>
                  <a:cubicBezTo>
                    <a:pt x="9535" y="15524"/>
                    <a:pt x="10022" y="15333"/>
                    <a:pt x="10508" y="14760"/>
                  </a:cubicBezTo>
                  <a:cubicBezTo>
                    <a:pt x="10995" y="14186"/>
                    <a:pt x="11481" y="13231"/>
                    <a:pt x="11724" y="12370"/>
                  </a:cubicBezTo>
                  <a:cubicBezTo>
                    <a:pt x="11968" y="11510"/>
                    <a:pt x="11968" y="10746"/>
                    <a:pt x="11724" y="10315"/>
                  </a:cubicBezTo>
                  <a:cubicBezTo>
                    <a:pt x="11481" y="9885"/>
                    <a:pt x="10995" y="9790"/>
                    <a:pt x="10411" y="10363"/>
                  </a:cubicBezTo>
                  <a:cubicBezTo>
                    <a:pt x="9827" y="10937"/>
                    <a:pt x="9146" y="12179"/>
                    <a:pt x="8659" y="13947"/>
                  </a:cubicBezTo>
                  <a:cubicBezTo>
                    <a:pt x="8173" y="15715"/>
                    <a:pt x="7881" y="18009"/>
                    <a:pt x="7930" y="19347"/>
                  </a:cubicBezTo>
                  <a:cubicBezTo>
                    <a:pt x="7978" y="20685"/>
                    <a:pt x="8368" y="21068"/>
                    <a:pt x="8854" y="21259"/>
                  </a:cubicBezTo>
                  <a:cubicBezTo>
                    <a:pt x="9341" y="21450"/>
                    <a:pt x="9924" y="21450"/>
                    <a:pt x="10897" y="20685"/>
                  </a:cubicBezTo>
                  <a:cubicBezTo>
                    <a:pt x="11870" y="19921"/>
                    <a:pt x="13232" y="18392"/>
                    <a:pt x="14497" y="15954"/>
                  </a:cubicBezTo>
                  <a:cubicBezTo>
                    <a:pt x="15762" y="13517"/>
                    <a:pt x="16930" y="10172"/>
                    <a:pt x="17903" y="7496"/>
                  </a:cubicBezTo>
                  <a:cubicBezTo>
                    <a:pt x="18876" y="4820"/>
                    <a:pt x="19654" y="2813"/>
                    <a:pt x="20043" y="1570"/>
                  </a:cubicBezTo>
                  <a:cubicBezTo>
                    <a:pt x="20432" y="328"/>
                    <a:pt x="20432" y="-150"/>
                    <a:pt x="20238" y="41"/>
                  </a:cubicBezTo>
                  <a:cubicBezTo>
                    <a:pt x="20043" y="232"/>
                    <a:pt x="19654" y="1092"/>
                    <a:pt x="19168" y="2908"/>
                  </a:cubicBezTo>
                  <a:cubicBezTo>
                    <a:pt x="18681" y="4724"/>
                    <a:pt x="18097" y="7496"/>
                    <a:pt x="17757" y="9838"/>
                  </a:cubicBezTo>
                  <a:cubicBezTo>
                    <a:pt x="17416" y="12179"/>
                    <a:pt x="17319" y="14091"/>
                    <a:pt x="17514" y="15524"/>
                  </a:cubicBezTo>
                  <a:cubicBezTo>
                    <a:pt x="17708" y="16958"/>
                    <a:pt x="18195" y="17914"/>
                    <a:pt x="18778" y="18392"/>
                  </a:cubicBezTo>
                  <a:cubicBezTo>
                    <a:pt x="19362" y="18869"/>
                    <a:pt x="20043" y="18869"/>
                    <a:pt x="20530" y="18296"/>
                  </a:cubicBezTo>
                  <a:cubicBezTo>
                    <a:pt x="21016" y="17723"/>
                    <a:pt x="21308" y="16576"/>
                    <a:pt x="21600" y="1542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4" name="Line"/>
            <p:cNvSpPr/>
            <p:nvPr/>
          </p:nvSpPr>
          <p:spPr>
            <a:xfrm>
              <a:off x="1212849" y="6676"/>
              <a:ext cx="463551" cy="468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4" fill="norm" stroke="1" extrusionOk="0">
                  <a:moveTo>
                    <a:pt x="0" y="15802"/>
                  </a:moveTo>
                  <a:cubicBezTo>
                    <a:pt x="1775" y="16480"/>
                    <a:pt x="3551" y="17158"/>
                    <a:pt x="4932" y="17546"/>
                  </a:cubicBezTo>
                  <a:cubicBezTo>
                    <a:pt x="6312" y="17933"/>
                    <a:pt x="7299" y="18030"/>
                    <a:pt x="8038" y="18030"/>
                  </a:cubicBezTo>
                  <a:cubicBezTo>
                    <a:pt x="8778" y="18030"/>
                    <a:pt x="9271" y="17933"/>
                    <a:pt x="9271" y="17739"/>
                  </a:cubicBezTo>
                  <a:cubicBezTo>
                    <a:pt x="9271" y="17546"/>
                    <a:pt x="8778" y="17255"/>
                    <a:pt x="8038" y="17449"/>
                  </a:cubicBezTo>
                  <a:cubicBezTo>
                    <a:pt x="7299" y="17643"/>
                    <a:pt x="6312" y="18321"/>
                    <a:pt x="5671" y="18853"/>
                  </a:cubicBezTo>
                  <a:cubicBezTo>
                    <a:pt x="5030" y="19386"/>
                    <a:pt x="4734" y="19774"/>
                    <a:pt x="4586" y="20209"/>
                  </a:cubicBezTo>
                  <a:cubicBezTo>
                    <a:pt x="4438" y="20645"/>
                    <a:pt x="4438" y="21130"/>
                    <a:pt x="4685" y="21323"/>
                  </a:cubicBezTo>
                  <a:cubicBezTo>
                    <a:pt x="4932" y="21517"/>
                    <a:pt x="5425" y="21420"/>
                    <a:pt x="5967" y="21130"/>
                  </a:cubicBezTo>
                  <a:cubicBezTo>
                    <a:pt x="6510" y="20839"/>
                    <a:pt x="7101" y="20355"/>
                    <a:pt x="7595" y="19967"/>
                  </a:cubicBezTo>
                  <a:cubicBezTo>
                    <a:pt x="8088" y="19580"/>
                    <a:pt x="8482" y="19289"/>
                    <a:pt x="8827" y="19483"/>
                  </a:cubicBezTo>
                  <a:cubicBezTo>
                    <a:pt x="9173" y="19677"/>
                    <a:pt x="9468" y="20355"/>
                    <a:pt x="9912" y="20742"/>
                  </a:cubicBezTo>
                  <a:cubicBezTo>
                    <a:pt x="10356" y="21130"/>
                    <a:pt x="10948" y="21226"/>
                    <a:pt x="11836" y="20403"/>
                  </a:cubicBezTo>
                  <a:cubicBezTo>
                    <a:pt x="12723" y="19580"/>
                    <a:pt x="13907" y="17836"/>
                    <a:pt x="15041" y="15608"/>
                  </a:cubicBezTo>
                  <a:cubicBezTo>
                    <a:pt x="16175" y="13381"/>
                    <a:pt x="17260" y="10669"/>
                    <a:pt x="18099" y="8199"/>
                  </a:cubicBezTo>
                  <a:cubicBezTo>
                    <a:pt x="18937" y="5729"/>
                    <a:pt x="19529" y="3501"/>
                    <a:pt x="19825" y="2096"/>
                  </a:cubicBezTo>
                  <a:cubicBezTo>
                    <a:pt x="20121" y="692"/>
                    <a:pt x="20121" y="111"/>
                    <a:pt x="19973" y="14"/>
                  </a:cubicBezTo>
                  <a:cubicBezTo>
                    <a:pt x="19825" y="-83"/>
                    <a:pt x="19529" y="304"/>
                    <a:pt x="18838" y="2000"/>
                  </a:cubicBezTo>
                  <a:cubicBezTo>
                    <a:pt x="18148" y="3695"/>
                    <a:pt x="17063" y="6697"/>
                    <a:pt x="16323" y="9797"/>
                  </a:cubicBezTo>
                  <a:cubicBezTo>
                    <a:pt x="15584" y="12896"/>
                    <a:pt x="15189" y="16093"/>
                    <a:pt x="14992" y="17982"/>
                  </a:cubicBezTo>
                  <a:cubicBezTo>
                    <a:pt x="14795" y="19870"/>
                    <a:pt x="14795" y="20452"/>
                    <a:pt x="15041" y="20548"/>
                  </a:cubicBezTo>
                  <a:cubicBezTo>
                    <a:pt x="15288" y="20645"/>
                    <a:pt x="15781" y="20258"/>
                    <a:pt x="15830" y="19241"/>
                  </a:cubicBezTo>
                  <a:cubicBezTo>
                    <a:pt x="15879" y="18224"/>
                    <a:pt x="15485" y="16577"/>
                    <a:pt x="15090" y="15415"/>
                  </a:cubicBezTo>
                  <a:cubicBezTo>
                    <a:pt x="14696" y="14252"/>
                    <a:pt x="14301" y="13574"/>
                    <a:pt x="14055" y="12945"/>
                  </a:cubicBezTo>
                  <a:cubicBezTo>
                    <a:pt x="13808" y="12315"/>
                    <a:pt x="13710" y="11734"/>
                    <a:pt x="13956" y="11443"/>
                  </a:cubicBezTo>
                  <a:cubicBezTo>
                    <a:pt x="14203" y="11153"/>
                    <a:pt x="14795" y="11153"/>
                    <a:pt x="15436" y="11589"/>
                  </a:cubicBezTo>
                  <a:cubicBezTo>
                    <a:pt x="16077" y="12025"/>
                    <a:pt x="16767" y="12896"/>
                    <a:pt x="17310" y="13865"/>
                  </a:cubicBezTo>
                  <a:cubicBezTo>
                    <a:pt x="17852" y="14834"/>
                    <a:pt x="18247" y="15899"/>
                    <a:pt x="18493" y="16771"/>
                  </a:cubicBezTo>
                  <a:cubicBezTo>
                    <a:pt x="18740" y="17643"/>
                    <a:pt x="18838" y="18321"/>
                    <a:pt x="18937" y="18321"/>
                  </a:cubicBezTo>
                  <a:cubicBezTo>
                    <a:pt x="19036" y="18321"/>
                    <a:pt x="19134" y="17643"/>
                    <a:pt x="19332" y="16190"/>
                  </a:cubicBezTo>
                  <a:cubicBezTo>
                    <a:pt x="19529" y="14737"/>
                    <a:pt x="19825" y="12509"/>
                    <a:pt x="20219" y="11250"/>
                  </a:cubicBezTo>
                  <a:cubicBezTo>
                    <a:pt x="20614" y="9991"/>
                    <a:pt x="21107" y="9700"/>
                    <a:pt x="21600" y="940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5" name="Line"/>
            <p:cNvSpPr/>
            <p:nvPr/>
          </p:nvSpPr>
          <p:spPr>
            <a:xfrm>
              <a:off x="1692862" y="279234"/>
              <a:ext cx="91489" cy="149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20913" fill="norm" stroke="1" extrusionOk="0">
                  <a:moveTo>
                    <a:pt x="13854" y="4845"/>
                  </a:moveTo>
                  <a:cubicBezTo>
                    <a:pt x="13363" y="3366"/>
                    <a:pt x="12873" y="1886"/>
                    <a:pt x="11400" y="999"/>
                  </a:cubicBezTo>
                  <a:cubicBezTo>
                    <a:pt x="9927" y="111"/>
                    <a:pt x="7473" y="-185"/>
                    <a:pt x="5263" y="111"/>
                  </a:cubicBezTo>
                  <a:cubicBezTo>
                    <a:pt x="3054" y="407"/>
                    <a:pt x="1091" y="1294"/>
                    <a:pt x="354" y="4253"/>
                  </a:cubicBezTo>
                  <a:cubicBezTo>
                    <a:pt x="-382" y="7212"/>
                    <a:pt x="109" y="12242"/>
                    <a:pt x="1091" y="15349"/>
                  </a:cubicBezTo>
                  <a:cubicBezTo>
                    <a:pt x="2073" y="18456"/>
                    <a:pt x="3545" y="19640"/>
                    <a:pt x="5754" y="20379"/>
                  </a:cubicBezTo>
                  <a:cubicBezTo>
                    <a:pt x="7963" y="21119"/>
                    <a:pt x="10909" y="21415"/>
                    <a:pt x="13118" y="19048"/>
                  </a:cubicBezTo>
                  <a:cubicBezTo>
                    <a:pt x="15327" y="16681"/>
                    <a:pt x="16800" y="11651"/>
                    <a:pt x="18027" y="8248"/>
                  </a:cubicBezTo>
                  <a:cubicBezTo>
                    <a:pt x="19254" y="4845"/>
                    <a:pt x="20236" y="3070"/>
                    <a:pt x="21218" y="129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6" name="Line"/>
            <p:cNvSpPr/>
            <p:nvPr/>
          </p:nvSpPr>
          <p:spPr>
            <a:xfrm>
              <a:off x="1828800" y="279098"/>
              <a:ext cx="136838" cy="161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7" h="20900" fill="norm" stroke="1" extrusionOk="0">
                  <a:moveTo>
                    <a:pt x="0" y="394"/>
                  </a:moveTo>
                  <a:cubicBezTo>
                    <a:pt x="0" y="3401"/>
                    <a:pt x="0" y="6409"/>
                    <a:pt x="0" y="8596"/>
                  </a:cubicBezTo>
                  <a:cubicBezTo>
                    <a:pt x="0" y="10784"/>
                    <a:pt x="0" y="12151"/>
                    <a:pt x="327" y="12014"/>
                  </a:cubicBezTo>
                  <a:cubicBezTo>
                    <a:pt x="655" y="11877"/>
                    <a:pt x="1309" y="10237"/>
                    <a:pt x="2782" y="8049"/>
                  </a:cubicBezTo>
                  <a:cubicBezTo>
                    <a:pt x="4255" y="5862"/>
                    <a:pt x="6545" y="3128"/>
                    <a:pt x="8836" y="1487"/>
                  </a:cubicBezTo>
                  <a:cubicBezTo>
                    <a:pt x="11127" y="-153"/>
                    <a:pt x="13418" y="-700"/>
                    <a:pt x="15709" y="1214"/>
                  </a:cubicBezTo>
                  <a:cubicBezTo>
                    <a:pt x="18000" y="3128"/>
                    <a:pt x="20291" y="7503"/>
                    <a:pt x="20945" y="11194"/>
                  </a:cubicBezTo>
                  <a:cubicBezTo>
                    <a:pt x="21600" y="14885"/>
                    <a:pt x="20618" y="17892"/>
                    <a:pt x="19636" y="209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7" name="Line"/>
            <p:cNvSpPr/>
            <p:nvPr/>
          </p:nvSpPr>
          <p:spPr>
            <a:xfrm>
              <a:off x="156633" y="697788"/>
              <a:ext cx="1253067" cy="6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0" fill="norm" stroke="1" extrusionOk="0">
                  <a:moveTo>
                    <a:pt x="365" y="18742"/>
                  </a:moveTo>
                  <a:cubicBezTo>
                    <a:pt x="182" y="18742"/>
                    <a:pt x="0" y="18742"/>
                    <a:pt x="0" y="19396"/>
                  </a:cubicBezTo>
                  <a:cubicBezTo>
                    <a:pt x="0" y="20051"/>
                    <a:pt x="182" y="21360"/>
                    <a:pt x="967" y="21360"/>
                  </a:cubicBezTo>
                  <a:cubicBezTo>
                    <a:pt x="1751" y="21360"/>
                    <a:pt x="3138" y="20051"/>
                    <a:pt x="4433" y="18087"/>
                  </a:cubicBezTo>
                  <a:cubicBezTo>
                    <a:pt x="5728" y="16124"/>
                    <a:pt x="6932" y="13505"/>
                    <a:pt x="8228" y="10887"/>
                  </a:cubicBezTo>
                  <a:cubicBezTo>
                    <a:pt x="9523" y="8269"/>
                    <a:pt x="10909" y="5651"/>
                    <a:pt x="12442" y="3687"/>
                  </a:cubicBezTo>
                  <a:cubicBezTo>
                    <a:pt x="13974" y="1724"/>
                    <a:pt x="15653" y="415"/>
                    <a:pt x="17203" y="87"/>
                  </a:cubicBezTo>
                  <a:cubicBezTo>
                    <a:pt x="18754" y="-240"/>
                    <a:pt x="20177" y="415"/>
                    <a:pt x="21600" y="106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8" name="Line"/>
            <p:cNvSpPr/>
            <p:nvPr/>
          </p:nvSpPr>
          <p:spPr>
            <a:xfrm>
              <a:off x="463550" y="720294"/>
              <a:ext cx="1130300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618" y="21240"/>
                    <a:pt x="3236" y="20880"/>
                    <a:pt x="4854" y="19440"/>
                  </a:cubicBezTo>
                  <a:cubicBezTo>
                    <a:pt x="6472" y="18000"/>
                    <a:pt x="8090" y="15480"/>
                    <a:pt x="9789" y="13140"/>
                  </a:cubicBezTo>
                  <a:cubicBezTo>
                    <a:pt x="11488" y="10800"/>
                    <a:pt x="13267" y="8640"/>
                    <a:pt x="14926" y="6840"/>
                  </a:cubicBezTo>
                  <a:cubicBezTo>
                    <a:pt x="16584" y="5040"/>
                    <a:pt x="18121" y="3600"/>
                    <a:pt x="19213" y="2520"/>
                  </a:cubicBezTo>
                  <a:cubicBezTo>
                    <a:pt x="20306" y="1440"/>
                    <a:pt x="20953" y="7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9" name="Line"/>
            <p:cNvSpPr/>
            <p:nvPr/>
          </p:nvSpPr>
          <p:spPr>
            <a:xfrm>
              <a:off x="2355849" y="231344"/>
              <a:ext cx="190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0" name="Line"/>
            <p:cNvSpPr/>
            <p:nvPr/>
          </p:nvSpPr>
          <p:spPr>
            <a:xfrm>
              <a:off x="2381250" y="383744"/>
              <a:ext cx="12700" cy="1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1" name="Line"/>
            <p:cNvSpPr/>
            <p:nvPr/>
          </p:nvSpPr>
          <p:spPr>
            <a:xfrm>
              <a:off x="2919382" y="133207"/>
              <a:ext cx="369918" cy="677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7" h="21413" fill="norm" stroke="1" extrusionOk="0">
                  <a:moveTo>
                    <a:pt x="5219" y="6110"/>
                  </a:moveTo>
                  <a:cubicBezTo>
                    <a:pt x="3632" y="6110"/>
                    <a:pt x="2046" y="6110"/>
                    <a:pt x="1069" y="5709"/>
                  </a:cubicBezTo>
                  <a:cubicBezTo>
                    <a:pt x="93" y="5308"/>
                    <a:pt x="-273" y="4505"/>
                    <a:pt x="215" y="3669"/>
                  </a:cubicBezTo>
                  <a:cubicBezTo>
                    <a:pt x="703" y="2833"/>
                    <a:pt x="2046" y="1964"/>
                    <a:pt x="3144" y="1396"/>
                  </a:cubicBezTo>
                  <a:cubicBezTo>
                    <a:pt x="4242" y="827"/>
                    <a:pt x="5096" y="560"/>
                    <a:pt x="5524" y="593"/>
                  </a:cubicBezTo>
                  <a:cubicBezTo>
                    <a:pt x="5951" y="627"/>
                    <a:pt x="5951" y="961"/>
                    <a:pt x="5768" y="2232"/>
                  </a:cubicBezTo>
                  <a:cubicBezTo>
                    <a:pt x="5585" y="3502"/>
                    <a:pt x="5219" y="5709"/>
                    <a:pt x="4791" y="7615"/>
                  </a:cubicBezTo>
                  <a:cubicBezTo>
                    <a:pt x="4364" y="9521"/>
                    <a:pt x="3876" y="11126"/>
                    <a:pt x="3449" y="12196"/>
                  </a:cubicBezTo>
                  <a:cubicBezTo>
                    <a:pt x="3022" y="13266"/>
                    <a:pt x="2656" y="13801"/>
                    <a:pt x="2229" y="14202"/>
                  </a:cubicBezTo>
                  <a:cubicBezTo>
                    <a:pt x="1802" y="14603"/>
                    <a:pt x="1313" y="14871"/>
                    <a:pt x="1008" y="14804"/>
                  </a:cubicBezTo>
                  <a:cubicBezTo>
                    <a:pt x="703" y="14737"/>
                    <a:pt x="581" y="14336"/>
                    <a:pt x="886" y="13232"/>
                  </a:cubicBezTo>
                  <a:cubicBezTo>
                    <a:pt x="1191" y="12129"/>
                    <a:pt x="1924" y="10323"/>
                    <a:pt x="3449" y="8618"/>
                  </a:cubicBezTo>
                  <a:cubicBezTo>
                    <a:pt x="4974" y="6913"/>
                    <a:pt x="7293" y="5308"/>
                    <a:pt x="9185" y="4137"/>
                  </a:cubicBezTo>
                  <a:cubicBezTo>
                    <a:pt x="11076" y="2967"/>
                    <a:pt x="12541" y="2232"/>
                    <a:pt x="13639" y="1529"/>
                  </a:cubicBezTo>
                  <a:cubicBezTo>
                    <a:pt x="14737" y="827"/>
                    <a:pt x="15469" y="158"/>
                    <a:pt x="15652" y="25"/>
                  </a:cubicBezTo>
                  <a:cubicBezTo>
                    <a:pt x="15835" y="-109"/>
                    <a:pt x="15469" y="292"/>
                    <a:pt x="14554" y="1630"/>
                  </a:cubicBezTo>
                  <a:cubicBezTo>
                    <a:pt x="13639" y="2967"/>
                    <a:pt x="12174" y="5241"/>
                    <a:pt x="10954" y="7581"/>
                  </a:cubicBezTo>
                  <a:cubicBezTo>
                    <a:pt x="9734" y="9922"/>
                    <a:pt x="8758" y="12329"/>
                    <a:pt x="8025" y="14503"/>
                  </a:cubicBezTo>
                  <a:cubicBezTo>
                    <a:pt x="7293" y="16676"/>
                    <a:pt x="6805" y="18615"/>
                    <a:pt x="6561" y="19752"/>
                  </a:cubicBezTo>
                  <a:cubicBezTo>
                    <a:pt x="6317" y="20889"/>
                    <a:pt x="6317" y="21224"/>
                    <a:pt x="6622" y="21357"/>
                  </a:cubicBezTo>
                  <a:cubicBezTo>
                    <a:pt x="6927" y="21491"/>
                    <a:pt x="7537" y="21424"/>
                    <a:pt x="8758" y="20755"/>
                  </a:cubicBezTo>
                  <a:cubicBezTo>
                    <a:pt x="9978" y="20087"/>
                    <a:pt x="11808" y="18816"/>
                    <a:pt x="12785" y="17813"/>
                  </a:cubicBezTo>
                  <a:cubicBezTo>
                    <a:pt x="13761" y="16810"/>
                    <a:pt x="13883" y="16074"/>
                    <a:pt x="13761" y="15539"/>
                  </a:cubicBezTo>
                  <a:cubicBezTo>
                    <a:pt x="13639" y="15004"/>
                    <a:pt x="13273" y="14670"/>
                    <a:pt x="12846" y="14336"/>
                  </a:cubicBezTo>
                  <a:cubicBezTo>
                    <a:pt x="12419" y="14001"/>
                    <a:pt x="11930" y="13667"/>
                    <a:pt x="11930" y="13366"/>
                  </a:cubicBezTo>
                  <a:cubicBezTo>
                    <a:pt x="11930" y="13065"/>
                    <a:pt x="12419" y="12798"/>
                    <a:pt x="13700" y="12430"/>
                  </a:cubicBezTo>
                  <a:cubicBezTo>
                    <a:pt x="14981" y="12062"/>
                    <a:pt x="17056" y="11594"/>
                    <a:pt x="18459" y="11193"/>
                  </a:cubicBezTo>
                  <a:cubicBezTo>
                    <a:pt x="19863" y="10791"/>
                    <a:pt x="20595" y="10457"/>
                    <a:pt x="21327" y="1012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2" name="Line"/>
            <p:cNvSpPr/>
            <p:nvPr/>
          </p:nvSpPr>
          <p:spPr>
            <a:xfrm>
              <a:off x="3988333" y="189361"/>
              <a:ext cx="215367" cy="348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325" fill="norm" stroke="1" extrusionOk="0">
                  <a:moveTo>
                    <a:pt x="16465" y="2953"/>
                  </a:moveTo>
                  <a:cubicBezTo>
                    <a:pt x="14771" y="1918"/>
                    <a:pt x="13076" y="884"/>
                    <a:pt x="11700" y="366"/>
                  </a:cubicBezTo>
                  <a:cubicBezTo>
                    <a:pt x="10323" y="-151"/>
                    <a:pt x="9265" y="-151"/>
                    <a:pt x="7994" y="560"/>
                  </a:cubicBezTo>
                  <a:cubicBezTo>
                    <a:pt x="6723" y="1272"/>
                    <a:pt x="5241" y="2695"/>
                    <a:pt x="3865" y="5605"/>
                  </a:cubicBezTo>
                  <a:cubicBezTo>
                    <a:pt x="2488" y="8515"/>
                    <a:pt x="1218" y="12912"/>
                    <a:pt x="582" y="15435"/>
                  </a:cubicBezTo>
                  <a:cubicBezTo>
                    <a:pt x="-53" y="17957"/>
                    <a:pt x="-53" y="18603"/>
                    <a:pt x="53" y="19250"/>
                  </a:cubicBezTo>
                  <a:cubicBezTo>
                    <a:pt x="159" y="19897"/>
                    <a:pt x="371" y="20544"/>
                    <a:pt x="1112" y="20932"/>
                  </a:cubicBezTo>
                  <a:cubicBezTo>
                    <a:pt x="1853" y="21320"/>
                    <a:pt x="3123" y="21449"/>
                    <a:pt x="4712" y="21190"/>
                  </a:cubicBezTo>
                  <a:cubicBezTo>
                    <a:pt x="6300" y="20932"/>
                    <a:pt x="8206" y="20285"/>
                    <a:pt x="10218" y="18215"/>
                  </a:cubicBezTo>
                  <a:cubicBezTo>
                    <a:pt x="12229" y="16146"/>
                    <a:pt x="14347" y="12654"/>
                    <a:pt x="14876" y="9873"/>
                  </a:cubicBezTo>
                  <a:cubicBezTo>
                    <a:pt x="15406" y="7092"/>
                    <a:pt x="14347" y="5023"/>
                    <a:pt x="12335" y="4182"/>
                  </a:cubicBezTo>
                  <a:cubicBezTo>
                    <a:pt x="10323" y="3341"/>
                    <a:pt x="7359" y="3729"/>
                    <a:pt x="5347" y="4699"/>
                  </a:cubicBezTo>
                  <a:cubicBezTo>
                    <a:pt x="3335" y="5669"/>
                    <a:pt x="2276" y="7221"/>
                    <a:pt x="1747" y="8386"/>
                  </a:cubicBezTo>
                  <a:cubicBezTo>
                    <a:pt x="1218" y="9550"/>
                    <a:pt x="1218" y="10326"/>
                    <a:pt x="1853" y="10972"/>
                  </a:cubicBezTo>
                  <a:cubicBezTo>
                    <a:pt x="2488" y="11619"/>
                    <a:pt x="3759" y="12136"/>
                    <a:pt x="7147" y="11878"/>
                  </a:cubicBezTo>
                  <a:cubicBezTo>
                    <a:pt x="10535" y="11619"/>
                    <a:pt x="16041" y="10584"/>
                    <a:pt x="21547" y="955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3" name="Line"/>
            <p:cNvSpPr/>
            <p:nvPr/>
          </p:nvSpPr>
          <p:spPr>
            <a:xfrm>
              <a:off x="3987800" y="34230"/>
              <a:ext cx="146050" cy="133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5" fill="norm" stroke="1" extrusionOk="0">
                  <a:moveTo>
                    <a:pt x="0" y="21305"/>
                  </a:moveTo>
                  <a:cubicBezTo>
                    <a:pt x="1878" y="15905"/>
                    <a:pt x="3757" y="10505"/>
                    <a:pt x="5322" y="6624"/>
                  </a:cubicBezTo>
                  <a:cubicBezTo>
                    <a:pt x="6887" y="2742"/>
                    <a:pt x="8139" y="380"/>
                    <a:pt x="9391" y="42"/>
                  </a:cubicBezTo>
                  <a:cubicBezTo>
                    <a:pt x="10643" y="-295"/>
                    <a:pt x="11896" y="1392"/>
                    <a:pt x="13930" y="5105"/>
                  </a:cubicBezTo>
                  <a:cubicBezTo>
                    <a:pt x="15965" y="8817"/>
                    <a:pt x="18783" y="14555"/>
                    <a:pt x="21600" y="2029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4" name="Line"/>
            <p:cNvSpPr/>
            <p:nvPr/>
          </p:nvSpPr>
          <p:spPr>
            <a:xfrm>
              <a:off x="4787900" y="390094"/>
              <a:ext cx="635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5" name="Line"/>
            <p:cNvSpPr/>
            <p:nvPr/>
          </p:nvSpPr>
          <p:spPr>
            <a:xfrm>
              <a:off x="4775199" y="242303"/>
              <a:ext cx="57151" cy="33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04" fill="norm" stroke="1" extrusionOk="0">
                  <a:moveTo>
                    <a:pt x="0" y="20104"/>
                  </a:moveTo>
                  <a:cubicBezTo>
                    <a:pt x="800" y="11210"/>
                    <a:pt x="1600" y="2316"/>
                    <a:pt x="5200" y="410"/>
                  </a:cubicBezTo>
                  <a:cubicBezTo>
                    <a:pt x="8800" y="-1496"/>
                    <a:pt x="15200" y="3586"/>
                    <a:pt x="21600" y="866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6" name="Line"/>
            <p:cNvSpPr/>
            <p:nvPr/>
          </p:nvSpPr>
          <p:spPr>
            <a:xfrm>
              <a:off x="4819147" y="287931"/>
              <a:ext cx="123160" cy="180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7" h="21180" fill="norm" stroke="1" extrusionOk="0">
                  <a:moveTo>
                    <a:pt x="17366" y="811"/>
                  </a:moveTo>
                  <a:cubicBezTo>
                    <a:pt x="12686" y="315"/>
                    <a:pt x="8006" y="-182"/>
                    <a:pt x="4946" y="66"/>
                  </a:cubicBezTo>
                  <a:cubicBezTo>
                    <a:pt x="1886" y="315"/>
                    <a:pt x="446" y="1308"/>
                    <a:pt x="86" y="2921"/>
                  </a:cubicBezTo>
                  <a:cubicBezTo>
                    <a:pt x="-274" y="4535"/>
                    <a:pt x="446" y="6770"/>
                    <a:pt x="3326" y="8880"/>
                  </a:cubicBezTo>
                  <a:cubicBezTo>
                    <a:pt x="6206" y="10990"/>
                    <a:pt x="11246" y="12977"/>
                    <a:pt x="14486" y="14342"/>
                  </a:cubicBezTo>
                  <a:cubicBezTo>
                    <a:pt x="17726" y="15708"/>
                    <a:pt x="19166" y="16452"/>
                    <a:pt x="20066" y="17446"/>
                  </a:cubicBezTo>
                  <a:cubicBezTo>
                    <a:pt x="20966" y="18439"/>
                    <a:pt x="21326" y="19680"/>
                    <a:pt x="20426" y="20425"/>
                  </a:cubicBezTo>
                  <a:cubicBezTo>
                    <a:pt x="19526" y="21170"/>
                    <a:pt x="17366" y="21418"/>
                    <a:pt x="14126" y="20921"/>
                  </a:cubicBezTo>
                  <a:cubicBezTo>
                    <a:pt x="10886" y="20425"/>
                    <a:pt x="6566" y="19184"/>
                    <a:pt x="2246" y="1794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7" name="Line"/>
            <p:cNvSpPr/>
            <p:nvPr/>
          </p:nvSpPr>
          <p:spPr>
            <a:xfrm>
              <a:off x="5395853" y="305119"/>
              <a:ext cx="204847" cy="193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000" fill="norm" stroke="1" extrusionOk="0">
                  <a:moveTo>
                    <a:pt x="18025" y="3021"/>
                  </a:moveTo>
                  <a:cubicBezTo>
                    <a:pt x="15600" y="1642"/>
                    <a:pt x="13176" y="264"/>
                    <a:pt x="10751" y="34"/>
                  </a:cubicBezTo>
                  <a:cubicBezTo>
                    <a:pt x="8327" y="-196"/>
                    <a:pt x="5902" y="723"/>
                    <a:pt x="4029" y="3825"/>
                  </a:cubicBezTo>
                  <a:cubicBezTo>
                    <a:pt x="2155" y="6927"/>
                    <a:pt x="833" y="12213"/>
                    <a:pt x="282" y="15430"/>
                  </a:cubicBezTo>
                  <a:cubicBezTo>
                    <a:pt x="-269" y="18647"/>
                    <a:pt x="-49" y="19795"/>
                    <a:pt x="1274" y="20485"/>
                  </a:cubicBezTo>
                  <a:cubicBezTo>
                    <a:pt x="2596" y="21174"/>
                    <a:pt x="5021" y="21404"/>
                    <a:pt x="7225" y="19681"/>
                  </a:cubicBezTo>
                  <a:cubicBezTo>
                    <a:pt x="9429" y="17957"/>
                    <a:pt x="11413" y="14281"/>
                    <a:pt x="12404" y="11638"/>
                  </a:cubicBezTo>
                  <a:cubicBezTo>
                    <a:pt x="13396" y="8995"/>
                    <a:pt x="13396" y="7387"/>
                    <a:pt x="13837" y="7847"/>
                  </a:cubicBezTo>
                  <a:cubicBezTo>
                    <a:pt x="14278" y="8306"/>
                    <a:pt x="15160" y="10834"/>
                    <a:pt x="16482" y="13361"/>
                  </a:cubicBezTo>
                  <a:cubicBezTo>
                    <a:pt x="17804" y="15889"/>
                    <a:pt x="19568" y="18417"/>
                    <a:pt x="21331" y="2094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8" name="Line"/>
            <p:cNvSpPr/>
            <p:nvPr/>
          </p:nvSpPr>
          <p:spPr>
            <a:xfrm>
              <a:off x="6121056" y="283969"/>
              <a:ext cx="127345" cy="217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0" h="21123" fill="norm" stroke="1" extrusionOk="0">
                  <a:moveTo>
                    <a:pt x="18870" y="440"/>
                  </a:moveTo>
                  <a:cubicBezTo>
                    <a:pt x="16779" y="28"/>
                    <a:pt x="14689" y="-383"/>
                    <a:pt x="11554" y="646"/>
                  </a:cubicBezTo>
                  <a:cubicBezTo>
                    <a:pt x="8418" y="1674"/>
                    <a:pt x="4237" y="4143"/>
                    <a:pt x="1973" y="7537"/>
                  </a:cubicBezTo>
                  <a:cubicBezTo>
                    <a:pt x="-292" y="10931"/>
                    <a:pt x="-640" y="15251"/>
                    <a:pt x="1102" y="17823"/>
                  </a:cubicBezTo>
                  <a:cubicBezTo>
                    <a:pt x="2844" y="20394"/>
                    <a:pt x="6676" y="21217"/>
                    <a:pt x="10334" y="21114"/>
                  </a:cubicBezTo>
                  <a:cubicBezTo>
                    <a:pt x="13992" y="21011"/>
                    <a:pt x="17476" y="19983"/>
                    <a:pt x="20960" y="1895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9" name="Line"/>
            <p:cNvSpPr/>
            <p:nvPr/>
          </p:nvSpPr>
          <p:spPr>
            <a:xfrm>
              <a:off x="6262044" y="316982"/>
              <a:ext cx="113875" cy="17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0989" fill="norm" stroke="1" extrusionOk="0">
                  <a:moveTo>
                    <a:pt x="17185" y="2744"/>
                  </a:moveTo>
                  <a:cubicBezTo>
                    <a:pt x="15257" y="2223"/>
                    <a:pt x="13328" y="1703"/>
                    <a:pt x="10821" y="2353"/>
                  </a:cubicBezTo>
                  <a:cubicBezTo>
                    <a:pt x="8314" y="3004"/>
                    <a:pt x="5228" y="4826"/>
                    <a:pt x="3107" y="7948"/>
                  </a:cubicBezTo>
                  <a:cubicBezTo>
                    <a:pt x="985" y="11071"/>
                    <a:pt x="-172" y="15495"/>
                    <a:pt x="21" y="18098"/>
                  </a:cubicBezTo>
                  <a:cubicBezTo>
                    <a:pt x="214" y="20700"/>
                    <a:pt x="1757" y="21481"/>
                    <a:pt x="5614" y="20700"/>
                  </a:cubicBezTo>
                  <a:cubicBezTo>
                    <a:pt x="9471" y="19920"/>
                    <a:pt x="15642" y="17577"/>
                    <a:pt x="18535" y="14194"/>
                  </a:cubicBezTo>
                  <a:cubicBezTo>
                    <a:pt x="21428" y="10811"/>
                    <a:pt x="21042" y="6387"/>
                    <a:pt x="19885" y="3654"/>
                  </a:cubicBezTo>
                  <a:cubicBezTo>
                    <a:pt x="18728" y="922"/>
                    <a:pt x="16799" y="-119"/>
                    <a:pt x="16799" y="11"/>
                  </a:cubicBezTo>
                  <a:cubicBezTo>
                    <a:pt x="16799" y="141"/>
                    <a:pt x="18728" y="1442"/>
                    <a:pt x="20657" y="274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0" name="Line"/>
            <p:cNvSpPr/>
            <p:nvPr/>
          </p:nvSpPr>
          <p:spPr>
            <a:xfrm>
              <a:off x="6441793" y="303082"/>
              <a:ext cx="111044" cy="163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353" fill="norm" stroke="1" extrusionOk="0">
                  <a:moveTo>
                    <a:pt x="653" y="5568"/>
                  </a:moveTo>
                  <a:cubicBezTo>
                    <a:pt x="253" y="8891"/>
                    <a:pt x="-147" y="12215"/>
                    <a:pt x="53" y="11799"/>
                  </a:cubicBezTo>
                  <a:cubicBezTo>
                    <a:pt x="253" y="11384"/>
                    <a:pt x="1053" y="7230"/>
                    <a:pt x="3653" y="4322"/>
                  </a:cubicBezTo>
                  <a:cubicBezTo>
                    <a:pt x="6253" y="1415"/>
                    <a:pt x="10653" y="-247"/>
                    <a:pt x="14053" y="30"/>
                  </a:cubicBezTo>
                  <a:cubicBezTo>
                    <a:pt x="17453" y="307"/>
                    <a:pt x="19853" y="2522"/>
                    <a:pt x="20653" y="6399"/>
                  </a:cubicBezTo>
                  <a:cubicBezTo>
                    <a:pt x="21453" y="10276"/>
                    <a:pt x="20653" y="15815"/>
                    <a:pt x="19853" y="2135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1" name="Line"/>
            <p:cNvSpPr/>
            <p:nvPr/>
          </p:nvSpPr>
          <p:spPr>
            <a:xfrm>
              <a:off x="6627877" y="269870"/>
              <a:ext cx="96774" cy="205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1411" fill="norm" stroke="1" extrusionOk="0">
                  <a:moveTo>
                    <a:pt x="21012" y="1940"/>
                  </a:moveTo>
                  <a:cubicBezTo>
                    <a:pt x="19174" y="1278"/>
                    <a:pt x="17335" y="617"/>
                    <a:pt x="15038" y="287"/>
                  </a:cubicBezTo>
                  <a:cubicBezTo>
                    <a:pt x="12740" y="-44"/>
                    <a:pt x="9982" y="-44"/>
                    <a:pt x="7455" y="66"/>
                  </a:cubicBezTo>
                  <a:cubicBezTo>
                    <a:pt x="4927" y="176"/>
                    <a:pt x="2629" y="397"/>
                    <a:pt x="1250" y="1719"/>
                  </a:cubicBezTo>
                  <a:cubicBezTo>
                    <a:pt x="-128" y="3042"/>
                    <a:pt x="-588" y="5466"/>
                    <a:pt x="1021" y="7340"/>
                  </a:cubicBezTo>
                  <a:cubicBezTo>
                    <a:pt x="2629" y="9213"/>
                    <a:pt x="6306" y="10536"/>
                    <a:pt x="9982" y="11968"/>
                  </a:cubicBezTo>
                  <a:cubicBezTo>
                    <a:pt x="13659" y="13401"/>
                    <a:pt x="17335" y="14944"/>
                    <a:pt x="19174" y="16266"/>
                  </a:cubicBezTo>
                  <a:cubicBezTo>
                    <a:pt x="21012" y="17589"/>
                    <a:pt x="21012" y="18691"/>
                    <a:pt x="20093" y="19572"/>
                  </a:cubicBezTo>
                  <a:cubicBezTo>
                    <a:pt x="19174" y="20454"/>
                    <a:pt x="17335" y="21115"/>
                    <a:pt x="15267" y="21336"/>
                  </a:cubicBezTo>
                  <a:cubicBezTo>
                    <a:pt x="13199" y="21556"/>
                    <a:pt x="10901" y="21336"/>
                    <a:pt x="10212" y="20123"/>
                  </a:cubicBezTo>
                  <a:cubicBezTo>
                    <a:pt x="9523" y="18911"/>
                    <a:pt x="10442" y="16707"/>
                    <a:pt x="11361" y="1450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2" name="Line"/>
            <p:cNvSpPr/>
            <p:nvPr/>
          </p:nvSpPr>
          <p:spPr>
            <a:xfrm>
              <a:off x="6762750" y="222792"/>
              <a:ext cx="69850" cy="216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5" fill="norm" stroke="1" extrusionOk="0">
                  <a:moveTo>
                    <a:pt x="0" y="9563"/>
                  </a:moveTo>
                  <a:cubicBezTo>
                    <a:pt x="1309" y="12678"/>
                    <a:pt x="2618" y="15793"/>
                    <a:pt x="3273" y="17974"/>
                  </a:cubicBezTo>
                  <a:cubicBezTo>
                    <a:pt x="3927" y="20155"/>
                    <a:pt x="3927" y="21401"/>
                    <a:pt x="3600" y="21193"/>
                  </a:cubicBezTo>
                  <a:cubicBezTo>
                    <a:pt x="3273" y="20986"/>
                    <a:pt x="2618" y="19324"/>
                    <a:pt x="1964" y="16001"/>
                  </a:cubicBezTo>
                  <a:cubicBezTo>
                    <a:pt x="1309" y="12678"/>
                    <a:pt x="655" y="7693"/>
                    <a:pt x="327" y="4682"/>
                  </a:cubicBezTo>
                  <a:cubicBezTo>
                    <a:pt x="0" y="1670"/>
                    <a:pt x="0" y="632"/>
                    <a:pt x="1636" y="216"/>
                  </a:cubicBezTo>
                  <a:cubicBezTo>
                    <a:pt x="3273" y="-199"/>
                    <a:pt x="6545" y="9"/>
                    <a:pt x="10145" y="632"/>
                  </a:cubicBezTo>
                  <a:cubicBezTo>
                    <a:pt x="13745" y="1255"/>
                    <a:pt x="17673" y="2293"/>
                    <a:pt x="21600" y="333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3" name="Line"/>
            <p:cNvSpPr/>
            <p:nvPr/>
          </p:nvSpPr>
          <p:spPr>
            <a:xfrm>
              <a:off x="6851380" y="251550"/>
              <a:ext cx="82820" cy="225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9" h="21354" fill="norm" stroke="1" extrusionOk="0">
                  <a:moveTo>
                    <a:pt x="21129" y="4091"/>
                  </a:moveTo>
                  <a:cubicBezTo>
                    <a:pt x="20049" y="3091"/>
                    <a:pt x="18969" y="2091"/>
                    <a:pt x="16809" y="1391"/>
                  </a:cubicBezTo>
                  <a:cubicBezTo>
                    <a:pt x="14649" y="691"/>
                    <a:pt x="11409" y="291"/>
                    <a:pt x="7899" y="91"/>
                  </a:cubicBezTo>
                  <a:cubicBezTo>
                    <a:pt x="4389" y="-109"/>
                    <a:pt x="609" y="-109"/>
                    <a:pt x="69" y="1491"/>
                  </a:cubicBezTo>
                  <a:cubicBezTo>
                    <a:pt x="-471" y="3091"/>
                    <a:pt x="2229" y="6291"/>
                    <a:pt x="6009" y="9391"/>
                  </a:cubicBezTo>
                  <a:cubicBezTo>
                    <a:pt x="9789" y="12491"/>
                    <a:pt x="14649" y="15491"/>
                    <a:pt x="16809" y="17491"/>
                  </a:cubicBezTo>
                  <a:cubicBezTo>
                    <a:pt x="18969" y="19491"/>
                    <a:pt x="18429" y="20491"/>
                    <a:pt x="16539" y="20991"/>
                  </a:cubicBezTo>
                  <a:cubicBezTo>
                    <a:pt x="14649" y="21491"/>
                    <a:pt x="11409" y="21491"/>
                    <a:pt x="8979" y="20891"/>
                  </a:cubicBezTo>
                  <a:cubicBezTo>
                    <a:pt x="6549" y="20291"/>
                    <a:pt x="4929" y="19091"/>
                    <a:pt x="4929" y="15891"/>
                  </a:cubicBezTo>
                  <a:cubicBezTo>
                    <a:pt x="4929" y="12691"/>
                    <a:pt x="6549" y="7491"/>
                    <a:pt x="8169" y="229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4" name="Line"/>
            <p:cNvSpPr/>
            <p:nvPr/>
          </p:nvSpPr>
          <p:spPr>
            <a:xfrm>
              <a:off x="7029875" y="53544"/>
              <a:ext cx="50375" cy="405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547" fill="norm" stroke="1" extrusionOk="0">
                  <a:moveTo>
                    <a:pt x="21419" y="0"/>
                  </a:moveTo>
                  <a:cubicBezTo>
                    <a:pt x="16919" y="2025"/>
                    <a:pt x="12419" y="4050"/>
                    <a:pt x="8819" y="7031"/>
                  </a:cubicBezTo>
                  <a:cubicBezTo>
                    <a:pt x="5219" y="10012"/>
                    <a:pt x="2519" y="13950"/>
                    <a:pt x="1169" y="16312"/>
                  </a:cubicBezTo>
                  <a:cubicBezTo>
                    <a:pt x="-181" y="18675"/>
                    <a:pt x="-181" y="19463"/>
                    <a:pt x="269" y="20194"/>
                  </a:cubicBezTo>
                  <a:cubicBezTo>
                    <a:pt x="719" y="20925"/>
                    <a:pt x="1619" y="21600"/>
                    <a:pt x="2519" y="21544"/>
                  </a:cubicBezTo>
                  <a:cubicBezTo>
                    <a:pt x="3419" y="21488"/>
                    <a:pt x="4319" y="20700"/>
                    <a:pt x="5219" y="1991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5" name="Line"/>
            <p:cNvSpPr/>
            <p:nvPr/>
          </p:nvSpPr>
          <p:spPr>
            <a:xfrm>
              <a:off x="6972785" y="273678"/>
              <a:ext cx="317016" cy="183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486" fill="norm" stroke="1" extrusionOk="0">
                  <a:moveTo>
                    <a:pt x="1254" y="6952"/>
                  </a:moveTo>
                  <a:cubicBezTo>
                    <a:pt x="539" y="6455"/>
                    <a:pt x="-176" y="5959"/>
                    <a:pt x="39" y="5959"/>
                  </a:cubicBezTo>
                  <a:cubicBezTo>
                    <a:pt x="253" y="5959"/>
                    <a:pt x="1398" y="6455"/>
                    <a:pt x="3472" y="6455"/>
                  </a:cubicBezTo>
                  <a:cubicBezTo>
                    <a:pt x="5546" y="6455"/>
                    <a:pt x="8550" y="5959"/>
                    <a:pt x="10338" y="5214"/>
                  </a:cubicBezTo>
                  <a:cubicBezTo>
                    <a:pt x="12126" y="4469"/>
                    <a:pt x="12698" y="3476"/>
                    <a:pt x="12627" y="2855"/>
                  </a:cubicBezTo>
                  <a:cubicBezTo>
                    <a:pt x="12555" y="2234"/>
                    <a:pt x="11840" y="1986"/>
                    <a:pt x="10696" y="2731"/>
                  </a:cubicBezTo>
                  <a:cubicBezTo>
                    <a:pt x="9551" y="3476"/>
                    <a:pt x="7978" y="5214"/>
                    <a:pt x="7119" y="7448"/>
                  </a:cubicBezTo>
                  <a:cubicBezTo>
                    <a:pt x="6261" y="9683"/>
                    <a:pt x="6118" y="12414"/>
                    <a:pt x="6547" y="14772"/>
                  </a:cubicBezTo>
                  <a:cubicBezTo>
                    <a:pt x="6976" y="17131"/>
                    <a:pt x="7978" y="19117"/>
                    <a:pt x="9265" y="19738"/>
                  </a:cubicBezTo>
                  <a:cubicBezTo>
                    <a:pt x="10552" y="20359"/>
                    <a:pt x="12126" y="19614"/>
                    <a:pt x="13413" y="18000"/>
                  </a:cubicBezTo>
                  <a:cubicBezTo>
                    <a:pt x="14701" y="16386"/>
                    <a:pt x="15702" y="13903"/>
                    <a:pt x="16274" y="11917"/>
                  </a:cubicBezTo>
                  <a:cubicBezTo>
                    <a:pt x="16847" y="9931"/>
                    <a:pt x="16990" y="8441"/>
                    <a:pt x="16775" y="8193"/>
                  </a:cubicBezTo>
                  <a:cubicBezTo>
                    <a:pt x="16560" y="7945"/>
                    <a:pt x="15988" y="8938"/>
                    <a:pt x="15559" y="10924"/>
                  </a:cubicBezTo>
                  <a:cubicBezTo>
                    <a:pt x="15130" y="12910"/>
                    <a:pt x="14844" y="15890"/>
                    <a:pt x="14629" y="18000"/>
                  </a:cubicBezTo>
                  <a:cubicBezTo>
                    <a:pt x="14415" y="20110"/>
                    <a:pt x="14272" y="21352"/>
                    <a:pt x="14415" y="21476"/>
                  </a:cubicBezTo>
                  <a:cubicBezTo>
                    <a:pt x="14558" y="21600"/>
                    <a:pt x="14987" y="20607"/>
                    <a:pt x="15845" y="17255"/>
                  </a:cubicBezTo>
                  <a:cubicBezTo>
                    <a:pt x="16703" y="13903"/>
                    <a:pt x="17991" y="8193"/>
                    <a:pt x="18778" y="4717"/>
                  </a:cubicBezTo>
                  <a:cubicBezTo>
                    <a:pt x="19564" y="1241"/>
                    <a:pt x="19850" y="0"/>
                    <a:pt x="20137" y="0"/>
                  </a:cubicBezTo>
                  <a:cubicBezTo>
                    <a:pt x="20423" y="0"/>
                    <a:pt x="20709" y="1241"/>
                    <a:pt x="20923" y="4593"/>
                  </a:cubicBezTo>
                  <a:cubicBezTo>
                    <a:pt x="21138" y="7945"/>
                    <a:pt x="21281" y="13407"/>
                    <a:pt x="21424" y="1886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6" name="Line"/>
            <p:cNvSpPr/>
            <p:nvPr/>
          </p:nvSpPr>
          <p:spPr>
            <a:xfrm>
              <a:off x="7379598" y="53544"/>
              <a:ext cx="107052" cy="42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460" fill="norm" stroke="1" extrusionOk="0">
                  <a:moveTo>
                    <a:pt x="21420" y="0"/>
                  </a:moveTo>
                  <a:cubicBezTo>
                    <a:pt x="17185" y="2566"/>
                    <a:pt x="12949" y="5133"/>
                    <a:pt x="9349" y="8180"/>
                  </a:cubicBezTo>
                  <a:cubicBezTo>
                    <a:pt x="5749" y="11228"/>
                    <a:pt x="2785" y="14756"/>
                    <a:pt x="1302" y="16788"/>
                  </a:cubicBezTo>
                  <a:cubicBezTo>
                    <a:pt x="-180" y="18820"/>
                    <a:pt x="-180" y="19354"/>
                    <a:pt x="244" y="19943"/>
                  </a:cubicBezTo>
                  <a:cubicBezTo>
                    <a:pt x="667" y="20531"/>
                    <a:pt x="1514" y="21172"/>
                    <a:pt x="2996" y="21386"/>
                  </a:cubicBezTo>
                  <a:cubicBezTo>
                    <a:pt x="4479" y="21600"/>
                    <a:pt x="6596" y="21386"/>
                    <a:pt x="8926" y="20263"/>
                  </a:cubicBezTo>
                  <a:cubicBezTo>
                    <a:pt x="11255" y="19141"/>
                    <a:pt x="13796" y="17109"/>
                    <a:pt x="16338" y="1507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7" name="Line"/>
            <p:cNvSpPr/>
            <p:nvPr/>
          </p:nvSpPr>
          <p:spPr>
            <a:xfrm>
              <a:off x="7377208" y="218644"/>
              <a:ext cx="166593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0" h="21600" fill="norm" stroke="1" extrusionOk="0">
                  <a:moveTo>
                    <a:pt x="3430" y="21600"/>
                  </a:moveTo>
                  <a:cubicBezTo>
                    <a:pt x="1540" y="21600"/>
                    <a:pt x="-350" y="21600"/>
                    <a:pt x="55" y="21000"/>
                  </a:cubicBezTo>
                  <a:cubicBezTo>
                    <a:pt x="460" y="20400"/>
                    <a:pt x="3160" y="19200"/>
                    <a:pt x="7075" y="15600"/>
                  </a:cubicBezTo>
                  <a:cubicBezTo>
                    <a:pt x="10990" y="12000"/>
                    <a:pt x="16120" y="6000"/>
                    <a:pt x="2125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8" name="Line"/>
            <p:cNvSpPr/>
            <p:nvPr/>
          </p:nvSpPr>
          <p:spPr>
            <a:xfrm>
              <a:off x="7924531" y="257253"/>
              <a:ext cx="165370" cy="172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0975" fill="norm" stroke="1" extrusionOk="0">
                  <a:moveTo>
                    <a:pt x="6596" y="7652"/>
                  </a:moveTo>
                  <a:cubicBezTo>
                    <a:pt x="5776" y="8681"/>
                    <a:pt x="4956" y="9710"/>
                    <a:pt x="5503" y="10352"/>
                  </a:cubicBezTo>
                  <a:cubicBezTo>
                    <a:pt x="6050" y="10995"/>
                    <a:pt x="7964" y="11252"/>
                    <a:pt x="9331" y="10867"/>
                  </a:cubicBezTo>
                  <a:cubicBezTo>
                    <a:pt x="10698" y="10481"/>
                    <a:pt x="11518" y="9452"/>
                    <a:pt x="12338" y="8295"/>
                  </a:cubicBezTo>
                  <a:cubicBezTo>
                    <a:pt x="13158" y="7138"/>
                    <a:pt x="13979" y="5852"/>
                    <a:pt x="13842" y="4181"/>
                  </a:cubicBezTo>
                  <a:cubicBezTo>
                    <a:pt x="13705" y="2510"/>
                    <a:pt x="12612" y="452"/>
                    <a:pt x="10561" y="67"/>
                  </a:cubicBezTo>
                  <a:cubicBezTo>
                    <a:pt x="8510" y="-319"/>
                    <a:pt x="5503" y="967"/>
                    <a:pt x="3315" y="3924"/>
                  </a:cubicBezTo>
                  <a:cubicBezTo>
                    <a:pt x="1128" y="6881"/>
                    <a:pt x="-239" y="11510"/>
                    <a:pt x="34" y="14724"/>
                  </a:cubicBezTo>
                  <a:cubicBezTo>
                    <a:pt x="308" y="17938"/>
                    <a:pt x="2222" y="19738"/>
                    <a:pt x="5366" y="20510"/>
                  </a:cubicBezTo>
                  <a:cubicBezTo>
                    <a:pt x="8510" y="21281"/>
                    <a:pt x="12885" y="21024"/>
                    <a:pt x="15756" y="20252"/>
                  </a:cubicBezTo>
                  <a:cubicBezTo>
                    <a:pt x="18627" y="19481"/>
                    <a:pt x="19994" y="18195"/>
                    <a:pt x="21361" y="1691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9" name="Line"/>
            <p:cNvSpPr/>
            <p:nvPr/>
          </p:nvSpPr>
          <p:spPr>
            <a:xfrm>
              <a:off x="8107818" y="239431"/>
              <a:ext cx="60545" cy="212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5" h="21282" fill="norm" stroke="1" extrusionOk="0">
                  <a:moveTo>
                    <a:pt x="19825" y="3002"/>
                  </a:moveTo>
                  <a:cubicBezTo>
                    <a:pt x="20545" y="1944"/>
                    <a:pt x="21265" y="885"/>
                    <a:pt x="19465" y="355"/>
                  </a:cubicBezTo>
                  <a:cubicBezTo>
                    <a:pt x="17665" y="-174"/>
                    <a:pt x="13345" y="-174"/>
                    <a:pt x="9025" y="779"/>
                  </a:cubicBezTo>
                  <a:cubicBezTo>
                    <a:pt x="4705" y="1732"/>
                    <a:pt x="385" y="3638"/>
                    <a:pt x="25" y="6285"/>
                  </a:cubicBezTo>
                  <a:cubicBezTo>
                    <a:pt x="-335" y="8932"/>
                    <a:pt x="3265" y="12320"/>
                    <a:pt x="6145" y="14438"/>
                  </a:cubicBezTo>
                  <a:cubicBezTo>
                    <a:pt x="9025" y="16555"/>
                    <a:pt x="11185" y="17402"/>
                    <a:pt x="12625" y="18355"/>
                  </a:cubicBezTo>
                  <a:cubicBezTo>
                    <a:pt x="14065" y="19308"/>
                    <a:pt x="14785" y="20367"/>
                    <a:pt x="13345" y="20897"/>
                  </a:cubicBezTo>
                  <a:cubicBezTo>
                    <a:pt x="11905" y="21426"/>
                    <a:pt x="8305" y="21426"/>
                    <a:pt x="6505" y="20791"/>
                  </a:cubicBezTo>
                  <a:cubicBezTo>
                    <a:pt x="4705" y="20155"/>
                    <a:pt x="4705" y="18885"/>
                    <a:pt x="5785" y="16767"/>
                  </a:cubicBezTo>
                  <a:cubicBezTo>
                    <a:pt x="6865" y="14650"/>
                    <a:pt x="9025" y="11685"/>
                    <a:pt x="11185" y="872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0" name="Line"/>
            <p:cNvSpPr/>
            <p:nvPr/>
          </p:nvSpPr>
          <p:spPr>
            <a:xfrm>
              <a:off x="8214783" y="53544"/>
              <a:ext cx="160868" cy="39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9895" y="0"/>
                  </a:moveTo>
                  <a:cubicBezTo>
                    <a:pt x="17337" y="2090"/>
                    <a:pt x="14779" y="4181"/>
                    <a:pt x="12647" y="6968"/>
                  </a:cubicBezTo>
                  <a:cubicBezTo>
                    <a:pt x="10516" y="9755"/>
                    <a:pt x="8811" y="13239"/>
                    <a:pt x="7816" y="15677"/>
                  </a:cubicBezTo>
                  <a:cubicBezTo>
                    <a:pt x="6821" y="18116"/>
                    <a:pt x="6537" y="19510"/>
                    <a:pt x="6963" y="20381"/>
                  </a:cubicBezTo>
                  <a:cubicBezTo>
                    <a:pt x="7389" y="21252"/>
                    <a:pt x="8526" y="21600"/>
                    <a:pt x="9805" y="21600"/>
                  </a:cubicBezTo>
                  <a:cubicBezTo>
                    <a:pt x="11084" y="21600"/>
                    <a:pt x="12505" y="21252"/>
                    <a:pt x="13074" y="20381"/>
                  </a:cubicBezTo>
                  <a:cubicBezTo>
                    <a:pt x="13642" y="19510"/>
                    <a:pt x="13358" y="18116"/>
                    <a:pt x="11511" y="16781"/>
                  </a:cubicBezTo>
                  <a:cubicBezTo>
                    <a:pt x="9663" y="15445"/>
                    <a:pt x="6253" y="14168"/>
                    <a:pt x="3837" y="13529"/>
                  </a:cubicBezTo>
                  <a:cubicBezTo>
                    <a:pt x="1421" y="12890"/>
                    <a:pt x="0" y="12890"/>
                    <a:pt x="0" y="12948"/>
                  </a:cubicBezTo>
                  <a:cubicBezTo>
                    <a:pt x="0" y="13006"/>
                    <a:pt x="1421" y="13123"/>
                    <a:pt x="3837" y="13239"/>
                  </a:cubicBezTo>
                  <a:cubicBezTo>
                    <a:pt x="6253" y="13355"/>
                    <a:pt x="9663" y="13471"/>
                    <a:pt x="12505" y="13935"/>
                  </a:cubicBezTo>
                  <a:cubicBezTo>
                    <a:pt x="15347" y="14400"/>
                    <a:pt x="17621" y="15213"/>
                    <a:pt x="18900" y="16026"/>
                  </a:cubicBezTo>
                  <a:cubicBezTo>
                    <a:pt x="20179" y="16839"/>
                    <a:pt x="20463" y="17652"/>
                    <a:pt x="20321" y="18348"/>
                  </a:cubicBezTo>
                  <a:cubicBezTo>
                    <a:pt x="20179" y="19045"/>
                    <a:pt x="19611" y="19626"/>
                    <a:pt x="19042" y="19626"/>
                  </a:cubicBezTo>
                  <a:cubicBezTo>
                    <a:pt x="18474" y="19626"/>
                    <a:pt x="17905" y="19045"/>
                    <a:pt x="17763" y="17361"/>
                  </a:cubicBezTo>
                  <a:cubicBezTo>
                    <a:pt x="17621" y="15677"/>
                    <a:pt x="17905" y="12890"/>
                    <a:pt x="18616" y="11206"/>
                  </a:cubicBezTo>
                  <a:cubicBezTo>
                    <a:pt x="19326" y="9523"/>
                    <a:pt x="20463" y="8942"/>
                    <a:pt x="21600" y="836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1" name="Line"/>
            <p:cNvSpPr/>
            <p:nvPr/>
          </p:nvSpPr>
          <p:spPr>
            <a:xfrm>
              <a:off x="8414690" y="0"/>
              <a:ext cx="672161" cy="436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423" fill="norm" stroke="1" extrusionOk="0">
                  <a:moveTo>
                    <a:pt x="785" y="14154"/>
                  </a:moveTo>
                  <a:cubicBezTo>
                    <a:pt x="649" y="15919"/>
                    <a:pt x="513" y="17685"/>
                    <a:pt x="378" y="18879"/>
                  </a:cubicBezTo>
                  <a:cubicBezTo>
                    <a:pt x="242" y="20073"/>
                    <a:pt x="106" y="20696"/>
                    <a:pt x="38" y="20644"/>
                  </a:cubicBezTo>
                  <a:cubicBezTo>
                    <a:pt x="-30" y="20592"/>
                    <a:pt x="-30" y="19865"/>
                    <a:pt x="242" y="18671"/>
                  </a:cubicBezTo>
                  <a:cubicBezTo>
                    <a:pt x="513" y="17477"/>
                    <a:pt x="1057" y="15815"/>
                    <a:pt x="1498" y="14881"/>
                  </a:cubicBezTo>
                  <a:cubicBezTo>
                    <a:pt x="1940" y="13946"/>
                    <a:pt x="2279" y="13738"/>
                    <a:pt x="2449" y="13946"/>
                  </a:cubicBezTo>
                  <a:cubicBezTo>
                    <a:pt x="2619" y="14154"/>
                    <a:pt x="2619" y="14777"/>
                    <a:pt x="2619" y="15452"/>
                  </a:cubicBezTo>
                  <a:cubicBezTo>
                    <a:pt x="2619" y="16127"/>
                    <a:pt x="2619" y="16854"/>
                    <a:pt x="2551" y="17529"/>
                  </a:cubicBezTo>
                  <a:cubicBezTo>
                    <a:pt x="2483" y="18204"/>
                    <a:pt x="2347" y="18827"/>
                    <a:pt x="2313" y="18827"/>
                  </a:cubicBezTo>
                  <a:cubicBezTo>
                    <a:pt x="2279" y="18827"/>
                    <a:pt x="2347" y="18204"/>
                    <a:pt x="2585" y="17425"/>
                  </a:cubicBezTo>
                  <a:cubicBezTo>
                    <a:pt x="2823" y="16646"/>
                    <a:pt x="3230" y="15711"/>
                    <a:pt x="3672" y="15088"/>
                  </a:cubicBezTo>
                  <a:cubicBezTo>
                    <a:pt x="4113" y="14465"/>
                    <a:pt x="4589" y="14154"/>
                    <a:pt x="4827" y="14258"/>
                  </a:cubicBezTo>
                  <a:cubicBezTo>
                    <a:pt x="5064" y="14361"/>
                    <a:pt x="5064" y="14881"/>
                    <a:pt x="5064" y="15919"/>
                  </a:cubicBezTo>
                  <a:cubicBezTo>
                    <a:pt x="5064" y="16958"/>
                    <a:pt x="5064" y="18515"/>
                    <a:pt x="5166" y="19502"/>
                  </a:cubicBezTo>
                  <a:cubicBezTo>
                    <a:pt x="5268" y="20488"/>
                    <a:pt x="5472" y="20904"/>
                    <a:pt x="5744" y="21060"/>
                  </a:cubicBezTo>
                  <a:cubicBezTo>
                    <a:pt x="6015" y="21215"/>
                    <a:pt x="6355" y="21111"/>
                    <a:pt x="6864" y="20281"/>
                  </a:cubicBezTo>
                  <a:cubicBezTo>
                    <a:pt x="7374" y="19450"/>
                    <a:pt x="8053" y="17892"/>
                    <a:pt x="8461" y="16802"/>
                  </a:cubicBezTo>
                  <a:cubicBezTo>
                    <a:pt x="8868" y="15711"/>
                    <a:pt x="9004" y="15088"/>
                    <a:pt x="9072" y="14465"/>
                  </a:cubicBezTo>
                  <a:cubicBezTo>
                    <a:pt x="9140" y="13842"/>
                    <a:pt x="9140" y="13219"/>
                    <a:pt x="8902" y="13063"/>
                  </a:cubicBezTo>
                  <a:cubicBezTo>
                    <a:pt x="8664" y="12908"/>
                    <a:pt x="8189" y="13219"/>
                    <a:pt x="7883" y="13946"/>
                  </a:cubicBezTo>
                  <a:cubicBezTo>
                    <a:pt x="7578" y="14673"/>
                    <a:pt x="7442" y="15815"/>
                    <a:pt x="7374" y="16698"/>
                  </a:cubicBezTo>
                  <a:cubicBezTo>
                    <a:pt x="7306" y="17581"/>
                    <a:pt x="7306" y="18204"/>
                    <a:pt x="7510" y="18411"/>
                  </a:cubicBezTo>
                  <a:cubicBezTo>
                    <a:pt x="7713" y="18619"/>
                    <a:pt x="8121" y="18411"/>
                    <a:pt x="8291" y="18619"/>
                  </a:cubicBezTo>
                  <a:cubicBezTo>
                    <a:pt x="8461" y="18827"/>
                    <a:pt x="8393" y="19450"/>
                    <a:pt x="8528" y="19761"/>
                  </a:cubicBezTo>
                  <a:cubicBezTo>
                    <a:pt x="8664" y="20073"/>
                    <a:pt x="9004" y="20073"/>
                    <a:pt x="9445" y="19606"/>
                  </a:cubicBezTo>
                  <a:cubicBezTo>
                    <a:pt x="9887" y="19138"/>
                    <a:pt x="10430" y="18204"/>
                    <a:pt x="11178" y="16386"/>
                  </a:cubicBezTo>
                  <a:cubicBezTo>
                    <a:pt x="11925" y="14569"/>
                    <a:pt x="12876" y="11869"/>
                    <a:pt x="13725" y="9325"/>
                  </a:cubicBezTo>
                  <a:cubicBezTo>
                    <a:pt x="14574" y="6781"/>
                    <a:pt x="15321" y="4392"/>
                    <a:pt x="15695" y="2783"/>
                  </a:cubicBezTo>
                  <a:cubicBezTo>
                    <a:pt x="16068" y="1173"/>
                    <a:pt x="16068" y="342"/>
                    <a:pt x="15932" y="83"/>
                  </a:cubicBezTo>
                  <a:cubicBezTo>
                    <a:pt x="15796" y="-177"/>
                    <a:pt x="15525" y="135"/>
                    <a:pt x="15015" y="1588"/>
                  </a:cubicBezTo>
                  <a:cubicBezTo>
                    <a:pt x="14506" y="3042"/>
                    <a:pt x="13759" y="5638"/>
                    <a:pt x="13215" y="8754"/>
                  </a:cubicBezTo>
                  <a:cubicBezTo>
                    <a:pt x="12672" y="11869"/>
                    <a:pt x="12332" y="15504"/>
                    <a:pt x="12162" y="17633"/>
                  </a:cubicBezTo>
                  <a:cubicBezTo>
                    <a:pt x="11993" y="19761"/>
                    <a:pt x="11993" y="20385"/>
                    <a:pt x="12162" y="20748"/>
                  </a:cubicBezTo>
                  <a:cubicBezTo>
                    <a:pt x="12332" y="21111"/>
                    <a:pt x="12672" y="21215"/>
                    <a:pt x="12978" y="20488"/>
                  </a:cubicBezTo>
                  <a:cubicBezTo>
                    <a:pt x="13283" y="19761"/>
                    <a:pt x="13555" y="18204"/>
                    <a:pt x="13623" y="16802"/>
                  </a:cubicBezTo>
                  <a:cubicBezTo>
                    <a:pt x="13691" y="15400"/>
                    <a:pt x="13555" y="14154"/>
                    <a:pt x="13385" y="13219"/>
                  </a:cubicBezTo>
                  <a:cubicBezTo>
                    <a:pt x="13215" y="12285"/>
                    <a:pt x="13012" y="11661"/>
                    <a:pt x="12740" y="11298"/>
                  </a:cubicBezTo>
                  <a:cubicBezTo>
                    <a:pt x="12468" y="10935"/>
                    <a:pt x="12128" y="10831"/>
                    <a:pt x="11993" y="11038"/>
                  </a:cubicBezTo>
                  <a:cubicBezTo>
                    <a:pt x="11857" y="11246"/>
                    <a:pt x="11925" y="11765"/>
                    <a:pt x="12400" y="12181"/>
                  </a:cubicBezTo>
                  <a:cubicBezTo>
                    <a:pt x="12876" y="12596"/>
                    <a:pt x="13759" y="12908"/>
                    <a:pt x="14540" y="13063"/>
                  </a:cubicBezTo>
                  <a:cubicBezTo>
                    <a:pt x="15321" y="13219"/>
                    <a:pt x="16000" y="13219"/>
                    <a:pt x="16510" y="13115"/>
                  </a:cubicBezTo>
                  <a:cubicBezTo>
                    <a:pt x="17019" y="13011"/>
                    <a:pt x="17359" y="12804"/>
                    <a:pt x="17393" y="12544"/>
                  </a:cubicBezTo>
                  <a:cubicBezTo>
                    <a:pt x="17427" y="12285"/>
                    <a:pt x="17155" y="11973"/>
                    <a:pt x="16849" y="11817"/>
                  </a:cubicBezTo>
                  <a:cubicBezTo>
                    <a:pt x="16544" y="11661"/>
                    <a:pt x="16204" y="11661"/>
                    <a:pt x="15762" y="12129"/>
                  </a:cubicBezTo>
                  <a:cubicBezTo>
                    <a:pt x="15321" y="12596"/>
                    <a:pt x="14778" y="13531"/>
                    <a:pt x="14472" y="14673"/>
                  </a:cubicBezTo>
                  <a:cubicBezTo>
                    <a:pt x="14166" y="15815"/>
                    <a:pt x="14098" y="17165"/>
                    <a:pt x="14200" y="18048"/>
                  </a:cubicBezTo>
                  <a:cubicBezTo>
                    <a:pt x="14302" y="18931"/>
                    <a:pt x="14574" y="19346"/>
                    <a:pt x="14981" y="19554"/>
                  </a:cubicBezTo>
                  <a:cubicBezTo>
                    <a:pt x="15389" y="19761"/>
                    <a:pt x="15932" y="19761"/>
                    <a:pt x="16374" y="19294"/>
                  </a:cubicBezTo>
                  <a:cubicBezTo>
                    <a:pt x="16815" y="18827"/>
                    <a:pt x="17155" y="17892"/>
                    <a:pt x="17359" y="16854"/>
                  </a:cubicBezTo>
                  <a:cubicBezTo>
                    <a:pt x="17562" y="15815"/>
                    <a:pt x="17630" y="14673"/>
                    <a:pt x="17664" y="13842"/>
                  </a:cubicBezTo>
                  <a:cubicBezTo>
                    <a:pt x="17698" y="13011"/>
                    <a:pt x="17698" y="12492"/>
                    <a:pt x="17766" y="12492"/>
                  </a:cubicBezTo>
                  <a:cubicBezTo>
                    <a:pt x="17834" y="12492"/>
                    <a:pt x="17970" y="13011"/>
                    <a:pt x="18174" y="14413"/>
                  </a:cubicBezTo>
                  <a:cubicBezTo>
                    <a:pt x="18378" y="15815"/>
                    <a:pt x="18649" y="18100"/>
                    <a:pt x="18683" y="19502"/>
                  </a:cubicBezTo>
                  <a:cubicBezTo>
                    <a:pt x="18717" y="20904"/>
                    <a:pt x="18513" y="21423"/>
                    <a:pt x="18378" y="21423"/>
                  </a:cubicBezTo>
                  <a:cubicBezTo>
                    <a:pt x="18242" y="21423"/>
                    <a:pt x="18174" y="20904"/>
                    <a:pt x="18479" y="19398"/>
                  </a:cubicBezTo>
                  <a:cubicBezTo>
                    <a:pt x="18785" y="17892"/>
                    <a:pt x="19464" y="15400"/>
                    <a:pt x="20042" y="13894"/>
                  </a:cubicBezTo>
                  <a:cubicBezTo>
                    <a:pt x="20619" y="12388"/>
                    <a:pt x="21095" y="11869"/>
                    <a:pt x="21570" y="1135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2" name="Line"/>
            <p:cNvSpPr/>
            <p:nvPr/>
          </p:nvSpPr>
          <p:spPr>
            <a:xfrm>
              <a:off x="9634656" y="53544"/>
              <a:ext cx="372944" cy="618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456" fill="norm" stroke="1" extrusionOk="0">
                  <a:moveTo>
                    <a:pt x="6492" y="9478"/>
                  </a:moveTo>
                  <a:cubicBezTo>
                    <a:pt x="6492" y="9110"/>
                    <a:pt x="6492" y="8743"/>
                    <a:pt x="6187" y="8412"/>
                  </a:cubicBezTo>
                  <a:cubicBezTo>
                    <a:pt x="5882" y="8082"/>
                    <a:pt x="5271" y="7788"/>
                    <a:pt x="4417" y="7861"/>
                  </a:cubicBezTo>
                  <a:cubicBezTo>
                    <a:pt x="3563" y="7935"/>
                    <a:pt x="2465" y="8376"/>
                    <a:pt x="1610" y="9220"/>
                  </a:cubicBezTo>
                  <a:cubicBezTo>
                    <a:pt x="756" y="10065"/>
                    <a:pt x="146" y="11314"/>
                    <a:pt x="24" y="12086"/>
                  </a:cubicBezTo>
                  <a:cubicBezTo>
                    <a:pt x="-98" y="12857"/>
                    <a:pt x="268" y="13151"/>
                    <a:pt x="756" y="13261"/>
                  </a:cubicBezTo>
                  <a:cubicBezTo>
                    <a:pt x="1244" y="13371"/>
                    <a:pt x="1855" y="13298"/>
                    <a:pt x="2343" y="12747"/>
                  </a:cubicBezTo>
                  <a:cubicBezTo>
                    <a:pt x="2831" y="12196"/>
                    <a:pt x="3197" y="11167"/>
                    <a:pt x="3990" y="10212"/>
                  </a:cubicBezTo>
                  <a:cubicBezTo>
                    <a:pt x="4783" y="9257"/>
                    <a:pt x="6004" y="8376"/>
                    <a:pt x="7590" y="7200"/>
                  </a:cubicBezTo>
                  <a:cubicBezTo>
                    <a:pt x="9177" y="6024"/>
                    <a:pt x="11129" y="4555"/>
                    <a:pt x="12410" y="3453"/>
                  </a:cubicBezTo>
                  <a:cubicBezTo>
                    <a:pt x="13692" y="2351"/>
                    <a:pt x="14302" y="1616"/>
                    <a:pt x="14790" y="1029"/>
                  </a:cubicBezTo>
                  <a:cubicBezTo>
                    <a:pt x="15278" y="441"/>
                    <a:pt x="15644" y="0"/>
                    <a:pt x="15827" y="0"/>
                  </a:cubicBezTo>
                  <a:cubicBezTo>
                    <a:pt x="16010" y="0"/>
                    <a:pt x="16010" y="441"/>
                    <a:pt x="15278" y="2094"/>
                  </a:cubicBezTo>
                  <a:cubicBezTo>
                    <a:pt x="14546" y="3747"/>
                    <a:pt x="13082" y="6612"/>
                    <a:pt x="11739" y="9147"/>
                  </a:cubicBezTo>
                  <a:cubicBezTo>
                    <a:pt x="10397" y="11682"/>
                    <a:pt x="9177" y="13886"/>
                    <a:pt x="8261" y="15612"/>
                  </a:cubicBezTo>
                  <a:cubicBezTo>
                    <a:pt x="7346" y="17339"/>
                    <a:pt x="6736" y="18588"/>
                    <a:pt x="6431" y="19543"/>
                  </a:cubicBezTo>
                  <a:cubicBezTo>
                    <a:pt x="6126" y="20498"/>
                    <a:pt x="6126" y="21159"/>
                    <a:pt x="6492" y="21380"/>
                  </a:cubicBezTo>
                  <a:cubicBezTo>
                    <a:pt x="6858" y="21600"/>
                    <a:pt x="7590" y="21380"/>
                    <a:pt x="9116" y="20278"/>
                  </a:cubicBezTo>
                  <a:cubicBezTo>
                    <a:pt x="10641" y="19176"/>
                    <a:pt x="12960" y="17192"/>
                    <a:pt x="14180" y="15869"/>
                  </a:cubicBezTo>
                  <a:cubicBezTo>
                    <a:pt x="15400" y="14547"/>
                    <a:pt x="15522" y="13886"/>
                    <a:pt x="15339" y="13408"/>
                  </a:cubicBezTo>
                  <a:cubicBezTo>
                    <a:pt x="15156" y="12931"/>
                    <a:pt x="14668" y="12637"/>
                    <a:pt x="14729" y="12416"/>
                  </a:cubicBezTo>
                  <a:cubicBezTo>
                    <a:pt x="14790" y="12196"/>
                    <a:pt x="15400" y="12049"/>
                    <a:pt x="16621" y="11865"/>
                  </a:cubicBezTo>
                  <a:cubicBezTo>
                    <a:pt x="17841" y="11682"/>
                    <a:pt x="19671" y="11461"/>
                    <a:pt x="21502" y="1124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3" name="Line"/>
            <p:cNvSpPr/>
            <p:nvPr/>
          </p:nvSpPr>
          <p:spPr>
            <a:xfrm>
              <a:off x="10421722" y="102133"/>
              <a:ext cx="297078" cy="320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113" fill="norm" stroke="1" extrusionOk="0">
                  <a:moveTo>
                    <a:pt x="10471" y="6835"/>
                  </a:moveTo>
                  <a:cubicBezTo>
                    <a:pt x="10471" y="6138"/>
                    <a:pt x="10471" y="5442"/>
                    <a:pt x="10548" y="4675"/>
                  </a:cubicBezTo>
                  <a:cubicBezTo>
                    <a:pt x="10624" y="3909"/>
                    <a:pt x="10778" y="3073"/>
                    <a:pt x="10471" y="2585"/>
                  </a:cubicBezTo>
                  <a:cubicBezTo>
                    <a:pt x="10165" y="2097"/>
                    <a:pt x="9399" y="1958"/>
                    <a:pt x="8097" y="2863"/>
                  </a:cubicBezTo>
                  <a:cubicBezTo>
                    <a:pt x="6795" y="3769"/>
                    <a:pt x="4956" y="5720"/>
                    <a:pt x="3501" y="8020"/>
                  </a:cubicBezTo>
                  <a:cubicBezTo>
                    <a:pt x="2046" y="10319"/>
                    <a:pt x="973" y="12967"/>
                    <a:pt x="437" y="14918"/>
                  </a:cubicBezTo>
                  <a:cubicBezTo>
                    <a:pt x="-99" y="16869"/>
                    <a:pt x="-99" y="18123"/>
                    <a:pt x="207" y="19029"/>
                  </a:cubicBezTo>
                  <a:cubicBezTo>
                    <a:pt x="514" y="19934"/>
                    <a:pt x="1127" y="20492"/>
                    <a:pt x="2275" y="20840"/>
                  </a:cubicBezTo>
                  <a:cubicBezTo>
                    <a:pt x="3424" y="21189"/>
                    <a:pt x="5110" y="21328"/>
                    <a:pt x="7024" y="20492"/>
                  </a:cubicBezTo>
                  <a:cubicBezTo>
                    <a:pt x="8939" y="19656"/>
                    <a:pt x="11084" y="17844"/>
                    <a:pt x="12156" y="14848"/>
                  </a:cubicBezTo>
                  <a:cubicBezTo>
                    <a:pt x="13229" y="11852"/>
                    <a:pt x="13229" y="7671"/>
                    <a:pt x="12003" y="4884"/>
                  </a:cubicBezTo>
                  <a:cubicBezTo>
                    <a:pt x="10778" y="2097"/>
                    <a:pt x="8327" y="703"/>
                    <a:pt x="6335" y="216"/>
                  </a:cubicBezTo>
                  <a:cubicBezTo>
                    <a:pt x="4344" y="-272"/>
                    <a:pt x="2812" y="146"/>
                    <a:pt x="1892" y="703"/>
                  </a:cubicBezTo>
                  <a:cubicBezTo>
                    <a:pt x="973" y="1261"/>
                    <a:pt x="667" y="1958"/>
                    <a:pt x="897" y="2863"/>
                  </a:cubicBezTo>
                  <a:cubicBezTo>
                    <a:pt x="1127" y="3769"/>
                    <a:pt x="1892" y="4884"/>
                    <a:pt x="3884" y="6069"/>
                  </a:cubicBezTo>
                  <a:cubicBezTo>
                    <a:pt x="5875" y="7253"/>
                    <a:pt x="9092" y="8507"/>
                    <a:pt x="12233" y="9413"/>
                  </a:cubicBezTo>
                  <a:cubicBezTo>
                    <a:pt x="15373" y="10319"/>
                    <a:pt x="18437" y="10876"/>
                    <a:pt x="21501" y="1143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4" name="Line"/>
            <p:cNvSpPr/>
            <p:nvPr/>
          </p:nvSpPr>
          <p:spPr>
            <a:xfrm>
              <a:off x="10668000" y="396444"/>
              <a:ext cx="57150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5" name="Line"/>
            <p:cNvSpPr/>
            <p:nvPr/>
          </p:nvSpPr>
          <p:spPr>
            <a:xfrm>
              <a:off x="11069291" y="26403"/>
              <a:ext cx="499413" cy="397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369" fill="norm" stroke="1" extrusionOk="0">
                  <a:moveTo>
                    <a:pt x="6753" y="2481"/>
                  </a:moveTo>
                  <a:cubicBezTo>
                    <a:pt x="6572" y="1799"/>
                    <a:pt x="6390" y="1117"/>
                    <a:pt x="6118" y="1060"/>
                  </a:cubicBezTo>
                  <a:cubicBezTo>
                    <a:pt x="5846" y="1003"/>
                    <a:pt x="5483" y="1571"/>
                    <a:pt x="5029" y="3959"/>
                  </a:cubicBezTo>
                  <a:cubicBezTo>
                    <a:pt x="4575" y="6346"/>
                    <a:pt x="4031" y="10552"/>
                    <a:pt x="3895" y="13622"/>
                  </a:cubicBezTo>
                  <a:cubicBezTo>
                    <a:pt x="3759" y="16691"/>
                    <a:pt x="4031" y="18624"/>
                    <a:pt x="4303" y="19818"/>
                  </a:cubicBezTo>
                  <a:cubicBezTo>
                    <a:pt x="4575" y="21011"/>
                    <a:pt x="4848" y="21466"/>
                    <a:pt x="4984" y="21352"/>
                  </a:cubicBezTo>
                  <a:cubicBezTo>
                    <a:pt x="5120" y="21239"/>
                    <a:pt x="5120" y="20557"/>
                    <a:pt x="4530" y="19135"/>
                  </a:cubicBezTo>
                  <a:cubicBezTo>
                    <a:pt x="3940" y="17714"/>
                    <a:pt x="2760" y="15554"/>
                    <a:pt x="1853" y="14190"/>
                  </a:cubicBezTo>
                  <a:cubicBezTo>
                    <a:pt x="945" y="12826"/>
                    <a:pt x="310" y="12258"/>
                    <a:pt x="83" y="11689"/>
                  </a:cubicBezTo>
                  <a:cubicBezTo>
                    <a:pt x="-144" y="11121"/>
                    <a:pt x="38" y="10552"/>
                    <a:pt x="1353" y="8961"/>
                  </a:cubicBezTo>
                  <a:cubicBezTo>
                    <a:pt x="2669" y="7369"/>
                    <a:pt x="5120" y="4754"/>
                    <a:pt x="6527" y="3220"/>
                  </a:cubicBezTo>
                  <a:cubicBezTo>
                    <a:pt x="7933" y="1685"/>
                    <a:pt x="8296" y="1230"/>
                    <a:pt x="8614" y="775"/>
                  </a:cubicBezTo>
                  <a:cubicBezTo>
                    <a:pt x="8932" y="321"/>
                    <a:pt x="9204" y="-134"/>
                    <a:pt x="9340" y="37"/>
                  </a:cubicBezTo>
                  <a:cubicBezTo>
                    <a:pt x="9476" y="207"/>
                    <a:pt x="9476" y="1003"/>
                    <a:pt x="9204" y="3277"/>
                  </a:cubicBezTo>
                  <a:cubicBezTo>
                    <a:pt x="8932" y="5550"/>
                    <a:pt x="8387" y="9302"/>
                    <a:pt x="7888" y="12258"/>
                  </a:cubicBezTo>
                  <a:cubicBezTo>
                    <a:pt x="7389" y="15213"/>
                    <a:pt x="6935" y="17373"/>
                    <a:pt x="6527" y="18738"/>
                  </a:cubicBezTo>
                  <a:cubicBezTo>
                    <a:pt x="6118" y="20102"/>
                    <a:pt x="5755" y="20670"/>
                    <a:pt x="5574" y="20557"/>
                  </a:cubicBezTo>
                  <a:cubicBezTo>
                    <a:pt x="5392" y="20443"/>
                    <a:pt x="5392" y="19647"/>
                    <a:pt x="5755" y="18340"/>
                  </a:cubicBezTo>
                  <a:cubicBezTo>
                    <a:pt x="6118" y="17032"/>
                    <a:pt x="6844" y="15213"/>
                    <a:pt x="7434" y="14190"/>
                  </a:cubicBezTo>
                  <a:cubicBezTo>
                    <a:pt x="8024" y="13167"/>
                    <a:pt x="8478" y="12940"/>
                    <a:pt x="8795" y="13110"/>
                  </a:cubicBezTo>
                  <a:cubicBezTo>
                    <a:pt x="9113" y="13281"/>
                    <a:pt x="9295" y="13849"/>
                    <a:pt x="9476" y="14702"/>
                  </a:cubicBezTo>
                  <a:cubicBezTo>
                    <a:pt x="9658" y="15554"/>
                    <a:pt x="9839" y="16691"/>
                    <a:pt x="10021" y="17544"/>
                  </a:cubicBezTo>
                  <a:cubicBezTo>
                    <a:pt x="10202" y="18397"/>
                    <a:pt x="10384" y="18965"/>
                    <a:pt x="10701" y="19249"/>
                  </a:cubicBezTo>
                  <a:cubicBezTo>
                    <a:pt x="11019" y="19533"/>
                    <a:pt x="11473" y="19533"/>
                    <a:pt x="12063" y="18794"/>
                  </a:cubicBezTo>
                  <a:cubicBezTo>
                    <a:pt x="12653" y="18055"/>
                    <a:pt x="13379" y="16578"/>
                    <a:pt x="13787" y="15498"/>
                  </a:cubicBezTo>
                  <a:cubicBezTo>
                    <a:pt x="14195" y="14418"/>
                    <a:pt x="14286" y="13735"/>
                    <a:pt x="14332" y="13110"/>
                  </a:cubicBezTo>
                  <a:cubicBezTo>
                    <a:pt x="14377" y="12485"/>
                    <a:pt x="14377" y="11917"/>
                    <a:pt x="14105" y="11632"/>
                  </a:cubicBezTo>
                  <a:cubicBezTo>
                    <a:pt x="13832" y="11348"/>
                    <a:pt x="13288" y="11348"/>
                    <a:pt x="12880" y="11632"/>
                  </a:cubicBezTo>
                  <a:cubicBezTo>
                    <a:pt x="12471" y="11917"/>
                    <a:pt x="12199" y="12485"/>
                    <a:pt x="12063" y="13224"/>
                  </a:cubicBezTo>
                  <a:cubicBezTo>
                    <a:pt x="11927" y="13963"/>
                    <a:pt x="11927" y="14872"/>
                    <a:pt x="12017" y="15611"/>
                  </a:cubicBezTo>
                  <a:cubicBezTo>
                    <a:pt x="12108" y="16350"/>
                    <a:pt x="12290" y="16919"/>
                    <a:pt x="12607" y="17317"/>
                  </a:cubicBezTo>
                  <a:cubicBezTo>
                    <a:pt x="12925" y="17714"/>
                    <a:pt x="13379" y="17942"/>
                    <a:pt x="13969" y="17714"/>
                  </a:cubicBezTo>
                  <a:cubicBezTo>
                    <a:pt x="14559" y="17487"/>
                    <a:pt x="15285" y="16805"/>
                    <a:pt x="15784" y="16237"/>
                  </a:cubicBezTo>
                  <a:cubicBezTo>
                    <a:pt x="16283" y="15668"/>
                    <a:pt x="16555" y="15213"/>
                    <a:pt x="16691" y="15327"/>
                  </a:cubicBezTo>
                  <a:cubicBezTo>
                    <a:pt x="16827" y="15441"/>
                    <a:pt x="16827" y="16123"/>
                    <a:pt x="16737" y="16919"/>
                  </a:cubicBezTo>
                  <a:cubicBezTo>
                    <a:pt x="16646" y="17714"/>
                    <a:pt x="16464" y="18624"/>
                    <a:pt x="16328" y="18794"/>
                  </a:cubicBezTo>
                  <a:cubicBezTo>
                    <a:pt x="16192" y="18965"/>
                    <a:pt x="16101" y="18397"/>
                    <a:pt x="16374" y="17317"/>
                  </a:cubicBezTo>
                  <a:cubicBezTo>
                    <a:pt x="16646" y="16237"/>
                    <a:pt x="17281" y="14645"/>
                    <a:pt x="17780" y="13679"/>
                  </a:cubicBezTo>
                  <a:cubicBezTo>
                    <a:pt x="18280" y="12712"/>
                    <a:pt x="18643" y="12371"/>
                    <a:pt x="19051" y="12201"/>
                  </a:cubicBezTo>
                  <a:cubicBezTo>
                    <a:pt x="19459" y="12030"/>
                    <a:pt x="19913" y="12030"/>
                    <a:pt x="20412" y="12599"/>
                  </a:cubicBezTo>
                  <a:cubicBezTo>
                    <a:pt x="20911" y="13167"/>
                    <a:pt x="21456" y="14304"/>
                    <a:pt x="21411" y="15668"/>
                  </a:cubicBezTo>
                  <a:cubicBezTo>
                    <a:pt x="21365" y="17032"/>
                    <a:pt x="20730" y="18624"/>
                    <a:pt x="20095" y="2021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6" name="Line"/>
            <p:cNvSpPr/>
            <p:nvPr/>
          </p:nvSpPr>
          <p:spPr>
            <a:xfrm>
              <a:off x="2878267" y="870977"/>
              <a:ext cx="366583" cy="447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357" fill="norm" stroke="1" extrusionOk="0">
                  <a:moveTo>
                    <a:pt x="8465" y="5230"/>
                  </a:moveTo>
                  <a:cubicBezTo>
                    <a:pt x="8713" y="4018"/>
                    <a:pt x="8961" y="2807"/>
                    <a:pt x="8961" y="1949"/>
                  </a:cubicBezTo>
                  <a:cubicBezTo>
                    <a:pt x="8961" y="1091"/>
                    <a:pt x="8713" y="587"/>
                    <a:pt x="8278" y="284"/>
                  </a:cubicBezTo>
                  <a:cubicBezTo>
                    <a:pt x="7844" y="-19"/>
                    <a:pt x="7223" y="-120"/>
                    <a:pt x="6727" y="183"/>
                  </a:cubicBezTo>
                  <a:cubicBezTo>
                    <a:pt x="6230" y="486"/>
                    <a:pt x="5858" y="1192"/>
                    <a:pt x="5547" y="3211"/>
                  </a:cubicBezTo>
                  <a:cubicBezTo>
                    <a:pt x="5237" y="5230"/>
                    <a:pt x="4989" y="8560"/>
                    <a:pt x="5051" y="11336"/>
                  </a:cubicBezTo>
                  <a:cubicBezTo>
                    <a:pt x="5113" y="14112"/>
                    <a:pt x="5485" y="16332"/>
                    <a:pt x="5796" y="17796"/>
                  </a:cubicBezTo>
                  <a:cubicBezTo>
                    <a:pt x="6106" y="19259"/>
                    <a:pt x="6354" y="19966"/>
                    <a:pt x="6106" y="20319"/>
                  </a:cubicBezTo>
                  <a:cubicBezTo>
                    <a:pt x="5858" y="20673"/>
                    <a:pt x="5113" y="20673"/>
                    <a:pt x="4120" y="20218"/>
                  </a:cubicBezTo>
                  <a:cubicBezTo>
                    <a:pt x="3127" y="19764"/>
                    <a:pt x="1885" y="18856"/>
                    <a:pt x="1078" y="18149"/>
                  </a:cubicBezTo>
                  <a:cubicBezTo>
                    <a:pt x="271" y="17443"/>
                    <a:pt x="-101" y="16938"/>
                    <a:pt x="23" y="16585"/>
                  </a:cubicBezTo>
                  <a:cubicBezTo>
                    <a:pt x="147" y="16231"/>
                    <a:pt x="768" y="16030"/>
                    <a:pt x="2568" y="15828"/>
                  </a:cubicBezTo>
                  <a:cubicBezTo>
                    <a:pt x="4368" y="15626"/>
                    <a:pt x="7347" y="15424"/>
                    <a:pt x="9147" y="15323"/>
                  </a:cubicBezTo>
                  <a:cubicBezTo>
                    <a:pt x="10947" y="15222"/>
                    <a:pt x="11568" y="15222"/>
                    <a:pt x="12189" y="15172"/>
                  </a:cubicBezTo>
                  <a:cubicBezTo>
                    <a:pt x="12809" y="15121"/>
                    <a:pt x="13430" y="15020"/>
                    <a:pt x="13368" y="14919"/>
                  </a:cubicBezTo>
                  <a:cubicBezTo>
                    <a:pt x="13306" y="14818"/>
                    <a:pt x="12561" y="14717"/>
                    <a:pt x="11754" y="14869"/>
                  </a:cubicBezTo>
                  <a:cubicBezTo>
                    <a:pt x="10947" y="15020"/>
                    <a:pt x="10078" y="15424"/>
                    <a:pt x="9396" y="15828"/>
                  </a:cubicBezTo>
                  <a:cubicBezTo>
                    <a:pt x="8713" y="16231"/>
                    <a:pt x="8216" y="16635"/>
                    <a:pt x="7906" y="17089"/>
                  </a:cubicBezTo>
                  <a:cubicBezTo>
                    <a:pt x="7596" y="17544"/>
                    <a:pt x="7471" y="18048"/>
                    <a:pt x="7596" y="18502"/>
                  </a:cubicBezTo>
                  <a:cubicBezTo>
                    <a:pt x="7720" y="18957"/>
                    <a:pt x="8092" y="19360"/>
                    <a:pt x="8589" y="19461"/>
                  </a:cubicBezTo>
                  <a:cubicBezTo>
                    <a:pt x="9085" y="19562"/>
                    <a:pt x="9706" y="19360"/>
                    <a:pt x="10389" y="18805"/>
                  </a:cubicBezTo>
                  <a:cubicBezTo>
                    <a:pt x="11071" y="18250"/>
                    <a:pt x="11816" y="17342"/>
                    <a:pt x="12189" y="16484"/>
                  </a:cubicBezTo>
                  <a:cubicBezTo>
                    <a:pt x="12561" y="15626"/>
                    <a:pt x="12561" y="14818"/>
                    <a:pt x="12996" y="14616"/>
                  </a:cubicBezTo>
                  <a:cubicBezTo>
                    <a:pt x="13430" y="14415"/>
                    <a:pt x="14299" y="14818"/>
                    <a:pt x="15354" y="15727"/>
                  </a:cubicBezTo>
                  <a:cubicBezTo>
                    <a:pt x="16409" y="16635"/>
                    <a:pt x="17651" y="18048"/>
                    <a:pt x="18271" y="19108"/>
                  </a:cubicBezTo>
                  <a:cubicBezTo>
                    <a:pt x="18892" y="20168"/>
                    <a:pt x="18892" y="20874"/>
                    <a:pt x="18582" y="21177"/>
                  </a:cubicBezTo>
                  <a:cubicBezTo>
                    <a:pt x="18271" y="21480"/>
                    <a:pt x="17651" y="21379"/>
                    <a:pt x="17216" y="21026"/>
                  </a:cubicBezTo>
                  <a:cubicBezTo>
                    <a:pt x="16782" y="20673"/>
                    <a:pt x="16533" y="20067"/>
                    <a:pt x="16906" y="18755"/>
                  </a:cubicBezTo>
                  <a:cubicBezTo>
                    <a:pt x="17278" y="17443"/>
                    <a:pt x="18271" y="15424"/>
                    <a:pt x="19140" y="14263"/>
                  </a:cubicBezTo>
                  <a:cubicBezTo>
                    <a:pt x="20009" y="13102"/>
                    <a:pt x="20754" y="12800"/>
                    <a:pt x="21499" y="1249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7" name="Line"/>
            <p:cNvSpPr/>
            <p:nvPr/>
          </p:nvSpPr>
          <p:spPr>
            <a:xfrm>
              <a:off x="3891027" y="901184"/>
              <a:ext cx="376174" cy="407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446" fill="norm" stroke="1" extrusionOk="0">
                  <a:moveTo>
                    <a:pt x="6241" y="13867"/>
                  </a:moveTo>
                  <a:cubicBezTo>
                    <a:pt x="5758" y="13198"/>
                    <a:pt x="5275" y="12530"/>
                    <a:pt x="4672" y="12196"/>
                  </a:cubicBezTo>
                  <a:cubicBezTo>
                    <a:pt x="4068" y="11862"/>
                    <a:pt x="3344" y="11862"/>
                    <a:pt x="2500" y="13198"/>
                  </a:cubicBezTo>
                  <a:cubicBezTo>
                    <a:pt x="1655" y="14535"/>
                    <a:pt x="690" y="17207"/>
                    <a:pt x="267" y="18821"/>
                  </a:cubicBezTo>
                  <a:cubicBezTo>
                    <a:pt x="-155" y="20436"/>
                    <a:pt x="-34" y="20992"/>
                    <a:pt x="328" y="21271"/>
                  </a:cubicBezTo>
                  <a:cubicBezTo>
                    <a:pt x="690" y="21549"/>
                    <a:pt x="1293" y="21549"/>
                    <a:pt x="2198" y="20881"/>
                  </a:cubicBezTo>
                  <a:cubicBezTo>
                    <a:pt x="3103" y="20213"/>
                    <a:pt x="4310" y="18877"/>
                    <a:pt x="4973" y="17763"/>
                  </a:cubicBezTo>
                  <a:cubicBezTo>
                    <a:pt x="5637" y="16650"/>
                    <a:pt x="5758" y="15759"/>
                    <a:pt x="5758" y="15592"/>
                  </a:cubicBezTo>
                  <a:cubicBezTo>
                    <a:pt x="5758" y="15425"/>
                    <a:pt x="5637" y="15982"/>
                    <a:pt x="5698" y="16539"/>
                  </a:cubicBezTo>
                  <a:cubicBezTo>
                    <a:pt x="5758" y="17095"/>
                    <a:pt x="5999" y="17652"/>
                    <a:pt x="6542" y="17986"/>
                  </a:cubicBezTo>
                  <a:cubicBezTo>
                    <a:pt x="7085" y="18320"/>
                    <a:pt x="7930" y="18431"/>
                    <a:pt x="8533" y="18264"/>
                  </a:cubicBezTo>
                  <a:cubicBezTo>
                    <a:pt x="9137" y="18097"/>
                    <a:pt x="9499" y="17652"/>
                    <a:pt x="10343" y="15704"/>
                  </a:cubicBezTo>
                  <a:cubicBezTo>
                    <a:pt x="11188" y="13755"/>
                    <a:pt x="12515" y="10304"/>
                    <a:pt x="13360" y="7631"/>
                  </a:cubicBezTo>
                  <a:cubicBezTo>
                    <a:pt x="14205" y="4959"/>
                    <a:pt x="14567" y="3067"/>
                    <a:pt x="14748" y="1842"/>
                  </a:cubicBezTo>
                  <a:cubicBezTo>
                    <a:pt x="14929" y="617"/>
                    <a:pt x="14929" y="60"/>
                    <a:pt x="14687" y="5"/>
                  </a:cubicBezTo>
                  <a:cubicBezTo>
                    <a:pt x="14446" y="-51"/>
                    <a:pt x="13963" y="394"/>
                    <a:pt x="13239" y="2231"/>
                  </a:cubicBezTo>
                  <a:cubicBezTo>
                    <a:pt x="12515" y="4069"/>
                    <a:pt x="11550" y="7297"/>
                    <a:pt x="11248" y="10415"/>
                  </a:cubicBezTo>
                  <a:cubicBezTo>
                    <a:pt x="10947" y="13533"/>
                    <a:pt x="11309" y="16539"/>
                    <a:pt x="11671" y="18264"/>
                  </a:cubicBezTo>
                  <a:cubicBezTo>
                    <a:pt x="12033" y="19990"/>
                    <a:pt x="12395" y="20436"/>
                    <a:pt x="12877" y="20603"/>
                  </a:cubicBezTo>
                  <a:cubicBezTo>
                    <a:pt x="13360" y="20770"/>
                    <a:pt x="13963" y="20658"/>
                    <a:pt x="14868" y="19434"/>
                  </a:cubicBezTo>
                  <a:cubicBezTo>
                    <a:pt x="15773" y="18209"/>
                    <a:pt x="16980" y="15871"/>
                    <a:pt x="17946" y="13310"/>
                  </a:cubicBezTo>
                  <a:cubicBezTo>
                    <a:pt x="18911" y="10749"/>
                    <a:pt x="19635" y="7965"/>
                    <a:pt x="20238" y="5850"/>
                  </a:cubicBezTo>
                  <a:cubicBezTo>
                    <a:pt x="20842" y="3735"/>
                    <a:pt x="21324" y="2287"/>
                    <a:pt x="21324" y="2231"/>
                  </a:cubicBezTo>
                  <a:cubicBezTo>
                    <a:pt x="21324" y="2176"/>
                    <a:pt x="20842" y="3512"/>
                    <a:pt x="20419" y="6017"/>
                  </a:cubicBezTo>
                  <a:cubicBezTo>
                    <a:pt x="19997" y="8522"/>
                    <a:pt x="19635" y="12196"/>
                    <a:pt x="19816" y="14702"/>
                  </a:cubicBezTo>
                  <a:cubicBezTo>
                    <a:pt x="19997" y="17207"/>
                    <a:pt x="20721" y="18543"/>
                    <a:pt x="21445" y="1987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8" name="Line"/>
            <p:cNvSpPr/>
            <p:nvPr/>
          </p:nvSpPr>
          <p:spPr>
            <a:xfrm>
              <a:off x="4833143" y="1066282"/>
              <a:ext cx="123280" cy="491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7" h="21514" fill="norm" stroke="1" extrusionOk="0">
                  <a:moveTo>
                    <a:pt x="7425" y="7651"/>
                  </a:moveTo>
                  <a:cubicBezTo>
                    <a:pt x="6345" y="10803"/>
                    <a:pt x="5265" y="13955"/>
                    <a:pt x="4545" y="16041"/>
                  </a:cubicBezTo>
                  <a:cubicBezTo>
                    <a:pt x="3825" y="18127"/>
                    <a:pt x="3465" y="19147"/>
                    <a:pt x="2745" y="19981"/>
                  </a:cubicBezTo>
                  <a:cubicBezTo>
                    <a:pt x="2025" y="20815"/>
                    <a:pt x="945" y="21464"/>
                    <a:pt x="405" y="21511"/>
                  </a:cubicBezTo>
                  <a:cubicBezTo>
                    <a:pt x="-135" y="21557"/>
                    <a:pt x="-135" y="21001"/>
                    <a:pt x="405" y="19100"/>
                  </a:cubicBezTo>
                  <a:cubicBezTo>
                    <a:pt x="945" y="17200"/>
                    <a:pt x="2025" y="13955"/>
                    <a:pt x="3465" y="10711"/>
                  </a:cubicBezTo>
                  <a:cubicBezTo>
                    <a:pt x="4905" y="7466"/>
                    <a:pt x="6705" y="4221"/>
                    <a:pt x="7965" y="2367"/>
                  </a:cubicBezTo>
                  <a:cubicBezTo>
                    <a:pt x="9225" y="513"/>
                    <a:pt x="9945" y="50"/>
                    <a:pt x="11025" y="3"/>
                  </a:cubicBezTo>
                  <a:cubicBezTo>
                    <a:pt x="12105" y="-43"/>
                    <a:pt x="13545" y="328"/>
                    <a:pt x="15525" y="1487"/>
                  </a:cubicBezTo>
                  <a:cubicBezTo>
                    <a:pt x="17505" y="2645"/>
                    <a:pt x="20025" y="4592"/>
                    <a:pt x="20745" y="6029"/>
                  </a:cubicBezTo>
                  <a:cubicBezTo>
                    <a:pt x="21465" y="7466"/>
                    <a:pt x="20385" y="8393"/>
                    <a:pt x="18225" y="9135"/>
                  </a:cubicBezTo>
                  <a:cubicBezTo>
                    <a:pt x="16065" y="9876"/>
                    <a:pt x="12825" y="10433"/>
                    <a:pt x="10305" y="10711"/>
                  </a:cubicBezTo>
                  <a:cubicBezTo>
                    <a:pt x="7785" y="10989"/>
                    <a:pt x="5985" y="10989"/>
                    <a:pt x="5985" y="10664"/>
                  </a:cubicBezTo>
                  <a:cubicBezTo>
                    <a:pt x="5985" y="10340"/>
                    <a:pt x="7785" y="9691"/>
                    <a:pt x="9585" y="904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9" name="Line"/>
            <p:cNvSpPr/>
            <p:nvPr/>
          </p:nvSpPr>
          <p:spPr>
            <a:xfrm>
              <a:off x="5022849" y="1104531"/>
              <a:ext cx="152401" cy="206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6" fill="norm" stroke="1" extrusionOk="0">
                  <a:moveTo>
                    <a:pt x="0" y="2262"/>
                  </a:moveTo>
                  <a:cubicBezTo>
                    <a:pt x="1500" y="2046"/>
                    <a:pt x="3000" y="1830"/>
                    <a:pt x="4200" y="2370"/>
                  </a:cubicBezTo>
                  <a:cubicBezTo>
                    <a:pt x="5400" y="2910"/>
                    <a:pt x="6300" y="4206"/>
                    <a:pt x="7200" y="7122"/>
                  </a:cubicBezTo>
                  <a:cubicBezTo>
                    <a:pt x="8100" y="10038"/>
                    <a:pt x="9000" y="14574"/>
                    <a:pt x="9000" y="17274"/>
                  </a:cubicBezTo>
                  <a:cubicBezTo>
                    <a:pt x="9000" y="19974"/>
                    <a:pt x="8100" y="20838"/>
                    <a:pt x="6900" y="21054"/>
                  </a:cubicBezTo>
                  <a:cubicBezTo>
                    <a:pt x="5700" y="21270"/>
                    <a:pt x="4200" y="20838"/>
                    <a:pt x="3450" y="19434"/>
                  </a:cubicBezTo>
                  <a:cubicBezTo>
                    <a:pt x="2700" y="18030"/>
                    <a:pt x="2700" y="15654"/>
                    <a:pt x="4200" y="12198"/>
                  </a:cubicBezTo>
                  <a:cubicBezTo>
                    <a:pt x="5700" y="8742"/>
                    <a:pt x="8700" y="4206"/>
                    <a:pt x="11250" y="1938"/>
                  </a:cubicBezTo>
                  <a:cubicBezTo>
                    <a:pt x="13800" y="-330"/>
                    <a:pt x="15900" y="-330"/>
                    <a:pt x="17550" y="534"/>
                  </a:cubicBezTo>
                  <a:cubicBezTo>
                    <a:pt x="19200" y="1398"/>
                    <a:pt x="20400" y="3126"/>
                    <a:pt x="21600" y="485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0" name="Line"/>
            <p:cNvSpPr/>
            <p:nvPr/>
          </p:nvSpPr>
          <p:spPr>
            <a:xfrm>
              <a:off x="5151029" y="1128424"/>
              <a:ext cx="138521" cy="153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191" fill="norm" stroke="1" extrusionOk="0">
                  <a:moveTo>
                    <a:pt x="15527" y="7642"/>
                  </a:moveTo>
                  <a:cubicBezTo>
                    <a:pt x="15527" y="6183"/>
                    <a:pt x="15527" y="4723"/>
                    <a:pt x="15036" y="3264"/>
                  </a:cubicBezTo>
                  <a:cubicBezTo>
                    <a:pt x="14545" y="1804"/>
                    <a:pt x="13563" y="345"/>
                    <a:pt x="11600" y="53"/>
                  </a:cubicBezTo>
                  <a:cubicBezTo>
                    <a:pt x="9636" y="-239"/>
                    <a:pt x="6691" y="637"/>
                    <a:pt x="4563" y="3410"/>
                  </a:cubicBezTo>
                  <a:cubicBezTo>
                    <a:pt x="2436" y="6183"/>
                    <a:pt x="1127" y="10853"/>
                    <a:pt x="473" y="13918"/>
                  </a:cubicBezTo>
                  <a:cubicBezTo>
                    <a:pt x="-182" y="16983"/>
                    <a:pt x="-182" y="18442"/>
                    <a:pt x="636" y="19172"/>
                  </a:cubicBezTo>
                  <a:cubicBezTo>
                    <a:pt x="1454" y="19902"/>
                    <a:pt x="3091" y="19902"/>
                    <a:pt x="4563" y="18588"/>
                  </a:cubicBezTo>
                  <a:cubicBezTo>
                    <a:pt x="6036" y="17275"/>
                    <a:pt x="7345" y="14647"/>
                    <a:pt x="8327" y="12020"/>
                  </a:cubicBezTo>
                  <a:cubicBezTo>
                    <a:pt x="9309" y="9393"/>
                    <a:pt x="9963" y="6766"/>
                    <a:pt x="10127" y="6183"/>
                  </a:cubicBezTo>
                  <a:cubicBezTo>
                    <a:pt x="10291" y="5599"/>
                    <a:pt x="9963" y="7058"/>
                    <a:pt x="10291" y="9539"/>
                  </a:cubicBezTo>
                  <a:cubicBezTo>
                    <a:pt x="10618" y="12020"/>
                    <a:pt x="11600" y="15523"/>
                    <a:pt x="12745" y="17712"/>
                  </a:cubicBezTo>
                  <a:cubicBezTo>
                    <a:pt x="13891" y="19902"/>
                    <a:pt x="15200" y="20777"/>
                    <a:pt x="16673" y="21069"/>
                  </a:cubicBezTo>
                  <a:cubicBezTo>
                    <a:pt x="18145" y="21361"/>
                    <a:pt x="19782" y="21069"/>
                    <a:pt x="21418" y="2077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1" name="Line"/>
            <p:cNvSpPr/>
            <p:nvPr/>
          </p:nvSpPr>
          <p:spPr>
            <a:xfrm>
              <a:off x="5295927" y="1122232"/>
              <a:ext cx="114273" cy="200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2" h="20854" fill="norm" stroke="1" extrusionOk="0">
                  <a:moveTo>
                    <a:pt x="20024" y="3109"/>
                  </a:moveTo>
                  <a:cubicBezTo>
                    <a:pt x="19238" y="2007"/>
                    <a:pt x="18453" y="905"/>
                    <a:pt x="16882" y="354"/>
                  </a:cubicBezTo>
                  <a:cubicBezTo>
                    <a:pt x="15311" y="-197"/>
                    <a:pt x="12955" y="-197"/>
                    <a:pt x="10206" y="1015"/>
                  </a:cubicBezTo>
                  <a:cubicBezTo>
                    <a:pt x="7457" y="2227"/>
                    <a:pt x="4315" y="4652"/>
                    <a:pt x="2351" y="7958"/>
                  </a:cubicBezTo>
                  <a:cubicBezTo>
                    <a:pt x="387" y="11264"/>
                    <a:pt x="-398" y="15452"/>
                    <a:pt x="191" y="17987"/>
                  </a:cubicBezTo>
                  <a:cubicBezTo>
                    <a:pt x="780" y="20521"/>
                    <a:pt x="2744" y="21403"/>
                    <a:pt x="6475" y="20521"/>
                  </a:cubicBezTo>
                  <a:cubicBezTo>
                    <a:pt x="10206" y="19640"/>
                    <a:pt x="15704" y="16995"/>
                    <a:pt x="21202" y="1435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2" name="Line"/>
            <p:cNvSpPr/>
            <p:nvPr/>
          </p:nvSpPr>
          <p:spPr>
            <a:xfrm>
              <a:off x="5430963" y="898094"/>
              <a:ext cx="144337" cy="394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7" h="21546" fill="norm" stroke="1" extrusionOk="0">
                  <a:moveTo>
                    <a:pt x="14773" y="0"/>
                  </a:moveTo>
                  <a:cubicBezTo>
                    <a:pt x="11956" y="3581"/>
                    <a:pt x="9138" y="7161"/>
                    <a:pt x="7573" y="10511"/>
                  </a:cubicBezTo>
                  <a:cubicBezTo>
                    <a:pt x="6008" y="13861"/>
                    <a:pt x="5695" y="16980"/>
                    <a:pt x="6008" y="18886"/>
                  </a:cubicBezTo>
                  <a:cubicBezTo>
                    <a:pt x="6321" y="20791"/>
                    <a:pt x="7260" y="21484"/>
                    <a:pt x="7886" y="21542"/>
                  </a:cubicBezTo>
                  <a:cubicBezTo>
                    <a:pt x="8512" y="21600"/>
                    <a:pt x="8825" y="21022"/>
                    <a:pt x="7730" y="19867"/>
                  </a:cubicBezTo>
                  <a:cubicBezTo>
                    <a:pt x="6634" y="18712"/>
                    <a:pt x="4130" y="16980"/>
                    <a:pt x="2408" y="15767"/>
                  </a:cubicBezTo>
                  <a:cubicBezTo>
                    <a:pt x="686" y="14554"/>
                    <a:pt x="-253" y="13861"/>
                    <a:pt x="60" y="13514"/>
                  </a:cubicBezTo>
                  <a:cubicBezTo>
                    <a:pt x="373" y="13168"/>
                    <a:pt x="1938" y="13168"/>
                    <a:pt x="4286" y="13168"/>
                  </a:cubicBezTo>
                  <a:cubicBezTo>
                    <a:pt x="6634" y="13168"/>
                    <a:pt x="9764" y="13168"/>
                    <a:pt x="12112" y="13514"/>
                  </a:cubicBezTo>
                  <a:cubicBezTo>
                    <a:pt x="14460" y="13861"/>
                    <a:pt x="16025" y="14554"/>
                    <a:pt x="16808" y="15478"/>
                  </a:cubicBezTo>
                  <a:cubicBezTo>
                    <a:pt x="17590" y="16402"/>
                    <a:pt x="17590" y="17557"/>
                    <a:pt x="17434" y="18597"/>
                  </a:cubicBezTo>
                  <a:cubicBezTo>
                    <a:pt x="17277" y="19636"/>
                    <a:pt x="16964" y="20560"/>
                    <a:pt x="16808" y="20618"/>
                  </a:cubicBezTo>
                  <a:cubicBezTo>
                    <a:pt x="16651" y="20676"/>
                    <a:pt x="16651" y="19867"/>
                    <a:pt x="16964" y="18366"/>
                  </a:cubicBezTo>
                  <a:cubicBezTo>
                    <a:pt x="17277" y="16864"/>
                    <a:pt x="17904" y="14670"/>
                    <a:pt x="18686" y="13226"/>
                  </a:cubicBezTo>
                  <a:cubicBezTo>
                    <a:pt x="19469" y="11782"/>
                    <a:pt x="20408" y="11089"/>
                    <a:pt x="21347" y="1039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3" name="Line"/>
            <p:cNvSpPr/>
            <p:nvPr/>
          </p:nvSpPr>
          <p:spPr>
            <a:xfrm>
              <a:off x="5607627" y="864553"/>
              <a:ext cx="335468" cy="423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398" fill="norm" stroke="1" extrusionOk="0">
                  <a:moveTo>
                    <a:pt x="3223" y="14206"/>
                  </a:moveTo>
                  <a:cubicBezTo>
                    <a:pt x="2952" y="13671"/>
                    <a:pt x="2680" y="13136"/>
                    <a:pt x="2205" y="12923"/>
                  </a:cubicBezTo>
                  <a:cubicBezTo>
                    <a:pt x="1729" y="12709"/>
                    <a:pt x="1050" y="12816"/>
                    <a:pt x="642" y="13136"/>
                  </a:cubicBezTo>
                  <a:cubicBezTo>
                    <a:pt x="235" y="13457"/>
                    <a:pt x="99" y="13992"/>
                    <a:pt x="31" y="15115"/>
                  </a:cubicBezTo>
                  <a:cubicBezTo>
                    <a:pt x="-37" y="16237"/>
                    <a:pt x="-37" y="17948"/>
                    <a:pt x="506" y="19178"/>
                  </a:cubicBezTo>
                  <a:cubicBezTo>
                    <a:pt x="1050" y="20408"/>
                    <a:pt x="2137" y="21156"/>
                    <a:pt x="3495" y="21103"/>
                  </a:cubicBezTo>
                  <a:cubicBezTo>
                    <a:pt x="4854" y="21049"/>
                    <a:pt x="6484" y="20194"/>
                    <a:pt x="7435" y="19445"/>
                  </a:cubicBezTo>
                  <a:cubicBezTo>
                    <a:pt x="8386" y="18697"/>
                    <a:pt x="8657" y="18055"/>
                    <a:pt x="8861" y="17467"/>
                  </a:cubicBezTo>
                  <a:cubicBezTo>
                    <a:pt x="9065" y="16879"/>
                    <a:pt x="9201" y="16344"/>
                    <a:pt x="8929" y="16077"/>
                  </a:cubicBezTo>
                  <a:cubicBezTo>
                    <a:pt x="8657" y="15810"/>
                    <a:pt x="7978" y="15810"/>
                    <a:pt x="7503" y="16077"/>
                  </a:cubicBezTo>
                  <a:cubicBezTo>
                    <a:pt x="7027" y="16344"/>
                    <a:pt x="6755" y="16879"/>
                    <a:pt x="6620" y="17414"/>
                  </a:cubicBezTo>
                  <a:cubicBezTo>
                    <a:pt x="6484" y="17948"/>
                    <a:pt x="6484" y="18483"/>
                    <a:pt x="6823" y="18804"/>
                  </a:cubicBezTo>
                  <a:cubicBezTo>
                    <a:pt x="7163" y="19125"/>
                    <a:pt x="7842" y="19231"/>
                    <a:pt x="8182" y="18964"/>
                  </a:cubicBezTo>
                  <a:cubicBezTo>
                    <a:pt x="8521" y="18697"/>
                    <a:pt x="8521" y="18055"/>
                    <a:pt x="8657" y="18002"/>
                  </a:cubicBezTo>
                  <a:cubicBezTo>
                    <a:pt x="8793" y="17948"/>
                    <a:pt x="9065" y="18483"/>
                    <a:pt x="9540" y="18857"/>
                  </a:cubicBezTo>
                  <a:cubicBezTo>
                    <a:pt x="10016" y="19231"/>
                    <a:pt x="10695" y="19445"/>
                    <a:pt x="11374" y="19445"/>
                  </a:cubicBezTo>
                  <a:cubicBezTo>
                    <a:pt x="12054" y="19445"/>
                    <a:pt x="12733" y="19231"/>
                    <a:pt x="13684" y="18376"/>
                  </a:cubicBezTo>
                  <a:cubicBezTo>
                    <a:pt x="14635" y="17521"/>
                    <a:pt x="15857" y="16024"/>
                    <a:pt x="17148" y="13618"/>
                  </a:cubicBezTo>
                  <a:cubicBezTo>
                    <a:pt x="18438" y="11212"/>
                    <a:pt x="19797" y="7897"/>
                    <a:pt x="20544" y="5705"/>
                  </a:cubicBezTo>
                  <a:cubicBezTo>
                    <a:pt x="21291" y="3513"/>
                    <a:pt x="21427" y="2443"/>
                    <a:pt x="21495" y="1641"/>
                  </a:cubicBezTo>
                  <a:cubicBezTo>
                    <a:pt x="21563" y="839"/>
                    <a:pt x="21563" y="305"/>
                    <a:pt x="21223" y="91"/>
                  </a:cubicBezTo>
                  <a:cubicBezTo>
                    <a:pt x="20884" y="-123"/>
                    <a:pt x="20205" y="-16"/>
                    <a:pt x="19389" y="1053"/>
                  </a:cubicBezTo>
                  <a:cubicBezTo>
                    <a:pt x="18574" y="2123"/>
                    <a:pt x="17623" y="4154"/>
                    <a:pt x="16808" y="7148"/>
                  </a:cubicBezTo>
                  <a:cubicBezTo>
                    <a:pt x="15993" y="10142"/>
                    <a:pt x="15314" y="14099"/>
                    <a:pt x="14974" y="16451"/>
                  </a:cubicBezTo>
                  <a:cubicBezTo>
                    <a:pt x="14635" y="18804"/>
                    <a:pt x="14635" y="19552"/>
                    <a:pt x="14838" y="20140"/>
                  </a:cubicBezTo>
                  <a:cubicBezTo>
                    <a:pt x="15042" y="20728"/>
                    <a:pt x="15450" y="21156"/>
                    <a:pt x="15993" y="21317"/>
                  </a:cubicBezTo>
                  <a:cubicBezTo>
                    <a:pt x="16537" y="21477"/>
                    <a:pt x="17216" y="21370"/>
                    <a:pt x="17895" y="2126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4" name="Line"/>
            <p:cNvSpPr/>
            <p:nvPr/>
          </p:nvSpPr>
          <p:spPr>
            <a:xfrm>
              <a:off x="6457950" y="1072488"/>
              <a:ext cx="136746" cy="406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0729" fill="norm" stroke="1" extrusionOk="0">
                  <a:moveTo>
                    <a:pt x="0" y="9246"/>
                  </a:moveTo>
                  <a:cubicBezTo>
                    <a:pt x="0" y="12702"/>
                    <a:pt x="0" y="16158"/>
                    <a:pt x="164" y="18372"/>
                  </a:cubicBezTo>
                  <a:cubicBezTo>
                    <a:pt x="327" y="20586"/>
                    <a:pt x="655" y="21558"/>
                    <a:pt x="1145" y="19884"/>
                  </a:cubicBezTo>
                  <a:cubicBezTo>
                    <a:pt x="1636" y="18210"/>
                    <a:pt x="2291" y="13890"/>
                    <a:pt x="2782" y="10542"/>
                  </a:cubicBezTo>
                  <a:cubicBezTo>
                    <a:pt x="3273" y="7194"/>
                    <a:pt x="3600" y="4818"/>
                    <a:pt x="4091" y="3306"/>
                  </a:cubicBezTo>
                  <a:cubicBezTo>
                    <a:pt x="4582" y="1794"/>
                    <a:pt x="5236" y="1146"/>
                    <a:pt x="6382" y="714"/>
                  </a:cubicBezTo>
                  <a:cubicBezTo>
                    <a:pt x="7527" y="282"/>
                    <a:pt x="9164" y="66"/>
                    <a:pt x="10800" y="12"/>
                  </a:cubicBezTo>
                  <a:cubicBezTo>
                    <a:pt x="12436" y="-42"/>
                    <a:pt x="14073" y="66"/>
                    <a:pt x="16036" y="822"/>
                  </a:cubicBezTo>
                  <a:cubicBezTo>
                    <a:pt x="18000" y="1578"/>
                    <a:pt x="20291" y="2982"/>
                    <a:pt x="20945" y="4494"/>
                  </a:cubicBezTo>
                  <a:cubicBezTo>
                    <a:pt x="21600" y="6006"/>
                    <a:pt x="20618" y="7626"/>
                    <a:pt x="18164" y="8976"/>
                  </a:cubicBezTo>
                  <a:cubicBezTo>
                    <a:pt x="15709" y="10326"/>
                    <a:pt x="11782" y="11406"/>
                    <a:pt x="9000" y="11946"/>
                  </a:cubicBezTo>
                  <a:cubicBezTo>
                    <a:pt x="6218" y="12486"/>
                    <a:pt x="4582" y="12486"/>
                    <a:pt x="3764" y="12000"/>
                  </a:cubicBezTo>
                  <a:cubicBezTo>
                    <a:pt x="2945" y="11514"/>
                    <a:pt x="2945" y="10542"/>
                    <a:pt x="4091" y="9516"/>
                  </a:cubicBezTo>
                  <a:cubicBezTo>
                    <a:pt x="5236" y="8490"/>
                    <a:pt x="7527" y="7410"/>
                    <a:pt x="9818" y="633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5" name="Line"/>
            <p:cNvSpPr/>
            <p:nvPr/>
          </p:nvSpPr>
          <p:spPr>
            <a:xfrm>
              <a:off x="6645607" y="1082244"/>
              <a:ext cx="148894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37" fill="norm" stroke="1" extrusionOk="0">
                  <a:moveTo>
                    <a:pt x="6797" y="0"/>
                  </a:moveTo>
                  <a:cubicBezTo>
                    <a:pt x="5276" y="527"/>
                    <a:pt x="3755" y="1054"/>
                    <a:pt x="2538" y="4083"/>
                  </a:cubicBezTo>
                  <a:cubicBezTo>
                    <a:pt x="1321" y="7112"/>
                    <a:pt x="408" y="12644"/>
                    <a:pt x="104" y="16068"/>
                  </a:cubicBezTo>
                  <a:cubicBezTo>
                    <a:pt x="-200" y="19493"/>
                    <a:pt x="104" y="20810"/>
                    <a:pt x="1777" y="21205"/>
                  </a:cubicBezTo>
                  <a:cubicBezTo>
                    <a:pt x="3451" y="21600"/>
                    <a:pt x="6493" y="21073"/>
                    <a:pt x="8623" y="19229"/>
                  </a:cubicBezTo>
                  <a:cubicBezTo>
                    <a:pt x="10752" y="17385"/>
                    <a:pt x="11969" y="14224"/>
                    <a:pt x="12730" y="11722"/>
                  </a:cubicBezTo>
                  <a:cubicBezTo>
                    <a:pt x="13490" y="9220"/>
                    <a:pt x="13794" y="7376"/>
                    <a:pt x="13946" y="7112"/>
                  </a:cubicBezTo>
                  <a:cubicBezTo>
                    <a:pt x="14099" y="6849"/>
                    <a:pt x="14099" y="8166"/>
                    <a:pt x="14251" y="10405"/>
                  </a:cubicBezTo>
                  <a:cubicBezTo>
                    <a:pt x="14403" y="12644"/>
                    <a:pt x="14707" y="15805"/>
                    <a:pt x="15924" y="17780"/>
                  </a:cubicBezTo>
                  <a:cubicBezTo>
                    <a:pt x="17141" y="19756"/>
                    <a:pt x="19270" y="20546"/>
                    <a:pt x="21400" y="2133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6" name="Line"/>
            <p:cNvSpPr/>
            <p:nvPr/>
          </p:nvSpPr>
          <p:spPr>
            <a:xfrm>
              <a:off x="6807200" y="1107644"/>
              <a:ext cx="165100" cy="190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4" fill="norm" stroke="1" extrusionOk="0">
                  <a:moveTo>
                    <a:pt x="0" y="6409"/>
                  </a:moveTo>
                  <a:cubicBezTo>
                    <a:pt x="277" y="4510"/>
                    <a:pt x="554" y="2611"/>
                    <a:pt x="1385" y="1899"/>
                  </a:cubicBezTo>
                  <a:cubicBezTo>
                    <a:pt x="2215" y="1187"/>
                    <a:pt x="3600" y="1662"/>
                    <a:pt x="5677" y="3679"/>
                  </a:cubicBezTo>
                  <a:cubicBezTo>
                    <a:pt x="7754" y="5697"/>
                    <a:pt x="10523" y="9257"/>
                    <a:pt x="12046" y="11749"/>
                  </a:cubicBezTo>
                  <a:cubicBezTo>
                    <a:pt x="13569" y="14242"/>
                    <a:pt x="13846" y="15666"/>
                    <a:pt x="13708" y="16971"/>
                  </a:cubicBezTo>
                  <a:cubicBezTo>
                    <a:pt x="13569" y="18277"/>
                    <a:pt x="13015" y="19464"/>
                    <a:pt x="11769" y="20295"/>
                  </a:cubicBezTo>
                  <a:cubicBezTo>
                    <a:pt x="10523" y="21125"/>
                    <a:pt x="8585" y="21600"/>
                    <a:pt x="7477" y="21125"/>
                  </a:cubicBezTo>
                  <a:cubicBezTo>
                    <a:pt x="6369" y="20651"/>
                    <a:pt x="6092" y="19226"/>
                    <a:pt x="7615" y="16022"/>
                  </a:cubicBezTo>
                  <a:cubicBezTo>
                    <a:pt x="9138" y="12818"/>
                    <a:pt x="12462" y="7833"/>
                    <a:pt x="15092" y="4866"/>
                  </a:cubicBezTo>
                  <a:cubicBezTo>
                    <a:pt x="17723" y="1899"/>
                    <a:pt x="19662" y="94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7" name="Line"/>
            <p:cNvSpPr/>
            <p:nvPr/>
          </p:nvSpPr>
          <p:spPr>
            <a:xfrm>
              <a:off x="6960498" y="1052611"/>
              <a:ext cx="133775" cy="504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1460" fill="norm" stroke="1" extrusionOk="0">
                  <a:moveTo>
                    <a:pt x="9828" y="3690"/>
                  </a:moveTo>
                  <a:cubicBezTo>
                    <a:pt x="8831" y="5580"/>
                    <a:pt x="7834" y="7470"/>
                    <a:pt x="6837" y="9855"/>
                  </a:cubicBezTo>
                  <a:cubicBezTo>
                    <a:pt x="5841" y="12240"/>
                    <a:pt x="4844" y="15120"/>
                    <a:pt x="4013" y="17010"/>
                  </a:cubicBezTo>
                  <a:cubicBezTo>
                    <a:pt x="3182" y="18900"/>
                    <a:pt x="2517" y="19800"/>
                    <a:pt x="1853" y="20475"/>
                  </a:cubicBezTo>
                  <a:cubicBezTo>
                    <a:pt x="1188" y="21150"/>
                    <a:pt x="524" y="21600"/>
                    <a:pt x="191" y="21420"/>
                  </a:cubicBezTo>
                  <a:cubicBezTo>
                    <a:pt x="-141" y="21240"/>
                    <a:pt x="-141" y="20430"/>
                    <a:pt x="1022" y="18450"/>
                  </a:cubicBezTo>
                  <a:cubicBezTo>
                    <a:pt x="2185" y="16470"/>
                    <a:pt x="4511" y="13320"/>
                    <a:pt x="6671" y="10440"/>
                  </a:cubicBezTo>
                  <a:cubicBezTo>
                    <a:pt x="8831" y="7560"/>
                    <a:pt x="10825" y="4950"/>
                    <a:pt x="11988" y="3375"/>
                  </a:cubicBezTo>
                  <a:cubicBezTo>
                    <a:pt x="13151" y="1800"/>
                    <a:pt x="13484" y="1260"/>
                    <a:pt x="14148" y="810"/>
                  </a:cubicBezTo>
                  <a:cubicBezTo>
                    <a:pt x="14813" y="360"/>
                    <a:pt x="15810" y="0"/>
                    <a:pt x="16973" y="0"/>
                  </a:cubicBezTo>
                  <a:cubicBezTo>
                    <a:pt x="18136" y="0"/>
                    <a:pt x="19465" y="360"/>
                    <a:pt x="20296" y="1395"/>
                  </a:cubicBezTo>
                  <a:cubicBezTo>
                    <a:pt x="21127" y="2430"/>
                    <a:pt x="21459" y="4140"/>
                    <a:pt x="19964" y="5760"/>
                  </a:cubicBezTo>
                  <a:cubicBezTo>
                    <a:pt x="18468" y="7380"/>
                    <a:pt x="15145" y="8910"/>
                    <a:pt x="12487" y="9720"/>
                  </a:cubicBezTo>
                  <a:cubicBezTo>
                    <a:pt x="9828" y="10530"/>
                    <a:pt x="7834" y="10620"/>
                    <a:pt x="7004" y="10395"/>
                  </a:cubicBezTo>
                  <a:cubicBezTo>
                    <a:pt x="6173" y="10170"/>
                    <a:pt x="6505" y="9630"/>
                    <a:pt x="6837" y="909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8" name="Line"/>
            <p:cNvSpPr/>
            <p:nvPr/>
          </p:nvSpPr>
          <p:spPr>
            <a:xfrm>
              <a:off x="7118974" y="1118380"/>
              <a:ext cx="100976" cy="156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0791" fill="norm" stroke="1" extrusionOk="0">
                  <a:moveTo>
                    <a:pt x="20117" y="1102"/>
                  </a:moveTo>
                  <a:cubicBezTo>
                    <a:pt x="18317" y="261"/>
                    <a:pt x="16517" y="-581"/>
                    <a:pt x="13142" y="541"/>
                  </a:cubicBezTo>
                  <a:cubicBezTo>
                    <a:pt x="9767" y="1663"/>
                    <a:pt x="4817" y="4749"/>
                    <a:pt x="2342" y="7694"/>
                  </a:cubicBezTo>
                  <a:cubicBezTo>
                    <a:pt x="-133" y="10640"/>
                    <a:pt x="-133" y="13445"/>
                    <a:pt x="92" y="15549"/>
                  </a:cubicBezTo>
                  <a:cubicBezTo>
                    <a:pt x="317" y="17653"/>
                    <a:pt x="767" y="19055"/>
                    <a:pt x="2117" y="19897"/>
                  </a:cubicBezTo>
                  <a:cubicBezTo>
                    <a:pt x="3467" y="20738"/>
                    <a:pt x="5717" y="21019"/>
                    <a:pt x="8642" y="20598"/>
                  </a:cubicBezTo>
                  <a:cubicBezTo>
                    <a:pt x="11567" y="20177"/>
                    <a:pt x="15167" y="19055"/>
                    <a:pt x="17417" y="15549"/>
                  </a:cubicBezTo>
                  <a:cubicBezTo>
                    <a:pt x="19667" y="12042"/>
                    <a:pt x="20567" y="6151"/>
                    <a:pt x="21467" y="26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9" name="Line"/>
            <p:cNvSpPr/>
            <p:nvPr/>
          </p:nvSpPr>
          <p:spPr>
            <a:xfrm>
              <a:off x="7286535" y="1060284"/>
              <a:ext cx="60416" cy="233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1233" fill="norm" stroke="1" extrusionOk="0">
                  <a:moveTo>
                    <a:pt x="21259" y="3158"/>
                  </a:moveTo>
                  <a:cubicBezTo>
                    <a:pt x="19769" y="2193"/>
                    <a:pt x="18280" y="1229"/>
                    <a:pt x="15673" y="650"/>
                  </a:cubicBezTo>
                  <a:cubicBezTo>
                    <a:pt x="13066" y="72"/>
                    <a:pt x="9342" y="-121"/>
                    <a:pt x="5990" y="72"/>
                  </a:cubicBezTo>
                  <a:cubicBezTo>
                    <a:pt x="2638" y="265"/>
                    <a:pt x="-341" y="843"/>
                    <a:pt x="31" y="2097"/>
                  </a:cubicBezTo>
                  <a:cubicBezTo>
                    <a:pt x="404" y="3350"/>
                    <a:pt x="4128" y="5279"/>
                    <a:pt x="7852" y="8075"/>
                  </a:cubicBezTo>
                  <a:cubicBezTo>
                    <a:pt x="11576" y="10872"/>
                    <a:pt x="15300" y="14536"/>
                    <a:pt x="16790" y="16850"/>
                  </a:cubicBezTo>
                  <a:cubicBezTo>
                    <a:pt x="18280" y="19165"/>
                    <a:pt x="17535" y="20129"/>
                    <a:pt x="15300" y="20708"/>
                  </a:cubicBezTo>
                  <a:cubicBezTo>
                    <a:pt x="13066" y="21286"/>
                    <a:pt x="9342" y="21479"/>
                    <a:pt x="8225" y="20804"/>
                  </a:cubicBezTo>
                  <a:cubicBezTo>
                    <a:pt x="7107" y="20129"/>
                    <a:pt x="8597" y="18586"/>
                    <a:pt x="10087" y="1704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0" name="Line"/>
            <p:cNvSpPr/>
            <p:nvPr/>
          </p:nvSpPr>
          <p:spPr>
            <a:xfrm>
              <a:off x="7385049" y="1044136"/>
              <a:ext cx="200261" cy="254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422" fill="norm" stroke="1" extrusionOk="0">
                  <a:moveTo>
                    <a:pt x="0" y="8569"/>
                  </a:moveTo>
                  <a:cubicBezTo>
                    <a:pt x="682" y="9283"/>
                    <a:pt x="1364" y="9997"/>
                    <a:pt x="2274" y="10354"/>
                  </a:cubicBezTo>
                  <a:cubicBezTo>
                    <a:pt x="3183" y="10711"/>
                    <a:pt x="4320" y="10711"/>
                    <a:pt x="5912" y="9729"/>
                  </a:cubicBezTo>
                  <a:cubicBezTo>
                    <a:pt x="7503" y="8748"/>
                    <a:pt x="9549" y="6784"/>
                    <a:pt x="10573" y="5356"/>
                  </a:cubicBezTo>
                  <a:cubicBezTo>
                    <a:pt x="11596" y="3928"/>
                    <a:pt x="11596" y="3035"/>
                    <a:pt x="11027" y="2500"/>
                  </a:cubicBezTo>
                  <a:cubicBezTo>
                    <a:pt x="10459" y="1964"/>
                    <a:pt x="9322" y="1786"/>
                    <a:pt x="7844" y="2321"/>
                  </a:cubicBezTo>
                  <a:cubicBezTo>
                    <a:pt x="6366" y="2857"/>
                    <a:pt x="4547" y="4106"/>
                    <a:pt x="3069" y="6248"/>
                  </a:cubicBezTo>
                  <a:cubicBezTo>
                    <a:pt x="1592" y="8391"/>
                    <a:pt x="455" y="11425"/>
                    <a:pt x="227" y="13746"/>
                  </a:cubicBezTo>
                  <a:cubicBezTo>
                    <a:pt x="0" y="16067"/>
                    <a:pt x="682" y="17673"/>
                    <a:pt x="2956" y="18120"/>
                  </a:cubicBezTo>
                  <a:cubicBezTo>
                    <a:pt x="5229" y="18566"/>
                    <a:pt x="9095" y="17852"/>
                    <a:pt x="12392" y="15531"/>
                  </a:cubicBezTo>
                  <a:cubicBezTo>
                    <a:pt x="15688" y="13210"/>
                    <a:pt x="18417" y="9283"/>
                    <a:pt x="19895" y="6784"/>
                  </a:cubicBezTo>
                  <a:cubicBezTo>
                    <a:pt x="21373" y="4285"/>
                    <a:pt x="21600" y="3214"/>
                    <a:pt x="21486" y="2232"/>
                  </a:cubicBezTo>
                  <a:cubicBezTo>
                    <a:pt x="21373" y="1250"/>
                    <a:pt x="20918" y="358"/>
                    <a:pt x="20122" y="90"/>
                  </a:cubicBezTo>
                  <a:cubicBezTo>
                    <a:pt x="19326" y="-178"/>
                    <a:pt x="18189" y="179"/>
                    <a:pt x="17394" y="804"/>
                  </a:cubicBezTo>
                  <a:cubicBezTo>
                    <a:pt x="16598" y="1429"/>
                    <a:pt x="16143" y="2321"/>
                    <a:pt x="16712" y="5177"/>
                  </a:cubicBezTo>
                  <a:cubicBezTo>
                    <a:pt x="17280" y="8034"/>
                    <a:pt x="18872" y="12853"/>
                    <a:pt x="19667" y="15710"/>
                  </a:cubicBezTo>
                  <a:cubicBezTo>
                    <a:pt x="20463" y="18566"/>
                    <a:pt x="20463" y="19458"/>
                    <a:pt x="19440" y="20083"/>
                  </a:cubicBezTo>
                  <a:cubicBezTo>
                    <a:pt x="18417" y="20708"/>
                    <a:pt x="16371" y="21065"/>
                    <a:pt x="14324" y="2142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1" name="Line"/>
            <p:cNvSpPr/>
            <p:nvPr/>
          </p:nvSpPr>
          <p:spPr>
            <a:xfrm>
              <a:off x="7804150" y="1272744"/>
              <a:ext cx="44450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2" name="Line"/>
            <p:cNvSpPr/>
            <p:nvPr/>
          </p:nvSpPr>
          <p:spPr>
            <a:xfrm>
              <a:off x="8079626" y="875037"/>
              <a:ext cx="188075" cy="560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419" fill="norm" stroke="1" extrusionOk="0">
                  <a:moveTo>
                    <a:pt x="14845" y="3550"/>
                  </a:moveTo>
                  <a:cubicBezTo>
                    <a:pt x="13645" y="3550"/>
                    <a:pt x="12445" y="3550"/>
                    <a:pt x="11605" y="3227"/>
                  </a:cubicBezTo>
                  <a:cubicBezTo>
                    <a:pt x="10765" y="2903"/>
                    <a:pt x="10285" y="2256"/>
                    <a:pt x="10405" y="1730"/>
                  </a:cubicBezTo>
                  <a:cubicBezTo>
                    <a:pt x="10525" y="1204"/>
                    <a:pt x="11245" y="800"/>
                    <a:pt x="12205" y="476"/>
                  </a:cubicBezTo>
                  <a:cubicBezTo>
                    <a:pt x="13165" y="153"/>
                    <a:pt x="14365" y="-90"/>
                    <a:pt x="14965" y="31"/>
                  </a:cubicBezTo>
                  <a:cubicBezTo>
                    <a:pt x="15565" y="153"/>
                    <a:pt x="15565" y="638"/>
                    <a:pt x="15325" y="2377"/>
                  </a:cubicBezTo>
                  <a:cubicBezTo>
                    <a:pt x="15085" y="4117"/>
                    <a:pt x="14605" y="7110"/>
                    <a:pt x="14005" y="10144"/>
                  </a:cubicBezTo>
                  <a:cubicBezTo>
                    <a:pt x="13405" y="13177"/>
                    <a:pt x="12685" y="16252"/>
                    <a:pt x="11605" y="18153"/>
                  </a:cubicBezTo>
                  <a:cubicBezTo>
                    <a:pt x="10525" y="20054"/>
                    <a:pt x="9085" y="20782"/>
                    <a:pt x="7645" y="21146"/>
                  </a:cubicBezTo>
                  <a:cubicBezTo>
                    <a:pt x="6205" y="21510"/>
                    <a:pt x="4765" y="21510"/>
                    <a:pt x="3445" y="21146"/>
                  </a:cubicBezTo>
                  <a:cubicBezTo>
                    <a:pt x="2125" y="20782"/>
                    <a:pt x="925" y="20054"/>
                    <a:pt x="325" y="19366"/>
                  </a:cubicBezTo>
                  <a:cubicBezTo>
                    <a:pt x="-275" y="18679"/>
                    <a:pt x="-275" y="18031"/>
                    <a:pt x="2365" y="17465"/>
                  </a:cubicBezTo>
                  <a:cubicBezTo>
                    <a:pt x="5005" y="16899"/>
                    <a:pt x="10285" y="16413"/>
                    <a:pt x="13885" y="16130"/>
                  </a:cubicBezTo>
                  <a:cubicBezTo>
                    <a:pt x="17485" y="15847"/>
                    <a:pt x="19405" y="15766"/>
                    <a:pt x="21325" y="1568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3" name="Line"/>
            <p:cNvSpPr/>
            <p:nvPr/>
          </p:nvSpPr>
          <p:spPr>
            <a:xfrm>
              <a:off x="8686445" y="1172394"/>
              <a:ext cx="190855" cy="235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2" h="20877" fill="norm" stroke="1" extrusionOk="0">
                  <a:moveTo>
                    <a:pt x="13974" y="4960"/>
                  </a:moveTo>
                  <a:cubicBezTo>
                    <a:pt x="13742" y="3458"/>
                    <a:pt x="13510" y="1955"/>
                    <a:pt x="12813" y="1016"/>
                  </a:cubicBezTo>
                  <a:cubicBezTo>
                    <a:pt x="12116" y="77"/>
                    <a:pt x="10955" y="-299"/>
                    <a:pt x="8865" y="264"/>
                  </a:cubicBezTo>
                  <a:cubicBezTo>
                    <a:pt x="6774" y="828"/>
                    <a:pt x="3755" y="2331"/>
                    <a:pt x="1897" y="5618"/>
                  </a:cubicBezTo>
                  <a:cubicBezTo>
                    <a:pt x="39" y="8904"/>
                    <a:pt x="-658" y="13976"/>
                    <a:pt x="736" y="17075"/>
                  </a:cubicBezTo>
                  <a:cubicBezTo>
                    <a:pt x="2129" y="20174"/>
                    <a:pt x="5613" y="21301"/>
                    <a:pt x="9329" y="20738"/>
                  </a:cubicBezTo>
                  <a:cubicBezTo>
                    <a:pt x="13045" y="20174"/>
                    <a:pt x="16994" y="17920"/>
                    <a:pt x="20942" y="1566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4" name="Line"/>
            <p:cNvSpPr/>
            <p:nvPr/>
          </p:nvSpPr>
          <p:spPr>
            <a:xfrm>
              <a:off x="8824130" y="1214928"/>
              <a:ext cx="173821" cy="210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240" fill="norm" stroke="1" extrusionOk="0">
                  <a:moveTo>
                    <a:pt x="14344" y="3917"/>
                  </a:moveTo>
                  <a:cubicBezTo>
                    <a:pt x="14344" y="2634"/>
                    <a:pt x="14344" y="1351"/>
                    <a:pt x="13434" y="602"/>
                  </a:cubicBezTo>
                  <a:cubicBezTo>
                    <a:pt x="12523" y="-146"/>
                    <a:pt x="10701" y="-360"/>
                    <a:pt x="8359" y="923"/>
                  </a:cubicBezTo>
                  <a:cubicBezTo>
                    <a:pt x="6017" y="2206"/>
                    <a:pt x="3154" y="4987"/>
                    <a:pt x="1593" y="8408"/>
                  </a:cubicBezTo>
                  <a:cubicBezTo>
                    <a:pt x="31" y="11830"/>
                    <a:pt x="-229" y="15893"/>
                    <a:pt x="161" y="18246"/>
                  </a:cubicBezTo>
                  <a:cubicBezTo>
                    <a:pt x="552" y="20598"/>
                    <a:pt x="1593" y="21240"/>
                    <a:pt x="2894" y="21240"/>
                  </a:cubicBezTo>
                  <a:cubicBezTo>
                    <a:pt x="4195" y="21240"/>
                    <a:pt x="5757" y="20598"/>
                    <a:pt x="7448" y="18353"/>
                  </a:cubicBezTo>
                  <a:cubicBezTo>
                    <a:pt x="9140" y="16107"/>
                    <a:pt x="10961" y="12258"/>
                    <a:pt x="12132" y="9691"/>
                  </a:cubicBezTo>
                  <a:cubicBezTo>
                    <a:pt x="13304" y="7125"/>
                    <a:pt x="13824" y="5842"/>
                    <a:pt x="14084" y="5735"/>
                  </a:cubicBezTo>
                  <a:cubicBezTo>
                    <a:pt x="14344" y="5628"/>
                    <a:pt x="14344" y="6697"/>
                    <a:pt x="14214" y="7874"/>
                  </a:cubicBezTo>
                  <a:cubicBezTo>
                    <a:pt x="14084" y="9050"/>
                    <a:pt x="13824" y="10333"/>
                    <a:pt x="13694" y="11830"/>
                  </a:cubicBezTo>
                  <a:cubicBezTo>
                    <a:pt x="13564" y="13327"/>
                    <a:pt x="13564" y="15038"/>
                    <a:pt x="14214" y="15893"/>
                  </a:cubicBezTo>
                  <a:cubicBezTo>
                    <a:pt x="14865" y="16749"/>
                    <a:pt x="16166" y="16749"/>
                    <a:pt x="17467" y="15680"/>
                  </a:cubicBezTo>
                  <a:cubicBezTo>
                    <a:pt x="18769" y="14610"/>
                    <a:pt x="20070" y="12472"/>
                    <a:pt x="21371" y="1033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5" name="Line"/>
            <p:cNvSpPr/>
            <p:nvPr/>
          </p:nvSpPr>
          <p:spPr>
            <a:xfrm>
              <a:off x="9014555" y="1226025"/>
              <a:ext cx="141200" cy="182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1370" fill="norm" stroke="1" extrusionOk="0">
                  <a:moveTo>
                    <a:pt x="1319" y="4736"/>
                  </a:moveTo>
                  <a:cubicBezTo>
                    <a:pt x="1319" y="9453"/>
                    <a:pt x="1319" y="14170"/>
                    <a:pt x="1160" y="17149"/>
                  </a:cubicBezTo>
                  <a:cubicBezTo>
                    <a:pt x="1002" y="20129"/>
                    <a:pt x="684" y="21370"/>
                    <a:pt x="366" y="21370"/>
                  </a:cubicBezTo>
                  <a:cubicBezTo>
                    <a:pt x="49" y="21370"/>
                    <a:pt x="-269" y="20129"/>
                    <a:pt x="366" y="16777"/>
                  </a:cubicBezTo>
                  <a:cubicBezTo>
                    <a:pt x="1002" y="13425"/>
                    <a:pt x="2590" y="7963"/>
                    <a:pt x="4019" y="4736"/>
                  </a:cubicBezTo>
                  <a:cubicBezTo>
                    <a:pt x="5449" y="1508"/>
                    <a:pt x="6719" y="515"/>
                    <a:pt x="9260" y="142"/>
                  </a:cubicBezTo>
                  <a:cubicBezTo>
                    <a:pt x="11802" y="-230"/>
                    <a:pt x="15613" y="18"/>
                    <a:pt x="17996" y="2253"/>
                  </a:cubicBezTo>
                  <a:cubicBezTo>
                    <a:pt x="20378" y="4487"/>
                    <a:pt x="21331" y="8708"/>
                    <a:pt x="21172" y="11439"/>
                  </a:cubicBezTo>
                  <a:cubicBezTo>
                    <a:pt x="21013" y="14170"/>
                    <a:pt x="19743" y="15411"/>
                    <a:pt x="18472" y="1665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6" name="Line"/>
            <p:cNvSpPr/>
            <p:nvPr/>
          </p:nvSpPr>
          <p:spPr>
            <a:xfrm>
              <a:off x="9518649" y="1196061"/>
              <a:ext cx="222251" cy="188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fill="norm" stroke="1" extrusionOk="0">
                  <a:moveTo>
                    <a:pt x="0" y="5038"/>
                  </a:moveTo>
                  <a:cubicBezTo>
                    <a:pt x="617" y="2902"/>
                    <a:pt x="1234" y="766"/>
                    <a:pt x="2777" y="172"/>
                  </a:cubicBezTo>
                  <a:cubicBezTo>
                    <a:pt x="4320" y="-421"/>
                    <a:pt x="6789" y="528"/>
                    <a:pt x="8640" y="2783"/>
                  </a:cubicBezTo>
                  <a:cubicBezTo>
                    <a:pt x="10491" y="5038"/>
                    <a:pt x="11726" y="8599"/>
                    <a:pt x="12137" y="11566"/>
                  </a:cubicBezTo>
                  <a:cubicBezTo>
                    <a:pt x="12549" y="14533"/>
                    <a:pt x="12137" y="16906"/>
                    <a:pt x="11314" y="18568"/>
                  </a:cubicBezTo>
                  <a:cubicBezTo>
                    <a:pt x="10491" y="20230"/>
                    <a:pt x="9257" y="21179"/>
                    <a:pt x="8331" y="21179"/>
                  </a:cubicBezTo>
                  <a:cubicBezTo>
                    <a:pt x="7406" y="21179"/>
                    <a:pt x="6789" y="20230"/>
                    <a:pt x="6994" y="17025"/>
                  </a:cubicBezTo>
                  <a:cubicBezTo>
                    <a:pt x="7200" y="13821"/>
                    <a:pt x="8229" y="8361"/>
                    <a:pt x="9771" y="5038"/>
                  </a:cubicBezTo>
                  <a:cubicBezTo>
                    <a:pt x="11314" y="1715"/>
                    <a:pt x="13371" y="528"/>
                    <a:pt x="15429" y="172"/>
                  </a:cubicBezTo>
                  <a:cubicBezTo>
                    <a:pt x="17486" y="-184"/>
                    <a:pt x="19543" y="291"/>
                    <a:pt x="21600" y="76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7" name="Line"/>
            <p:cNvSpPr/>
            <p:nvPr/>
          </p:nvSpPr>
          <p:spPr>
            <a:xfrm>
              <a:off x="9716496" y="1168366"/>
              <a:ext cx="187161" cy="458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376" fill="norm" stroke="1" extrusionOk="0">
                  <a:moveTo>
                    <a:pt x="3487" y="3384"/>
                  </a:moveTo>
                  <a:cubicBezTo>
                    <a:pt x="4687" y="3187"/>
                    <a:pt x="5887" y="2990"/>
                    <a:pt x="6607" y="2644"/>
                  </a:cubicBezTo>
                  <a:cubicBezTo>
                    <a:pt x="7327" y="2299"/>
                    <a:pt x="7567" y="1806"/>
                    <a:pt x="7567" y="1313"/>
                  </a:cubicBezTo>
                  <a:cubicBezTo>
                    <a:pt x="7567" y="820"/>
                    <a:pt x="7327" y="327"/>
                    <a:pt x="6487" y="277"/>
                  </a:cubicBezTo>
                  <a:cubicBezTo>
                    <a:pt x="5647" y="228"/>
                    <a:pt x="4207" y="622"/>
                    <a:pt x="2767" y="1609"/>
                  </a:cubicBezTo>
                  <a:cubicBezTo>
                    <a:pt x="1327" y="2595"/>
                    <a:pt x="-113" y="4173"/>
                    <a:pt x="7" y="5653"/>
                  </a:cubicBezTo>
                  <a:cubicBezTo>
                    <a:pt x="127" y="7132"/>
                    <a:pt x="1807" y="8513"/>
                    <a:pt x="3247" y="9203"/>
                  </a:cubicBezTo>
                  <a:cubicBezTo>
                    <a:pt x="4687" y="9894"/>
                    <a:pt x="5887" y="9894"/>
                    <a:pt x="7927" y="8759"/>
                  </a:cubicBezTo>
                  <a:cubicBezTo>
                    <a:pt x="9967" y="7625"/>
                    <a:pt x="12847" y="5357"/>
                    <a:pt x="14407" y="3976"/>
                  </a:cubicBezTo>
                  <a:cubicBezTo>
                    <a:pt x="15967" y="2595"/>
                    <a:pt x="16207" y="2102"/>
                    <a:pt x="16087" y="2102"/>
                  </a:cubicBezTo>
                  <a:cubicBezTo>
                    <a:pt x="15967" y="2102"/>
                    <a:pt x="15487" y="2595"/>
                    <a:pt x="14527" y="4568"/>
                  </a:cubicBezTo>
                  <a:cubicBezTo>
                    <a:pt x="13567" y="6540"/>
                    <a:pt x="12127" y="9992"/>
                    <a:pt x="10927" y="12705"/>
                  </a:cubicBezTo>
                  <a:cubicBezTo>
                    <a:pt x="9727" y="15417"/>
                    <a:pt x="8767" y="17390"/>
                    <a:pt x="7927" y="18820"/>
                  </a:cubicBezTo>
                  <a:cubicBezTo>
                    <a:pt x="7087" y="20250"/>
                    <a:pt x="6367" y="21137"/>
                    <a:pt x="6007" y="21335"/>
                  </a:cubicBezTo>
                  <a:cubicBezTo>
                    <a:pt x="5647" y="21532"/>
                    <a:pt x="5647" y="21039"/>
                    <a:pt x="5887" y="19510"/>
                  </a:cubicBezTo>
                  <a:cubicBezTo>
                    <a:pt x="6127" y="17981"/>
                    <a:pt x="6607" y="15417"/>
                    <a:pt x="7687" y="12359"/>
                  </a:cubicBezTo>
                  <a:cubicBezTo>
                    <a:pt x="8767" y="9302"/>
                    <a:pt x="10447" y="5751"/>
                    <a:pt x="11527" y="3729"/>
                  </a:cubicBezTo>
                  <a:cubicBezTo>
                    <a:pt x="12607" y="1707"/>
                    <a:pt x="13087" y="1214"/>
                    <a:pt x="13807" y="820"/>
                  </a:cubicBezTo>
                  <a:cubicBezTo>
                    <a:pt x="14527" y="425"/>
                    <a:pt x="15487" y="129"/>
                    <a:pt x="16567" y="31"/>
                  </a:cubicBezTo>
                  <a:cubicBezTo>
                    <a:pt x="17647" y="-68"/>
                    <a:pt x="18847" y="31"/>
                    <a:pt x="19807" y="918"/>
                  </a:cubicBezTo>
                  <a:cubicBezTo>
                    <a:pt x="20767" y="1806"/>
                    <a:pt x="21487" y="3483"/>
                    <a:pt x="21127" y="4864"/>
                  </a:cubicBezTo>
                  <a:cubicBezTo>
                    <a:pt x="20767" y="6244"/>
                    <a:pt x="19327" y="7329"/>
                    <a:pt x="18007" y="8069"/>
                  </a:cubicBezTo>
                  <a:cubicBezTo>
                    <a:pt x="16687" y="8809"/>
                    <a:pt x="15487" y="9203"/>
                    <a:pt x="14287" y="9203"/>
                  </a:cubicBezTo>
                  <a:cubicBezTo>
                    <a:pt x="13087" y="9203"/>
                    <a:pt x="11887" y="8809"/>
                    <a:pt x="11287" y="8118"/>
                  </a:cubicBezTo>
                  <a:cubicBezTo>
                    <a:pt x="10687" y="7428"/>
                    <a:pt x="10687" y="6442"/>
                    <a:pt x="10687" y="545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8" name="Line"/>
            <p:cNvSpPr/>
            <p:nvPr/>
          </p:nvSpPr>
          <p:spPr>
            <a:xfrm>
              <a:off x="9952566" y="917144"/>
              <a:ext cx="550334" cy="455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fill="norm" stroke="1" extrusionOk="0">
                  <a:moveTo>
                    <a:pt x="2160" y="0"/>
                  </a:moveTo>
                  <a:cubicBezTo>
                    <a:pt x="1911" y="2700"/>
                    <a:pt x="1662" y="5400"/>
                    <a:pt x="1329" y="8150"/>
                  </a:cubicBezTo>
                  <a:cubicBezTo>
                    <a:pt x="997" y="10900"/>
                    <a:pt x="582" y="13700"/>
                    <a:pt x="332" y="15750"/>
                  </a:cubicBezTo>
                  <a:cubicBezTo>
                    <a:pt x="83" y="17800"/>
                    <a:pt x="0" y="19100"/>
                    <a:pt x="0" y="20000"/>
                  </a:cubicBezTo>
                  <a:cubicBezTo>
                    <a:pt x="0" y="20900"/>
                    <a:pt x="83" y="21400"/>
                    <a:pt x="332" y="21500"/>
                  </a:cubicBezTo>
                  <a:cubicBezTo>
                    <a:pt x="582" y="21600"/>
                    <a:pt x="997" y="21300"/>
                    <a:pt x="1703" y="20400"/>
                  </a:cubicBezTo>
                  <a:cubicBezTo>
                    <a:pt x="2409" y="19500"/>
                    <a:pt x="3406" y="18000"/>
                    <a:pt x="3946" y="17000"/>
                  </a:cubicBezTo>
                  <a:cubicBezTo>
                    <a:pt x="4486" y="16000"/>
                    <a:pt x="4569" y="15500"/>
                    <a:pt x="4362" y="15300"/>
                  </a:cubicBezTo>
                  <a:cubicBezTo>
                    <a:pt x="4154" y="15100"/>
                    <a:pt x="3655" y="15200"/>
                    <a:pt x="3282" y="15450"/>
                  </a:cubicBezTo>
                  <a:cubicBezTo>
                    <a:pt x="2908" y="15700"/>
                    <a:pt x="2658" y="16100"/>
                    <a:pt x="2409" y="16550"/>
                  </a:cubicBezTo>
                  <a:cubicBezTo>
                    <a:pt x="2160" y="17000"/>
                    <a:pt x="1911" y="17500"/>
                    <a:pt x="1786" y="18000"/>
                  </a:cubicBezTo>
                  <a:cubicBezTo>
                    <a:pt x="1662" y="18500"/>
                    <a:pt x="1662" y="19000"/>
                    <a:pt x="1869" y="19250"/>
                  </a:cubicBezTo>
                  <a:cubicBezTo>
                    <a:pt x="2077" y="19500"/>
                    <a:pt x="2492" y="19500"/>
                    <a:pt x="2825" y="19300"/>
                  </a:cubicBezTo>
                  <a:cubicBezTo>
                    <a:pt x="3157" y="19100"/>
                    <a:pt x="3406" y="18700"/>
                    <a:pt x="3614" y="18250"/>
                  </a:cubicBezTo>
                  <a:cubicBezTo>
                    <a:pt x="3822" y="17800"/>
                    <a:pt x="3988" y="17300"/>
                    <a:pt x="4071" y="17350"/>
                  </a:cubicBezTo>
                  <a:cubicBezTo>
                    <a:pt x="4154" y="17400"/>
                    <a:pt x="4154" y="18000"/>
                    <a:pt x="4362" y="18350"/>
                  </a:cubicBezTo>
                  <a:cubicBezTo>
                    <a:pt x="4569" y="18700"/>
                    <a:pt x="4985" y="18800"/>
                    <a:pt x="5317" y="18550"/>
                  </a:cubicBezTo>
                  <a:cubicBezTo>
                    <a:pt x="5649" y="18300"/>
                    <a:pt x="5898" y="17700"/>
                    <a:pt x="6605" y="16500"/>
                  </a:cubicBezTo>
                  <a:cubicBezTo>
                    <a:pt x="7311" y="15300"/>
                    <a:pt x="8474" y="13500"/>
                    <a:pt x="9222" y="12400"/>
                  </a:cubicBezTo>
                  <a:cubicBezTo>
                    <a:pt x="9969" y="11300"/>
                    <a:pt x="10302" y="10900"/>
                    <a:pt x="10551" y="10950"/>
                  </a:cubicBezTo>
                  <a:cubicBezTo>
                    <a:pt x="10800" y="11000"/>
                    <a:pt x="10966" y="11500"/>
                    <a:pt x="11132" y="12100"/>
                  </a:cubicBezTo>
                  <a:cubicBezTo>
                    <a:pt x="11298" y="12700"/>
                    <a:pt x="11465" y="13400"/>
                    <a:pt x="11423" y="13350"/>
                  </a:cubicBezTo>
                  <a:cubicBezTo>
                    <a:pt x="11382" y="13300"/>
                    <a:pt x="11132" y="12500"/>
                    <a:pt x="10800" y="12100"/>
                  </a:cubicBezTo>
                  <a:cubicBezTo>
                    <a:pt x="10468" y="11700"/>
                    <a:pt x="10052" y="11700"/>
                    <a:pt x="9554" y="12300"/>
                  </a:cubicBezTo>
                  <a:cubicBezTo>
                    <a:pt x="9055" y="12900"/>
                    <a:pt x="8474" y="14100"/>
                    <a:pt x="8100" y="15300"/>
                  </a:cubicBezTo>
                  <a:cubicBezTo>
                    <a:pt x="7726" y="16500"/>
                    <a:pt x="7560" y="17700"/>
                    <a:pt x="7518" y="18550"/>
                  </a:cubicBezTo>
                  <a:cubicBezTo>
                    <a:pt x="7477" y="19400"/>
                    <a:pt x="7560" y="19900"/>
                    <a:pt x="7809" y="20300"/>
                  </a:cubicBezTo>
                  <a:cubicBezTo>
                    <a:pt x="8058" y="20700"/>
                    <a:pt x="8474" y="21000"/>
                    <a:pt x="9222" y="20900"/>
                  </a:cubicBezTo>
                  <a:cubicBezTo>
                    <a:pt x="9969" y="20800"/>
                    <a:pt x="11049" y="20300"/>
                    <a:pt x="12212" y="19350"/>
                  </a:cubicBezTo>
                  <a:cubicBezTo>
                    <a:pt x="13375" y="18400"/>
                    <a:pt x="14622" y="17000"/>
                    <a:pt x="15411" y="16000"/>
                  </a:cubicBezTo>
                  <a:cubicBezTo>
                    <a:pt x="16200" y="15000"/>
                    <a:pt x="16532" y="14400"/>
                    <a:pt x="16740" y="13850"/>
                  </a:cubicBezTo>
                  <a:cubicBezTo>
                    <a:pt x="16948" y="13300"/>
                    <a:pt x="17031" y="12800"/>
                    <a:pt x="16865" y="12400"/>
                  </a:cubicBezTo>
                  <a:cubicBezTo>
                    <a:pt x="16698" y="12000"/>
                    <a:pt x="16283" y="11700"/>
                    <a:pt x="15909" y="11750"/>
                  </a:cubicBezTo>
                  <a:cubicBezTo>
                    <a:pt x="15535" y="11800"/>
                    <a:pt x="15203" y="12200"/>
                    <a:pt x="14829" y="13350"/>
                  </a:cubicBezTo>
                  <a:cubicBezTo>
                    <a:pt x="14455" y="14500"/>
                    <a:pt x="14040" y="16400"/>
                    <a:pt x="13874" y="17600"/>
                  </a:cubicBezTo>
                  <a:cubicBezTo>
                    <a:pt x="13708" y="18800"/>
                    <a:pt x="13791" y="19300"/>
                    <a:pt x="14040" y="19550"/>
                  </a:cubicBezTo>
                  <a:cubicBezTo>
                    <a:pt x="14289" y="19800"/>
                    <a:pt x="14705" y="19800"/>
                    <a:pt x="15992" y="19350"/>
                  </a:cubicBezTo>
                  <a:cubicBezTo>
                    <a:pt x="17280" y="18900"/>
                    <a:pt x="19440" y="18000"/>
                    <a:pt x="21600" y="171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9" name="Line"/>
            <p:cNvSpPr/>
            <p:nvPr/>
          </p:nvSpPr>
          <p:spPr>
            <a:xfrm>
              <a:off x="4217846" y="1779533"/>
              <a:ext cx="277954" cy="318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397" fill="norm" stroke="1" extrusionOk="0">
                  <a:moveTo>
                    <a:pt x="10197" y="4344"/>
                  </a:moveTo>
                  <a:cubicBezTo>
                    <a:pt x="9052" y="4060"/>
                    <a:pt x="7906" y="3776"/>
                    <a:pt x="6679" y="4415"/>
                  </a:cubicBezTo>
                  <a:cubicBezTo>
                    <a:pt x="5452" y="5055"/>
                    <a:pt x="4143" y="6618"/>
                    <a:pt x="2997" y="9034"/>
                  </a:cubicBezTo>
                  <a:cubicBezTo>
                    <a:pt x="1852" y="11450"/>
                    <a:pt x="870" y="14718"/>
                    <a:pt x="379" y="16779"/>
                  </a:cubicBezTo>
                  <a:cubicBezTo>
                    <a:pt x="-112" y="18839"/>
                    <a:pt x="-112" y="19692"/>
                    <a:pt x="297" y="20331"/>
                  </a:cubicBezTo>
                  <a:cubicBezTo>
                    <a:pt x="706" y="20971"/>
                    <a:pt x="1524" y="21397"/>
                    <a:pt x="2915" y="21397"/>
                  </a:cubicBezTo>
                  <a:cubicBezTo>
                    <a:pt x="4306" y="21397"/>
                    <a:pt x="6270" y="20971"/>
                    <a:pt x="8397" y="19336"/>
                  </a:cubicBezTo>
                  <a:cubicBezTo>
                    <a:pt x="10524" y="17702"/>
                    <a:pt x="12815" y="14860"/>
                    <a:pt x="13797" y="11947"/>
                  </a:cubicBezTo>
                  <a:cubicBezTo>
                    <a:pt x="14779" y="9034"/>
                    <a:pt x="14452" y="6050"/>
                    <a:pt x="13633" y="3989"/>
                  </a:cubicBezTo>
                  <a:cubicBezTo>
                    <a:pt x="12815" y="1929"/>
                    <a:pt x="11506" y="792"/>
                    <a:pt x="10443" y="294"/>
                  </a:cubicBezTo>
                  <a:cubicBezTo>
                    <a:pt x="9379" y="-203"/>
                    <a:pt x="8561" y="-61"/>
                    <a:pt x="7579" y="650"/>
                  </a:cubicBezTo>
                  <a:cubicBezTo>
                    <a:pt x="6597" y="1360"/>
                    <a:pt x="5452" y="2639"/>
                    <a:pt x="4552" y="4558"/>
                  </a:cubicBezTo>
                  <a:cubicBezTo>
                    <a:pt x="3652" y="6476"/>
                    <a:pt x="2997" y="9034"/>
                    <a:pt x="3652" y="10739"/>
                  </a:cubicBezTo>
                  <a:cubicBezTo>
                    <a:pt x="4306" y="12444"/>
                    <a:pt x="6270" y="13297"/>
                    <a:pt x="9461" y="13226"/>
                  </a:cubicBezTo>
                  <a:cubicBezTo>
                    <a:pt x="12652" y="13155"/>
                    <a:pt x="17070" y="12160"/>
                    <a:pt x="21488" y="1116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0" name="Line"/>
            <p:cNvSpPr/>
            <p:nvPr/>
          </p:nvSpPr>
          <p:spPr>
            <a:xfrm>
              <a:off x="5111749" y="1907744"/>
              <a:ext cx="170508" cy="162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600" fill="norm" stroke="1" extrusionOk="0">
                  <a:moveTo>
                    <a:pt x="0" y="0"/>
                  </a:moveTo>
                  <a:cubicBezTo>
                    <a:pt x="0" y="5049"/>
                    <a:pt x="0" y="10099"/>
                    <a:pt x="133" y="13325"/>
                  </a:cubicBezTo>
                  <a:cubicBezTo>
                    <a:pt x="267" y="16551"/>
                    <a:pt x="533" y="17953"/>
                    <a:pt x="1200" y="19216"/>
                  </a:cubicBezTo>
                  <a:cubicBezTo>
                    <a:pt x="1867" y="20478"/>
                    <a:pt x="2933" y="21600"/>
                    <a:pt x="3867" y="21600"/>
                  </a:cubicBezTo>
                  <a:cubicBezTo>
                    <a:pt x="4800" y="21600"/>
                    <a:pt x="5600" y="20478"/>
                    <a:pt x="6133" y="19075"/>
                  </a:cubicBezTo>
                  <a:cubicBezTo>
                    <a:pt x="6667" y="17673"/>
                    <a:pt x="6933" y="15990"/>
                    <a:pt x="7733" y="15429"/>
                  </a:cubicBezTo>
                  <a:cubicBezTo>
                    <a:pt x="8533" y="14868"/>
                    <a:pt x="9867" y="15429"/>
                    <a:pt x="11200" y="16410"/>
                  </a:cubicBezTo>
                  <a:cubicBezTo>
                    <a:pt x="12533" y="17392"/>
                    <a:pt x="13867" y="18795"/>
                    <a:pt x="15333" y="19636"/>
                  </a:cubicBezTo>
                  <a:cubicBezTo>
                    <a:pt x="16800" y="20478"/>
                    <a:pt x="18400" y="20758"/>
                    <a:pt x="19600" y="19636"/>
                  </a:cubicBezTo>
                  <a:cubicBezTo>
                    <a:pt x="20800" y="18514"/>
                    <a:pt x="21600" y="15990"/>
                    <a:pt x="21467" y="13044"/>
                  </a:cubicBezTo>
                  <a:cubicBezTo>
                    <a:pt x="21333" y="10099"/>
                    <a:pt x="20267" y="6732"/>
                    <a:pt x="19067" y="4629"/>
                  </a:cubicBezTo>
                  <a:cubicBezTo>
                    <a:pt x="17867" y="2525"/>
                    <a:pt x="16533" y="1683"/>
                    <a:pt x="16000" y="1964"/>
                  </a:cubicBezTo>
                  <a:cubicBezTo>
                    <a:pt x="15467" y="2244"/>
                    <a:pt x="15733" y="3647"/>
                    <a:pt x="16000" y="504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1" name="Line"/>
            <p:cNvSpPr/>
            <p:nvPr/>
          </p:nvSpPr>
          <p:spPr>
            <a:xfrm>
              <a:off x="5359400" y="1837894"/>
              <a:ext cx="4234" cy="201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9" fill="norm" stroke="1" extrusionOk="0">
                  <a:moveTo>
                    <a:pt x="0" y="14175"/>
                  </a:moveTo>
                  <a:cubicBezTo>
                    <a:pt x="0" y="15300"/>
                    <a:pt x="0" y="16425"/>
                    <a:pt x="0" y="17888"/>
                  </a:cubicBezTo>
                  <a:cubicBezTo>
                    <a:pt x="0" y="19350"/>
                    <a:pt x="0" y="21150"/>
                    <a:pt x="5400" y="21375"/>
                  </a:cubicBezTo>
                  <a:cubicBezTo>
                    <a:pt x="10800" y="21600"/>
                    <a:pt x="21600" y="20250"/>
                    <a:pt x="21600" y="16425"/>
                  </a:cubicBezTo>
                  <a:cubicBezTo>
                    <a:pt x="21600" y="12600"/>
                    <a:pt x="10800" y="63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2" name="Line"/>
            <p:cNvSpPr/>
            <p:nvPr/>
          </p:nvSpPr>
          <p:spPr>
            <a:xfrm>
              <a:off x="5382683" y="1678013"/>
              <a:ext cx="328645" cy="401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547" fill="norm" stroke="1" extrusionOk="0">
                  <a:moveTo>
                    <a:pt x="6369" y="1084"/>
                  </a:moveTo>
                  <a:cubicBezTo>
                    <a:pt x="6785" y="515"/>
                    <a:pt x="7200" y="-53"/>
                    <a:pt x="7200" y="4"/>
                  </a:cubicBezTo>
                  <a:cubicBezTo>
                    <a:pt x="7200" y="61"/>
                    <a:pt x="6785" y="743"/>
                    <a:pt x="6369" y="2903"/>
                  </a:cubicBezTo>
                  <a:cubicBezTo>
                    <a:pt x="5954" y="5063"/>
                    <a:pt x="5538" y="8701"/>
                    <a:pt x="5538" y="11827"/>
                  </a:cubicBezTo>
                  <a:cubicBezTo>
                    <a:pt x="5538" y="14953"/>
                    <a:pt x="5954" y="17568"/>
                    <a:pt x="6438" y="19046"/>
                  </a:cubicBezTo>
                  <a:cubicBezTo>
                    <a:pt x="6923" y="20524"/>
                    <a:pt x="7477" y="20865"/>
                    <a:pt x="7823" y="20751"/>
                  </a:cubicBezTo>
                  <a:cubicBezTo>
                    <a:pt x="8169" y="20638"/>
                    <a:pt x="8308" y="20069"/>
                    <a:pt x="7685" y="18875"/>
                  </a:cubicBezTo>
                  <a:cubicBezTo>
                    <a:pt x="7062" y="17682"/>
                    <a:pt x="5677" y="15863"/>
                    <a:pt x="4638" y="14783"/>
                  </a:cubicBezTo>
                  <a:cubicBezTo>
                    <a:pt x="3600" y="13703"/>
                    <a:pt x="2908" y="13362"/>
                    <a:pt x="2008" y="13134"/>
                  </a:cubicBezTo>
                  <a:cubicBezTo>
                    <a:pt x="1108" y="12907"/>
                    <a:pt x="0" y="12793"/>
                    <a:pt x="0" y="12566"/>
                  </a:cubicBezTo>
                  <a:cubicBezTo>
                    <a:pt x="0" y="12339"/>
                    <a:pt x="1108" y="11998"/>
                    <a:pt x="2908" y="10861"/>
                  </a:cubicBezTo>
                  <a:cubicBezTo>
                    <a:pt x="4708" y="9724"/>
                    <a:pt x="7200" y="7791"/>
                    <a:pt x="9000" y="6200"/>
                  </a:cubicBezTo>
                  <a:cubicBezTo>
                    <a:pt x="10800" y="4608"/>
                    <a:pt x="11908" y="3358"/>
                    <a:pt x="12808" y="2562"/>
                  </a:cubicBezTo>
                  <a:cubicBezTo>
                    <a:pt x="13708" y="1766"/>
                    <a:pt x="14400" y="1425"/>
                    <a:pt x="14746" y="1595"/>
                  </a:cubicBezTo>
                  <a:cubicBezTo>
                    <a:pt x="15092" y="1766"/>
                    <a:pt x="15092" y="2448"/>
                    <a:pt x="14815" y="4665"/>
                  </a:cubicBezTo>
                  <a:cubicBezTo>
                    <a:pt x="14538" y="6882"/>
                    <a:pt x="13985" y="10633"/>
                    <a:pt x="13638" y="12793"/>
                  </a:cubicBezTo>
                  <a:cubicBezTo>
                    <a:pt x="13292" y="14953"/>
                    <a:pt x="13154" y="15522"/>
                    <a:pt x="12946" y="16261"/>
                  </a:cubicBezTo>
                  <a:cubicBezTo>
                    <a:pt x="12738" y="17000"/>
                    <a:pt x="12462" y="17909"/>
                    <a:pt x="12462" y="18023"/>
                  </a:cubicBezTo>
                  <a:cubicBezTo>
                    <a:pt x="12462" y="18136"/>
                    <a:pt x="12738" y="17454"/>
                    <a:pt x="13362" y="16488"/>
                  </a:cubicBezTo>
                  <a:cubicBezTo>
                    <a:pt x="13985" y="15522"/>
                    <a:pt x="14954" y="14271"/>
                    <a:pt x="15785" y="13419"/>
                  </a:cubicBezTo>
                  <a:cubicBezTo>
                    <a:pt x="16615" y="12566"/>
                    <a:pt x="17308" y="12111"/>
                    <a:pt x="18000" y="12054"/>
                  </a:cubicBezTo>
                  <a:cubicBezTo>
                    <a:pt x="18692" y="11998"/>
                    <a:pt x="19385" y="12339"/>
                    <a:pt x="20008" y="13646"/>
                  </a:cubicBezTo>
                  <a:cubicBezTo>
                    <a:pt x="20631" y="14953"/>
                    <a:pt x="21185" y="17227"/>
                    <a:pt x="21392" y="18705"/>
                  </a:cubicBezTo>
                  <a:cubicBezTo>
                    <a:pt x="21600" y="20183"/>
                    <a:pt x="21462" y="20865"/>
                    <a:pt x="21323" y="2154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3" name="Line"/>
            <p:cNvSpPr/>
            <p:nvPr/>
          </p:nvSpPr>
          <p:spPr>
            <a:xfrm>
              <a:off x="6264899" y="1804998"/>
              <a:ext cx="161302" cy="329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7" h="21294" fill="norm" stroke="1" extrusionOk="0">
                  <a:moveTo>
                    <a:pt x="17169" y="2945"/>
                  </a:moveTo>
                  <a:cubicBezTo>
                    <a:pt x="16328" y="2262"/>
                    <a:pt x="15486" y="1578"/>
                    <a:pt x="14364" y="1236"/>
                  </a:cubicBezTo>
                  <a:cubicBezTo>
                    <a:pt x="13242" y="895"/>
                    <a:pt x="11839" y="895"/>
                    <a:pt x="9876" y="1920"/>
                  </a:cubicBezTo>
                  <a:cubicBezTo>
                    <a:pt x="7912" y="2945"/>
                    <a:pt x="5387" y="4996"/>
                    <a:pt x="3564" y="7730"/>
                  </a:cubicBezTo>
                  <a:cubicBezTo>
                    <a:pt x="1741" y="10464"/>
                    <a:pt x="619" y="13882"/>
                    <a:pt x="198" y="16001"/>
                  </a:cubicBezTo>
                  <a:cubicBezTo>
                    <a:pt x="-223" y="18120"/>
                    <a:pt x="58" y="18940"/>
                    <a:pt x="759" y="19624"/>
                  </a:cubicBezTo>
                  <a:cubicBezTo>
                    <a:pt x="1460" y="20307"/>
                    <a:pt x="2582" y="20854"/>
                    <a:pt x="3845" y="21128"/>
                  </a:cubicBezTo>
                  <a:cubicBezTo>
                    <a:pt x="5107" y="21401"/>
                    <a:pt x="6509" y="21401"/>
                    <a:pt x="8613" y="20649"/>
                  </a:cubicBezTo>
                  <a:cubicBezTo>
                    <a:pt x="10717" y="19897"/>
                    <a:pt x="13522" y="18393"/>
                    <a:pt x="15486" y="15523"/>
                  </a:cubicBezTo>
                  <a:cubicBezTo>
                    <a:pt x="17450" y="12652"/>
                    <a:pt x="18572" y="8414"/>
                    <a:pt x="18712" y="5611"/>
                  </a:cubicBezTo>
                  <a:cubicBezTo>
                    <a:pt x="18852" y="2809"/>
                    <a:pt x="18011" y="1442"/>
                    <a:pt x="16608" y="690"/>
                  </a:cubicBezTo>
                  <a:cubicBezTo>
                    <a:pt x="15206" y="-62"/>
                    <a:pt x="13242" y="-199"/>
                    <a:pt x="10998" y="279"/>
                  </a:cubicBezTo>
                  <a:cubicBezTo>
                    <a:pt x="8754" y="758"/>
                    <a:pt x="6229" y="1852"/>
                    <a:pt x="4686" y="3560"/>
                  </a:cubicBezTo>
                  <a:cubicBezTo>
                    <a:pt x="3143" y="5269"/>
                    <a:pt x="2582" y="7593"/>
                    <a:pt x="3704" y="9234"/>
                  </a:cubicBezTo>
                  <a:cubicBezTo>
                    <a:pt x="4826" y="10874"/>
                    <a:pt x="7632" y="11831"/>
                    <a:pt x="10577" y="12173"/>
                  </a:cubicBezTo>
                  <a:cubicBezTo>
                    <a:pt x="13522" y="12515"/>
                    <a:pt x="16608" y="12242"/>
                    <a:pt x="18432" y="11216"/>
                  </a:cubicBezTo>
                  <a:cubicBezTo>
                    <a:pt x="20255" y="10191"/>
                    <a:pt x="20816" y="8414"/>
                    <a:pt x="21377" y="663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4" name="Line"/>
            <p:cNvSpPr/>
            <p:nvPr/>
          </p:nvSpPr>
          <p:spPr>
            <a:xfrm>
              <a:off x="6248400" y="1590236"/>
              <a:ext cx="146050" cy="146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3" fill="norm" stroke="1" extrusionOk="0">
                  <a:moveTo>
                    <a:pt x="0" y="20367"/>
                  </a:moveTo>
                  <a:cubicBezTo>
                    <a:pt x="2817" y="15430"/>
                    <a:pt x="5635" y="10493"/>
                    <a:pt x="7670" y="7253"/>
                  </a:cubicBezTo>
                  <a:cubicBezTo>
                    <a:pt x="9704" y="4013"/>
                    <a:pt x="10957" y="2470"/>
                    <a:pt x="12365" y="1390"/>
                  </a:cubicBezTo>
                  <a:cubicBezTo>
                    <a:pt x="13774" y="310"/>
                    <a:pt x="15339" y="-307"/>
                    <a:pt x="16278" y="156"/>
                  </a:cubicBezTo>
                  <a:cubicBezTo>
                    <a:pt x="17217" y="619"/>
                    <a:pt x="17530" y="2162"/>
                    <a:pt x="17843" y="5247"/>
                  </a:cubicBezTo>
                  <a:cubicBezTo>
                    <a:pt x="18157" y="8333"/>
                    <a:pt x="18470" y="12962"/>
                    <a:pt x="19096" y="15893"/>
                  </a:cubicBezTo>
                  <a:cubicBezTo>
                    <a:pt x="19722" y="18824"/>
                    <a:pt x="20661" y="20059"/>
                    <a:pt x="21600" y="2129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5" name="Line"/>
            <p:cNvSpPr/>
            <p:nvPr/>
          </p:nvSpPr>
          <p:spPr>
            <a:xfrm>
              <a:off x="7069301" y="1745426"/>
              <a:ext cx="150649" cy="323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314" fill="norm" stroke="1" extrusionOk="0">
                  <a:moveTo>
                    <a:pt x="21352" y="2325"/>
                  </a:moveTo>
                  <a:cubicBezTo>
                    <a:pt x="19552" y="1489"/>
                    <a:pt x="17752" y="653"/>
                    <a:pt x="16102" y="235"/>
                  </a:cubicBezTo>
                  <a:cubicBezTo>
                    <a:pt x="14452" y="-183"/>
                    <a:pt x="12952" y="-183"/>
                    <a:pt x="10252" y="1420"/>
                  </a:cubicBezTo>
                  <a:cubicBezTo>
                    <a:pt x="7552" y="3022"/>
                    <a:pt x="3652" y="6227"/>
                    <a:pt x="1702" y="9572"/>
                  </a:cubicBezTo>
                  <a:cubicBezTo>
                    <a:pt x="-248" y="12916"/>
                    <a:pt x="-248" y="16400"/>
                    <a:pt x="352" y="18421"/>
                  </a:cubicBezTo>
                  <a:cubicBezTo>
                    <a:pt x="952" y="20442"/>
                    <a:pt x="2152" y="20999"/>
                    <a:pt x="4402" y="21208"/>
                  </a:cubicBezTo>
                  <a:cubicBezTo>
                    <a:pt x="6652" y="21417"/>
                    <a:pt x="9952" y="21278"/>
                    <a:pt x="13252" y="2113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6" name="Line"/>
            <p:cNvSpPr/>
            <p:nvPr/>
          </p:nvSpPr>
          <p:spPr>
            <a:xfrm>
              <a:off x="7255421" y="1670853"/>
              <a:ext cx="320130" cy="373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2" h="21413" fill="norm" stroke="1" extrusionOk="0">
                  <a:moveTo>
                    <a:pt x="10408" y="1932"/>
                  </a:moveTo>
                  <a:cubicBezTo>
                    <a:pt x="9839" y="1325"/>
                    <a:pt x="9271" y="718"/>
                    <a:pt x="8560" y="354"/>
                  </a:cubicBezTo>
                  <a:cubicBezTo>
                    <a:pt x="7850" y="-10"/>
                    <a:pt x="6997" y="-131"/>
                    <a:pt x="6358" y="172"/>
                  </a:cubicBezTo>
                  <a:cubicBezTo>
                    <a:pt x="5718" y="476"/>
                    <a:pt x="5292" y="1204"/>
                    <a:pt x="4866" y="3388"/>
                  </a:cubicBezTo>
                  <a:cubicBezTo>
                    <a:pt x="4439" y="5572"/>
                    <a:pt x="4013" y="9213"/>
                    <a:pt x="3800" y="12307"/>
                  </a:cubicBezTo>
                  <a:cubicBezTo>
                    <a:pt x="3587" y="15402"/>
                    <a:pt x="3587" y="17950"/>
                    <a:pt x="3374" y="19467"/>
                  </a:cubicBezTo>
                  <a:cubicBezTo>
                    <a:pt x="3160" y="20984"/>
                    <a:pt x="2734" y="21469"/>
                    <a:pt x="2308" y="21408"/>
                  </a:cubicBezTo>
                  <a:cubicBezTo>
                    <a:pt x="1881" y="21348"/>
                    <a:pt x="1455" y="20741"/>
                    <a:pt x="1100" y="20134"/>
                  </a:cubicBezTo>
                  <a:cubicBezTo>
                    <a:pt x="745" y="19527"/>
                    <a:pt x="460" y="18921"/>
                    <a:pt x="247" y="18314"/>
                  </a:cubicBezTo>
                  <a:cubicBezTo>
                    <a:pt x="34" y="17707"/>
                    <a:pt x="-108" y="17100"/>
                    <a:pt x="105" y="16615"/>
                  </a:cubicBezTo>
                  <a:cubicBezTo>
                    <a:pt x="318" y="16130"/>
                    <a:pt x="887" y="15766"/>
                    <a:pt x="2095" y="15705"/>
                  </a:cubicBezTo>
                  <a:cubicBezTo>
                    <a:pt x="3303" y="15644"/>
                    <a:pt x="5150" y="15887"/>
                    <a:pt x="6500" y="16008"/>
                  </a:cubicBezTo>
                  <a:cubicBezTo>
                    <a:pt x="7850" y="16130"/>
                    <a:pt x="8703" y="16130"/>
                    <a:pt x="9484" y="15887"/>
                  </a:cubicBezTo>
                  <a:cubicBezTo>
                    <a:pt x="10266" y="15644"/>
                    <a:pt x="10976" y="15159"/>
                    <a:pt x="11118" y="14613"/>
                  </a:cubicBezTo>
                  <a:cubicBezTo>
                    <a:pt x="11260" y="14067"/>
                    <a:pt x="10834" y="13460"/>
                    <a:pt x="10266" y="13217"/>
                  </a:cubicBezTo>
                  <a:cubicBezTo>
                    <a:pt x="9697" y="12975"/>
                    <a:pt x="8987" y="13096"/>
                    <a:pt x="8347" y="13885"/>
                  </a:cubicBezTo>
                  <a:cubicBezTo>
                    <a:pt x="7708" y="14673"/>
                    <a:pt x="7139" y="16130"/>
                    <a:pt x="6926" y="17161"/>
                  </a:cubicBezTo>
                  <a:cubicBezTo>
                    <a:pt x="6713" y="18193"/>
                    <a:pt x="6855" y="18799"/>
                    <a:pt x="7281" y="19042"/>
                  </a:cubicBezTo>
                  <a:cubicBezTo>
                    <a:pt x="7708" y="19285"/>
                    <a:pt x="8418" y="19163"/>
                    <a:pt x="8987" y="18860"/>
                  </a:cubicBezTo>
                  <a:cubicBezTo>
                    <a:pt x="9555" y="18557"/>
                    <a:pt x="9981" y="18071"/>
                    <a:pt x="10479" y="17161"/>
                  </a:cubicBezTo>
                  <a:cubicBezTo>
                    <a:pt x="10976" y="16251"/>
                    <a:pt x="11545" y="14916"/>
                    <a:pt x="12184" y="14127"/>
                  </a:cubicBezTo>
                  <a:cubicBezTo>
                    <a:pt x="12824" y="13339"/>
                    <a:pt x="13534" y="13096"/>
                    <a:pt x="14103" y="13217"/>
                  </a:cubicBezTo>
                  <a:cubicBezTo>
                    <a:pt x="14671" y="13339"/>
                    <a:pt x="15097" y="13824"/>
                    <a:pt x="15524" y="14916"/>
                  </a:cubicBezTo>
                  <a:cubicBezTo>
                    <a:pt x="15950" y="16008"/>
                    <a:pt x="16376" y="17707"/>
                    <a:pt x="16447" y="18921"/>
                  </a:cubicBezTo>
                  <a:cubicBezTo>
                    <a:pt x="16518" y="20134"/>
                    <a:pt x="16234" y="20862"/>
                    <a:pt x="15950" y="20923"/>
                  </a:cubicBezTo>
                  <a:cubicBezTo>
                    <a:pt x="15666" y="20984"/>
                    <a:pt x="15381" y="20377"/>
                    <a:pt x="15666" y="18921"/>
                  </a:cubicBezTo>
                  <a:cubicBezTo>
                    <a:pt x="15950" y="17465"/>
                    <a:pt x="16803" y="15159"/>
                    <a:pt x="17868" y="13703"/>
                  </a:cubicBezTo>
                  <a:cubicBezTo>
                    <a:pt x="18934" y="12247"/>
                    <a:pt x="20213" y="11640"/>
                    <a:pt x="21492" y="1103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7" name="Line"/>
            <p:cNvSpPr/>
            <p:nvPr/>
          </p:nvSpPr>
          <p:spPr>
            <a:xfrm>
              <a:off x="7944491" y="1698680"/>
              <a:ext cx="56509" cy="358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387" fill="norm" stroke="1" extrusionOk="0">
                  <a:moveTo>
                    <a:pt x="16558" y="1108"/>
                  </a:moveTo>
                  <a:cubicBezTo>
                    <a:pt x="17358" y="477"/>
                    <a:pt x="18158" y="-155"/>
                    <a:pt x="17758" y="34"/>
                  </a:cubicBezTo>
                  <a:cubicBezTo>
                    <a:pt x="17358" y="224"/>
                    <a:pt x="15758" y="1234"/>
                    <a:pt x="13358" y="3571"/>
                  </a:cubicBezTo>
                  <a:cubicBezTo>
                    <a:pt x="10958" y="5908"/>
                    <a:pt x="7758" y="9571"/>
                    <a:pt x="5358" y="12287"/>
                  </a:cubicBezTo>
                  <a:cubicBezTo>
                    <a:pt x="2958" y="15003"/>
                    <a:pt x="1358" y="16771"/>
                    <a:pt x="558" y="17971"/>
                  </a:cubicBezTo>
                  <a:cubicBezTo>
                    <a:pt x="-242" y="19171"/>
                    <a:pt x="-242" y="19803"/>
                    <a:pt x="958" y="20371"/>
                  </a:cubicBezTo>
                  <a:cubicBezTo>
                    <a:pt x="2158" y="20940"/>
                    <a:pt x="4558" y="21445"/>
                    <a:pt x="8158" y="21382"/>
                  </a:cubicBezTo>
                  <a:cubicBezTo>
                    <a:pt x="11758" y="21319"/>
                    <a:pt x="16558" y="20687"/>
                    <a:pt x="21358" y="2005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8" name="Line"/>
            <p:cNvSpPr/>
            <p:nvPr/>
          </p:nvSpPr>
          <p:spPr>
            <a:xfrm>
              <a:off x="7958074" y="1877550"/>
              <a:ext cx="392442" cy="401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6" h="21137" fill="norm" stroke="1" extrusionOk="0">
                  <a:moveTo>
                    <a:pt x="6501" y="3258"/>
                  </a:moveTo>
                  <a:cubicBezTo>
                    <a:pt x="6501" y="2367"/>
                    <a:pt x="6501" y="1476"/>
                    <a:pt x="5923" y="808"/>
                  </a:cubicBezTo>
                  <a:cubicBezTo>
                    <a:pt x="5346" y="140"/>
                    <a:pt x="4191" y="-305"/>
                    <a:pt x="3093" y="252"/>
                  </a:cubicBezTo>
                  <a:cubicBezTo>
                    <a:pt x="1996" y="808"/>
                    <a:pt x="957" y="2367"/>
                    <a:pt x="437" y="3815"/>
                  </a:cubicBezTo>
                  <a:cubicBezTo>
                    <a:pt x="-83" y="5262"/>
                    <a:pt x="-83" y="6598"/>
                    <a:pt x="148" y="7433"/>
                  </a:cubicBezTo>
                  <a:cubicBezTo>
                    <a:pt x="379" y="8268"/>
                    <a:pt x="841" y="8602"/>
                    <a:pt x="1592" y="8547"/>
                  </a:cubicBezTo>
                  <a:cubicBezTo>
                    <a:pt x="2343" y="8491"/>
                    <a:pt x="3382" y="8046"/>
                    <a:pt x="4018" y="7433"/>
                  </a:cubicBezTo>
                  <a:cubicBezTo>
                    <a:pt x="4653" y="6821"/>
                    <a:pt x="4884" y="6041"/>
                    <a:pt x="5115" y="5373"/>
                  </a:cubicBezTo>
                  <a:cubicBezTo>
                    <a:pt x="5346" y="4705"/>
                    <a:pt x="5577" y="4149"/>
                    <a:pt x="5692" y="4149"/>
                  </a:cubicBezTo>
                  <a:cubicBezTo>
                    <a:pt x="5808" y="4149"/>
                    <a:pt x="5808" y="4705"/>
                    <a:pt x="5981" y="5262"/>
                  </a:cubicBezTo>
                  <a:cubicBezTo>
                    <a:pt x="6154" y="5819"/>
                    <a:pt x="6501" y="6375"/>
                    <a:pt x="6905" y="6487"/>
                  </a:cubicBezTo>
                  <a:cubicBezTo>
                    <a:pt x="7310" y="6598"/>
                    <a:pt x="7772" y="6264"/>
                    <a:pt x="8118" y="5373"/>
                  </a:cubicBezTo>
                  <a:cubicBezTo>
                    <a:pt x="8465" y="4483"/>
                    <a:pt x="8696" y="3035"/>
                    <a:pt x="8984" y="2033"/>
                  </a:cubicBezTo>
                  <a:cubicBezTo>
                    <a:pt x="9273" y="1031"/>
                    <a:pt x="9620" y="474"/>
                    <a:pt x="10024" y="474"/>
                  </a:cubicBezTo>
                  <a:cubicBezTo>
                    <a:pt x="10428" y="474"/>
                    <a:pt x="10890" y="1031"/>
                    <a:pt x="11352" y="1922"/>
                  </a:cubicBezTo>
                  <a:cubicBezTo>
                    <a:pt x="11814" y="2813"/>
                    <a:pt x="12276" y="4037"/>
                    <a:pt x="12565" y="5095"/>
                  </a:cubicBezTo>
                  <a:cubicBezTo>
                    <a:pt x="12854" y="6153"/>
                    <a:pt x="12969" y="7043"/>
                    <a:pt x="12738" y="7544"/>
                  </a:cubicBezTo>
                  <a:cubicBezTo>
                    <a:pt x="12507" y="8046"/>
                    <a:pt x="11930" y="8157"/>
                    <a:pt x="11526" y="7934"/>
                  </a:cubicBezTo>
                  <a:cubicBezTo>
                    <a:pt x="11121" y="7711"/>
                    <a:pt x="10890" y="7155"/>
                    <a:pt x="10948" y="6264"/>
                  </a:cubicBezTo>
                  <a:cubicBezTo>
                    <a:pt x="11006" y="5373"/>
                    <a:pt x="11352" y="4149"/>
                    <a:pt x="12103" y="3202"/>
                  </a:cubicBezTo>
                  <a:cubicBezTo>
                    <a:pt x="12854" y="2256"/>
                    <a:pt x="14009" y="1588"/>
                    <a:pt x="15453" y="1254"/>
                  </a:cubicBezTo>
                  <a:cubicBezTo>
                    <a:pt x="16897" y="920"/>
                    <a:pt x="18629" y="920"/>
                    <a:pt x="19784" y="920"/>
                  </a:cubicBezTo>
                  <a:cubicBezTo>
                    <a:pt x="20939" y="920"/>
                    <a:pt x="21517" y="920"/>
                    <a:pt x="21401" y="1087"/>
                  </a:cubicBezTo>
                  <a:cubicBezTo>
                    <a:pt x="21286" y="1254"/>
                    <a:pt x="20477" y="1588"/>
                    <a:pt x="19784" y="1977"/>
                  </a:cubicBezTo>
                  <a:cubicBezTo>
                    <a:pt x="19091" y="2367"/>
                    <a:pt x="18514" y="2813"/>
                    <a:pt x="18110" y="3314"/>
                  </a:cubicBezTo>
                  <a:cubicBezTo>
                    <a:pt x="17705" y="3815"/>
                    <a:pt x="17474" y="4371"/>
                    <a:pt x="17590" y="4817"/>
                  </a:cubicBezTo>
                  <a:cubicBezTo>
                    <a:pt x="17705" y="5262"/>
                    <a:pt x="18167" y="5596"/>
                    <a:pt x="18687" y="5485"/>
                  </a:cubicBezTo>
                  <a:cubicBezTo>
                    <a:pt x="19207" y="5373"/>
                    <a:pt x="19784" y="4817"/>
                    <a:pt x="20189" y="4149"/>
                  </a:cubicBezTo>
                  <a:cubicBezTo>
                    <a:pt x="20593" y="3481"/>
                    <a:pt x="20824" y="2701"/>
                    <a:pt x="20939" y="2646"/>
                  </a:cubicBezTo>
                  <a:cubicBezTo>
                    <a:pt x="21055" y="2590"/>
                    <a:pt x="21055" y="3258"/>
                    <a:pt x="21113" y="5318"/>
                  </a:cubicBezTo>
                  <a:cubicBezTo>
                    <a:pt x="21170" y="7377"/>
                    <a:pt x="21286" y="10829"/>
                    <a:pt x="20997" y="13613"/>
                  </a:cubicBezTo>
                  <a:cubicBezTo>
                    <a:pt x="20708" y="16396"/>
                    <a:pt x="20015" y="18511"/>
                    <a:pt x="19380" y="19736"/>
                  </a:cubicBezTo>
                  <a:cubicBezTo>
                    <a:pt x="18745" y="20961"/>
                    <a:pt x="18167" y="21295"/>
                    <a:pt x="17416" y="21072"/>
                  </a:cubicBezTo>
                  <a:cubicBezTo>
                    <a:pt x="16666" y="20850"/>
                    <a:pt x="15742" y="20070"/>
                    <a:pt x="15568" y="18511"/>
                  </a:cubicBezTo>
                  <a:cubicBezTo>
                    <a:pt x="15395" y="16953"/>
                    <a:pt x="15973" y="14615"/>
                    <a:pt x="16550" y="1227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9" name="Line"/>
            <p:cNvSpPr/>
            <p:nvPr/>
          </p:nvSpPr>
          <p:spPr>
            <a:xfrm>
              <a:off x="8396346" y="1875179"/>
              <a:ext cx="163454" cy="158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4" h="21022" fill="norm" stroke="1" extrusionOk="0">
                  <a:moveTo>
                    <a:pt x="3889" y="11890"/>
                  </a:moveTo>
                  <a:cubicBezTo>
                    <a:pt x="6896" y="9926"/>
                    <a:pt x="9904" y="7963"/>
                    <a:pt x="11544" y="5999"/>
                  </a:cubicBezTo>
                  <a:cubicBezTo>
                    <a:pt x="13185" y="4035"/>
                    <a:pt x="13458" y="2072"/>
                    <a:pt x="12775" y="950"/>
                  </a:cubicBezTo>
                  <a:cubicBezTo>
                    <a:pt x="12091" y="-172"/>
                    <a:pt x="10451" y="-453"/>
                    <a:pt x="8263" y="950"/>
                  </a:cubicBezTo>
                  <a:cubicBezTo>
                    <a:pt x="6076" y="2352"/>
                    <a:pt x="3342" y="5438"/>
                    <a:pt x="1701" y="8664"/>
                  </a:cubicBezTo>
                  <a:cubicBezTo>
                    <a:pt x="61" y="11890"/>
                    <a:pt x="-486" y="15256"/>
                    <a:pt x="471" y="17500"/>
                  </a:cubicBezTo>
                  <a:cubicBezTo>
                    <a:pt x="1428" y="19744"/>
                    <a:pt x="3889" y="20866"/>
                    <a:pt x="7580" y="21007"/>
                  </a:cubicBezTo>
                  <a:cubicBezTo>
                    <a:pt x="11271" y="21147"/>
                    <a:pt x="16192" y="20305"/>
                    <a:pt x="21114" y="1946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0" name="Line"/>
            <p:cNvSpPr/>
            <p:nvPr/>
          </p:nvSpPr>
          <p:spPr>
            <a:xfrm>
              <a:off x="8836788" y="1869091"/>
              <a:ext cx="144557" cy="182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4" h="20982" fill="norm" stroke="1" extrusionOk="0">
                  <a:moveTo>
                    <a:pt x="4054" y="5160"/>
                  </a:moveTo>
                  <a:cubicBezTo>
                    <a:pt x="4363" y="8072"/>
                    <a:pt x="4671" y="10985"/>
                    <a:pt x="4517" y="13412"/>
                  </a:cubicBezTo>
                  <a:cubicBezTo>
                    <a:pt x="4363" y="15839"/>
                    <a:pt x="3745" y="17780"/>
                    <a:pt x="2820" y="19115"/>
                  </a:cubicBezTo>
                  <a:cubicBezTo>
                    <a:pt x="1894" y="20450"/>
                    <a:pt x="660" y="21178"/>
                    <a:pt x="197" y="20935"/>
                  </a:cubicBezTo>
                  <a:cubicBezTo>
                    <a:pt x="-266" y="20693"/>
                    <a:pt x="43" y="19479"/>
                    <a:pt x="1585" y="16203"/>
                  </a:cubicBezTo>
                  <a:cubicBezTo>
                    <a:pt x="3128" y="12926"/>
                    <a:pt x="5905" y="7587"/>
                    <a:pt x="7911" y="4553"/>
                  </a:cubicBezTo>
                  <a:cubicBezTo>
                    <a:pt x="9917" y="1520"/>
                    <a:pt x="11151" y="791"/>
                    <a:pt x="12540" y="306"/>
                  </a:cubicBezTo>
                  <a:cubicBezTo>
                    <a:pt x="13928" y="-179"/>
                    <a:pt x="15471" y="-422"/>
                    <a:pt x="17014" y="2248"/>
                  </a:cubicBezTo>
                  <a:cubicBezTo>
                    <a:pt x="18557" y="4917"/>
                    <a:pt x="20100" y="10499"/>
                    <a:pt x="20717" y="13897"/>
                  </a:cubicBezTo>
                  <a:cubicBezTo>
                    <a:pt x="21334" y="17295"/>
                    <a:pt x="21025" y="18508"/>
                    <a:pt x="20717" y="1972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1" name="Line"/>
            <p:cNvSpPr/>
            <p:nvPr/>
          </p:nvSpPr>
          <p:spPr>
            <a:xfrm>
              <a:off x="8991600" y="1717244"/>
              <a:ext cx="137711" cy="39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5" h="21600" fill="norm" stroke="1" extrusionOk="0">
                  <a:moveTo>
                    <a:pt x="13540" y="0"/>
                  </a:moveTo>
                  <a:cubicBezTo>
                    <a:pt x="16442" y="3019"/>
                    <a:pt x="19343" y="6039"/>
                    <a:pt x="20472" y="8884"/>
                  </a:cubicBezTo>
                  <a:cubicBezTo>
                    <a:pt x="21600" y="11729"/>
                    <a:pt x="20955" y="14400"/>
                    <a:pt x="17248" y="16490"/>
                  </a:cubicBezTo>
                  <a:cubicBezTo>
                    <a:pt x="13540" y="18581"/>
                    <a:pt x="6770" y="2009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3" name="Drawing"/>
          <p:cNvGrpSpPr/>
          <p:nvPr/>
        </p:nvGrpSpPr>
        <p:grpSpPr>
          <a:xfrm>
            <a:off x="288603" y="1970843"/>
            <a:ext cx="12324814" cy="7579557"/>
            <a:chOff x="0" y="0"/>
            <a:chExt cx="12324813" cy="7579556"/>
          </a:xfrm>
        </p:grpSpPr>
        <p:sp>
          <p:nvSpPr>
            <p:cNvPr id="1144" name="Line"/>
            <p:cNvSpPr/>
            <p:nvPr/>
          </p:nvSpPr>
          <p:spPr>
            <a:xfrm>
              <a:off x="778196" y="111956"/>
              <a:ext cx="19051" cy="4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0" y="4145"/>
                    <a:pt x="9600" y="8291"/>
                    <a:pt x="10800" y="11564"/>
                  </a:cubicBezTo>
                  <a:cubicBezTo>
                    <a:pt x="12000" y="14836"/>
                    <a:pt x="9600" y="17236"/>
                    <a:pt x="10800" y="18764"/>
                  </a:cubicBezTo>
                  <a:cubicBezTo>
                    <a:pt x="12000" y="20291"/>
                    <a:pt x="16800" y="2094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5" name="Line"/>
            <p:cNvSpPr/>
            <p:nvPr/>
          </p:nvSpPr>
          <p:spPr>
            <a:xfrm>
              <a:off x="562296" y="2876"/>
              <a:ext cx="488951" cy="445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2" fill="norm" stroke="1" extrusionOk="0">
                  <a:moveTo>
                    <a:pt x="1122" y="14796"/>
                  </a:moveTo>
                  <a:cubicBezTo>
                    <a:pt x="561" y="14591"/>
                    <a:pt x="0" y="14386"/>
                    <a:pt x="0" y="13977"/>
                  </a:cubicBezTo>
                  <a:cubicBezTo>
                    <a:pt x="0" y="13567"/>
                    <a:pt x="561" y="12953"/>
                    <a:pt x="2010" y="11827"/>
                  </a:cubicBezTo>
                  <a:cubicBezTo>
                    <a:pt x="3460" y="10701"/>
                    <a:pt x="5797" y="9063"/>
                    <a:pt x="7901" y="7169"/>
                  </a:cubicBezTo>
                  <a:cubicBezTo>
                    <a:pt x="10005" y="5275"/>
                    <a:pt x="11875" y="3125"/>
                    <a:pt x="12951" y="1795"/>
                  </a:cubicBezTo>
                  <a:cubicBezTo>
                    <a:pt x="14026" y="464"/>
                    <a:pt x="14306" y="-48"/>
                    <a:pt x="14447" y="3"/>
                  </a:cubicBezTo>
                  <a:cubicBezTo>
                    <a:pt x="14587" y="54"/>
                    <a:pt x="14587" y="669"/>
                    <a:pt x="14587" y="3023"/>
                  </a:cubicBezTo>
                  <a:cubicBezTo>
                    <a:pt x="14587" y="5378"/>
                    <a:pt x="14587" y="9472"/>
                    <a:pt x="14587" y="12543"/>
                  </a:cubicBezTo>
                  <a:cubicBezTo>
                    <a:pt x="14587" y="15615"/>
                    <a:pt x="14587" y="17662"/>
                    <a:pt x="14494" y="19044"/>
                  </a:cubicBezTo>
                  <a:cubicBezTo>
                    <a:pt x="14400" y="20426"/>
                    <a:pt x="14213" y="21143"/>
                    <a:pt x="14119" y="21245"/>
                  </a:cubicBezTo>
                  <a:cubicBezTo>
                    <a:pt x="14026" y="21347"/>
                    <a:pt x="14026" y="20835"/>
                    <a:pt x="14306" y="19453"/>
                  </a:cubicBezTo>
                  <a:cubicBezTo>
                    <a:pt x="14587" y="18071"/>
                    <a:pt x="15148" y="15819"/>
                    <a:pt x="15662" y="14540"/>
                  </a:cubicBezTo>
                  <a:cubicBezTo>
                    <a:pt x="16177" y="13260"/>
                    <a:pt x="16644" y="12953"/>
                    <a:pt x="17065" y="12953"/>
                  </a:cubicBezTo>
                  <a:cubicBezTo>
                    <a:pt x="17486" y="12953"/>
                    <a:pt x="17860" y="13260"/>
                    <a:pt x="18374" y="14540"/>
                  </a:cubicBezTo>
                  <a:cubicBezTo>
                    <a:pt x="18888" y="15819"/>
                    <a:pt x="19543" y="18071"/>
                    <a:pt x="20104" y="19402"/>
                  </a:cubicBezTo>
                  <a:cubicBezTo>
                    <a:pt x="20665" y="20733"/>
                    <a:pt x="21132" y="21143"/>
                    <a:pt x="21600" y="215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6" name="Line"/>
            <p:cNvSpPr/>
            <p:nvPr/>
          </p:nvSpPr>
          <p:spPr>
            <a:xfrm>
              <a:off x="1063946" y="274854"/>
              <a:ext cx="146051" cy="154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72" fill="norm" stroke="1" extrusionOk="0">
                  <a:moveTo>
                    <a:pt x="0" y="13085"/>
                  </a:moveTo>
                  <a:cubicBezTo>
                    <a:pt x="313" y="11664"/>
                    <a:pt x="626" y="10243"/>
                    <a:pt x="2035" y="9248"/>
                  </a:cubicBezTo>
                  <a:cubicBezTo>
                    <a:pt x="3443" y="8253"/>
                    <a:pt x="5948" y="7685"/>
                    <a:pt x="7826" y="6974"/>
                  </a:cubicBezTo>
                  <a:cubicBezTo>
                    <a:pt x="9704" y="6264"/>
                    <a:pt x="10957" y="5411"/>
                    <a:pt x="11583" y="4274"/>
                  </a:cubicBezTo>
                  <a:cubicBezTo>
                    <a:pt x="12209" y="3138"/>
                    <a:pt x="12209" y="1716"/>
                    <a:pt x="11426" y="864"/>
                  </a:cubicBezTo>
                  <a:cubicBezTo>
                    <a:pt x="10643" y="11"/>
                    <a:pt x="9078" y="-273"/>
                    <a:pt x="7670" y="295"/>
                  </a:cubicBezTo>
                  <a:cubicBezTo>
                    <a:pt x="6261" y="864"/>
                    <a:pt x="5009" y="2285"/>
                    <a:pt x="3913" y="4701"/>
                  </a:cubicBezTo>
                  <a:cubicBezTo>
                    <a:pt x="2817" y="7116"/>
                    <a:pt x="1878" y="10527"/>
                    <a:pt x="2348" y="13653"/>
                  </a:cubicBezTo>
                  <a:cubicBezTo>
                    <a:pt x="2817" y="16780"/>
                    <a:pt x="4696" y="19622"/>
                    <a:pt x="8139" y="20474"/>
                  </a:cubicBezTo>
                  <a:cubicBezTo>
                    <a:pt x="11583" y="21327"/>
                    <a:pt x="16591" y="20190"/>
                    <a:pt x="21600" y="190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7" name="Line"/>
            <p:cNvSpPr/>
            <p:nvPr/>
          </p:nvSpPr>
          <p:spPr>
            <a:xfrm>
              <a:off x="1249920" y="262945"/>
              <a:ext cx="101894" cy="170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0" h="21249" fill="norm" stroke="1" extrusionOk="0">
                  <a:moveTo>
                    <a:pt x="18134" y="176"/>
                  </a:moveTo>
                  <a:cubicBezTo>
                    <a:pt x="15489" y="-88"/>
                    <a:pt x="12844" y="-351"/>
                    <a:pt x="9759" y="1756"/>
                  </a:cubicBezTo>
                  <a:cubicBezTo>
                    <a:pt x="6673" y="3864"/>
                    <a:pt x="3147" y="8342"/>
                    <a:pt x="1383" y="11371"/>
                  </a:cubicBezTo>
                  <a:cubicBezTo>
                    <a:pt x="-380" y="14400"/>
                    <a:pt x="-380" y="15981"/>
                    <a:pt x="942" y="17693"/>
                  </a:cubicBezTo>
                  <a:cubicBezTo>
                    <a:pt x="2265" y="19405"/>
                    <a:pt x="4910" y="21249"/>
                    <a:pt x="8216" y="21249"/>
                  </a:cubicBezTo>
                  <a:cubicBezTo>
                    <a:pt x="11522" y="21249"/>
                    <a:pt x="15489" y="19405"/>
                    <a:pt x="17914" y="16771"/>
                  </a:cubicBezTo>
                  <a:cubicBezTo>
                    <a:pt x="20338" y="14137"/>
                    <a:pt x="21220" y="10712"/>
                    <a:pt x="21220" y="8342"/>
                  </a:cubicBezTo>
                  <a:cubicBezTo>
                    <a:pt x="21220" y="5971"/>
                    <a:pt x="20338" y="4654"/>
                    <a:pt x="18796" y="3732"/>
                  </a:cubicBezTo>
                  <a:cubicBezTo>
                    <a:pt x="17253" y="2810"/>
                    <a:pt x="15049" y="2283"/>
                    <a:pt x="14167" y="2810"/>
                  </a:cubicBezTo>
                  <a:cubicBezTo>
                    <a:pt x="13285" y="3337"/>
                    <a:pt x="13726" y="4917"/>
                    <a:pt x="14167" y="649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8" name="Line"/>
            <p:cNvSpPr/>
            <p:nvPr/>
          </p:nvSpPr>
          <p:spPr>
            <a:xfrm>
              <a:off x="1356046" y="249824"/>
              <a:ext cx="539751" cy="209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1" fill="norm" stroke="1" extrusionOk="0">
                  <a:moveTo>
                    <a:pt x="0" y="5317"/>
                  </a:moveTo>
                  <a:cubicBezTo>
                    <a:pt x="169" y="3607"/>
                    <a:pt x="339" y="1896"/>
                    <a:pt x="635" y="1254"/>
                  </a:cubicBezTo>
                  <a:cubicBezTo>
                    <a:pt x="932" y="612"/>
                    <a:pt x="1355" y="1040"/>
                    <a:pt x="1906" y="2965"/>
                  </a:cubicBezTo>
                  <a:cubicBezTo>
                    <a:pt x="2456" y="4890"/>
                    <a:pt x="3134" y="8311"/>
                    <a:pt x="3473" y="10771"/>
                  </a:cubicBezTo>
                  <a:cubicBezTo>
                    <a:pt x="3812" y="13230"/>
                    <a:pt x="3812" y="14727"/>
                    <a:pt x="3812" y="16010"/>
                  </a:cubicBezTo>
                  <a:cubicBezTo>
                    <a:pt x="3812" y="17294"/>
                    <a:pt x="3812" y="18363"/>
                    <a:pt x="3600" y="18470"/>
                  </a:cubicBezTo>
                  <a:cubicBezTo>
                    <a:pt x="3388" y="18577"/>
                    <a:pt x="2965" y="17721"/>
                    <a:pt x="2795" y="16010"/>
                  </a:cubicBezTo>
                  <a:cubicBezTo>
                    <a:pt x="2626" y="14300"/>
                    <a:pt x="2711" y="11733"/>
                    <a:pt x="2965" y="9381"/>
                  </a:cubicBezTo>
                  <a:cubicBezTo>
                    <a:pt x="3219" y="7028"/>
                    <a:pt x="3642" y="4890"/>
                    <a:pt x="4066" y="3713"/>
                  </a:cubicBezTo>
                  <a:cubicBezTo>
                    <a:pt x="4489" y="2537"/>
                    <a:pt x="4913" y="2323"/>
                    <a:pt x="5167" y="2751"/>
                  </a:cubicBezTo>
                  <a:cubicBezTo>
                    <a:pt x="5421" y="3179"/>
                    <a:pt x="5506" y="4248"/>
                    <a:pt x="5591" y="5317"/>
                  </a:cubicBezTo>
                  <a:cubicBezTo>
                    <a:pt x="5675" y="6387"/>
                    <a:pt x="5760" y="7456"/>
                    <a:pt x="6184" y="8311"/>
                  </a:cubicBezTo>
                  <a:cubicBezTo>
                    <a:pt x="6607" y="9167"/>
                    <a:pt x="7369" y="9808"/>
                    <a:pt x="8047" y="8846"/>
                  </a:cubicBezTo>
                  <a:cubicBezTo>
                    <a:pt x="8725" y="7884"/>
                    <a:pt x="9318" y="5317"/>
                    <a:pt x="9572" y="3500"/>
                  </a:cubicBezTo>
                  <a:cubicBezTo>
                    <a:pt x="9826" y="1682"/>
                    <a:pt x="9741" y="612"/>
                    <a:pt x="9487" y="185"/>
                  </a:cubicBezTo>
                  <a:cubicBezTo>
                    <a:pt x="9233" y="-243"/>
                    <a:pt x="8809" y="-29"/>
                    <a:pt x="8259" y="1896"/>
                  </a:cubicBezTo>
                  <a:cubicBezTo>
                    <a:pt x="7708" y="3820"/>
                    <a:pt x="7031" y="7456"/>
                    <a:pt x="6692" y="10450"/>
                  </a:cubicBezTo>
                  <a:cubicBezTo>
                    <a:pt x="6353" y="13444"/>
                    <a:pt x="6353" y="15797"/>
                    <a:pt x="6565" y="17507"/>
                  </a:cubicBezTo>
                  <a:cubicBezTo>
                    <a:pt x="6776" y="19218"/>
                    <a:pt x="7200" y="20288"/>
                    <a:pt x="7624" y="20822"/>
                  </a:cubicBezTo>
                  <a:cubicBezTo>
                    <a:pt x="8047" y="21357"/>
                    <a:pt x="8471" y="21357"/>
                    <a:pt x="9064" y="20502"/>
                  </a:cubicBezTo>
                  <a:cubicBezTo>
                    <a:pt x="9656" y="19646"/>
                    <a:pt x="10419" y="17935"/>
                    <a:pt x="10842" y="16545"/>
                  </a:cubicBezTo>
                  <a:cubicBezTo>
                    <a:pt x="11266" y="15155"/>
                    <a:pt x="11351" y="14086"/>
                    <a:pt x="11605" y="12268"/>
                  </a:cubicBezTo>
                  <a:cubicBezTo>
                    <a:pt x="11859" y="10450"/>
                    <a:pt x="12282" y="7884"/>
                    <a:pt x="12494" y="7135"/>
                  </a:cubicBezTo>
                  <a:cubicBezTo>
                    <a:pt x="12706" y="6387"/>
                    <a:pt x="12706" y="7456"/>
                    <a:pt x="12706" y="9167"/>
                  </a:cubicBezTo>
                  <a:cubicBezTo>
                    <a:pt x="12706" y="10878"/>
                    <a:pt x="12706" y="13230"/>
                    <a:pt x="12706" y="14941"/>
                  </a:cubicBezTo>
                  <a:cubicBezTo>
                    <a:pt x="12706" y="16652"/>
                    <a:pt x="12706" y="17721"/>
                    <a:pt x="12833" y="17828"/>
                  </a:cubicBezTo>
                  <a:cubicBezTo>
                    <a:pt x="12960" y="17935"/>
                    <a:pt x="13214" y="17080"/>
                    <a:pt x="13384" y="16010"/>
                  </a:cubicBezTo>
                  <a:cubicBezTo>
                    <a:pt x="13553" y="14941"/>
                    <a:pt x="13638" y="13658"/>
                    <a:pt x="13765" y="12482"/>
                  </a:cubicBezTo>
                  <a:cubicBezTo>
                    <a:pt x="13892" y="11306"/>
                    <a:pt x="14061" y="10236"/>
                    <a:pt x="14315" y="10129"/>
                  </a:cubicBezTo>
                  <a:cubicBezTo>
                    <a:pt x="14569" y="10022"/>
                    <a:pt x="14908" y="10878"/>
                    <a:pt x="15162" y="12054"/>
                  </a:cubicBezTo>
                  <a:cubicBezTo>
                    <a:pt x="15416" y="13230"/>
                    <a:pt x="15586" y="14727"/>
                    <a:pt x="15840" y="15048"/>
                  </a:cubicBezTo>
                  <a:cubicBezTo>
                    <a:pt x="16094" y="15369"/>
                    <a:pt x="16433" y="14513"/>
                    <a:pt x="16687" y="13551"/>
                  </a:cubicBezTo>
                  <a:cubicBezTo>
                    <a:pt x="16941" y="12589"/>
                    <a:pt x="17111" y="11519"/>
                    <a:pt x="17449" y="10129"/>
                  </a:cubicBezTo>
                  <a:cubicBezTo>
                    <a:pt x="17788" y="8739"/>
                    <a:pt x="18296" y="7028"/>
                    <a:pt x="18762" y="6387"/>
                  </a:cubicBezTo>
                  <a:cubicBezTo>
                    <a:pt x="19228" y="5745"/>
                    <a:pt x="19652" y="6173"/>
                    <a:pt x="20118" y="8739"/>
                  </a:cubicBezTo>
                  <a:cubicBezTo>
                    <a:pt x="20584" y="11306"/>
                    <a:pt x="21092" y="16010"/>
                    <a:pt x="21600" y="207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9" name="Line"/>
            <p:cNvSpPr/>
            <p:nvPr/>
          </p:nvSpPr>
          <p:spPr>
            <a:xfrm>
              <a:off x="701996" y="607256"/>
              <a:ext cx="106045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380" y="18720"/>
                    <a:pt x="2759" y="15840"/>
                    <a:pt x="4247" y="13200"/>
                  </a:cubicBezTo>
                  <a:cubicBezTo>
                    <a:pt x="5734" y="10560"/>
                    <a:pt x="7329" y="8160"/>
                    <a:pt x="8968" y="6240"/>
                  </a:cubicBezTo>
                  <a:cubicBezTo>
                    <a:pt x="10606" y="4320"/>
                    <a:pt x="12287" y="2880"/>
                    <a:pt x="14120" y="1920"/>
                  </a:cubicBezTo>
                  <a:cubicBezTo>
                    <a:pt x="15952" y="960"/>
                    <a:pt x="17935" y="480"/>
                    <a:pt x="19207" y="240"/>
                  </a:cubicBezTo>
                  <a:cubicBezTo>
                    <a:pt x="20479" y="0"/>
                    <a:pt x="2104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0" name="Line"/>
            <p:cNvSpPr/>
            <p:nvPr/>
          </p:nvSpPr>
          <p:spPr>
            <a:xfrm>
              <a:off x="1082996" y="607256"/>
              <a:ext cx="762001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100" y="19636"/>
                    <a:pt x="4200" y="17673"/>
                    <a:pt x="6450" y="15545"/>
                  </a:cubicBezTo>
                  <a:cubicBezTo>
                    <a:pt x="8700" y="13418"/>
                    <a:pt x="11100" y="11127"/>
                    <a:pt x="13440" y="8836"/>
                  </a:cubicBezTo>
                  <a:cubicBezTo>
                    <a:pt x="15780" y="6545"/>
                    <a:pt x="18060" y="4255"/>
                    <a:pt x="19410" y="2782"/>
                  </a:cubicBezTo>
                  <a:cubicBezTo>
                    <a:pt x="20760" y="1309"/>
                    <a:pt x="21180" y="65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1" name="Line"/>
            <p:cNvSpPr/>
            <p:nvPr/>
          </p:nvSpPr>
          <p:spPr>
            <a:xfrm>
              <a:off x="2187896" y="327856"/>
              <a:ext cx="127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2" name="Line"/>
            <p:cNvSpPr/>
            <p:nvPr/>
          </p:nvSpPr>
          <p:spPr>
            <a:xfrm>
              <a:off x="2206946" y="499306"/>
              <a:ext cx="127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21600" y="0"/>
                  </a:moveTo>
                  <a:cubicBezTo>
                    <a:pt x="14400" y="21600"/>
                    <a:pt x="7200" y="216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3" name="Line"/>
            <p:cNvSpPr/>
            <p:nvPr/>
          </p:nvSpPr>
          <p:spPr>
            <a:xfrm>
              <a:off x="3227571" y="212847"/>
              <a:ext cx="255726" cy="361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0" h="21096" fill="norm" stroke="1" extrusionOk="0">
                  <a:moveTo>
                    <a:pt x="13423" y="2263"/>
                  </a:moveTo>
                  <a:cubicBezTo>
                    <a:pt x="12360" y="1399"/>
                    <a:pt x="11298" y="535"/>
                    <a:pt x="10324" y="226"/>
                  </a:cubicBezTo>
                  <a:cubicBezTo>
                    <a:pt x="9351" y="-83"/>
                    <a:pt x="8465" y="164"/>
                    <a:pt x="7226" y="1152"/>
                  </a:cubicBezTo>
                  <a:cubicBezTo>
                    <a:pt x="5987" y="2139"/>
                    <a:pt x="4393" y="3867"/>
                    <a:pt x="2977" y="6521"/>
                  </a:cubicBezTo>
                  <a:cubicBezTo>
                    <a:pt x="1560" y="9175"/>
                    <a:pt x="321" y="12754"/>
                    <a:pt x="56" y="15223"/>
                  </a:cubicBezTo>
                  <a:cubicBezTo>
                    <a:pt x="-210" y="17691"/>
                    <a:pt x="498" y="19049"/>
                    <a:pt x="1649" y="19975"/>
                  </a:cubicBezTo>
                  <a:cubicBezTo>
                    <a:pt x="2800" y="20900"/>
                    <a:pt x="4393" y="21394"/>
                    <a:pt x="6695" y="20900"/>
                  </a:cubicBezTo>
                  <a:cubicBezTo>
                    <a:pt x="8997" y="20407"/>
                    <a:pt x="12006" y="18925"/>
                    <a:pt x="14131" y="16704"/>
                  </a:cubicBezTo>
                  <a:cubicBezTo>
                    <a:pt x="16256" y="14482"/>
                    <a:pt x="17495" y="11520"/>
                    <a:pt x="17849" y="8928"/>
                  </a:cubicBezTo>
                  <a:cubicBezTo>
                    <a:pt x="18203" y="6336"/>
                    <a:pt x="17672" y="4114"/>
                    <a:pt x="17052" y="2695"/>
                  </a:cubicBezTo>
                  <a:cubicBezTo>
                    <a:pt x="16433" y="1275"/>
                    <a:pt x="15724" y="658"/>
                    <a:pt x="14131" y="288"/>
                  </a:cubicBezTo>
                  <a:cubicBezTo>
                    <a:pt x="12538" y="-83"/>
                    <a:pt x="10059" y="-206"/>
                    <a:pt x="7757" y="596"/>
                  </a:cubicBezTo>
                  <a:cubicBezTo>
                    <a:pt x="5456" y="1399"/>
                    <a:pt x="3331" y="3127"/>
                    <a:pt x="2180" y="4669"/>
                  </a:cubicBezTo>
                  <a:cubicBezTo>
                    <a:pt x="1029" y="6212"/>
                    <a:pt x="852" y="7570"/>
                    <a:pt x="1738" y="8619"/>
                  </a:cubicBezTo>
                  <a:cubicBezTo>
                    <a:pt x="2623" y="9668"/>
                    <a:pt x="4570" y="10409"/>
                    <a:pt x="7138" y="10779"/>
                  </a:cubicBezTo>
                  <a:cubicBezTo>
                    <a:pt x="9705" y="11149"/>
                    <a:pt x="12892" y="11149"/>
                    <a:pt x="15370" y="10717"/>
                  </a:cubicBezTo>
                  <a:cubicBezTo>
                    <a:pt x="17849" y="10285"/>
                    <a:pt x="19620" y="9421"/>
                    <a:pt x="21390" y="85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4" name="Line"/>
            <p:cNvSpPr/>
            <p:nvPr/>
          </p:nvSpPr>
          <p:spPr>
            <a:xfrm>
              <a:off x="3299146" y="-1"/>
              <a:ext cx="152401" cy="156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1" fill="norm" stroke="1" extrusionOk="0">
                  <a:moveTo>
                    <a:pt x="0" y="18689"/>
                  </a:moveTo>
                  <a:cubicBezTo>
                    <a:pt x="2700" y="14369"/>
                    <a:pt x="5400" y="10049"/>
                    <a:pt x="7350" y="7169"/>
                  </a:cubicBezTo>
                  <a:cubicBezTo>
                    <a:pt x="9300" y="4289"/>
                    <a:pt x="10500" y="2849"/>
                    <a:pt x="11850" y="1697"/>
                  </a:cubicBezTo>
                  <a:cubicBezTo>
                    <a:pt x="13200" y="545"/>
                    <a:pt x="14700" y="-319"/>
                    <a:pt x="15750" y="113"/>
                  </a:cubicBezTo>
                  <a:cubicBezTo>
                    <a:pt x="16800" y="545"/>
                    <a:pt x="17400" y="2273"/>
                    <a:pt x="18300" y="6017"/>
                  </a:cubicBezTo>
                  <a:cubicBezTo>
                    <a:pt x="19200" y="9761"/>
                    <a:pt x="20400" y="15521"/>
                    <a:pt x="21600" y="212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5" name="Line"/>
            <p:cNvSpPr/>
            <p:nvPr/>
          </p:nvSpPr>
          <p:spPr>
            <a:xfrm>
              <a:off x="4277046" y="429456"/>
              <a:ext cx="6351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6" name="Line"/>
            <p:cNvSpPr/>
            <p:nvPr/>
          </p:nvSpPr>
          <p:spPr>
            <a:xfrm>
              <a:off x="4255003" y="333075"/>
              <a:ext cx="15694" cy="26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0827" fill="norm" stroke="1" extrusionOk="0">
                  <a:moveTo>
                    <a:pt x="3818" y="15842"/>
                  </a:moveTo>
                  <a:cubicBezTo>
                    <a:pt x="1118" y="7535"/>
                    <a:pt x="-1582" y="-773"/>
                    <a:pt x="1118" y="58"/>
                  </a:cubicBezTo>
                  <a:cubicBezTo>
                    <a:pt x="3818" y="889"/>
                    <a:pt x="11918" y="10858"/>
                    <a:pt x="20018" y="208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7" name="Line"/>
            <p:cNvSpPr/>
            <p:nvPr/>
          </p:nvSpPr>
          <p:spPr>
            <a:xfrm>
              <a:off x="4339445" y="350677"/>
              <a:ext cx="127089" cy="223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6" h="21158" fill="norm" stroke="1" extrusionOk="0">
                  <a:moveTo>
                    <a:pt x="13550" y="3844"/>
                  </a:moveTo>
                  <a:cubicBezTo>
                    <a:pt x="12522" y="2844"/>
                    <a:pt x="11493" y="1844"/>
                    <a:pt x="9607" y="1044"/>
                  </a:cubicBezTo>
                  <a:cubicBezTo>
                    <a:pt x="7722" y="244"/>
                    <a:pt x="4979" y="-356"/>
                    <a:pt x="2922" y="244"/>
                  </a:cubicBezTo>
                  <a:cubicBezTo>
                    <a:pt x="864" y="844"/>
                    <a:pt x="-507" y="2644"/>
                    <a:pt x="179" y="4544"/>
                  </a:cubicBezTo>
                  <a:cubicBezTo>
                    <a:pt x="864" y="6444"/>
                    <a:pt x="3607" y="8444"/>
                    <a:pt x="7207" y="10444"/>
                  </a:cubicBezTo>
                  <a:cubicBezTo>
                    <a:pt x="10807" y="12444"/>
                    <a:pt x="15264" y="14444"/>
                    <a:pt x="17836" y="15944"/>
                  </a:cubicBezTo>
                  <a:cubicBezTo>
                    <a:pt x="20407" y="17444"/>
                    <a:pt x="21093" y="18444"/>
                    <a:pt x="20236" y="19244"/>
                  </a:cubicBezTo>
                  <a:cubicBezTo>
                    <a:pt x="19379" y="20044"/>
                    <a:pt x="16979" y="20644"/>
                    <a:pt x="14922" y="20944"/>
                  </a:cubicBezTo>
                  <a:cubicBezTo>
                    <a:pt x="12864" y="21244"/>
                    <a:pt x="11150" y="21244"/>
                    <a:pt x="9093" y="20844"/>
                  </a:cubicBezTo>
                  <a:cubicBezTo>
                    <a:pt x="7036" y="20444"/>
                    <a:pt x="4636" y="19644"/>
                    <a:pt x="2236" y="188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8" name="Line"/>
            <p:cNvSpPr/>
            <p:nvPr/>
          </p:nvSpPr>
          <p:spPr>
            <a:xfrm>
              <a:off x="5024085" y="353837"/>
              <a:ext cx="234127" cy="229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0759" fill="norm" stroke="1" extrusionOk="0">
                  <a:moveTo>
                    <a:pt x="9953" y="3388"/>
                  </a:moveTo>
                  <a:cubicBezTo>
                    <a:pt x="9380" y="2241"/>
                    <a:pt x="8806" y="1094"/>
                    <a:pt x="7946" y="425"/>
                  </a:cubicBezTo>
                  <a:cubicBezTo>
                    <a:pt x="7086" y="-244"/>
                    <a:pt x="5939" y="-435"/>
                    <a:pt x="4314" y="2241"/>
                  </a:cubicBezTo>
                  <a:cubicBezTo>
                    <a:pt x="2689" y="4917"/>
                    <a:pt x="587" y="10461"/>
                    <a:pt x="109" y="14188"/>
                  </a:cubicBezTo>
                  <a:cubicBezTo>
                    <a:pt x="-369" y="17915"/>
                    <a:pt x="778" y="19827"/>
                    <a:pt x="2594" y="20496"/>
                  </a:cubicBezTo>
                  <a:cubicBezTo>
                    <a:pt x="4410" y="21165"/>
                    <a:pt x="6895" y="20592"/>
                    <a:pt x="9093" y="18393"/>
                  </a:cubicBezTo>
                  <a:cubicBezTo>
                    <a:pt x="11291" y="16195"/>
                    <a:pt x="13203" y="12372"/>
                    <a:pt x="14063" y="9600"/>
                  </a:cubicBezTo>
                  <a:cubicBezTo>
                    <a:pt x="14923" y="6829"/>
                    <a:pt x="14732" y="5108"/>
                    <a:pt x="14158" y="4726"/>
                  </a:cubicBezTo>
                  <a:cubicBezTo>
                    <a:pt x="13585" y="4344"/>
                    <a:pt x="12629" y="5300"/>
                    <a:pt x="12056" y="6924"/>
                  </a:cubicBezTo>
                  <a:cubicBezTo>
                    <a:pt x="11482" y="8549"/>
                    <a:pt x="11291" y="10843"/>
                    <a:pt x="11673" y="12850"/>
                  </a:cubicBezTo>
                  <a:cubicBezTo>
                    <a:pt x="12056" y="14857"/>
                    <a:pt x="13012" y="16577"/>
                    <a:pt x="14350" y="17055"/>
                  </a:cubicBezTo>
                  <a:cubicBezTo>
                    <a:pt x="15688" y="17533"/>
                    <a:pt x="17408" y="16769"/>
                    <a:pt x="18746" y="15430"/>
                  </a:cubicBezTo>
                  <a:cubicBezTo>
                    <a:pt x="20084" y="14092"/>
                    <a:pt x="21040" y="12181"/>
                    <a:pt x="21135" y="10174"/>
                  </a:cubicBezTo>
                  <a:cubicBezTo>
                    <a:pt x="21231" y="8167"/>
                    <a:pt x="20466" y="6064"/>
                    <a:pt x="19511" y="5108"/>
                  </a:cubicBezTo>
                  <a:cubicBezTo>
                    <a:pt x="18555" y="4153"/>
                    <a:pt x="17408" y="4344"/>
                    <a:pt x="16835" y="5204"/>
                  </a:cubicBezTo>
                  <a:cubicBezTo>
                    <a:pt x="16261" y="6064"/>
                    <a:pt x="16261" y="7593"/>
                    <a:pt x="16261" y="91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9" name="Line"/>
            <p:cNvSpPr/>
            <p:nvPr/>
          </p:nvSpPr>
          <p:spPr>
            <a:xfrm>
              <a:off x="5302778" y="385640"/>
              <a:ext cx="123619" cy="191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1" h="21066" fill="norm" stroke="1" extrusionOk="0">
                  <a:moveTo>
                    <a:pt x="4906" y="7595"/>
                  </a:moveTo>
                  <a:cubicBezTo>
                    <a:pt x="4174" y="11311"/>
                    <a:pt x="3442" y="15027"/>
                    <a:pt x="2710" y="17466"/>
                  </a:cubicBezTo>
                  <a:cubicBezTo>
                    <a:pt x="1978" y="19905"/>
                    <a:pt x="1245" y="21066"/>
                    <a:pt x="696" y="21066"/>
                  </a:cubicBezTo>
                  <a:cubicBezTo>
                    <a:pt x="147" y="21066"/>
                    <a:pt x="-219" y="19905"/>
                    <a:pt x="147" y="17234"/>
                  </a:cubicBezTo>
                  <a:cubicBezTo>
                    <a:pt x="513" y="14563"/>
                    <a:pt x="1612" y="10382"/>
                    <a:pt x="3625" y="7014"/>
                  </a:cubicBezTo>
                  <a:cubicBezTo>
                    <a:pt x="5639" y="3647"/>
                    <a:pt x="8567" y="1092"/>
                    <a:pt x="11679" y="279"/>
                  </a:cubicBezTo>
                  <a:cubicBezTo>
                    <a:pt x="14791" y="-534"/>
                    <a:pt x="18086" y="395"/>
                    <a:pt x="19734" y="3531"/>
                  </a:cubicBezTo>
                  <a:cubicBezTo>
                    <a:pt x="21381" y="6666"/>
                    <a:pt x="21381" y="12008"/>
                    <a:pt x="21381" y="173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0" name="Line"/>
            <p:cNvSpPr/>
            <p:nvPr/>
          </p:nvSpPr>
          <p:spPr>
            <a:xfrm>
              <a:off x="5479141" y="391356"/>
              <a:ext cx="93306" cy="191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9" h="21255" fill="norm" stroke="1" extrusionOk="0">
                  <a:moveTo>
                    <a:pt x="20699" y="4930"/>
                  </a:moveTo>
                  <a:cubicBezTo>
                    <a:pt x="20699" y="3757"/>
                    <a:pt x="20699" y="2583"/>
                    <a:pt x="19760" y="1643"/>
                  </a:cubicBezTo>
                  <a:cubicBezTo>
                    <a:pt x="18821" y="704"/>
                    <a:pt x="16942" y="0"/>
                    <a:pt x="13656" y="0"/>
                  </a:cubicBezTo>
                  <a:cubicBezTo>
                    <a:pt x="10369" y="0"/>
                    <a:pt x="5673" y="704"/>
                    <a:pt x="2856" y="1643"/>
                  </a:cubicBezTo>
                  <a:cubicBezTo>
                    <a:pt x="38" y="2583"/>
                    <a:pt x="-901" y="3757"/>
                    <a:pt x="977" y="5517"/>
                  </a:cubicBezTo>
                  <a:cubicBezTo>
                    <a:pt x="2856" y="7278"/>
                    <a:pt x="7551" y="9626"/>
                    <a:pt x="11308" y="11504"/>
                  </a:cubicBezTo>
                  <a:cubicBezTo>
                    <a:pt x="15064" y="13383"/>
                    <a:pt x="17882" y="14791"/>
                    <a:pt x="19290" y="16083"/>
                  </a:cubicBezTo>
                  <a:cubicBezTo>
                    <a:pt x="20699" y="17374"/>
                    <a:pt x="20699" y="18548"/>
                    <a:pt x="19056" y="19604"/>
                  </a:cubicBezTo>
                  <a:cubicBezTo>
                    <a:pt x="17412" y="20661"/>
                    <a:pt x="14125" y="21600"/>
                    <a:pt x="12012" y="21130"/>
                  </a:cubicBezTo>
                  <a:cubicBezTo>
                    <a:pt x="9899" y="20661"/>
                    <a:pt x="8960" y="18783"/>
                    <a:pt x="8021" y="169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1" name="Line"/>
            <p:cNvSpPr/>
            <p:nvPr/>
          </p:nvSpPr>
          <p:spPr>
            <a:xfrm>
              <a:off x="5635946" y="429456"/>
              <a:ext cx="6351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2" name="Line"/>
            <p:cNvSpPr/>
            <p:nvPr/>
          </p:nvSpPr>
          <p:spPr>
            <a:xfrm>
              <a:off x="5642296" y="340284"/>
              <a:ext cx="19051" cy="32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24" fill="norm" stroke="1" extrusionOk="0">
                  <a:moveTo>
                    <a:pt x="0" y="20424"/>
                  </a:moveTo>
                  <a:cubicBezTo>
                    <a:pt x="0" y="10974"/>
                    <a:pt x="0" y="1524"/>
                    <a:pt x="3600" y="174"/>
                  </a:cubicBezTo>
                  <a:cubicBezTo>
                    <a:pt x="7200" y="-1176"/>
                    <a:pt x="14400" y="5574"/>
                    <a:pt x="21600" y="123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3" name="Line"/>
            <p:cNvSpPr/>
            <p:nvPr/>
          </p:nvSpPr>
          <p:spPr>
            <a:xfrm>
              <a:off x="5737546" y="367946"/>
              <a:ext cx="95251" cy="220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6" fill="norm" stroke="1" extrusionOk="0">
                  <a:moveTo>
                    <a:pt x="21600" y="8367"/>
                  </a:moveTo>
                  <a:cubicBezTo>
                    <a:pt x="18240" y="6330"/>
                    <a:pt x="14880" y="4292"/>
                    <a:pt x="12240" y="2866"/>
                  </a:cubicBezTo>
                  <a:cubicBezTo>
                    <a:pt x="9600" y="1439"/>
                    <a:pt x="7680" y="624"/>
                    <a:pt x="5280" y="217"/>
                  </a:cubicBezTo>
                  <a:cubicBezTo>
                    <a:pt x="2880" y="-191"/>
                    <a:pt x="0" y="-191"/>
                    <a:pt x="0" y="1745"/>
                  </a:cubicBezTo>
                  <a:cubicBezTo>
                    <a:pt x="0" y="3681"/>
                    <a:pt x="2880" y="7552"/>
                    <a:pt x="6000" y="10507"/>
                  </a:cubicBezTo>
                  <a:cubicBezTo>
                    <a:pt x="9120" y="13462"/>
                    <a:pt x="12480" y="15500"/>
                    <a:pt x="14160" y="17028"/>
                  </a:cubicBezTo>
                  <a:cubicBezTo>
                    <a:pt x="15840" y="18556"/>
                    <a:pt x="15840" y="19575"/>
                    <a:pt x="14160" y="20288"/>
                  </a:cubicBezTo>
                  <a:cubicBezTo>
                    <a:pt x="12480" y="21001"/>
                    <a:pt x="9120" y="21409"/>
                    <a:pt x="6720" y="21103"/>
                  </a:cubicBezTo>
                  <a:cubicBezTo>
                    <a:pt x="4320" y="20798"/>
                    <a:pt x="2880" y="19779"/>
                    <a:pt x="1920" y="18047"/>
                  </a:cubicBezTo>
                  <a:cubicBezTo>
                    <a:pt x="960" y="16315"/>
                    <a:pt x="480" y="13869"/>
                    <a:pt x="0" y="114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4" name="Line"/>
            <p:cNvSpPr/>
            <p:nvPr/>
          </p:nvSpPr>
          <p:spPr>
            <a:xfrm>
              <a:off x="5918252" y="169106"/>
              <a:ext cx="22495" cy="39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8" h="21600" fill="norm" stroke="1" extrusionOk="0">
                  <a:moveTo>
                    <a:pt x="9086" y="0"/>
                  </a:moveTo>
                  <a:cubicBezTo>
                    <a:pt x="9086" y="3948"/>
                    <a:pt x="9086" y="7897"/>
                    <a:pt x="7123" y="11265"/>
                  </a:cubicBezTo>
                  <a:cubicBezTo>
                    <a:pt x="5159" y="14632"/>
                    <a:pt x="1232" y="17419"/>
                    <a:pt x="250" y="19161"/>
                  </a:cubicBezTo>
                  <a:cubicBezTo>
                    <a:pt x="-732" y="20903"/>
                    <a:pt x="1232" y="21600"/>
                    <a:pt x="5159" y="21600"/>
                  </a:cubicBezTo>
                  <a:cubicBezTo>
                    <a:pt x="9086" y="21600"/>
                    <a:pt x="14977" y="20903"/>
                    <a:pt x="17923" y="20090"/>
                  </a:cubicBezTo>
                  <a:cubicBezTo>
                    <a:pt x="20868" y="19277"/>
                    <a:pt x="20868" y="18348"/>
                    <a:pt x="20868" y="1741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5" name="Line"/>
            <p:cNvSpPr/>
            <p:nvPr/>
          </p:nvSpPr>
          <p:spPr>
            <a:xfrm>
              <a:off x="5907865" y="388769"/>
              <a:ext cx="258126" cy="142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353" fill="norm" stroke="1" extrusionOk="0">
                  <a:moveTo>
                    <a:pt x="1674" y="9918"/>
                  </a:moveTo>
                  <a:cubicBezTo>
                    <a:pt x="796" y="9282"/>
                    <a:pt x="-82" y="8647"/>
                    <a:pt x="6" y="8171"/>
                  </a:cubicBezTo>
                  <a:cubicBezTo>
                    <a:pt x="94" y="7694"/>
                    <a:pt x="1147" y="7377"/>
                    <a:pt x="2201" y="7218"/>
                  </a:cubicBezTo>
                  <a:cubicBezTo>
                    <a:pt x="3255" y="7059"/>
                    <a:pt x="4308" y="7059"/>
                    <a:pt x="5186" y="6582"/>
                  </a:cubicBezTo>
                  <a:cubicBezTo>
                    <a:pt x="6064" y="6106"/>
                    <a:pt x="6767" y="5153"/>
                    <a:pt x="7469" y="4041"/>
                  </a:cubicBezTo>
                  <a:cubicBezTo>
                    <a:pt x="8172" y="2929"/>
                    <a:pt x="8874" y="1659"/>
                    <a:pt x="8611" y="1341"/>
                  </a:cubicBezTo>
                  <a:cubicBezTo>
                    <a:pt x="8347" y="1024"/>
                    <a:pt x="7118" y="1659"/>
                    <a:pt x="6064" y="3882"/>
                  </a:cubicBezTo>
                  <a:cubicBezTo>
                    <a:pt x="5011" y="6106"/>
                    <a:pt x="4133" y="9918"/>
                    <a:pt x="3781" y="12935"/>
                  </a:cubicBezTo>
                  <a:cubicBezTo>
                    <a:pt x="3430" y="15953"/>
                    <a:pt x="3606" y="18177"/>
                    <a:pt x="4133" y="19288"/>
                  </a:cubicBezTo>
                  <a:cubicBezTo>
                    <a:pt x="4659" y="20400"/>
                    <a:pt x="5538" y="20400"/>
                    <a:pt x="6767" y="19924"/>
                  </a:cubicBezTo>
                  <a:cubicBezTo>
                    <a:pt x="7996" y="19447"/>
                    <a:pt x="9577" y="18494"/>
                    <a:pt x="10718" y="17382"/>
                  </a:cubicBezTo>
                  <a:cubicBezTo>
                    <a:pt x="11859" y="16271"/>
                    <a:pt x="12562" y="15000"/>
                    <a:pt x="12738" y="15159"/>
                  </a:cubicBezTo>
                  <a:cubicBezTo>
                    <a:pt x="12913" y="15318"/>
                    <a:pt x="12562" y="16906"/>
                    <a:pt x="12386" y="16906"/>
                  </a:cubicBezTo>
                  <a:cubicBezTo>
                    <a:pt x="12211" y="16906"/>
                    <a:pt x="12211" y="15318"/>
                    <a:pt x="12738" y="12777"/>
                  </a:cubicBezTo>
                  <a:cubicBezTo>
                    <a:pt x="13264" y="10235"/>
                    <a:pt x="14318" y="6741"/>
                    <a:pt x="15196" y="4518"/>
                  </a:cubicBezTo>
                  <a:cubicBezTo>
                    <a:pt x="16074" y="2294"/>
                    <a:pt x="16777" y="1341"/>
                    <a:pt x="17567" y="706"/>
                  </a:cubicBezTo>
                  <a:cubicBezTo>
                    <a:pt x="18357" y="71"/>
                    <a:pt x="19235" y="-247"/>
                    <a:pt x="19938" y="229"/>
                  </a:cubicBezTo>
                  <a:cubicBezTo>
                    <a:pt x="20640" y="706"/>
                    <a:pt x="21167" y="1977"/>
                    <a:pt x="21342" y="5629"/>
                  </a:cubicBezTo>
                  <a:cubicBezTo>
                    <a:pt x="21518" y="9282"/>
                    <a:pt x="21342" y="15318"/>
                    <a:pt x="21167" y="213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6" name="Line"/>
            <p:cNvSpPr/>
            <p:nvPr/>
          </p:nvSpPr>
          <p:spPr>
            <a:xfrm>
              <a:off x="6253219" y="131006"/>
              <a:ext cx="119328" cy="443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470" fill="norm" stroke="1" extrusionOk="0">
                  <a:moveTo>
                    <a:pt x="19089" y="0"/>
                  </a:moveTo>
                  <a:cubicBezTo>
                    <a:pt x="14542" y="2969"/>
                    <a:pt x="9995" y="5937"/>
                    <a:pt x="6774" y="9264"/>
                  </a:cubicBezTo>
                  <a:cubicBezTo>
                    <a:pt x="3552" y="12591"/>
                    <a:pt x="1658" y="16277"/>
                    <a:pt x="710" y="18427"/>
                  </a:cubicBezTo>
                  <a:cubicBezTo>
                    <a:pt x="-237" y="20576"/>
                    <a:pt x="-237" y="21191"/>
                    <a:pt x="710" y="21395"/>
                  </a:cubicBezTo>
                  <a:cubicBezTo>
                    <a:pt x="1658" y="21600"/>
                    <a:pt x="3552" y="21395"/>
                    <a:pt x="5637" y="20627"/>
                  </a:cubicBezTo>
                  <a:cubicBezTo>
                    <a:pt x="7721" y="19860"/>
                    <a:pt x="9995" y="18529"/>
                    <a:pt x="11131" y="17556"/>
                  </a:cubicBezTo>
                  <a:cubicBezTo>
                    <a:pt x="12268" y="16584"/>
                    <a:pt x="12268" y="15970"/>
                    <a:pt x="11510" y="15407"/>
                  </a:cubicBezTo>
                  <a:cubicBezTo>
                    <a:pt x="10752" y="14844"/>
                    <a:pt x="9237" y="14332"/>
                    <a:pt x="6963" y="14025"/>
                  </a:cubicBezTo>
                  <a:cubicBezTo>
                    <a:pt x="4689" y="13718"/>
                    <a:pt x="1658" y="13615"/>
                    <a:pt x="1279" y="13564"/>
                  </a:cubicBezTo>
                  <a:cubicBezTo>
                    <a:pt x="900" y="13513"/>
                    <a:pt x="3174" y="13513"/>
                    <a:pt x="6963" y="13359"/>
                  </a:cubicBezTo>
                  <a:cubicBezTo>
                    <a:pt x="10752" y="13206"/>
                    <a:pt x="16058" y="12899"/>
                    <a:pt x="21363" y="125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7" name="Line"/>
            <p:cNvSpPr/>
            <p:nvPr/>
          </p:nvSpPr>
          <p:spPr>
            <a:xfrm>
              <a:off x="7039296" y="448506"/>
              <a:ext cx="1270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8" name="Line"/>
            <p:cNvSpPr/>
            <p:nvPr/>
          </p:nvSpPr>
          <p:spPr>
            <a:xfrm>
              <a:off x="7051996" y="391356"/>
              <a:ext cx="1270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9" name="Line"/>
            <p:cNvSpPr/>
            <p:nvPr/>
          </p:nvSpPr>
          <p:spPr>
            <a:xfrm>
              <a:off x="7094139" y="154290"/>
              <a:ext cx="161058" cy="445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5" h="21453" fill="norm" stroke="1" extrusionOk="0">
                  <a:moveTo>
                    <a:pt x="21345" y="2241"/>
                  </a:moveTo>
                  <a:cubicBezTo>
                    <a:pt x="19662" y="1528"/>
                    <a:pt x="17979" y="815"/>
                    <a:pt x="16436" y="407"/>
                  </a:cubicBezTo>
                  <a:cubicBezTo>
                    <a:pt x="14893" y="0"/>
                    <a:pt x="13490" y="-102"/>
                    <a:pt x="12228" y="102"/>
                  </a:cubicBezTo>
                  <a:cubicBezTo>
                    <a:pt x="10966" y="306"/>
                    <a:pt x="9844" y="815"/>
                    <a:pt x="8862" y="2649"/>
                  </a:cubicBezTo>
                  <a:cubicBezTo>
                    <a:pt x="7880" y="4483"/>
                    <a:pt x="7039" y="7641"/>
                    <a:pt x="6898" y="10494"/>
                  </a:cubicBezTo>
                  <a:cubicBezTo>
                    <a:pt x="6758" y="13347"/>
                    <a:pt x="7319" y="15894"/>
                    <a:pt x="7740" y="17575"/>
                  </a:cubicBezTo>
                  <a:cubicBezTo>
                    <a:pt x="8161" y="19256"/>
                    <a:pt x="8441" y="20072"/>
                    <a:pt x="8020" y="20632"/>
                  </a:cubicBezTo>
                  <a:cubicBezTo>
                    <a:pt x="7600" y="21192"/>
                    <a:pt x="6477" y="21498"/>
                    <a:pt x="5496" y="21447"/>
                  </a:cubicBezTo>
                  <a:cubicBezTo>
                    <a:pt x="4514" y="21396"/>
                    <a:pt x="3672" y="20989"/>
                    <a:pt x="2831" y="20123"/>
                  </a:cubicBezTo>
                  <a:cubicBezTo>
                    <a:pt x="1989" y="19256"/>
                    <a:pt x="1148" y="17932"/>
                    <a:pt x="587" y="16862"/>
                  </a:cubicBezTo>
                  <a:cubicBezTo>
                    <a:pt x="26" y="15792"/>
                    <a:pt x="-255" y="14977"/>
                    <a:pt x="306" y="14519"/>
                  </a:cubicBezTo>
                  <a:cubicBezTo>
                    <a:pt x="867" y="14060"/>
                    <a:pt x="2270" y="13958"/>
                    <a:pt x="4935" y="13958"/>
                  </a:cubicBezTo>
                  <a:cubicBezTo>
                    <a:pt x="7600" y="13958"/>
                    <a:pt x="11527" y="14060"/>
                    <a:pt x="15454" y="141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0" name="Line"/>
            <p:cNvSpPr/>
            <p:nvPr/>
          </p:nvSpPr>
          <p:spPr>
            <a:xfrm>
              <a:off x="7286946" y="442156"/>
              <a:ext cx="127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1" name="Line"/>
            <p:cNvSpPr/>
            <p:nvPr/>
          </p:nvSpPr>
          <p:spPr>
            <a:xfrm>
              <a:off x="7274246" y="543756"/>
              <a:ext cx="63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2" name="Line"/>
            <p:cNvSpPr/>
            <p:nvPr/>
          </p:nvSpPr>
          <p:spPr>
            <a:xfrm>
              <a:off x="7013896" y="296106"/>
              <a:ext cx="63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3" name="Line"/>
            <p:cNvSpPr/>
            <p:nvPr/>
          </p:nvSpPr>
          <p:spPr>
            <a:xfrm>
              <a:off x="3362646" y="1502606"/>
              <a:ext cx="25401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4" name="Line"/>
            <p:cNvSpPr/>
            <p:nvPr/>
          </p:nvSpPr>
          <p:spPr>
            <a:xfrm>
              <a:off x="3330896" y="1413706"/>
              <a:ext cx="190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5" name="Line"/>
            <p:cNvSpPr/>
            <p:nvPr/>
          </p:nvSpPr>
          <p:spPr>
            <a:xfrm>
              <a:off x="3413446" y="1420056"/>
              <a:ext cx="98918" cy="30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600" fill="norm" stroke="1" extrusionOk="0">
                  <a:moveTo>
                    <a:pt x="5400" y="0"/>
                  </a:moveTo>
                  <a:cubicBezTo>
                    <a:pt x="7650" y="150"/>
                    <a:pt x="9900" y="300"/>
                    <a:pt x="12600" y="1200"/>
                  </a:cubicBezTo>
                  <a:cubicBezTo>
                    <a:pt x="15300" y="2100"/>
                    <a:pt x="18450" y="3750"/>
                    <a:pt x="20025" y="6225"/>
                  </a:cubicBezTo>
                  <a:cubicBezTo>
                    <a:pt x="21600" y="8700"/>
                    <a:pt x="21600" y="12000"/>
                    <a:pt x="18000" y="14700"/>
                  </a:cubicBezTo>
                  <a:cubicBezTo>
                    <a:pt x="14400" y="17400"/>
                    <a:pt x="7200" y="195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6" name="Line"/>
            <p:cNvSpPr/>
            <p:nvPr/>
          </p:nvSpPr>
          <p:spPr>
            <a:xfrm>
              <a:off x="3160813" y="1483556"/>
              <a:ext cx="163734" cy="26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600" fill="norm" stroke="1" extrusionOk="0">
                  <a:moveTo>
                    <a:pt x="3925" y="0"/>
                  </a:moveTo>
                  <a:cubicBezTo>
                    <a:pt x="2831" y="527"/>
                    <a:pt x="1737" y="1054"/>
                    <a:pt x="917" y="2985"/>
                  </a:cubicBezTo>
                  <a:cubicBezTo>
                    <a:pt x="97" y="4917"/>
                    <a:pt x="-450" y="8254"/>
                    <a:pt x="507" y="11327"/>
                  </a:cubicBezTo>
                  <a:cubicBezTo>
                    <a:pt x="1464" y="14400"/>
                    <a:pt x="3925" y="17210"/>
                    <a:pt x="7616" y="18878"/>
                  </a:cubicBezTo>
                  <a:cubicBezTo>
                    <a:pt x="11307" y="20546"/>
                    <a:pt x="16228" y="21073"/>
                    <a:pt x="2115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7" name="Line"/>
            <p:cNvSpPr/>
            <p:nvPr/>
          </p:nvSpPr>
          <p:spPr>
            <a:xfrm>
              <a:off x="3870646" y="1318456"/>
              <a:ext cx="162985" cy="425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3" h="21491" fill="norm" stroke="1" extrusionOk="0">
                  <a:moveTo>
                    <a:pt x="0" y="0"/>
                  </a:moveTo>
                  <a:cubicBezTo>
                    <a:pt x="274" y="4277"/>
                    <a:pt x="547" y="8554"/>
                    <a:pt x="684" y="11281"/>
                  </a:cubicBezTo>
                  <a:cubicBezTo>
                    <a:pt x="821" y="14008"/>
                    <a:pt x="821" y="15184"/>
                    <a:pt x="1368" y="15077"/>
                  </a:cubicBezTo>
                  <a:cubicBezTo>
                    <a:pt x="1914" y="14970"/>
                    <a:pt x="3008" y="13580"/>
                    <a:pt x="3965" y="12618"/>
                  </a:cubicBezTo>
                  <a:cubicBezTo>
                    <a:pt x="4922" y="11655"/>
                    <a:pt x="5742" y="11121"/>
                    <a:pt x="7519" y="10853"/>
                  </a:cubicBezTo>
                  <a:cubicBezTo>
                    <a:pt x="9297" y="10586"/>
                    <a:pt x="12031" y="10586"/>
                    <a:pt x="14492" y="11281"/>
                  </a:cubicBezTo>
                  <a:cubicBezTo>
                    <a:pt x="16952" y="11976"/>
                    <a:pt x="19140" y="13366"/>
                    <a:pt x="20233" y="14650"/>
                  </a:cubicBezTo>
                  <a:cubicBezTo>
                    <a:pt x="21327" y="15933"/>
                    <a:pt x="21327" y="17109"/>
                    <a:pt x="20233" y="18178"/>
                  </a:cubicBezTo>
                  <a:cubicBezTo>
                    <a:pt x="19140" y="19248"/>
                    <a:pt x="16952" y="20210"/>
                    <a:pt x="13808" y="20798"/>
                  </a:cubicBezTo>
                  <a:cubicBezTo>
                    <a:pt x="10664" y="21386"/>
                    <a:pt x="6562" y="21600"/>
                    <a:pt x="3828" y="21440"/>
                  </a:cubicBezTo>
                  <a:cubicBezTo>
                    <a:pt x="1094" y="21279"/>
                    <a:pt x="-273" y="20745"/>
                    <a:pt x="684" y="19729"/>
                  </a:cubicBezTo>
                  <a:cubicBezTo>
                    <a:pt x="1641" y="18713"/>
                    <a:pt x="4922" y="17216"/>
                    <a:pt x="8203" y="1571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8" name="Line"/>
            <p:cNvSpPr/>
            <p:nvPr/>
          </p:nvSpPr>
          <p:spPr>
            <a:xfrm>
              <a:off x="3896046" y="1610556"/>
              <a:ext cx="12701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9" name="Line"/>
            <p:cNvSpPr/>
            <p:nvPr/>
          </p:nvSpPr>
          <p:spPr>
            <a:xfrm>
              <a:off x="4105596" y="1585156"/>
              <a:ext cx="12701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0" name="Line"/>
            <p:cNvSpPr/>
            <p:nvPr/>
          </p:nvSpPr>
          <p:spPr>
            <a:xfrm>
              <a:off x="4111946" y="1489634"/>
              <a:ext cx="38101" cy="32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24" fill="norm" stroke="1" extrusionOk="0">
                  <a:moveTo>
                    <a:pt x="0" y="12324"/>
                  </a:moveTo>
                  <a:cubicBezTo>
                    <a:pt x="0" y="5574"/>
                    <a:pt x="0" y="-1176"/>
                    <a:pt x="3600" y="174"/>
                  </a:cubicBezTo>
                  <a:cubicBezTo>
                    <a:pt x="7200" y="1524"/>
                    <a:pt x="14400" y="10974"/>
                    <a:pt x="21600" y="204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1" name="Line"/>
            <p:cNvSpPr/>
            <p:nvPr/>
          </p:nvSpPr>
          <p:spPr>
            <a:xfrm>
              <a:off x="4176297" y="1555811"/>
              <a:ext cx="170600" cy="194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336" fill="norm" stroke="1" extrusionOk="0">
                  <a:moveTo>
                    <a:pt x="15893" y="3220"/>
                  </a:moveTo>
                  <a:cubicBezTo>
                    <a:pt x="15093" y="1826"/>
                    <a:pt x="14293" y="433"/>
                    <a:pt x="12426" y="84"/>
                  </a:cubicBezTo>
                  <a:cubicBezTo>
                    <a:pt x="10560" y="-264"/>
                    <a:pt x="7626" y="433"/>
                    <a:pt x="5360" y="2755"/>
                  </a:cubicBezTo>
                  <a:cubicBezTo>
                    <a:pt x="3093" y="5078"/>
                    <a:pt x="1493" y="9026"/>
                    <a:pt x="693" y="11581"/>
                  </a:cubicBezTo>
                  <a:cubicBezTo>
                    <a:pt x="-107" y="14136"/>
                    <a:pt x="-107" y="15297"/>
                    <a:pt x="160" y="16575"/>
                  </a:cubicBezTo>
                  <a:cubicBezTo>
                    <a:pt x="426" y="17852"/>
                    <a:pt x="960" y="19246"/>
                    <a:pt x="1893" y="19826"/>
                  </a:cubicBezTo>
                  <a:cubicBezTo>
                    <a:pt x="2826" y="20407"/>
                    <a:pt x="4160" y="20175"/>
                    <a:pt x="6026" y="18201"/>
                  </a:cubicBezTo>
                  <a:cubicBezTo>
                    <a:pt x="7893" y="16226"/>
                    <a:pt x="10293" y="12510"/>
                    <a:pt x="11760" y="10071"/>
                  </a:cubicBezTo>
                  <a:cubicBezTo>
                    <a:pt x="13226" y="7633"/>
                    <a:pt x="13760" y="6471"/>
                    <a:pt x="14160" y="6588"/>
                  </a:cubicBezTo>
                  <a:cubicBezTo>
                    <a:pt x="14560" y="6704"/>
                    <a:pt x="14826" y="8097"/>
                    <a:pt x="15360" y="10420"/>
                  </a:cubicBezTo>
                  <a:cubicBezTo>
                    <a:pt x="15893" y="12742"/>
                    <a:pt x="16693" y="15994"/>
                    <a:pt x="17760" y="17968"/>
                  </a:cubicBezTo>
                  <a:cubicBezTo>
                    <a:pt x="18826" y="19942"/>
                    <a:pt x="20160" y="20639"/>
                    <a:pt x="21493" y="213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2" name="Line"/>
            <p:cNvSpPr/>
            <p:nvPr/>
          </p:nvSpPr>
          <p:spPr>
            <a:xfrm>
              <a:off x="4382785" y="1539180"/>
              <a:ext cx="84784" cy="217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1" h="21334" fill="norm" stroke="1" extrusionOk="0">
                  <a:moveTo>
                    <a:pt x="17102" y="1396"/>
                  </a:moveTo>
                  <a:cubicBezTo>
                    <a:pt x="14590" y="980"/>
                    <a:pt x="12078" y="565"/>
                    <a:pt x="9567" y="253"/>
                  </a:cubicBezTo>
                  <a:cubicBezTo>
                    <a:pt x="7055" y="-58"/>
                    <a:pt x="4544" y="-266"/>
                    <a:pt x="2534" y="772"/>
                  </a:cubicBezTo>
                  <a:cubicBezTo>
                    <a:pt x="525" y="1811"/>
                    <a:pt x="-982" y="4096"/>
                    <a:pt x="776" y="6796"/>
                  </a:cubicBezTo>
                  <a:cubicBezTo>
                    <a:pt x="2534" y="9496"/>
                    <a:pt x="7558" y="12611"/>
                    <a:pt x="11074" y="14480"/>
                  </a:cubicBezTo>
                  <a:cubicBezTo>
                    <a:pt x="14590" y="16349"/>
                    <a:pt x="16599" y="16972"/>
                    <a:pt x="18106" y="17803"/>
                  </a:cubicBezTo>
                  <a:cubicBezTo>
                    <a:pt x="19613" y="18634"/>
                    <a:pt x="20618" y="19672"/>
                    <a:pt x="19865" y="20296"/>
                  </a:cubicBezTo>
                  <a:cubicBezTo>
                    <a:pt x="19111" y="20919"/>
                    <a:pt x="16599" y="21126"/>
                    <a:pt x="13083" y="21230"/>
                  </a:cubicBezTo>
                  <a:cubicBezTo>
                    <a:pt x="9567" y="21334"/>
                    <a:pt x="5046" y="21334"/>
                    <a:pt x="525" y="213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3" name="Line"/>
            <p:cNvSpPr/>
            <p:nvPr/>
          </p:nvSpPr>
          <p:spPr>
            <a:xfrm>
              <a:off x="4667164" y="1405628"/>
              <a:ext cx="181383" cy="3636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4" h="21452" fill="norm" stroke="1" extrusionOk="0">
                  <a:moveTo>
                    <a:pt x="21034" y="102"/>
                  </a:moveTo>
                  <a:cubicBezTo>
                    <a:pt x="18089" y="-23"/>
                    <a:pt x="15143" y="-148"/>
                    <a:pt x="12811" y="476"/>
                  </a:cubicBezTo>
                  <a:cubicBezTo>
                    <a:pt x="10479" y="1101"/>
                    <a:pt x="8761" y="2474"/>
                    <a:pt x="6552" y="5221"/>
                  </a:cubicBezTo>
                  <a:cubicBezTo>
                    <a:pt x="4343" y="7968"/>
                    <a:pt x="1643" y="12088"/>
                    <a:pt x="539" y="15022"/>
                  </a:cubicBezTo>
                  <a:cubicBezTo>
                    <a:pt x="-566" y="17956"/>
                    <a:pt x="-75" y="19704"/>
                    <a:pt x="2993" y="20578"/>
                  </a:cubicBezTo>
                  <a:cubicBezTo>
                    <a:pt x="6061" y="21452"/>
                    <a:pt x="11707" y="21452"/>
                    <a:pt x="17352" y="214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4" name="Line"/>
            <p:cNvSpPr/>
            <p:nvPr/>
          </p:nvSpPr>
          <p:spPr>
            <a:xfrm>
              <a:off x="4909605" y="1466554"/>
              <a:ext cx="176688" cy="304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6" h="20858" fill="norm" stroke="1" extrusionOk="0">
                  <a:moveTo>
                    <a:pt x="10838" y="5514"/>
                  </a:moveTo>
                  <a:cubicBezTo>
                    <a:pt x="9834" y="5079"/>
                    <a:pt x="8829" y="4644"/>
                    <a:pt x="7322" y="4789"/>
                  </a:cubicBezTo>
                  <a:cubicBezTo>
                    <a:pt x="5815" y="4934"/>
                    <a:pt x="3806" y="5659"/>
                    <a:pt x="2299" y="7398"/>
                  </a:cubicBezTo>
                  <a:cubicBezTo>
                    <a:pt x="792" y="9138"/>
                    <a:pt x="-213" y="11892"/>
                    <a:pt x="38" y="14357"/>
                  </a:cubicBezTo>
                  <a:cubicBezTo>
                    <a:pt x="289" y="16821"/>
                    <a:pt x="1796" y="18996"/>
                    <a:pt x="3178" y="20083"/>
                  </a:cubicBezTo>
                  <a:cubicBezTo>
                    <a:pt x="4559" y="21170"/>
                    <a:pt x="5815" y="21170"/>
                    <a:pt x="8829" y="19720"/>
                  </a:cubicBezTo>
                  <a:cubicBezTo>
                    <a:pt x="11843" y="18271"/>
                    <a:pt x="16615" y="15371"/>
                    <a:pt x="19001" y="11965"/>
                  </a:cubicBezTo>
                  <a:cubicBezTo>
                    <a:pt x="21387" y="8558"/>
                    <a:pt x="21387" y="4644"/>
                    <a:pt x="20131" y="2397"/>
                  </a:cubicBezTo>
                  <a:cubicBezTo>
                    <a:pt x="18875" y="150"/>
                    <a:pt x="16364" y="-430"/>
                    <a:pt x="13099" y="295"/>
                  </a:cubicBezTo>
                  <a:cubicBezTo>
                    <a:pt x="9834" y="1020"/>
                    <a:pt x="5815" y="3049"/>
                    <a:pt x="3680" y="4861"/>
                  </a:cubicBezTo>
                  <a:cubicBezTo>
                    <a:pt x="1545" y="6673"/>
                    <a:pt x="1294" y="8268"/>
                    <a:pt x="2424" y="9355"/>
                  </a:cubicBezTo>
                  <a:cubicBezTo>
                    <a:pt x="3554" y="10442"/>
                    <a:pt x="6066" y="11022"/>
                    <a:pt x="9206" y="10805"/>
                  </a:cubicBezTo>
                  <a:cubicBezTo>
                    <a:pt x="12345" y="10587"/>
                    <a:pt x="16113" y="9573"/>
                    <a:pt x="19880" y="85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5" name="Line"/>
            <p:cNvSpPr/>
            <p:nvPr/>
          </p:nvSpPr>
          <p:spPr>
            <a:xfrm>
              <a:off x="4950146" y="1323701"/>
              <a:ext cx="158751" cy="121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2" fill="norm" stroke="1" extrusionOk="0">
                  <a:moveTo>
                    <a:pt x="0" y="15836"/>
                  </a:moveTo>
                  <a:cubicBezTo>
                    <a:pt x="1440" y="15091"/>
                    <a:pt x="2880" y="14346"/>
                    <a:pt x="3888" y="12856"/>
                  </a:cubicBezTo>
                  <a:cubicBezTo>
                    <a:pt x="4896" y="11367"/>
                    <a:pt x="5472" y="9132"/>
                    <a:pt x="6624" y="6339"/>
                  </a:cubicBezTo>
                  <a:cubicBezTo>
                    <a:pt x="7776" y="3546"/>
                    <a:pt x="9504" y="194"/>
                    <a:pt x="10656" y="8"/>
                  </a:cubicBezTo>
                  <a:cubicBezTo>
                    <a:pt x="11808" y="-178"/>
                    <a:pt x="12384" y="2801"/>
                    <a:pt x="14112" y="6898"/>
                  </a:cubicBezTo>
                  <a:cubicBezTo>
                    <a:pt x="15840" y="10994"/>
                    <a:pt x="18720" y="16208"/>
                    <a:pt x="21600" y="214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6" name="Line"/>
            <p:cNvSpPr/>
            <p:nvPr/>
          </p:nvSpPr>
          <p:spPr>
            <a:xfrm>
              <a:off x="5159696" y="1362906"/>
              <a:ext cx="82613" cy="425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2" h="21600" fill="norm" stroke="1" extrusionOk="0">
                  <a:moveTo>
                    <a:pt x="0" y="0"/>
                  </a:moveTo>
                  <a:cubicBezTo>
                    <a:pt x="6849" y="2901"/>
                    <a:pt x="13698" y="5803"/>
                    <a:pt x="17385" y="8490"/>
                  </a:cubicBezTo>
                  <a:cubicBezTo>
                    <a:pt x="21073" y="11176"/>
                    <a:pt x="21600" y="13648"/>
                    <a:pt x="18702" y="15797"/>
                  </a:cubicBezTo>
                  <a:cubicBezTo>
                    <a:pt x="15805" y="17946"/>
                    <a:pt x="9483" y="19773"/>
                    <a:pt x="316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7" name="Line"/>
            <p:cNvSpPr/>
            <p:nvPr/>
          </p:nvSpPr>
          <p:spPr>
            <a:xfrm>
              <a:off x="5784713" y="1585156"/>
              <a:ext cx="733884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600" fill="norm" stroke="1" extrusionOk="0">
                  <a:moveTo>
                    <a:pt x="1223" y="0"/>
                  </a:moveTo>
                  <a:cubicBezTo>
                    <a:pt x="665" y="0"/>
                    <a:pt x="106" y="0"/>
                    <a:pt x="13" y="900"/>
                  </a:cubicBezTo>
                  <a:cubicBezTo>
                    <a:pt x="-80" y="1800"/>
                    <a:pt x="292" y="3600"/>
                    <a:pt x="1720" y="4500"/>
                  </a:cubicBezTo>
                  <a:cubicBezTo>
                    <a:pt x="3148" y="5400"/>
                    <a:pt x="5630" y="5400"/>
                    <a:pt x="8268" y="5400"/>
                  </a:cubicBezTo>
                  <a:cubicBezTo>
                    <a:pt x="10906" y="5400"/>
                    <a:pt x="13699" y="5400"/>
                    <a:pt x="15934" y="8100"/>
                  </a:cubicBezTo>
                  <a:cubicBezTo>
                    <a:pt x="18168" y="10800"/>
                    <a:pt x="19844" y="16200"/>
                    <a:pt x="2152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8" name="Line"/>
            <p:cNvSpPr/>
            <p:nvPr/>
          </p:nvSpPr>
          <p:spPr>
            <a:xfrm>
              <a:off x="6442396" y="1528006"/>
              <a:ext cx="129872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6" h="21600" fill="norm" stroke="1" extrusionOk="0">
                  <a:moveTo>
                    <a:pt x="0" y="0"/>
                  </a:moveTo>
                  <a:cubicBezTo>
                    <a:pt x="3429" y="277"/>
                    <a:pt x="6857" y="554"/>
                    <a:pt x="10457" y="1662"/>
                  </a:cubicBezTo>
                  <a:cubicBezTo>
                    <a:pt x="14057" y="2769"/>
                    <a:pt x="17829" y="4708"/>
                    <a:pt x="19714" y="6369"/>
                  </a:cubicBezTo>
                  <a:cubicBezTo>
                    <a:pt x="21600" y="8031"/>
                    <a:pt x="21600" y="9415"/>
                    <a:pt x="18857" y="11354"/>
                  </a:cubicBezTo>
                  <a:cubicBezTo>
                    <a:pt x="16114" y="13292"/>
                    <a:pt x="10629" y="15785"/>
                    <a:pt x="7371" y="17585"/>
                  </a:cubicBezTo>
                  <a:cubicBezTo>
                    <a:pt x="4114" y="19385"/>
                    <a:pt x="3086" y="20492"/>
                    <a:pt x="205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9" name="Line"/>
            <p:cNvSpPr/>
            <p:nvPr/>
          </p:nvSpPr>
          <p:spPr>
            <a:xfrm>
              <a:off x="6754543" y="1503092"/>
              <a:ext cx="196973" cy="218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1" h="20872" fill="norm" stroke="1" extrusionOk="0">
                  <a:moveTo>
                    <a:pt x="15104" y="1771"/>
                  </a:moveTo>
                  <a:cubicBezTo>
                    <a:pt x="14223" y="761"/>
                    <a:pt x="13341" y="-248"/>
                    <a:pt x="11247" y="55"/>
                  </a:cubicBezTo>
                  <a:cubicBezTo>
                    <a:pt x="9153" y="358"/>
                    <a:pt x="5847" y="1973"/>
                    <a:pt x="3533" y="4597"/>
                  </a:cubicBezTo>
                  <a:cubicBezTo>
                    <a:pt x="1218" y="7221"/>
                    <a:pt x="-104" y="10855"/>
                    <a:pt x="6" y="14085"/>
                  </a:cubicBezTo>
                  <a:cubicBezTo>
                    <a:pt x="116" y="17315"/>
                    <a:pt x="1659" y="20141"/>
                    <a:pt x="5186" y="20746"/>
                  </a:cubicBezTo>
                  <a:cubicBezTo>
                    <a:pt x="8712" y="21352"/>
                    <a:pt x="14223" y="19737"/>
                    <a:pt x="17418" y="16810"/>
                  </a:cubicBezTo>
                  <a:cubicBezTo>
                    <a:pt x="20614" y="13883"/>
                    <a:pt x="21496" y="9644"/>
                    <a:pt x="19292" y="6918"/>
                  </a:cubicBezTo>
                  <a:cubicBezTo>
                    <a:pt x="17088" y="4193"/>
                    <a:pt x="11798" y="2982"/>
                    <a:pt x="6508" y="17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0" name="Line"/>
            <p:cNvSpPr/>
            <p:nvPr/>
          </p:nvSpPr>
          <p:spPr>
            <a:xfrm>
              <a:off x="5844272" y="1219483"/>
              <a:ext cx="121875" cy="205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0923" fill="norm" stroke="1" extrusionOk="0">
                  <a:moveTo>
                    <a:pt x="2450" y="5564"/>
                  </a:moveTo>
                  <a:cubicBezTo>
                    <a:pt x="1333" y="6428"/>
                    <a:pt x="215" y="7292"/>
                    <a:pt x="29" y="9236"/>
                  </a:cubicBezTo>
                  <a:cubicBezTo>
                    <a:pt x="-157" y="11180"/>
                    <a:pt x="588" y="14204"/>
                    <a:pt x="1146" y="16580"/>
                  </a:cubicBezTo>
                  <a:cubicBezTo>
                    <a:pt x="1705" y="18956"/>
                    <a:pt x="2077" y="20684"/>
                    <a:pt x="2450" y="20900"/>
                  </a:cubicBezTo>
                  <a:cubicBezTo>
                    <a:pt x="2822" y="21116"/>
                    <a:pt x="3195" y="19820"/>
                    <a:pt x="3940" y="16688"/>
                  </a:cubicBezTo>
                  <a:cubicBezTo>
                    <a:pt x="4684" y="13556"/>
                    <a:pt x="5802" y="8588"/>
                    <a:pt x="6546" y="5564"/>
                  </a:cubicBezTo>
                  <a:cubicBezTo>
                    <a:pt x="7291" y="2540"/>
                    <a:pt x="7664" y="1460"/>
                    <a:pt x="8781" y="704"/>
                  </a:cubicBezTo>
                  <a:cubicBezTo>
                    <a:pt x="9898" y="-52"/>
                    <a:pt x="11760" y="-484"/>
                    <a:pt x="13995" y="920"/>
                  </a:cubicBezTo>
                  <a:cubicBezTo>
                    <a:pt x="16229" y="2324"/>
                    <a:pt x="18836" y="5564"/>
                    <a:pt x="20140" y="8696"/>
                  </a:cubicBezTo>
                  <a:cubicBezTo>
                    <a:pt x="21443" y="11828"/>
                    <a:pt x="21443" y="14852"/>
                    <a:pt x="21443" y="178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1" name="Line"/>
            <p:cNvSpPr/>
            <p:nvPr/>
          </p:nvSpPr>
          <p:spPr>
            <a:xfrm>
              <a:off x="6042346" y="1299406"/>
              <a:ext cx="2413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2" name="Line"/>
            <p:cNvSpPr/>
            <p:nvPr/>
          </p:nvSpPr>
          <p:spPr>
            <a:xfrm>
              <a:off x="6258246" y="1261306"/>
              <a:ext cx="81609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600" fill="norm" stroke="1" extrusionOk="0">
                  <a:moveTo>
                    <a:pt x="0" y="0"/>
                  </a:moveTo>
                  <a:cubicBezTo>
                    <a:pt x="5538" y="2057"/>
                    <a:pt x="11077" y="4114"/>
                    <a:pt x="14954" y="6686"/>
                  </a:cubicBezTo>
                  <a:cubicBezTo>
                    <a:pt x="18831" y="9257"/>
                    <a:pt x="21046" y="12343"/>
                    <a:pt x="21323" y="14914"/>
                  </a:cubicBezTo>
                  <a:cubicBezTo>
                    <a:pt x="21600" y="17486"/>
                    <a:pt x="19938" y="19543"/>
                    <a:pt x="1827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3" name="Line"/>
            <p:cNvSpPr/>
            <p:nvPr/>
          </p:nvSpPr>
          <p:spPr>
            <a:xfrm>
              <a:off x="6460228" y="1248606"/>
              <a:ext cx="198155" cy="102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52" fill="norm" stroke="1" extrusionOk="0">
                  <a:moveTo>
                    <a:pt x="8229" y="0"/>
                  </a:moveTo>
                  <a:cubicBezTo>
                    <a:pt x="8004" y="4752"/>
                    <a:pt x="7779" y="9504"/>
                    <a:pt x="7217" y="12960"/>
                  </a:cubicBezTo>
                  <a:cubicBezTo>
                    <a:pt x="6654" y="16416"/>
                    <a:pt x="5754" y="18576"/>
                    <a:pt x="4629" y="19872"/>
                  </a:cubicBezTo>
                  <a:cubicBezTo>
                    <a:pt x="3504" y="21168"/>
                    <a:pt x="2154" y="21600"/>
                    <a:pt x="1254" y="19440"/>
                  </a:cubicBezTo>
                  <a:cubicBezTo>
                    <a:pt x="354" y="17280"/>
                    <a:pt x="-96" y="12528"/>
                    <a:pt x="16" y="9288"/>
                  </a:cubicBezTo>
                  <a:cubicBezTo>
                    <a:pt x="129" y="6048"/>
                    <a:pt x="804" y="4320"/>
                    <a:pt x="1704" y="3240"/>
                  </a:cubicBezTo>
                  <a:cubicBezTo>
                    <a:pt x="2604" y="2160"/>
                    <a:pt x="3729" y="1728"/>
                    <a:pt x="5641" y="3888"/>
                  </a:cubicBezTo>
                  <a:cubicBezTo>
                    <a:pt x="7554" y="6048"/>
                    <a:pt x="10254" y="10800"/>
                    <a:pt x="12166" y="13392"/>
                  </a:cubicBezTo>
                  <a:cubicBezTo>
                    <a:pt x="14079" y="15984"/>
                    <a:pt x="15204" y="16416"/>
                    <a:pt x="16329" y="16632"/>
                  </a:cubicBezTo>
                  <a:cubicBezTo>
                    <a:pt x="17454" y="16848"/>
                    <a:pt x="18579" y="16848"/>
                    <a:pt x="19591" y="15336"/>
                  </a:cubicBezTo>
                  <a:cubicBezTo>
                    <a:pt x="20604" y="13824"/>
                    <a:pt x="21504" y="10800"/>
                    <a:pt x="20829" y="8640"/>
                  </a:cubicBezTo>
                  <a:cubicBezTo>
                    <a:pt x="20154" y="6480"/>
                    <a:pt x="17904" y="5184"/>
                    <a:pt x="15541" y="4968"/>
                  </a:cubicBezTo>
                  <a:cubicBezTo>
                    <a:pt x="13179" y="4752"/>
                    <a:pt x="10704" y="5616"/>
                    <a:pt x="8229" y="64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4" name="Line"/>
            <p:cNvSpPr/>
            <p:nvPr/>
          </p:nvSpPr>
          <p:spPr>
            <a:xfrm>
              <a:off x="4521875" y="2101253"/>
              <a:ext cx="218722" cy="401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55" fill="norm" stroke="1" extrusionOk="0">
                  <a:moveTo>
                    <a:pt x="7753" y="8389"/>
                  </a:moveTo>
                  <a:cubicBezTo>
                    <a:pt x="6507" y="11103"/>
                    <a:pt x="5261" y="13817"/>
                    <a:pt x="4223" y="15853"/>
                  </a:cubicBezTo>
                  <a:cubicBezTo>
                    <a:pt x="3184" y="17888"/>
                    <a:pt x="2353" y="19245"/>
                    <a:pt x="1626" y="20150"/>
                  </a:cubicBezTo>
                  <a:cubicBezTo>
                    <a:pt x="899" y="21055"/>
                    <a:pt x="276" y="21507"/>
                    <a:pt x="69" y="21450"/>
                  </a:cubicBezTo>
                  <a:cubicBezTo>
                    <a:pt x="-139" y="21394"/>
                    <a:pt x="69" y="20828"/>
                    <a:pt x="1419" y="18736"/>
                  </a:cubicBezTo>
                  <a:cubicBezTo>
                    <a:pt x="2769" y="16644"/>
                    <a:pt x="5261" y="13025"/>
                    <a:pt x="7546" y="9746"/>
                  </a:cubicBezTo>
                  <a:cubicBezTo>
                    <a:pt x="9830" y="6466"/>
                    <a:pt x="11907" y="3526"/>
                    <a:pt x="13465" y="1886"/>
                  </a:cubicBezTo>
                  <a:cubicBezTo>
                    <a:pt x="15023" y="246"/>
                    <a:pt x="16061" y="-93"/>
                    <a:pt x="16892" y="20"/>
                  </a:cubicBezTo>
                  <a:cubicBezTo>
                    <a:pt x="17723" y="133"/>
                    <a:pt x="18346" y="699"/>
                    <a:pt x="19073" y="2621"/>
                  </a:cubicBezTo>
                  <a:cubicBezTo>
                    <a:pt x="19799" y="4544"/>
                    <a:pt x="20630" y="7823"/>
                    <a:pt x="21046" y="10650"/>
                  </a:cubicBezTo>
                  <a:cubicBezTo>
                    <a:pt x="21461" y="13478"/>
                    <a:pt x="21461" y="15853"/>
                    <a:pt x="21461" y="182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5" name="Line"/>
            <p:cNvSpPr/>
            <p:nvPr/>
          </p:nvSpPr>
          <p:spPr>
            <a:xfrm>
              <a:off x="4609577" y="2296356"/>
              <a:ext cx="18817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1600" fill="norm" stroke="1" extrusionOk="0">
                  <a:moveTo>
                    <a:pt x="1176" y="21600"/>
                  </a:moveTo>
                  <a:cubicBezTo>
                    <a:pt x="456" y="15600"/>
                    <a:pt x="-264" y="9600"/>
                    <a:pt x="96" y="6000"/>
                  </a:cubicBezTo>
                  <a:cubicBezTo>
                    <a:pt x="456" y="2400"/>
                    <a:pt x="1896" y="1200"/>
                    <a:pt x="5616" y="600"/>
                  </a:cubicBezTo>
                  <a:cubicBezTo>
                    <a:pt x="9336" y="0"/>
                    <a:pt x="15336" y="0"/>
                    <a:pt x="2133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6" name="Line"/>
            <p:cNvSpPr/>
            <p:nvPr/>
          </p:nvSpPr>
          <p:spPr>
            <a:xfrm>
              <a:off x="4880296" y="2169356"/>
              <a:ext cx="228601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000" y="3757"/>
                  </a:moveTo>
                  <a:cubicBezTo>
                    <a:pt x="2400" y="6261"/>
                    <a:pt x="1800" y="8765"/>
                    <a:pt x="1500" y="11426"/>
                  </a:cubicBezTo>
                  <a:cubicBezTo>
                    <a:pt x="1200" y="14087"/>
                    <a:pt x="1200" y="16904"/>
                    <a:pt x="1000" y="18783"/>
                  </a:cubicBezTo>
                  <a:cubicBezTo>
                    <a:pt x="800" y="20661"/>
                    <a:pt x="400" y="21600"/>
                    <a:pt x="200" y="21600"/>
                  </a:cubicBezTo>
                  <a:cubicBezTo>
                    <a:pt x="0" y="21600"/>
                    <a:pt x="0" y="20661"/>
                    <a:pt x="0" y="17765"/>
                  </a:cubicBezTo>
                  <a:cubicBezTo>
                    <a:pt x="0" y="14870"/>
                    <a:pt x="0" y="10017"/>
                    <a:pt x="0" y="7200"/>
                  </a:cubicBezTo>
                  <a:cubicBezTo>
                    <a:pt x="0" y="4383"/>
                    <a:pt x="0" y="3600"/>
                    <a:pt x="200" y="2661"/>
                  </a:cubicBezTo>
                  <a:cubicBezTo>
                    <a:pt x="400" y="1722"/>
                    <a:pt x="800" y="626"/>
                    <a:pt x="1300" y="470"/>
                  </a:cubicBezTo>
                  <a:cubicBezTo>
                    <a:pt x="1800" y="313"/>
                    <a:pt x="2400" y="1096"/>
                    <a:pt x="4100" y="3913"/>
                  </a:cubicBezTo>
                  <a:cubicBezTo>
                    <a:pt x="5800" y="6730"/>
                    <a:pt x="8600" y="11583"/>
                    <a:pt x="10200" y="14478"/>
                  </a:cubicBezTo>
                  <a:cubicBezTo>
                    <a:pt x="11800" y="17374"/>
                    <a:pt x="12200" y="18313"/>
                    <a:pt x="12800" y="19017"/>
                  </a:cubicBezTo>
                  <a:cubicBezTo>
                    <a:pt x="13400" y="19722"/>
                    <a:pt x="14200" y="20191"/>
                    <a:pt x="15000" y="20191"/>
                  </a:cubicBezTo>
                  <a:cubicBezTo>
                    <a:pt x="15800" y="20191"/>
                    <a:pt x="16600" y="19722"/>
                    <a:pt x="17600" y="17687"/>
                  </a:cubicBezTo>
                  <a:cubicBezTo>
                    <a:pt x="18600" y="15652"/>
                    <a:pt x="19800" y="12052"/>
                    <a:pt x="20500" y="8843"/>
                  </a:cubicBezTo>
                  <a:cubicBezTo>
                    <a:pt x="21200" y="5635"/>
                    <a:pt x="21400" y="281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7" name="Line"/>
            <p:cNvSpPr/>
            <p:nvPr/>
          </p:nvSpPr>
          <p:spPr>
            <a:xfrm>
              <a:off x="5235896" y="2163006"/>
              <a:ext cx="4235" cy="26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0800" y="5143"/>
                    <a:pt x="21600" y="10286"/>
                    <a:pt x="21600" y="13886"/>
                  </a:cubicBezTo>
                  <a:cubicBezTo>
                    <a:pt x="21600" y="17486"/>
                    <a:pt x="10800" y="1954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8" name="Line"/>
            <p:cNvSpPr/>
            <p:nvPr/>
          </p:nvSpPr>
          <p:spPr>
            <a:xfrm>
              <a:off x="5166046" y="2097734"/>
              <a:ext cx="185132" cy="349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1" h="21330" fill="norm" stroke="1" extrusionOk="0">
                  <a:moveTo>
                    <a:pt x="5040" y="5929"/>
                  </a:moveTo>
                  <a:cubicBezTo>
                    <a:pt x="5280" y="4506"/>
                    <a:pt x="5520" y="3084"/>
                    <a:pt x="5880" y="2049"/>
                  </a:cubicBezTo>
                  <a:cubicBezTo>
                    <a:pt x="6240" y="1014"/>
                    <a:pt x="6720" y="367"/>
                    <a:pt x="7680" y="109"/>
                  </a:cubicBezTo>
                  <a:cubicBezTo>
                    <a:pt x="8640" y="-150"/>
                    <a:pt x="10080" y="-21"/>
                    <a:pt x="12240" y="1337"/>
                  </a:cubicBezTo>
                  <a:cubicBezTo>
                    <a:pt x="14400" y="2696"/>
                    <a:pt x="17280" y="5282"/>
                    <a:pt x="19080" y="8063"/>
                  </a:cubicBezTo>
                  <a:cubicBezTo>
                    <a:pt x="20880" y="10844"/>
                    <a:pt x="21600" y="13819"/>
                    <a:pt x="20400" y="16082"/>
                  </a:cubicBezTo>
                  <a:cubicBezTo>
                    <a:pt x="19200" y="18346"/>
                    <a:pt x="16080" y="19898"/>
                    <a:pt x="12840" y="20674"/>
                  </a:cubicBezTo>
                  <a:cubicBezTo>
                    <a:pt x="9600" y="21450"/>
                    <a:pt x="6240" y="21450"/>
                    <a:pt x="4080" y="21127"/>
                  </a:cubicBezTo>
                  <a:cubicBezTo>
                    <a:pt x="1920" y="20803"/>
                    <a:pt x="960" y="20157"/>
                    <a:pt x="0" y="195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9" name="Line"/>
            <p:cNvSpPr/>
            <p:nvPr/>
          </p:nvSpPr>
          <p:spPr>
            <a:xfrm>
              <a:off x="3254696" y="3039306"/>
              <a:ext cx="1270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0" name="Line"/>
            <p:cNvSpPr/>
            <p:nvPr/>
          </p:nvSpPr>
          <p:spPr>
            <a:xfrm>
              <a:off x="3241996" y="2925006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1" name="Line"/>
            <p:cNvSpPr/>
            <p:nvPr/>
          </p:nvSpPr>
          <p:spPr>
            <a:xfrm>
              <a:off x="3330896" y="3013906"/>
              <a:ext cx="635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2" name="Line"/>
            <p:cNvSpPr/>
            <p:nvPr/>
          </p:nvSpPr>
          <p:spPr>
            <a:xfrm>
              <a:off x="3318196" y="2944056"/>
              <a:ext cx="63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3" name="Line"/>
            <p:cNvSpPr/>
            <p:nvPr/>
          </p:nvSpPr>
          <p:spPr>
            <a:xfrm>
              <a:off x="3400746" y="2937706"/>
              <a:ext cx="82613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2" h="21600" fill="norm" stroke="1" extrusionOk="0">
                  <a:moveTo>
                    <a:pt x="3161" y="0"/>
                  </a:moveTo>
                  <a:cubicBezTo>
                    <a:pt x="9483" y="1646"/>
                    <a:pt x="15805" y="3291"/>
                    <a:pt x="18702" y="6171"/>
                  </a:cubicBezTo>
                  <a:cubicBezTo>
                    <a:pt x="21600" y="9051"/>
                    <a:pt x="21073" y="13166"/>
                    <a:pt x="17385" y="15943"/>
                  </a:cubicBezTo>
                  <a:cubicBezTo>
                    <a:pt x="13698" y="18720"/>
                    <a:pt x="6849" y="2016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4" name="Line"/>
            <p:cNvSpPr/>
            <p:nvPr/>
          </p:nvSpPr>
          <p:spPr>
            <a:xfrm>
              <a:off x="3121346" y="2969406"/>
              <a:ext cx="127001" cy="19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6" fill="norm" stroke="1" extrusionOk="0">
                  <a:moveTo>
                    <a:pt x="10800" y="695"/>
                  </a:moveTo>
                  <a:cubicBezTo>
                    <a:pt x="7920" y="236"/>
                    <a:pt x="5040" y="-224"/>
                    <a:pt x="3060" y="121"/>
                  </a:cubicBezTo>
                  <a:cubicBezTo>
                    <a:pt x="1080" y="465"/>
                    <a:pt x="0" y="1614"/>
                    <a:pt x="0" y="4487"/>
                  </a:cubicBezTo>
                  <a:cubicBezTo>
                    <a:pt x="0" y="7359"/>
                    <a:pt x="1080" y="11955"/>
                    <a:pt x="4860" y="15057"/>
                  </a:cubicBezTo>
                  <a:cubicBezTo>
                    <a:pt x="8640" y="18159"/>
                    <a:pt x="15120" y="19767"/>
                    <a:pt x="21600" y="213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5" name="Line"/>
            <p:cNvSpPr/>
            <p:nvPr/>
          </p:nvSpPr>
          <p:spPr>
            <a:xfrm>
              <a:off x="3879911" y="2911087"/>
              <a:ext cx="130420" cy="235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5" h="21432" fill="norm" stroke="1" extrusionOk="0">
                  <a:moveTo>
                    <a:pt x="17487" y="3582"/>
                  </a:moveTo>
                  <a:cubicBezTo>
                    <a:pt x="16822" y="2618"/>
                    <a:pt x="16158" y="1654"/>
                    <a:pt x="14995" y="979"/>
                  </a:cubicBezTo>
                  <a:cubicBezTo>
                    <a:pt x="13832" y="304"/>
                    <a:pt x="12170" y="-82"/>
                    <a:pt x="9678" y="14"/>
                  </a:cubicBezTo>
                  <a:cubicBezTo>
                    <a:pt x="7185" y="111"/>
                    <a:pt x="3862" y="689"/>
                    <a:pt x="1868" y="1943"/>
                  </a:cubicBezTo>
                  <a:cubicBezTo>
                    <a:pt x="-125" y="3197"/>
                    <a:pt x="-790" y="5125"/>
                    <a:pt x="1204" y="7343"/>
                  </a:cubicBezTo>
                  <a:cubicBezTo>
                    <a:pt x="3198" y="9561"/>
                    <a:pt x="7850" y="12068"/>
                    <a:pt x="11339" y="13804"/>
                  </a:cubicBezTo>
                  <a:cubicBezTo>
                    <a:pt x="14828" y="15539"/>
                    <a:pt x="17155" y="16504"/>
                    <a:pt x="18650" y="17468"/>
                  </a:cubicBezTo>
                  <a:cubicBezTo>
                    <a:pt x="20145" y="18432"/>
                    <a:pt x="20810" y="19397"/>
                    <a:pt x="20312" y="20168"/>
                  </a:cubicBezTo>
                  <a:cubicBezTo>
                    <a:pt x="19813" y="20939"/>
                    <a:pt x="18152" y="21518"/>
                    <a:pt x="15659" y="21422"/>
                  </a:cubicBezTo>
                  <a:cubicBezTo>
                    <a:pt x="13167" y="21325"/>
                    <a:pt x="9844" y="20554"/>
                    <a:pt x="8016" y="19686"/>
                  </a:cubicBezTo>
                  <a:cubicBezTo>
                    <a:pt x="6188" y="18818"/>
                    <a:pt x="5856" y="17854"/>
                    <a:pt x="5524" y="168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6" name="Line"/>
            <p:cNvSpPr/>
            <p:nvPr/>
          </p:nvSpPr>
          <p:spPr>
            <a:xfrm>
              <a:off x="4054188" y="2951853"/>
              <a:ext cx="121259" cy="176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424" fill="norm" stroke="1" extrusionOk="0">
                  <a:moveTo>
                    <a:pt x="2302" y="11395"/>
                  </a:moveTo>
                  <a:cubicBezTo>
                    <a:pt x="4132" y="11910"/>
                    <a:pt x="5963" y="12424"/>
                    <a:pt x="7610" y="12295"/>
                  </a:cubicBezTo>
                  <a:cubicBezTo>
                    <a:pt x="9258" y="12167"/>
                    <a:pt x="10722" y="11395"/>
                    <a:pt x="12187" y="9853"/>
                  </a:cubicBezTo>
                  <a:cubicBezTo>
                    <a:pt x="13651" y="8310"/>
                    <a:pt x="15115" y="5995"/>
                    <a:pt x="15848" y="4195"/>
                  </a:cubicBezTo>
                  <a:cubicBezTo>
                    <a:pt x="16580" y="2395"/>
                    <a:pt x="16580" y="1110"/>
                    <a:pt x="15481" y="467"/>
                  </a:cubicBezTo>
                  <a:cubicBezTo>
                    <a:pt x="14383" y="-176"/>
                    <a:pt x="12187" y="-176"/>
                    <a:pt x="9441" y="595"/>
                  </a:cubicBezTo>
                  <a:cubicBezTo>
                    <a:pt x="6695" y="1367"/>
                    <a:pt x="3400" y="2910"/>
                    <a:pt x="1570" y="5867"/>
                  </a:cubicBezTo>
                  <a:cubicBezTo>
                    <a:pt x="-261" y="8824"/>
                    <a:pt x="-627" y="13195"/>
                    <a:pt x="1204" y="16024"/>
                  </a:cubicBezTo>
                  <a:cubicBezTo>
                    <a:pt x="3034" y="18853"/>
                    <a:pt x="7061" y="20138"/>
                    <a:pt x="10722" y="20781"/>
                  </a:cubicBezTo>
                  <a:cubicBezTo>
                    <a:pt x="14383" y="21424"/>
                    <a:pt x="17678" y="21424"/>
                    <a:pt x="20973" y="214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7" name="Line"/>
            <p:cNvSpPr/>
            <p:nvPr/>
          </p:nvSpPr>
          <p:spPr>
            <a:xfrm>
              <a:off x="4356997" y="2831280"/>
              <a:ext cx="180400" cy="392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0" h="21516" fill="norm" stroke="1" extrusionOk="0">
                  <a:moveTo>
                    <a:pt x="21160" y="1310"/>
                  </a:moveTo>
                  <a:cubicBezTo>
                    <a:pt x="19919" y="845"/>
                    <a:pt x="18677" y="381"/>
                    <a:pt x="17436" y="148"/>
                  </a:cubicBezTo>
                  <a:cubicBezTo>
                    <a:pt x="16194" y="-84"/>
                    <a:pt x="14953" y="-84"/>
                    <a:pt x="13463" y="439"/>
                  </a:cubicBezTo>
                  <a:cubicBezTo>
                    <a:pt x="11974" y="961"/>
                    <a:pt x="10236" y="2006"/>
                    <a:pt x="7877" y="4561"/>
                  </a:cubicBezTo>
                  <a:cubicBezTo>
                    <a:pt x="5519" y="7116"/>
                    <a:pt x="2539" y="11181"/>
                    <a:pt x="1050" y="14026"/>
                  </a:cubicBezTo>
                  <a:cubicBezTo>
                    <a:pt x="-440" y="16871"/>
                    <a:pt x="-440" y="18497"/>
                    <a:pt x="1670" y="19542"/>
                  </a:cubicBezTo>
                  <a:cubicBezTo>
                    <a:pt x="3781" y="20587"/>
                    <a:pt x="8001" y="21051"/>
                    <a:pt x="12222" y="215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8" name="Line"/>
            <p:cNvSpPr/>
            <p:nvPr/>
          </p:nvSpPr>
          <p:spPr>
            <a:xfrm>
              <a:off x="4542767" y="2925956"/>
              <a:ext cx="191480" cy="224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9" h="20993" fill="norm" stroke="1" extrusionOk="0">
                  <a:moveTo>
                    <a:pt x="12082" y="2289"/>
                  </a:moveTo>
                  <a:cubicBezTo>
                    <a:pt x="10909" y="2091"/>
                    <a:pt x="9735" y="1893"/>
                    <a:pt x="7622" y="3379"/>
                  </a:cubicBezTo>
                  <a:cubicBezTo>
                    <a:pt x="5509" y="4865"/>
                    <a:pt x="2456" y="8036"/>
                    <a:pt x="1048" y="11008"/>
                  </a:cubicBezTo>
                  <a:cubicBezTo>
                    <a:pt x="-361" y="13981"/>
                    <a:pt x="-126" y="16755"/>
                    <a:pt x="461" y="18638"/>
                  </a:cubicBezTo>
                  <a:cubicBezTo>
                    <a:pt x="1048" y="20520"/>
                    <a:pt x="1987" y="21511"/>
                    <a:pt x="4687" y="20718"/>
                  </a:cubicBezTo>
                  <a:cubicBezTo>
                    <a:pt x="7387" y="19926"/>
                    <a:pt x="11848" y="17350"/>
                    <a:pt x="14196" y="13783"/>
                  </a:cubicBezTo>
                  <a:cubicBezTo>
                    <a:pt x="16543" y="10216"/>
                    <a:pt x="16778" y="5658"/>
                    <a:pt x="16074" y="3082"/>
                  </a:cubicBezTo>
                  <a:cubicBezTo>
                    <a:pt x="15369" y="505"/>
                    <a:pt x="13726" y="-89"/>
                    <a:pt x="11496" y="10"/>
                  </a:cubicBezTo>
                  <a:cubicBezTo>
                    <a:pt x="9265" y="109"/>
                    <a:pt x="6448" y="902"/>
                    <a:pt x="4804" y="3082"/>
                  </a:cubicBezTo>
                  <a:cubicBezTo>
                    <a:pt x="3161" y="5261"/>
                    <a:pt x="2691" y="8828"/>
                    <a:pt x="4100" y="11008"/>
                  </a:cubicBezTo>
                  <a:cubicBezTo>
                    <a:pt x="5509" y="13188"/>
                    <a:pt x="8796" y="13981"/>
                    <a:pt x="11965" y="13683"/>
                  </a:cubicBezTo>
                  <a:cubicBezTo>
                    <a:pt x="15135" y="13386"/>
                    <a:pt x="18187" y="11999"/>
                    <a:pt x="21239" y="106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9" name="Line"/>
            <p:cNvSpPr/>
            <p:nvPr/>
          </p:nvSpPr>
          <p:spPr>
            <a:xfrm>
              <a:off x="4575496" y="2772341"/>
              <a:ext cx="107951" cy="127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0" fill="norm" stroke="1" extrusionOk="0">
                  <a:moveTo>
                    <a:pt x="0" y="21290"/>
                  </a:moveTo>
                  <a:cubicBezTo>
                    <a:pt x="3388" y="15979"/>
                    <a:pt x="6776" y="10667"/>
                    <a:pt x="9106" y="6772"/>
                  </a:cubicBezTo>
                  <a:cubicBezTo>
                    <a:pt x="11435" y="2877"/>
                    <a:pt x="12706" y="398"/>
                    <a:pt x="13553" y="44"/>
                  </a:cubicBezTo>
                  <a:cubicBezTo>
                    <a:pt x="14400" y="-310"/>
                    <a:pt x="14824" y="1460"/>
                    <a:pt x="16094" y="5001"/>
                  </a:cubicBezTo>
                  <a:cubicBezTo>
                    <a:pt x="17365" y="8542"/>
                    <a:pt x="19482" y="13854"/>
                    <a:pt x="21600" y="191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0" name="Line"/>
            <p:cNvSpPr/>
            <p:nvPr/>
          </p:nvSpPr>
          <p:spPr>
            <a:xfrm>
              <a:off x="4753296" y="2798006"/>
              <a:ext cx="113988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2" h="21600" fill="norm" stroke="1" extrusionOk="0">
                  <a:moveTo>
                    <a:pt x="0" y="0"/>
                  </a:moveTo>
                  <a:cubicBezTo>
                    <a:pt x="6943" y="2007"/>
                    <a:pt x="13886" y="4013"/>
                    <a:pt x="17550" y="6728"/>
                  </a:cubicBezTo>
                  <a:cubicBezTo>
                    <a:pt x="21214" y="9443"/>
                    <a:pt x="21600" y="12866"/>
                    <a:pt x="19479" y="15462"/>
                  </a:cubicBezTo>
                  <a:cubicBezTo>
                    <a:pt x="17357" y="18059"/>
                    <a:pt x="12729" y="19830"/>
                    <a:pt x="81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1" name="Line"/>
            <p:cNvSpPr/>
            <p:nvPr/>
          </p:nvSpPr>
          <p:spPr>
            <a:xfrm>
              <a:off x="5439096" y="3099367"/>
              <a:ext cx="927101" cy="47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8" fill="norm" stroke="1" extrusionOk="0">
                  <a:moveTo>
                    <a:pt x="0" y="21248"/>
                  </a:moveTo>
                  <a:cubicBezTo>
                    <a:pt x="1677" y="18431"/>
                    <a:pt x="3353" y="15613"/>
                    <a:pt x="5104" y="12326"/>
                  </a:cubicBezTo>
                  <a:cubicBezTo>
                    <a:pt x="6855" y="9039"/>
                    <a:pt x="8679" y="5283"/>
                    <a:pt x="10775" y="2935"/>
                  </a:cubicBezTo>
                  <a:cubicBezTo>
                    <a:pt x="12871" y="587"/>
                    <a:pt x="15238" y="-352"/>
                    <a:pt x="17088" y="118"/>
                  </a:cubicBezTo>
                  <a:cubicBezTo>
                    <a:pt x="18937" y="587"/>
                    <a:pt x="20268" y="2465"/>
                    <a:pt x="21600" y="43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2" name="Line"/>
            <p:cNvSpPr/>
            <p:nvPr/>
          </p:nvSpPr>
          <p:spPr>
            <a:xfrm>
              <a:off x="6150296" y="3007556"/>
              <a:ext cx="169532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600" fill="norm" stroke="1" extrusionOk="0">
                  <a:moveTo>
                    <a:pt x="0" y="0"/>
                  </a:moveTo>
                  <a:cubicBezTo>
                    <a:pt x="6133" y="3200"/>
                    <a:pt x="12267" y="6400"/>
                    <a:pt x="15867" y="8400"/>
                  </a:cubicBezTo>
                  <a:cubicBezTo>
                    <a:pt x="19467" y="10400"/>
                    <a:pt x="20533" y="11200"/>
                    <a:pt x="21067" y="12267"/>
                  </a:cubicBezTo>
                  <a:cubicBezTo>
                    <a:pt x="21600" y="13333"/>
                    <a:pt x="21600" y="14667"/>
                    <a:pt x="19333" y="16267"/>
                  </a:cubicBezTo>
                  <a:cubicBezTo>
                    <a:pt x="17067" y="17867"/>
                    <a:pt x="12533" y="19733"/>
                    <a:pt x="80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3" name="Line"/>
            <p:cNvSpPr/>
            <p:nvPr/>
          </p:nvSpPr>
          <p:spPr>
            <a:xfrm>
              <a:off x="6535971" y="2994856"/>
              <a:ext cx="211405" cy="239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5" h="21446" fill="norm" stroke="1" extrusionOk="0">
                  <a:moveTo>
                    <a:pt x="16523" y="0"/>
                  </a:moveTo>
                  <a:cubicBezTo>
                    <a:pt x="12958" y="568"/>
                    <a:pt x="9393" y="1137"/>
                    <a:pt x="6457" y="3505"/>
                  </a:cubicBezTo>
                  <a:cubicBezTo>
                    <a:pt x="3521" y="5874"/>
                    <a:pt x="1215" y="10042"/>
                    <a:pt x="376" y="13168"/>
                  </a:cubicBezTo>
                  <a:cubicBezTo>
                    <a:pt x="-463" y="16295"/>
                    <a:pt x="166" y="18379"/>
                    <a:pt x="1634" y="19705"/>
                  </a:cubicBezTo>
                  <a:cubicBezTo>
                    <a:pt x="3102" y="21032"/>
                    <a:pt x="5409" y="21600"/>
                    <a:pt x="8240" y="21411"/>
                  </a:cubicBezTo>
                  <a:cubicBezTo>
                    <a:pt x="11071" y="21221"/>
                    <a:pt x="14426" y="20274"/>
                    <a:pt x="16943" y="17811"/>
                  </a:cubicBezTo>
                  <a:cubicBezTo>
                    <a:pt x="19459" y="15347"/>
                    <a:pt x="21137" y="11368"/>
                    <a:pt x="20927" y="8337"/>
                  </a:cubicBezTo>
                  <a:cubicBezTo>
                    <a:pt x="20718" y="5305"/>
                    <a:pt x="18620" y="3221"/>
                    <a:pt x="15789" y="2463"/>
                  </a:cubicBezTo>
                  <a:cubicBezTo>
                    <a:pt x="12958" y="1705"/>
                    <a:pt x="9393" y="2274"/>
                    <a:pt x="5828" y="28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4" name="Line"/>
            <p:cNvSpPr/>
            <p:nvPr/>
          </p:nvSpPr>
          <p:spPr>
            <a:xfrm>
              <a:off x="5480096" y="2764140"/>
              <a:ext cx="130451" cy="192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395" fill="norm" stroke="1" extrusionOk="0">
                  <a:moveTo>
                    <a:pt x="1613" y="7983"/>
                  </a:moveTo>
                  <a:cubicBezTo>
                    <a:pt x="916" y="11739"/>
                    <a:pt x="219" y="15496"/>
                    <a:pt x="45" y="17961"/>
                  </a:cubicBezTo>
                  <a:cubicBezTo>
                    <a:pt x="-129" y="20426"/>
                    <a:pt x="219" y="21600"/>
                    <a:pt x="742" y="21365"/>
                  </a:cubicBezTo>
                  <a:cubicBezTo>
                    <a:pt x="1265" y="21130"/>
                    <a:pt x="1961" y="19487"/>
                    <a:pt x="3703" y="16083"/>
                  </a:cubicBezTo>
                  <a:cubicBezTo>
                    <a:pt x="5445" y="12678"/>
                    <a:pt x="8232" y="7513"/>
                    <a:pt x="10671" y="4343"/>
                  </a:cubicBezTo>
                  <a:cubicBezTo>
                    <a:pt x="13110" y="1174"/>
                    <a:pt x="15200" y="0"/>
                    <a:pt x="16594" y="0"/>
                  </a:cubicBezTo>
                  <a:cubicBezTo>
                    <a:pt x="17987" y="0"/>
                    <a:pt x="18684" y="1174"/>
                    <a:pt x="19206" y="4226"/>
                  </a:cubicBezTo>
                  <a:cubicBezTo>
                    <a:pt x="19729" y="7278"/>
                    <a:pt x="20077" y="12209"/>
                    <a:pt x="20426" y="15026"/>
                  </a:cubicBezTo>
                  <a:cubicBezTo>
                    <a:pt x="20774" y="17843"/>
                    <a:pt x="21123" y="18548"/>
                    <a:pt x="21471" y="192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5" name="Line"/>
            <p:cNvSpPr/>
            <p:nvPr/>
          </p:nvSpPr>
          <p:spPr>
            <a:xfrm>
              <a:off x="5661346" y="2836106"/>
              <a:ext cx="2540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40" y="15840"/>
                    <a:pt x="1080" y="10080"/>
                    <a:pt x="3330" y="7200"/>
                  </a:cubicBezTo>
                  <a:cubicBezTo>
                    <a:pt x="5580" y="4320"/>
                    <a:pt x="9540" y="4320"/>
                    <a:pt x="12870" y="3600"/>
                  </a:cubicBezTo>
                  <a:cubicBezTo>
                    <a:pt x="16200" y="2880"/>
                    <a:pt x="18900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6" name="Line"/>
            <p:cNvSpPr/>
            <p:nvPr/>
          </p:nvSpPr>
          <p:spPr>
            <a:xfrm>
              <a:off x="5870896" y="2767202"/>
              <a:ext cx="68150" cy="151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4" h="21466" fill="norm" stroke="1" extrusionOk="0">
                  <a:moveTo>
                    <a:pt x="0" y="2566"/>
                  </a:moveTo>
                  <a:cubicBezTo>
                    <a:pt x="1964" y="1366"/>
                    <a:pt x="3927" y="166"/>
                    <a:pt x="6218" y="16"/>
                  </a:cubicBezTo>
                  <a:cubicBezTo>
                    <a:pt x="8509" y="-134"/>
                    <a:pt x="11127" y="766"/>
                    <a:pt x="14073" y="3016"/>
                  </a:cubicBezTo>
                  <a:cubicBezTo>
                    <a:pt x="17018" y="5266"/>
                    <a:pt x="20291" y="8866"/>
                    <a:pt x="20945" y="11566"/>
                  </a:cubicBezTo>
                  <a:cubicBezTo>
                    <a:pt x="21600" y="14266"/>
                    <a:pt x="19636" y="16066"/>
                    <a:pt x="17673" y="17566"/>
                  </a:cubicBezTo>
                  <a:cubicBezTo>
                    <a:pt x="15709" y="19066"/>
                    <a:pt x="13745" y="20266"/>
                    <a:pt x="12764" y="20866"/>
                  </a:cubicBezTo>
                  <a:cubicBezTo>
                    <a:pt x="11782" y="21466"/>
                    <a:pt x="11782" y="21466"/>
                    <a:pt x="11782" y="214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7" name="Line"/>
            <p:cNvSpPr/>
            <p:nvPr/>
          </p:nvSpPr>
          <p:spPr>
            <a:xfrm>
              <a:off x="6049547" y="2739455"/>
              <a:ext cx="191001" cy="143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6" h="20853" fill="norm" stroke="1" extrusionOk="0">
                  <a:moveTo>
                    <a:pt x="13289" y="5758"/>
                  </a:moveTo>
                  <a:cubicBezTo>
                    <a:pt x="11410" y="9153"/>
                    <a:pt x="9532" y="12547"/>
                    <a:pt x="8006" y="15016"/>
                  </a:cubicBezTo>
                  <a:cubicBezTo>
                    <a:pt x="6480" y="17484"/>
                    <a:pt x="5306" y="19027"/>
                    <a:pt x="4015" y="19953"/>
                  </a:cubicBezTo>
                  <a:cubicBezTo>
                    <a:pt x="2723" y="20878"/>
                    <a:pt x="1315" y="21187"/>
                    <a:pt x="610" y="20416"/>
                  </a:cubicBezTo>
                  <a:cubicBezTo>
                    <a:pt x="-94" y="19644"/>
                    <a:pt x="-94" y="17793"/>
                    <a:pt x="141" y="15941"/>
                  </a:cubicBezTo>
                  <a:cubicBezTo>
                    <a:pt x="376" y="14090"/>
                    <a:pt x="845" y="12238"/>
                    <a:pt x="2136" y="11004"/>
                  </a:cubicBezTo>
                  <a:cubicBezTo>
                    <a:pt x="3428" y="9770"/>
                    <a:pt x="5541" y="9153"/>
                    <a:pt x="7536" y="9924"/>
                  </a:cubicBezTo>
                  <a:cubicBezTo>
                    <a:pt x="9532" y="10696"/>
                    <a:pt x="11410" y="12856"/>
                    <a:pt x="13054" y="13936"/>
                  </a:cubicBezTo>
                  <a:cubicBezTo>
                    <a:pt x="14697" y="15016"/>
                    <a:pt x="16106" y="15016"/>
                    <a:pt x="17397" y="14861"/>
                  </a:cubicBezTo>
                  <a:cubicBezTo>
                    <a:pt x="18689" y="14707"/>
                    <a:pt x="19863" y="14398"/>
                    <a:pt x="20567" y="13473"/>
                  </a:cubicBezTo>
                  <a:cubicBezTo>
                    <a:pt x="21271" y="12547"/>
                    <a:pt x="21506" y="11004"/>
                    <a:pt x="20567" y="8690"/>
                  </a:cubicBezTo>
                  <a:cubicBezTo>
                    <a:pt x="19628" y="6376"/>
                    <a:pt x="17515" y="3290"/>
                    <a:pt x="15871" y="1593"/>
                  </a:cubicBezTo>
                  <a:cubicBezTo>
                    <a:pt x="14228" y="-104"/>
                    <a:pt x="13054" y="-413"/>
                    <a:pt x="11645" y="513"/>
                  </a:cubicBezTo>
                  <a:cubicBezTo>
                    <a:pt x="10236" y="1438"/>
                    <a:pt x="8593" y="3598"/>
                    <a:pt x="6949" y="57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8" name="Line"/>
            <p:cNvSpPr/>
            <p:nvPr/>
          </p:nvSpPr>
          <p:spPr>
            <a:xfrm>
              <a:off x="86046" y="3560006"/>
              <a:ext cx="12039601" cy="628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309"/>
                  </a:moveTo>
                  <a:cubicBezTo>
                    <a:pt x="11" y="1018"/>
                    <a:pt x="23" y="727"/>
                    <a:pt x="82" y="545"/>
                  </a:cubicBezTo>
                  <a:cubicBezTo>
                    <a:pt x="141" y="364"/>
                    <a:pt x="247" y="291"/>
                    <a:pt x="365" y="291"/>
                  </a:cubicBezTo>
                  <a:cubicBezTo>
                    <a:pt x="482" y="291"/>
                    <a:pt x="611" y="364"/>
                    <a:pt x="754" y="400"/>
                  </a:cubicBezTo>
                  <a:cubicBezTo>
                    <a:pt x="896" y="436"/>
                    <a:pt x="1052" y="436"/>
                    <a:pt x="1191" y="436"/>
                  </a:cubicBezTo>
                  <a:cubicBezTo>
                    <a:pt x="1329" y="436"/>
                    <a:pt x="1451" y="436"/>
                    <a:pt x="1585" y="400"/>
                  </a:cubicBezTo>
                  <a:cubicBezTo>
                    <a:pt x="1720" y="364"/>
                    <a:pt x="1868" y="291"/>
                    <a:pt x="1999" y="218"/>
                  </a:cubicBezTo>
                  <a:cubicBezTo>
                    <a:pt x="2130" y="145"/>
                    <a:pt x="2244" y="73"/>
                    <a:pt x="2364" y="36"/>
                  </a:cubicBezTo>
                  <a:cubicBezTo>
                    <a:pt x="2484" y="0"/>
                    <a:pt x="2609" y="0"/>
                    <a:pt x="2744" y="0"/>
                  </a:cubicBezTo>
                  <a:cubicBezTo>
                    <a:pt x="2878" y="0"/>
                    <a:pt x="3023" y="0"/>
                    <a:pt x="3163" y="0"/>
                  </a:cubicBezTo>
                  <a:cubicBezTo>
                    <a:pt x="3304" y="0"/>
                    <a:pt x="3441" y="0"/>
                    <a:pt x="3585" y="36"/>
                  </a:cubicBezTo>
                  <a:cubicBezTo>
                    <a:pt x="3729" y="73"/>
                    <a:pt x="3881" y="145"/>
                    <a:pt x="4031" y="255"/>
                  </a:cubicBezTo>
                  <a:cubicBezTo>
                    <a:pt x="4181" y="364"/>
                    <a:pt x="4329" y="509"/>
                    <a:pt x="4481" y="655"/>
                  </a:cubicBezTo>
                  <a:cubicBezTo>
                    <a:pt x="4633" y="800"/>
                    <a:pt x="4789" y="945"/>
                    <a:pt x="4944" y="1091"/>
                  </a:cubicBezTo>
                  <a:cubicBezTo>
                    <a:pt x="5100" y="1236"/>
                    <a:pt x="5256" y="1382"/>
                    <a:pt x="5377" y="1491"/>
                  </a:cubicBezTo>
                  <a:cubicBezTo>
                    <a:pt x="5499" y="1600"/>
                    <a:pt x="5586" y="1673"/>
                    <a:pt x="5673" y="1745"/>
                  </a:cubicBezTo>
                  <a:cubicBezTo>
                    <a:pt x="5761" y="1818"/>
                    <a:pt x="5848" y="1891"/>
                    <a:pt x="5937" y="1964"/>
                  </a:cubicBezTo>
                  <a:cubicBezTo>
                    <a:pt x="6027" y="2036"/>
                    <a:pt x="6118" y="2109"/>
                    <a:pt x="6211" y="2145"/>
                  </a:cubicBezTo>
                  <a:cubicBezTo>
                    <a:pt x="6304" y="2182"/>
                    <a:pt x="6399" y="2182"/>
                    <a:pt x="6492" y="2218"/>
                  </a:cubicBezTo>
                  <a:cubicBezTo>
                    <a:pt x="6585" y="2255"/>
                    <a:pt x="6676" y="2327"/>
                    <a:pt x="6775" y="2364"/>
                  </a:cubicBezTo>
                  <a:cubicBezTo>
                    <a:pt x="6873" y="2400"/>
                    <a:pt x="6980" y="2400"/>
                    <a:pt x="7086" y="2436"/>
                  </a:cubicBezTo>
                  <a:cubicBezTo>
                    <a:pt x="7192" y="2473"/>
                    <a:pt x="7299" y="2545"/>
                    <a:pt x="7396" y="2582"/>
                  </a:cubicBezTo>
                  <a:cubicBezTo>
                    <a:pt x="7492" y="2618"/>
                    <a:pt x="7580" y="2618"/>
                    <a:pt x="7686" y="2618"/>
                  </a:cubicBezTo>
                  <a:cubicBezTo>
                    <a:pt x="7792" y="2618"/>
                    <a:pt x="7918" y="2618"/>
                    <a:pt x="8037" y="2655"/>
                  </a:cubicBezTo>
                  <a:cubicBezTo>
                    <a:pt x="8157" y="2691"/>
                    <a:pt x="8271" y="2764"/>
                    <a:pt x="8385" y="2800"/>
                  </a:cubicBezTo>
                  <a:cubicBezTo>
                    <a:pt x="8499" y="2836"/>
                    <a:pt x="8613" y="2836"/>
                    <a:pt x="8725" y="2873"/>
                  </a:cubicBezTo>
                  <a:cubicBezTo>
                    <a:pt x="8837" y="2909"/>
                    <a:pt x="8947" y="2982"/>
                    <a:pt x="9065" y="3018"/>
                  </a:cubicBezTo>
                  <a:cubicBezTo>
                    <a:pt x="9182" y="3055"/>
                    <a:pt x="9308" y="3055"/>
                    <a:pt x="9429" y="3091"/>
                  </a:cubicBezTo>
                  <a:cubicBezTo>
                    <a:pt x="9551" y="3127"/>
                    <a:pt x="9668" y="3200"/>
                    <a:pt x="9790" y="3273"/>
                  </a:cubicBezTo>
                  <a:cubicBezTo>
                    <a:pt x="9911" y="3345"/>
                    <a:pt x="10037" y="3418"/>
                    <a:pt x="10158" y="3491"/>
                  </a:cubicBezTo>
                  <a:cubicBezTo>
                    <a:pt x="10280" y="3564"/>
                    <a:pt x="10397" y="3636"/>
                    <a:pt x="10523" y="3709"/>
                  </a:cubicBezTo>
                  <a:cubicBezTo>
                    <a:pt x="10648" y="3782"/>
                    <a:pt x="10781" y="3855"/>
                    <a:pt x="10912" y="3927"/>
                  </a:cubicBezTo>
                  <a:cubicBezTo>
                    <a:pt x="11043" y="4000"/>
                    <a:pt x="11172" y="4073"/>
                    <a:pt x="11303" y="4145"/>
                  </a:cubicBezTo>
                  <a:cubicBezTo>
                    <a:pt x="11434" y="4218"/>
                    <a:pt x="11567" y="4291"/>
                    <a:pt x="11694" y="4364"/>
                  </a:cubicBezTo>
                  <a:cubicBezTo>
                    <a:pt x="11822" y="4436"/>
                    <a:pt x="11943" y="4509"/>
                    <a:pt x="12074" y="4618"/>
                  </a:cubicBezTo>
                  <a:cubicBezTo>
                    <a:pt x="12205" y="4727"/>
                    <a:pt x="12346" y="4873"/>
                    <a:pt x="12484" y="5018"/>
                  </a:cubicBezTo>
                  <a:cubicBezTo>
                    <a:pt x="12623" y="5164"/>
                    <a:pt x="12759" y="5309"/>
                    <a:pt x="12896" y="5455"/>
                  </a:cubicBezTo>
                  <a:cubicBezTo>
                    <a:pt x="13033" y="5600"/>
                    <a:pt x="13170" y="5745"/>
                    <a:pt x="13303" y="5855"/>
                  </a:cubicBezTo>
                  <a:cubicBezTo>
                    <a:pt x="13435" y="5964"/>
                    <a:pt x="13565" y="6036"/>
                    <a:pt x="13703" y="6145"/>
                  </a:cubicBezTo>
                  <a:cubicBezTo>
                    <a:pt x="13842" y="6255"/>
                    <a:pt x="13990" y="6400"/>
                    <a:pt x="14132" y="6545"/>
                  </a:cubicBezTo>
                  <a:cubicBezTo>
                    <a:pt x="14275" y="6691"/>
                    <a:pt x="14411" y="6836"/>
                    <a:pt x="14550" y="7018"/>
                  </a:cubicBezTo>
                  <a:cubicBezTo>
                    <a:pt x="14689" y="7200"/>
                    <a:pt x="14829" y="7418"/>
                    <a:pt x="14962" y="7600"/>
                  </a:cubicBezTo>
                  <a:cubicBezTo>
                    <a:pt x="15095" y="7782"/>
                    <a:pt x="15220" y="7927"/>
                    <a:pt x="15355" y="8109"/>
                  </a:cubicBezTo>
                  <a:cubicBezTo>
                    <a:pt x="15490" y="8291"/>
                    <a:pt x="15634" y="8509"/>
                    <a:pt x="15775" y="8727"/>
                  </a:cubicBezTo>
                  <a:cubicBezTo>
                    <a:pt x="15915" y="8945"/>
                    <a:pt x="16052" y="9164"/>
                    <a:pt x="16191" y="9382"/>
                  </a:cubicBezTo>
                  <a:cubicBezTo>
                    <a:pt x="16329" y="9600"/>
                    <a:pt x="16470" y="9818"/>
                    <a:pt x="16603" y="10036"/>
                  </a:cubicBezTo>
                  <a:cubicBezTo>
                    <a:pt x="16735" y="10255"/>
                    <a:pt x="16861" y="10473"/>
                    <a:pt x="16994" y="10727"/>
                  </a:cubicBezTo>
                  <a:cubicBezTo>
                    <a:pt x="17127" y="10982"/>
                    <a:pt x="17267" y="11273"/>
                    <a:pt x="17404" y="11564"/>
                  </a:cubicBezTo>
                  <a:cubicBezTo>
                    <a:pt x="17541" y="11855"/>
                    <a:pt x="17673" y="12145"/>
                    <a:pt x="17806" y="12400"/>
                  </a:cubicBezTo>
                  <a:cubicBezTo>
                    <a:pt x="17939" y="12655"/>
                    <a:pt x="18072" y="12873"/>
                    <a:pt x="18264" y="13236"/>
                  </a:cubicBezTo>
                  <a:cubicBezTo>
                    <a:pt x="18456" y="13600"/>
                    <a:pt x="18706" y="14109"/>
                    <a:pt x="18894" y="14473"/>
                  </a:cubicBezTo>
                  <a:cubicBezTo>
                    <a:pt x="19082" y="14836"/>
                    <a:pt x="19208" y="15055"/>
                    <a:pt x="19386" y="15418"/>
                  </a:cubicBezTo>
                  <a:cubicBezTo>
                    <a:pt x="19565" y="15782"/>
                    <a:pt x="19796" y="16291"/>
                    <a:pt x="19971" y="16691"/>
                  </a:cubicBezTo>
                  <a:cubicBezTo>
                    <a:pt x="20146" y="17091"/>
                    <a:pt x="20263" y="17382"/>
                    <a:pt x="20430" y="17855"/>
                  </a:cubicBezTo>
                  <a:cubicBezTo>
                    <a:pt x="20597" y="18327"/>
                    <a:pt x="20814" y="18982"/>
                    <a:pt x="21017" y="19636"/>
                  </a:cubicBezTo>
                  <a:cubicBezTo>
                    <a:pt x="21220" y="20291"/>
                    <a:pt x="21410" y="2094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9" name="Line"/>
            <p:cNvSpPr/>
            <p:nvPr/>
          </p:nvSpPr>
          <p:spPr>
            <a:xfrm>
              <a:off x="105096" y="3913595"/>
              <a:ext cx="269964" cy="332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21457" fill="norm" stroke="1" extrusionOk="0">
                  <a:moveTo>
                    <a:pt x="0" y="5052"/>
                  </a:moveTo>
                  <a:cubicBezTo>
                    <a:pt x="4354" y="4779"/>
                    <a:pt x="8707" y="4505"/>
                    <a:pt x="12056" y="3958"/>
                  </a:cubicBezTo>
                  <a:cubicBezTo>
                    <a:pt x="15405" y="3411"/>
                    <a:pt x="17749" y="2591"/>
                    <a:pt x="19256" y="1839"/>
                  </a:cubicBezTo>
                  <a:cubicBezTo>
                    <a:pt x="20763" y="1087"/>
                    <a:pt x="21433" y="404"/>
                    <a:pt x="21349" y="130"/>
                  </a:cubicBezTo>
                  <a:cubicBezTo>
                    <a:pt x="21266" y="-143"/>
                    <a:pt x="20428" y="-6"/>
                    <a:pt x="18000" y="746"/>
                  </a:cubicBezTo>
                  <a:cubicBezTo>
                    <a:pt x="15573" y="1498"/>
                    <a:pt x="11554" y="2865"/>
                    <a:pt x="9210" y="3822"/>
                  </a:cubicBezTo>
                  <a:cubicBezTo>
                    <a:pt x="6866" y="4779"/>
                    <a:pt x="6196" y="5325"/>
                    <a:pt x="5693" y="5941"/>
                  </a:cubicBezTo>
                  <a:cubicBezTo>
                    <a:pt x="5191" y="6556"/>
                    <a:pt x="4856" y="7239"/>
                    <a:pt x="5191" y="7786"/>
                  </a:cubicBezTo>
                  <a:cubicBezTo>
                    <a:pt x="5526" y="8333"/>
                    <a:pt x="6531" y="8743"/>
                    <a:pt x="7535" y="9016"/>
                  </a:cubicBezTo>
                  <a:cubicBezTo>
                    <a:pt x="8540" y="9290"/>
                    <a:pt x="9545" y="9427"/>
                    <a:pt x="10549" y="9632"/>
                  </a:cubicBezTo>
                  <a:cubicBezTo>
                    <a:pt x="11554" y="9837"/>
                    <a:pt x="12559" y="10110"/>
                    <a:pt x="12977" y="10589"/>
                  </a:cubicBezTo>
                  <a:cubicBezTo>
                    <a:pt x="13396" y="11067"/>
                    <a:pt x="13228" y="11751"/>
                    <a:pt x="11638" y="12708"/>
                  </a:cubicBezTo>
                  <a:cubicBezTo>
                    <a:pt x="10047" y="13665"/>
                    <a:pt x="7033" y="14895"/>
                    <a:pt x="4940" y="15852"/>
                  </a:cubicBezTo>
                  <a:cubicBezTo>
                    <a:pt x="2847" y="16809"/>
                    <a:pt x="1675" y="17492"/>
                    <a:pt x="921" y="18176"/>
                  </a:cubicBezTo>
                  <a:cubicBezTo>
                    <a:pt x="168" y="18860"/>
                    <a:pt x="-167" y="19543"/>
                    <a:pt x="252" y="20022"/>
                  </a:cubicBezTo>
                  <a:cubicBezTo>
                    <a:pt x="670" y="20500"/>
                    <a:pt x="1842" y="20773"/>
                    <a:pt x="3935" y="20979"/>
                  </a:cubicBezTo>
                  <a:cubicBezTo>
                    <a:pt x="6028" y="21184"/>
                    <a:pt x="9042" y="21320"/>
                    <a:pt x="12056" y="214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0" name="Line"/>
            <p:cNvSpPr/>
            <p:nvPr/>
          </p:nvSpPr>
          <p:spPr>
            <a:xfrm>
              <a:off x="346396" y="4071092"/>
              <a:ext cx="292101" cy="165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9" fill="norm" stroke="1" extrusionOk="0">
                  <a:moveTo>
                    <a:pt x="0" y="5343"/>
                  </a:moveTo>
                  <a:cubicBezTo>
                    <a:pt x="313" y="3976"/>
                    <a:pt x="626" y="2609"/>
                    <a:pt x="1409" y="1926"/>
                  </a:cubicBezTo>
                  <a:cubicBezTo>
                    <a:pt x="2191" y="1242"/>
                    <a:pt x="3443" y="1242"/>
                    <a:pt x="4696" y="2883"/>
                  </a:cubicBezTo>
                  <a:cubicBezTo>
                    <a:pt x="5948" y="4523"/>
                    <a:pt x="7200" y="7804"/>
                    <a:pt x="7435" y="10675"/>
                  </a:cubicBezTo>
                  <a:cubicBezTo>
                    <a:pt x="7670" y="13546"/>
                    <a:pt x="6887" y="16007"/>
                    <a:pt x="6026" y="17921"/>
                  </a:cubicBezTo>
                  <a:cubicBezTo>
                    <a:pt x="5165" y="19834"/>
                    <a:pt x="4226" y="21202"/>
                    <a:pt x="4070" y="21338"/>
                  </a:cubicBezTo>
                  <a:cubicBezTo>
                    <a:pt x="3913" y="21475"/>
                    <a:pt x="4539" y="20381"/>
                    <a:pt x="6339" y="17647"/>
                  </a:cubicBezTo>
                  <a:cubicBezTo>
                    <a:pt x="8139" y="14913"/>
                    <a:pt x="11113" y="10538"/>
                    <a:pt x="12991" y="7804"/>
                  </a:cubicBezTo>
                  <a:cubicBezTo>
                    <a:pt x="14870" y="5070"/>
                    <a:pt x="15652" y="3976"/>
                    <a:pt x="16513" y="2746"/>
                  </a:cubicBezTo>
                  <a:cubicBezTo>
                    <a:pt x="17374" y="1516"/>
                    <a:pt x="18313" y="148"/>
                    <a:pt x="18235" y="12"/>
                  </a:cubicBezTo>
                  <a:cubicBezTo>
                    <a:pt x="18157" y="-125"/>
                    <a:pt x="17061" y="969"/>
                    <a:pt x="15965" y="2336"/>
                  </a:cubicBezTo>
                  <a:cubicBezTo>
                    <a:pt x="14870" y="3703"/>
                    <a:pt x="13774" y="5343"/>
                    <a:pt x="12991" y="6984"/>
                  </a:cubicBezTo>
                  <a:cubicBezTo>
                    <a:pt x="12209" y="8624"/>
                    <a:pt x="11739" y="10265"/>
                    <a:pt x="13226" y="12179"/>
                  </a:cubicBezTo>
                  <a:cubicBezTo>
                    <a:pt x="14713" y="14093"/>
                    <a:pt x="18157" y="16280"/>
                    <a:pt x="21600" y="184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1" name="Line"/>
            <p:cNvSpPr/>
            <p:nvPr/>
          </p:nvSpPr>
          <p:spPr>
            <a:xfrm>
              <a:off x="219396" y="4287994"/>
              <a:ext cx="349251" cy="34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17" fill="norm" stroke="1" extrusionOk="0">
                  <a:moveTo>
                    <a:pt x="0" y="20417"/>
                  </a:moveTo>
                  <a:cubicBezTo>
                    <a:pt x="4713" y="12793"/>
                    <a:pt x="9425" y="5170"/>
                    <a:pt x="13025" y="1993"/>
                  </a:cubicBezTo>
                  <a:cubicBezTo>
                    <a:pt x="16625" y="-1183"/>
                    <a:pt x="19113" y="88"/>
                    <a:pt x="21600" y="13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2" name="Line"/>
            <p:cNvSpPr/>
            <p:nvPr/>
          </p:nvSpPr>
          <p:spPr>
            <a:xfrm>
              <a:off x="282896" y="4322006"/>
              <a:ext cx="27940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418" y="15508"/>
                    <a:pt x="8836" y="9415"/>
                    <a:pt x="12436" y="5815"/>
                  </a:cubicBezTo>
                  <a:cubicBezTo>
                    <a:pt x="16036" y="2215"/>
                    <a:pt x="18818" y="110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3" name="Line"/>
            <p:cNvSpPr/>
            <p:nvPr/>
          </p:nvSpPr>
          <p:spPr>
            <a:xfrm>
              <a:off x="779205" y="4097311"/>
              <a:ext cx="30742" cy="53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4" h="20898" fill="norm" stroke="1" extrusionOk="0">
                  <a:moveTo>
                    <a:pt x="20914" y="5944"/>
                  </a:moveTo>
                  <a:cubicBezTo>
                    <a:pt x="13714" y="2621"/>
                    <a:pt x="6514" y="-702"/>
                    <a:pt x="2914" y="129"/>
                  </a:cubicBezTo>
                  <a:cubicBezTo>
                    <a:pt x="-686" y="960"/>
                    <a:pt x="-686" y="5944"/>
                    <a:pt x="1474" y="10098"/>
                  </a:cubicBezTo>
                  <a:cubicBezTo>
                    <a:pt x="3634" y="14252"/>
                    <a:pt x="7954" y="17575"/>
                    <a:pt x="12274" y="2089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4" name="Line"/>
            <p:cNvSpPr/>
            <p:nvPr/>
          </p:nvSpPr>
          <p:spPr>
            <a:xfrm>
              <a:off x="809946" y="4258506"/>
              <a:ext cx="254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5" name="Line"/>
            <p:cNvSpPr/>
            <p:nvPr/>
          </p:nvSpPr>
          <p:spPr>
            <a:xfrm>
              <a:off x="1305246" y="4021440"/>
              <a:ext cx="330201" cy="357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108" y="19683"/>
                    <a:pt x="2215" y="17766"/>
                    <a:pt x="3600" y="15082"/>
                  </a:cubicBezTo>
                  <a:cubicBezTo>
                    <a:pt x="4985" y="12398"/>
                    <a:pt x="6646" y="8947"/>
                    <a:pt x="7615" y="6518"/>
                  </a:cubicBezTo>
                  <a:cubicBezTo>
                    <a:pt x="8585" y="4090"/>
                    <a:pt x="8862" y="2684"/>
                    <a:pt x="9069" y="1662"/>
                  </a:cubicBezTo>
                  <a:cubicBezTo>
                    <a:pt x="9277" y="639"/>
                    <a:pt x="9415" y="0"/>
                    <a:pt x="9415" y="0"/>
                  </a:cubicBezTo>
                  <a:cubicBezTo>
                    <a:pt x="9415" y="0"/>
                    <a:pt x="9277" y="639"/>
                    <a:pt x="8792" y="2748"/>
                  </a:cubicBezTo>
                  <a:cubicBezTo>
                    <a:pt x="8308" y="4857"/>
                    <a:pt x="7477" y="8436"/>
                    <a:pt x="7062" y="10864"/>
                  </a:cubicBezTo>
                  <a:cubicBezTo>
                    <a:pt x="6646" y="13292"/>
                    <a:pt x="6646" y="14570"/>
                    <a:pt x="6715" y="15529"/>
                  </a:cubicBezTo>
                  <a:cubicBezTo>
                    <a:pt x="6785" y="16488"/>
                    <a:pt x="6923" y="17127"/>
                    <a:pt x="7338" y="17446"/>
                  </a:cubicBezTo>
                  <a:cubicBezTo>
                    <a:pt x="7754" y="17766"/>
                    <a:pt x="8446" y="17766"/>
                    <a:pt x="9623" y="16871"/>
                  </a:cubicBezTo>
                  <a:cubicBezTo>
                    <a:pt x="10800" y="15976"/>
                    <a:pt x="12462" y="14187"/>
                    <a:pt x="13915" y="11822"/>
                  </a:cubicBezTo>
                  <a:cubicBezTo>
                    <a:pt x="15369" y="9458"/>
                    <a:pt x="16615" y="6518"/>
                    <a:pt x="17238" y="5624"/>
                  </a:cubicBezTo>
                  <a:cubicBezTo>
                    <a:pt x="17862" y="4729"/>
                    <a:pt x="17862" y="5879"/>
                    <a:pt x="18138" y="7285"/>
                  </a:cubicBezTo>
                  <a:cubicBezTo>
                    <a:pt x="18415" y="8691"/>
                    <a:pt x="18969" y="10353"/>
                    <a:pt x="19592" y="11375"/>
                  </a:cubicBezTo>
                  <a:cubicBezTo>
                    <a:pt x="20215" y="12398"/>
                    <a:pt x="20908" y="12781"/>
                    <a:pt x="21600" y="131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6" name="Line"/>
            <p:cNvSpPr/>
            <p:nvPr/>
          </p:nvSpPr>
          <p:spPr>
            <a:xfrm>
              <a:off x="1457646" y="3805225"/>
              <a:ext cx="120651" cy="192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0" fill="norm" stroke="1" extrusionOk="0">
                  <a:moveTo>
                    <a:pt x="0" y="21400"/>
                  </a:moveTo>
                  <a:cubicBezTo>
                    <a:pt x="0" y="20226"/>
                    <a:pt x="0" y="19052"/>
                    <a:pt x="1895" y="16000"/>
                  </a:cubicBezTo>
                  <a:cubicBezTo>
                    <a:pt x="3789" y="12948"/>
                    <a:pt x="7579" y="8017"/>
                    <a:pt x="9853" y="4848"/>
                  </a:cubicBezTo>
                  <a:cubicBezTo>
                    <a:pt x="12126" y="1678"/>
                    <a:pt x="12884" y="270"/>
                    <a:pt x="13832" y="35"/>
                  </a:cubicBezTo>
                  <a:cubicBezTo>
                    <a:pt x="14779" y="-200"/>
                    <a:pt x="15916" y="739"/>
                    <a:pt x="16674" y="3204"/>
                  </a:cubicBezTo>
                  <a:cubicBezTo>
                    <a:pt x="17432" y="5670"/>
                    <a:pt x="17811" y="9661"/>
                    <a:pt x="18568" y="12126"/>
                  </a:cubicBezTo>
                  <a:cubicBezTo>
                    <a:pt x="19326" y="14591"/>
                    <a:pt x="20463" y="15530"/>
                    <a:pt x="21600" y="164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7" name="Line"/>
            <p:cNvSpPr/>
            <p:nvPr/>
          </p:nvSpPr>
          <p:spPr>
            <a:xfrm>
              <a:off x="1781496" y="4093406"/>
              <a:ext cx="1397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8" name="Line"/>
            <p:cNvSpPr/>
            <p:nvPr/>
          </p:nvSpPr>
          <p:spPr>
            <a:xfrm>
              <a:off x="1813246" y="4201356"/>
              <a:ext cx="1079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9" name="Line"/>
            <p:cNvSpPr/>
            <p:nvPr/>
          </p:nvSpPr>
          <p:spPr>
            <a:xfrm>
              <a:off x="2460946" y="4004506"/>
              <a:ext cx="222251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320" y="4160"/>
                    <a:pt x="8640" y="8320"/>
                    <a:pt x="12240" y="11920"/>
                  </a:cubicBezTo>
                  <a:cubicBezTo>
                    <a:pt x="15840" y="15520"/>
                    <a:pt x="18720" y="185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0" name="Line"/>
            <p:cNvSpPr/>
            <p:nvPr/>
          </p:nvSpPr>
          <p:spPr>
            <a:xfrm>
              <a:off x="2464442" y="3941006"/>
              <a:ext cx="218755" cy="377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545" fill="norm" stroke="1" extrusionOk="0">
                  <a:moveTo>
                    <a:pt x="21465" y="0"/>
                  </a:moveTo>
                  <a:cubicBezTo>
                    <a:pt x="19596" y="845"/>
                    <a:pt x="17727" y="1689"/>
                    <a:pt x="15130" y="4103"/>
                  </a:cubicBezTo>
                  <a:cubicBezTo>
                    <a:pt x="12534" y="6516"/>
                    <a:pt x="9211" y="10498"/>
                    <a:pt x="6615" y="13455"/>
                  </a:cubicBezTo>
                  <a:cubicBezTo>
                    <a:pt x="4019" y="16411"/>
                    <a:pt x="2150" y="18342"/>
                    <a:pt x="1111" y="19609"/>
                  </a:cubicBezTo>
                  <a:cubicBezTo>
                    <a:pt x="73" y="20876"/>
                    <a:pt x="-135" y="21479"/>
                    <a:pt x="73" y="21540"/>
                  </a:cubicBezTo>
                  <a:cubicBezTo>
                    <a:pt x="280" y="21600"/>
                    <a:pt x="903" y="21117"/>
                    <a:pt x="1527" y="206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1" name="Line"/>
            <p:cNvSpPr/>
            <p:nvPr/>
          </p:nvSpPr>
          <p:spPr>
            <a:xfrm>
              <a:off x="2416496" y="3852106"/>
              <a:ext cx="27940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00" y="15200"/>
                    <a:pt x="7200" y="8800"/>
                    <a:pt x="10800" y="5200"/>
                  </a:cubicBezTo>
                  <a:cubicBezTo>
                    <a:pt x="14400" y="1600"/>
                    <a:pt x="18000" y="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2" name="Line"/>
            <p:cNvSpPr/>
            <p:nvPr/>
          </p:nvSpPr>
          <p:spPr>
            <a:xfrm>
              <a:off x="2822896" y="4099756"/>
              <a:ext cx="1143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3" name="Line"/>
            <p:cNvSpPr/>
            <p:nvPr/>
          </p:nvSpPr>
          <p:spPr>
            <a:xfrm>
              <a:off x="2822896" y="4201356"/>
              <a:ext cx="1651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4" name="Line"/>
            <p:cNvSpPr/>
            <p:nvPr/>
          </p:nvSpPr>
          <p:spPr>
            <a:xfrm>
              <a:off x="3399046" y="3934606"/>
              <a:ext cx="281101" cy="276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21379" fill="norm" stroke="1" extrusionOk="0">
                  <a:moveTo>
                    <a:pt x="21407" y="495"/>
                  </a:moveTo>
                  <a:cubicBezTo>
                    <a:pt x="20601" y="167"/>
                    <a:pt x="19795" y="-160"/>
                    <a:pt x="18506" y="85"/>
                  </a:cubicBezTo>
                  <a:cubicBezTo>
                    <a:pt x="17216" y="331"/>
                    <a:pt x="15443" y="1149"/>
                    <a:pt x="12622" y="2540"/>
                  </a:cubicBezTo>
                  <a:cubicBezTo>
                    <a:pt x="9801" y="3931"/>
                    <a:pt x="5932" y="5895"/>
                    <a:pt x="3998" y="7285"/>
                  </a:cubicBezTo>
                  <a:cubicBezTo>
                    <a:pt x="2064" y="8676"/>
                    <a:pt x="2064" y="9495"/>
                    <a:pt x="2547" y="9985"/>
                  </a:cubicBezTo>
                  <a:cubicBezTo>
                    <a:pt x="3031" y="10476"/>
                    <a:pt x="3998" y="10640"/>
                    <a:pt x="5610" y="11131"/>
                  </a:cubicBezTo>
                  <a:cubicBezTo>
                    <a:pt x="7222" y="11622"/>
                    <a:pt x="9479" y="12440"/>
                    <a:pt x="10688" y="13258"/>
                  </a:cubicBezTo>
                  <a:cubicBezTo>
                    <a:pt x="11897" y="14076"/>
                    <a:pt x="12058" y="14895"/>
                    <a:pt x="11735" y="15549"/>
                  </a:cubicBezTo>
                  <a:cubicBezTo>
                    <a:pt x="11413" y="16204"/>
                    <a:pt x="10607" y="16695"/>
                    <a:pt x="8753" y="17349"/>
                  </a:cubicBezTo>
                  <a:cubicBezTo>
                    <a:pt x="6900" y="18004"/>
                    <a:pt x="3998" y="18822"/>
                    <a:pt x="2225" y="19476"/>
                  </a:cubicBezTo>
                  <a:cubicBezTo>
                    <a:pt x="452" y="20131"/>
                    <a:pt x="-193" y="20622"/>
                    <a:pt x="49" y="20949"/>
                  </a:cubicBezTo>
                  <a:cubicBezTo>
                    <a:pt x="291" y="21276"/>
                    <a:pt x="1419" y="21440"/>
                    <a:pt x="4320" y="21358"/>
                  </a:cubicBezTo>
                  <a:cubicBezTo>
                    <a:pt x="7222" y="21276"/>
                    <a:pt x="11897" y="20949"/>
                    <a:pt x="16571" y="206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5" name="Line"/>
            <p:cNvSpPr/>
            <p:nvPr/>
          </p:nvSpPr>
          <p:spPr>
            <a:xfrm>
              <a:off x="3788096" y="3947356"/>
              <a:ext cx="209551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145" y="4160"/>
                    <a:pt x="8291" y="8320"/>
                    <a:pt x="11891" y="11920"/>
                  </a:cubicBezTo>
                  <a:cubicBezTo>
                    <a:pt x="15491" y="15520"/>
                    <a:pt x="18545" y="185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6" name="Line"/>
            <p:cNvSpPr/>
            <p:nvPr/>
          </p:nvSpPr>
          <p:spPr>
            <a:xfrm>
              <a:off x="3781746" y="3902906"/>
              <a:ext cx="209551" cy="37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327" y="2563"/>
                    <a:pt x="15055" y="5125"/>
                    <a:pt x="11564" y="7993"/>
                  </a:cubicBezTo>
                  <a:cubicBezTo>
                    <a:pt x="8073" y="10861"/>
                    <a:pt x="4364" y="14034"/>
                    <a:pt x="2400" y="16353"/>
                  </a:cubicBezTo>
                  <a:cubicBezTo>
                    <a:pt x="436" y="18671"/>
                    <a:pt x="218" y="2013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7" name="Line"/>
            <p:cNvSpPr/>
            <p:nvPr/>
          </p:nvSpPr>
          <p:spPr>
            <a:xfrm>
              <a:off x="4029396" y="4195006"/>
              <a:ext cx="25401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8" name="Line"/>
            <p:cNvSpPr/>
            <p:nvPr/>
          </p:nvSpPr>
          <p:spPr>
            <a:xfrm>
              <a:off x="4028265" y="4029906"/>
              <a:ext cx="91163" cy="50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400" fill="norm" stroke="1" extrusionOk="0">
                  <a:moveTo>
                    <a:pt x="12045" y="0"/>
                  </a:moveTo>
                  <a:cubicBezTo>
                    <a:pt x="9590" y="900"/>
                    <a:pt x="7136" y="1800"/>
                    <a:pt x="4681" y="4950"/>
                  </a:cubicBezTo>
                  <a:cubicBezTo>
                    <a:pt x="2227" y="8100"/>
                    <a:pt x="-228" y="13500"/>
                    <a:pt x="17" y="16650"/>
                  </a:cubicBezTo>
                  <a:cubicBezTo>
                    <a:pt x="263" y="19800"/>
                    <a:pt x="3208" y="20700"/>
                    <a:pt x="6154" y="21150"/>
                  </a:cubicBezTo>
                  <a:cubicBezTo>
                    <a:pt x="9099" y="21600"/>
                    <a:pt x="12045" y="21600"/>
                    <a:pt x="14990" y="19800"/>
                  </a:cubicBezTo>
                  <a:cubicBezTo>
                    <a:pt x="17936" y="18000"/>
                    <a:pt x="20881" y="14400"/>
                    <a:pt x="21127" y="12150"/>
                  </a:cubicBezTo>
                  <a:cubicBezTo>
                    <a:pt x="21372" y="9900"/>
                    <a:pt x="18917" y="9000"/>
                    <a:pt x="15236" y="9900"/>
                  </a:cubicBezTo>
                  <a:cubicBezTo>
                    <a:pt x="11554" y="10800"/>
                    <a:pt x="6645" y="13500"/>
                    <a:pt x="1736" y="16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9" name="Line"/>
            <p:cNvSpPr/>
            <p:nvPr/>
          </p:nvSpPr>
          <p:spPr>
            <a:xfrm>
              <a:off x="3368996" y="4375700"/>
              <a:ext cx="730251" cy="28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34" fill="norm" stroke="1" extrusionOk="0">
                  <a:moveTo>
                    <a:pt x="0" y="21034"/>
                  </a:moveTo>
                  <a:cubicBezTo>
                    <a:pt x="1878" y="17948"/>
                    <a:pt x="3757" y="14863"/>
                    <a:pt x="5791" y="12548"/>
                  </a:cubicBezTo>
                  <a:cubicBezTo>
                    <a:pt x="7826" y="10234"/>
                    <a:pt x="10017" y="8691"/>
                    <a:pt x="12365" y="6377"/>
                  </a:cubicBezTo>
                  <a:cubicBezTo>
                    <a:pt x="14713" y="4063"/>
                    <a:pt x="17217" y="977"/>
                    <a:pt x="18783" y="205"/>
                  </a:cubicBezTo>
                  <a:cubicBezTo>
                    <a:pt x="20348" y="-566"/>
                    <a:pt x="20974" y="977"/>
                    <a:pt x="21600" y="25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0" name="Line"/>
            <p:cNvSpPr/>
            <p:nvPr/>
          </p:nvSpPr>
          <p:spPr>
            <a:xfrm>
              <a:off x="3620028" y="4526406"/>
              <a:ext cx="227336" cy="190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3" h="21123" fill="norm" stroke="1" extrusionOk="0">
                  <a:moveTo>
                    <a:pt x="1467" y="4797"/>
                  </a:moveTo>
                  <a:cubicBezTo>
                    <a:pt x="873" y="5736"/>
                    <a:pt x="278" y="6675"/>
                    <a:pt x="80" y="9023"/>
                  </a:cubicBezTo>
                  <a:cubicBezTo>
                    <a:pt x="-118" y="11371"/>
                    <a:pt x="80" y="15128"/>
                    <a:pt x="377" y="17593"/>
                  </a:cubicBezTo>
                  <a:cubicBezTo>
                    <a:pt x="675" y="20058"/>
                    <a:pt x="1071" y="21232"/>
                    <a:pt x="1368" y="21115"/>
                  </a:cubicBezTo>
                  <a:cubicBezTo>
                    <a:pt x="1665" y="20997"/>
                    <a:pt x="1864" y="19589"/>
                    <a:pt x="2161" y="16654"/>
                  </a:cubicBezTo>
                  <a:cubicBezTo>
                    <a:pt x="2458" y="13719"/>
                    <a:pt x="2854" y="9258"/>
                    <a:pt x="3845" y="5971"/>
                  </a:cubicBezTo>
                  <a:cubicBezTo>
                    <a:pt x="4836" y="2684"/>
                    <a:pt x="6421" y="571"/>
                    <a:pt x="8799" y="102"/>
                  </a:cubicBezTo>
                  <a:cubicBezTo>
                    <a:pt x="11177" y="-368"/>
                    <a:pt x="14348" y="806"/>
                    <a:pt x="16627" y="3271"/>
                  </a:cubicBezTo>
                  <a:cubicBezTo>
                    <a:pt x="18906" y="5736"/>
                    <a:pt x="20293" y="9493"/>
                    <a:pt x="20888" y="12662"/>
                  </a:cubicBezTo>
                  <a:cubicBezTo>
                    <a:pt x="21482" y="15832"/>
                    <a:pt x="21284" y="18415"/>
                    <a:pt x="21086" y="209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1" name="Line"/>
            <p:cNvSpPr/>
            <p:nvPr/>
          </p:nvSpPr>
          <p:spPr>
            <a:xfrm>
              <a:off x="5585146" y="4315656"/>
              <a:ext cx="1270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2" name="Line"/>
            <p:cNvSpPr/>
            <p:nvPr/>
          </p:nvSpPr>
          <p:spPr>
            <a:xfrm>
              <a:off x="5559746" y="4309306"/>
              <a:ext cx="1" cy="16510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3" name="Line"/>
            <p:cNvSpPr/>
            <p:nvPr/>
          </p:nvSpPr>
          <p:spPr>
            <a:xfrm>
              <a:off x="5547046" y="4214056"/>
              <a:ext cx="63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4" name="Line"/>
            <p:cNvSpPr/>
            <p:nvPr/>
          </p:nvSpPr>
          <p:spPr>
            <a:xfrm>
              <a:off x="5610546" y="4262412"/>
              <a:ext cx="110068" cy="300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2" fill="norm" stroke="1" extrusionOk="0">
                  <a:moveTo>
                    <a:pt x="12462" y="174"/>
                  </a:moveTo>
                  <a:cubicBezTo>
                    <a:pt x="14954" y="23"/>
                    <a:pt x="17446" y="-128"/>
                    <a:pt x="19108" y="174"/>
                  </a:cubicBezTo>
                  <a:cubicBezTo>
                    <a:pt x="20769" y="476"/>
                    <a:pt x="21600" y="1231"/>
                    <a:pt x="21600" y="3497"/>
                  </a:cubicBezTo>
                  <a:cubicBezTo>
                    <a:pt x="21600" y="5763"/>
                    <a:pt x="20769" y="9539"/>
                    <a:pt x="17031" y="12787"/>
                  </a:cubicBezTo>
                  <a:cubicBezTo>
                    <a:pt x="13292" y="16034"/>
                    <a:pt x="6646" y="18753"/>
                    <a:pt x="0" y="214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5" name="Line"/>
            <p:cNvSpPr/>
            <p:nvPr/>
          </p:nvSpPr>
          <p:spPr>
            <a:xfrm>
              <a:off x="5375697" y="4285747"/>
              <a:ext cx="107850" cy="264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5" h="21451" fill="norm" stroke="1" extrusionOk="0">
                  <a:moveTo>
                    <a:pt x="14934" y="1908"/>
                  </a:moveTo>
                  <a:cubicBezTo>
                    <a:pt x="13688" y="1222"/>
                    <a:pt x="12442" y="537"/>
                    <a:pt x="10780" y="194"/>
                  </a:cubicBezTo>
                  <a:cubicBezTo>
                    <a:pt x="9119" y="-149"/>
                    <a:pt x="7042" y="-149"/>
                    <a:pt x="4965" y="1137"/>
                  </a:cubicBezTo>
                  <a:cubicBezTo>
                    <a:pt x="2888" y="2422"/>
                    <a:pt x="811" y="4994"/>
                    <a:pt x="188" y="8251"/>
                  </a:cubicBezTo>
                  <a:cubicBezTo>
                    <a:pt x="-435" y="11508"/>
                    <a:pt x="396" y="15451"/>
                    <a:pt x="4134" y="17765"/>
                  </a:cubicBezTo>
                  <a:cubicBezTo>
                    <a:pt x="7873" y="20080"/>
                    <a:pt x="14519" y="20765"/>
                    <a:pt x="21165" y="214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6" name="Line"/>
            <p:cNvSpPr/>
            <p:nvPr/>
          </p:nvSpPr>
          <p:spPr>
            <a:xfrm>
              <a:off x="5976076" y="4124884"/>
              <a:ext cx="192066" cy="472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1" h="21317" fill="norm" stroke="1" extrusionOk="0">
                  <a:moveTo>
                    <a:pt x="3058" y="873"/>
                  </a:moveTo>
                  <a:cubicBezTo>
                    <a:pt x="3288" y="395"/>
                    <a:pt x="3518" y="-83"/>
                    <a:pt x="3632" y="13"/>
                  </a:cubicBezTo>
                  <a:cubicBezTo>
                    <a:pt x="3747" y="108"/>
                    <a:pt x="3747" y="777"/>
                    <a:pt x="3862" y="2736"/>
                  </a:cubicBezTo>
                  <a:cubicBezTo>
                    <a:pt x="3977" y="4696"/>
                    <a:pt x="4207" y="7945"/>
                    <a:pt x="4207" y="10765"/>
                  </a:cubicBezTo>
                  <a:cubicBezTo>
                    <a:pt x="4207" y="13584"/>
                    <a:pt x="3977" y="15974"/>
                    <a:pt x="3747" y="17407"/>
                  </a:cubicBezTo>
                  <a:cubicBezTo>
                    <a:pt x="3518" y="18841"/>
                    <a:pt x="3288" y="19319"/>
                    <a:pt x="3173" y="19271"/>
                  </a:cubicBezTo>
                  <a:cubicBezTo>
                    <a:pt x="3058" y="19223"/>
                    <a:pt x="3058" y="18650"/>
                    <a:pt x="3862" y="17216"/>
                  </a:cubicBezTo>
                  <a:cubicBezTo>
                    <a:pt x="4667" y="15782"/>
                    <a:pt x="6275" y="13489"/>
                    <a:pt x="7539" y="12103"/>
                  </a:cubicBezTo>
                  <a:cubicBezTo>
                    <a:pt x="8803" y="10717"/>
                    <a:pt x="9722" y="10239"/>
                    <a:pt x="10756" y="9952"/>
                  </a:cubicBezTo>
                  <a:cubicBezTo>
                    <a:pt x="11790" y="9666"/>
                    <a:pt x="12939" y="9570"/>
                    <a:pt x="14432" y="9905"/>
                  </a:cubicBezTo>
                  <a:cubicBezTo>
                    <a:pt x="15926" y="10239"/>
                    <a:pt x="17764" y="11004"/>
                    <a:pt x="19143" y="12533"/>
                  </a:cubicBezTo>
                  <a:cubicBezTo>
                    <a:pt x="20522" y="14062"/>
                    <a:pt x="21441" y="16356"/>
                    <a:pt x="20407" y="18029"/>
                  </a:cubicBezTo>
                  <a:cubicBezTo>
                    <a:pt x="19373" y="19701"/>
                    <a:pt x="16386" y="20752"/>
                    <a:pt x="12939" y="21135"/>
                  </a:cubicBezTo>
                  <a:cubicBezTo>
                    <a:pt x="9492" y="21517"/>
                    <a:pt x="5586" y="21230"/>
                    <a:pt x="3288" y="20896"/>
                  </a:cubicBezTo>
                  <a:cubicBezTo>
                    <a:pt x="990" y="20561"/>
                    <a:pt x="301" y="20179"/>
                    <a:pt x="71" y="19749"/>
                  </a:cubicBezTo>
                  <a:cubicBezTo>
                    <a:pt x="-159" y="19319"/>
                    <a:pt x="71" y="18841"/>
                    <a:pt x="2254" y="18315"/>
                  </a:cubicBezTo>
                  <a:cubicBezTo>
                    <a:pt x="4437" y="17790"/>
                    <a:pt x="8573" y="17216"/>
                    <a:pt x="12709" y="166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7" name="Line"/>
            <p:cNvSpPr/>
            <p:nvPr/>
          </p:nvSpPr>
          <p:spPr>
            <a:xfrm>
              <a:off x="6251896" y="4461706"/>
              <a:ext cx="15695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0" y="0"/>
                  </a:moveTo>
                  <a:cubicBezTo>
                    <a:pt x="8100" y="2057"/>
                    <a:pt x="16200" y="4114"/>
                    <a:pt x="18900" y="7714"/>
                  </a:cubicBezTo>
                  <a:cubicBezTo>
                    <a:pt x="21600" y="11314"/>
                    <a:pt x="18900" y="16457"/>
                    <a:pt x="162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8" name="Line"/>
            <p:cNvSpPr/>
            <p:nvPr/>
          </p:nvSpPr>
          <p:spPr>
            <a:xfrm>
              <a:off x="6245546" y="4304162"/>
              <a:ext cx="88901" cy="68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4" fill="norm" stroke="1" extrusionOk="0">
                  <a:moveTo>
                    <a:pt x="0" y="20014"/>
                  </a:moveTo>
                  <a:cubicBezTo>
                    <a:pt x="514" y="11991"/>
                    <a:pt x="1029" y="3968"/>
                    <a:pt x="2314" y="1191"/>
                  </a:cubicBezTo>
                  <a:cubicBezTo>
                    <a:pt x="3600" y="-1586"/>
                    <a:pt x="5657" y="883"/>
                    <a:pt x="9000" y="4585"/>
                  </a:cubicBezTo>
                  <a:cubicBezTo>
                    <a:pt x="12343" y="8288"/>
                    <a:pt x="16971" y="13225"/>
                    <a:pt x="21600" y="181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9" name="Line"/>
            <p:cNvSpPr/>
            <p:nvPr/>
          </p:nvSpPr>
          <p:spPr>
            <a:xfrm>
              <a:off x="6305616" y="4413587"/>
              <a:ext cx="193931" cy="143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204" fill="norm" stroke="1" extrusionOk="0">
                  <a:moveTo>
                    <a:pt x="13763" y="8056"/>
                  </a:moveTo>
                  <a:cubicBezTo>
                    <a:pt x="13528" y="6491"/>
                    <a:pt x="13294" y="4926"/>
                    <a:pt x="11768" y="3204"/>
                  </a:cubicBezTo>
                  <a:cubicBezTo>
                    <a:pt x="10241" y="1482"/>
                    <a:pt x="7424" y="-396"/>
                    <a:pt x="5311" y="74"/>
                  </a:cubicBezTo>
                  <a:cubicBezTo>
                    <a:pt x="3198" y="543"/>
                    <a:pt x="1789" y="3361"/>
                    <a:pt x="968" y="6491"/>
                  </a:cubicBezTo>
                  <a:cubicBezTo>
                    <a:pt x="146" y="9621"/>
                    <a:pt x="-89" y="13065"/>
                    <a:pt x="28" y="15569"/>
                  </a:cubicBezTo>
                  <a:cubicBezTo>
                    <a:pt x="146" y="18074"/>
                    <a:pt x="615" y="19639"/>
                    <a:pt x="2846" y="18700"/>
                  </a:cubicBezTo>
                  <a:cubicBezTo>
                    <a:pt x="5076" y="17761"/>
                    <a:pt x="9068" y="14317"/>
                    <a:pt x="11415" y="11500"/>
                  </a:cubicBezTo>
                  <a:cubicBezTo>
                    <a:pt x="13763" y="8682"/>
                    <a:pt x="14468" y="6491"/>
                    <a:pt x="14702" y="6334"/>
                  </a:cubicBezTo>
                  <a:cubicBezTo>
                    <a:pt x="14937" y="6178"/>
                    <a:pt x="14702" y="8056"/>
                    <a:pt x="14702" y="10247"/>
                  </a:cubicBezTo>
                  <a:cubicBezTo>
                    <a:pt x="14702" y="12439"/>
                    <a:pt x="14937" y="14943"/>
                    <a:pt x="16111" y="16821"/>
                  </a:cubicBezTo>
                  <a:cubicBezTo>
                    <a:pt x="17285" y="18700"/>
                    <a:pt x="19398" y="19952"/>
                    <a:pt x="21511" y="212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0" name="Line"/>
            <p:cNvSpPr/>
            <p:nvPr/>
          </p:nvSpPr>
          <p:spPr>
            <a:xfrm>
              <a:off x="6527682" y="4360470"/>
              <a:ext cx="96177" cy="236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7" h="21192" fill="norm" stroke="1" extrusionOk="0">
                  <a:moveTo>
                    <a:pt x="18318" y="536"/>
                  </a:moveTo>
                  <a:cubicBezTo>
                    <a:pt x="16068" y="157"/>
                    <a:pt x="13818" y="-222"/>
                    <a:pt x="10668" y="157"/>
                  </a:cubicBezTo>
                  <a:cubicBezTo>
                    <a:pt x="7518" y="536"/>
                    <a:pt x="3468" y="1673"/>
                    <a:pt x="1443" y="2715"/>
                  </a:cubicBezTo>
                  <a:cubicBezTo>
                    <a:pt x="-582" y="3757"/>
                    <a:pt x="-582" y="4704"/>
                    <a:pt x="2118" y="6031"/>
                  </a:cubicBezTo>
                  <a:cubicBezTo>
                    <a:pt x="4818" y="7357"/>
                    <a:pt x="10218" y="9062"/>
                    <a:pt x="14268" y="11052"/>
                  </a:cubicBezTo>
                  <a:cubicBezTo>
                    <a:pt x="18318" y="13041"/>
                    <a:pt x="21018" y="15315"/>
                    <a:pt x="20343" y="17020"/>
                  </a:cubicBezTo>
                  <a:cubicBezTo>
                    <a:pt x="19668" y="18725"/>
                    <a:pt x="15618" y="19862"/>
                    <a:pt x="12243" y="20525"/>
                  </a:cubicBezTo>
                  <a:cubicBezTo>
                    <a:pt x="8868" y="21189"/>
                    <a:pt x="6168" y="21378"/>
                    <a:pt x="4368" y="20999"/>
                  </a:cubicBezTo>
                  <a:cubicBezTo>
                    <a:pt x="2568" y="20620"/>
                    <a:pt x="1668" y="19673"/>
                    <a:pt x="768" y="187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1" name="Line"/>
            <p:cNvSpPr/>
            <p:nvPr/>
          </p:nvSpPr>
          <p:spPr>
            <a:xfrm>
              <a:off x="6846462" y="4186401"/>
              <a:ext cx="180135" cy="413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9" h="21295" fill="norm" stroke="1" extrusionOk="0">
                  <a:moveTo>
                    <a:pt x="21129" y="1098"/>
                  </a:moveTo>
                  <a:cubicBezTo>
                    <a:pt x="20384" y="662"/>
                    <a:pt x="19639" y="225"/>
                    <a:pt x="18522" y="62"/>
                  </a:cubicBezTo>
                  <a:cubicBezTo>
                    <a:pt x="17405" y="-102"/>
                    <a:pt x="15915" y="7"/>
                    <a:pt x="13681" y="1043"/>
                  </a:cubicBezTo>
                  <a:cubicBezTo>
                    <a:pt x="11446" y="2080"/>
                    <a:pt x="8467" y="4043"/>
                    <a:pt x="5860" y="6989"/>
                  </a:cubicBezTo>
                  <a:cubicBezTo>
                    <a:pt x="3253" y="9934"/>
                    <a:pt x="1019" y="13862"/>
                    <a:pt x="274" y="16480"/>
                  </a:cubicBezTo>
                  <a:cubicBezTo>
                    <a:pt x="-471" y="19098"/>
                    <a:pt x="274" y="20407"/>
                    <a:pt x="2881" y="20953"/>
                  </a:cubicBezTo>
                  <a:cubicBezTo>
                    <a:pt x="5488" y="21498"/>
                    <a:pt x="9957" y="21280"/>
                    <a:pt x="14426" y="210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2" name="Line"/>
            <p:cNvSpPr/>
            <p:nvPr/>
          </p:nvSpPr>
          <p:spPr>
            <a:xfrm>
              <a:off x="7058346" y="4353756"/>
              <a:ext cx="158751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168" y="3520"/>
                    <a:pt x="6336" y="7040"/>
                    <a:pt x="9936" y="10640"/>
                  </a:cubicBezTo>
                  <a:cubicBezTo>
                    <a:pt x="13536" y="14240"/>
                    <a:pt x="17568" y="1792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3" name="Line"/>
            <p:cNvSpPr/>
            <p:nvPr/>
          </p:nvSpPr>
          <p:spPr>
            <a:xfrm>
              <a:off x="7029516" y="4364651"/>
              <a:ext cx="212981" cy="294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290" fill="norm" stroke="1" extrusionOk="0">
                  <a:moveTo>
                    <a:pt x="21519" y="130"/>
                  </a:moveTo>
                  <a:cubicBezTo>
                    <a:pt x="20236" y="-23"/>
                    <a:pt x="18953" y="-176"/>
                    <a:pt x="17563" y="513"/>
                  </a:cubicBezTo>
                  <a:cubicBezTo>
                    <a:pt x="16172" y="1203"/>
                    <a:pt x="14675" y="2735"/>
                    <a:pt x="12430" y="5262"/>
                  </a:cubicBezTo>
                  <a:cubicBezTo>
                    <a:pt x="10184" y="7790"/>
                    <a:pt x="7190" y="11313"/>
                    <a:pt x="5052" y="13918"/>
                  </a:cubicBezTo>
                  <a:cubicBezTo>
                    <a:pt x="2913" y="16522"/>
                    <a:pt x="1630" y="18207"/>
                    <a:pt x="881" y="19433"/>
                  </a:cubicBezTo>
                  <a:cubicBezTo>
                    <a:pt x="133" y="20658"/>
                    <a:pt x="-81" y="21424"/>
                    <a:pt x="26" y="21271"/>
                  </a:cubicBezTo>
                  <a:cubicBezTo>
                    <a:pt x="133" y="21118"/>
                    <a:pt x="561" y="20045"/>
                    <a:pt x="988" y="189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4" name="Line"/>
            <p:cNvSpPr/>
            <p:nvPr/>
          </p:nvSpPr>
          <p:spPr>
            <a:xfrm>
              <a:off x="7058346" y="4271206"/>
              <a:ext cx="1714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5" name="Line"/>
            <p:cNvSpPr/>
            <p:nvPr/>
          </p:nvSpPr>
          <p:spPr>
            <a:xfrm>
              <a:off x="7337746" y="4201356"/>
              <a:ext cx="99373" cy="425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1" h="21600" fill="norm" stroke="1" extrusionOk="0">
                  <a:moveTo>
                    <a:pt x="0" y="0"/>
                  </a:moveTo>
                  <a:cubicBezTo>
                    <a:pt x="2160" y="107"/>
                    <a:pt x="4320" y="215"/>
                    <a:pt x="7344" y="1343"/>
                  </a:cubicBezTo>
                  <a:cubicBezTo>
                    <a:pt x="10368" y="2472"/>
                    <a:pt x="14256" y="4621"/>
                    <a:pt x="17064" y="7361"/>
                  </a:cubicBezTo>
                  <a:cubicBezTo>
                    <a:pt x="19872" y="10101"/>
                    <a:pt x="21600" y="13433"/>
                    <a:pt x="19008" y="15904"/>
                  </a:cubicBezTo>
                  <a:cubicBezTo>
                    <a:pt x="16416" y="18376"/>
                    <a:pt x="9504" y="19988"/>
                    <a:pt x="259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6" name="Line"/>
            <p:cNvSpPr/>
            <p:nvPr/>
          </p:nvSpPr>
          <p:spPr>
            <a:xfrm>
              <a:off x="7737796" y="4388400"/>
              <a:ext cx="203201" cy="9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7055"/>
                  </a:moveTo>
                  <a:cubicBezTo>
                    <a:pt x="6075" y="2735"/>
                    <a:pt x="12150" y="-1585"/>
                    <a:pt x="15750" y="575"/>
                  </a:cubicBezTo>
                  <a:cubicBezTo>
                    <a:pt x="19350" y="2735"/>
                    <a:pt x="20475" y="1137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7" name="Line"/>
            <p:cNvSpPr/>
            <p:nvPr/>
          </p:nvSpPr>
          <p:spPr>
            <a:xfrm>
              <a:off x="7788596" y="4537906"/>
              <a:ext cx="1905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8" name="Line"/>
            <p:cNvSpPr/>
            <p:nvPr/>
          </p:nvSpPr>
          <p:spPr>
            <a:xfrm>
              <a:off x="8284402" y="4245806"/>
              <a:ext cx="215395" cy="426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555" fill="norm" stroke="1" extrusionOk="0">
                  <a:moveTo>
                    <a:pt x="21549" y="1604"/>
                  </a:moveTo>
                  <a:cubicBezTo>
                    <a:pt x="21125" y="1069"/>
                    <a:pt x="20702" y="535"/>
                    <a:pt x="19325" y="267"/>
                  </a:cubicBezTo>
                  <a:cubicBezTo>
                    <a:pt x="17949" y="0"/>
                    <a:pt x="15620" y="0"/>
                    <a:pt x="13290" y="0"/>
                  </a:cubicBezTo>
                  <a:cubicBezTo>
                    <a:pt x="10961" y="0"/>
                    <a:pt x="8631" y="0"/>
                    <a:pt x="7043" y="160"/>
                  </a:cubicBezTo>
                  <a:cubicBezTo>
                    <a:pt x="5455" y="321"/>
                    <a:pt x="4608" y="642"/>
                    <a:pt x="3655" y="2032"/>
                  </a:cubicBezTo>
                  <a:cubicBezTo>
                    <a:pt x="2702" y="3422"/>
                    <a:pt x="1643" y="5881"/>
                    <a:pt x="1008" y="8982"/>
                  </a:cubicBezTo>
                  <a:cubicBezTo>
                    <a:pt x="373" y="12083"/>
                    <a:pt x="161" y="15826"/>
                    <a:pt x="55" y="17964"/>
                  </a:cubicBezTo>
                  <a:cubicBezTo>
                    <a:pt x="-51" y="20103"/>
                    <a:pt x="-51" y="20638"/>
                    <a:pt x="478" y="21012"/>
                  </a:cubicBezTo>
                  <a:cubicBezTo>
                    <a:pt x="1008" y="21386"/>
                    <a:pt x="2067" y="21600"/>
                    <a:pt x="4820" y="21547"/>
                  </a:cubicBezTo>
                  <a:cubicBezTo>
                    <a:pt x="7573" y="21493"/>
                    <a:pt x="12020" y="21172"/>
                    <a:pt x="14773" y="20691"/>
                  </a:cubicBezTo>
                  <a:cubicBezTo>
                    <a:pt x="17525" y="20210"/>
                    <a:pt x="18584" y="19568"/>
                    <a:pt x="19643" y="189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9" name="Line"/>
            <p:cNvSpPr/>
            <p:nvPr/>
          </p:nvSpPr>
          <p:spPr>
            <a:xfrm>
              <a:off x="8290246" y="4499806"/>
              <a:ext cx="1905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0" name="Line"/>
            <p:cNvSpPr/>
            <p:nvPr/>
          </p:nvSpPr>
          <p:spPr>
            <a:xfrm>
              <a:off x="8532273" y="4248211"/>
              <a:ext cx="278674" cy="449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443" fill="norm" stroke="1" extrusionOk="0">
                  <a:moveTo>
                    <a:pt x="21544" y="1399"/>
                  </a:moveTo>
                  <a:cubicBezTo>
                    <a:pt x="19580" y="793"/>
                    <a:pt x="17617" y="188"/>
                    <a:pt x="15326" y="36"/>
                  </a:cubicBezTo>
                  <a:cubicBezTo>
                    <a:pt x="13035" y="-115"/>
                    <a:pt x="10417" y="188"/>
                    <a:pt x="8289" y="1197"/>
                  </a:cubicBezTo>
                  <a:cubicBezTo>
                    <a:pt x="6162" y="2206"/>
                    <a:pt x="4526" y="3922"/>
                    <a:pt x="3380" y="5992"/>
                  </a:cubicBezTo>
                  <a:cubicBezTo>
                    <a:pt x="2235" y="8061"/>
                    <a:pt x="1580" y="10483"/>
                    <a:pt x="1089" y="12754"/>
                  </a:cubicBezTo>
                  <a:cubicBezTo>
                    <a:pt x="599" y="15025"/>
                    <a:pt x="271" y="17145"/>
                    <a:pt x="108" y="18457"/>
                  </a:cubicBezTo>
                  <a:cubicBezTo>
                    <a:pt x="-56" y="19769"/>
                    <a:pt x="-56" y="20274"/>
                    <a:pt x="271" y="20678"/>
                  </a:cubicBezTo>
                  <a:cubicBezTo>
                    <a:pt x="599" y="21081"/>
                    <a:pt x="1253" y="21384"/>
                    <a:pt x="3462" y="21435"/>
                  </a:cubicBezTo>
                  <a:cubicBezTo>
                    <a:pt x="5671" y="21485"/>
                    <a:pt x="9435" y="21283"/>
                    <a:pt x="13199" y="210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1" name="Line"/>
            <p:cNvSpPr/>
            <p:nvPr/>
          </p:nvSpPr>
          <p:spPr>
            <a:xfrm>
              <a:off x="8857050" y="4404556"/>
              <a:ext cx="176147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7" h="21600" fill="norm" stroke="1" extrusionOk="0">
                  <a:moveTo>
                    <a:pt x="563" y="0"/>
                  </a:moveTo>
                  <a:cubicBezTo>
                    <a:pt x="55" y="800"/>
                    <a:pt x="-453" y="1600"/>
                    <a:pt x="691" y="3200"/>
                  </a:cubicBezTo>
                  <a:cubicBezTo>
                    <a:pt x="1834" y="4800"/>
                    <a:pt x="4629" y="7200"/>
                    <a:pt x="8314" y="10400"/>
                  </a:cubicBezTo>
                  <a:cubicBezTo>
                    <a:pt x="11999" y="13600"/>
                    <a:pt x="16573" y="17600"/>
                    <a:pt x="2114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2" name="Line"/>
            <p:cNvSpPr/>
            <p:nvPr/>
          </p:nvSpPr>
          <p:spPr>
            <a:xfrm>
              <a:off x="8874446" y="4455356"/>
              <a:ext cx="190501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040" y="2653"/>
                    <a:pt x="12480" y="5305"/>
                    <a:pt x="9000" y="8053"/>
                  </a:cubicBezTo>
                  <a:cubicBezTo>
                    <a:pt x="5520" y="10800"/>
                    <a:pt x="3120" y="13642"/>
                    <a:pt x="1800" y="15916"/>
                  </a:cubicBezTo>
                  <a:cubicBezTo>
                    <a:pt x="480" y="18189"/>
                    <a:pt x="240" y="1989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3" name="Line"/>
            <p:cNvSpPr/>
            <p:nvPr/>
          </p:nvSpPr>
          <p:spPr>
            <a:xfrm>
              <a:off x="8829996" y="4328356"/>
              <a:ext cx="1651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431" y="14400"/>
                    <a:pt x="8862" y="7200"/>
                    <a:pt x="12462" y="3600"/>
                  </a:cubicBezTo>
                  <a:cubicBezTo>
                    <a:pt x="16062" y="0"/>
                    <a:pt x="1883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4" name="Line"/>
            <p:cNvSpPr/>
            <p:nvPr/>
          </p:nvSpPr>
          <p:spPr>
            <a:xfrm>
              <a:off x="9096696" y="4252690"/>
              <a:ext cx="139144" cy="460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4" h="21538" fill="norm" stroke="1" extrusionOk="0">
                  <a:moveTo>
                    <a:pt x="0" y="1758"/>
                  </a:moveTo>
                  <a:cubicBezTo>
                    <a:pt x="3273" y="1263"/>
                    <a:pt x="6545" y="768"/>
                    <a:pt x="9000" y="470"/>
                  </a:cubicBezTo>
                  <a:cubicBezTo>
                    <a:pt x="11455" y="173"/>
                    <a:pt x="13091" y="74"/>
                    <a:pt x="15055" y="25"/>
                  </a:cubicBezTo>
                  <a:cubicBezTo>
                    <a:pt x="17018" y="-25"/>
                    <a:pt x="19309" y="-25"/>
                    <a:pt x="20455" y="272"/>
                  </a:cubicBezTo>
                  <a:cubicBezTo>
                    <a:pt x="21600" y="569"/>
                    <a:pt x="21600" y="1164"/>
                    <a:pt x="21436" y="3047"/>
                  </a:cubicBezTo>
                  <a:cubicBezTo>
                    <a:pt x="21273" y="4929"/>
                    <a:pt x="20945" y="8100"/>
                    <a:pt x="20455" y="10874"/>
                  </a:cubicBezTo>
                  <a:cubicBezTo>
                    <a:pt x="19964" y="13648"/>
                    <a:pt x="19309" y="16026"/>
                    <a:pt x="19309" y="17463"/>
                  </a:cubicBezTo>
                  <a:cubicBezTo>
                    <a:pt x="19309" y="18900"/>
                    <a:pt x="19964" y="19395"/>
                    <a:pt x="20455" y="19891"/>
                  </a:cubicBezTo>
                  <a:cubicBezTo>
                    <a:pt x="20945" y="20386"/>
                    <a:pt x="21273" y="20881"/>
                    <a:pt x="20618" y="21179"/>
                  </a:cubicBezTo>
                  <a:cubicBezTo>
                    <a:pt x="19964" y="21476"/>
                    <a:pt x="18327" y="21575"/>
                    <a:pt x="16200" y="21525"/>
                  </a:cubicBezTo>
                  <a:cubicBezTo>
                    <a:pt x="14073" y="21476"/>
                    <a:pt x="11455" y="21278"/>
                    <a:pt x="8836" y="210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5" name="Line"/>
            <p:cNvSpPr/>
            <p:nvPr/>
          </p:nvSpPr>
          <p:spPr>
            <a:xfrm>
              <a:off x="9528496" y="4556956"/>
              <a:ext cx="2095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91" y="14400"/>
                    <a:pt x="11782" y="7200"/>
                    <a:pt x="15382" y="3600"/>
                  </a:cubicBezTo>
                  <a:cubicBezTo>
                    <a:pt x="18982" y="0"/>
                    <a:pt x="2029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6" name="Line"/>
            <p:cNvSpPr/>
            <p:nvPr/>
          </p:nvSpPr>
          <p:spPr>
            <a:xfrm>
              <a:off x="10011096" y="4389411"/>
              <a:ext cx="209551" cy="340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1" fill="norm" stroke="1" extrusionOk="0">
                  <a:moveTo>
                    <a:pt x="21600" y="954"/>
                  </a:moveTo>
                  <a:cubicBezTo>
                    <a:pt x="20945" y="420"/>
                    <a:pt x="20291" y="-113"/>
                    <a:pt x="17891" y="20"/>
                  </a:cubicBezTo>
                  <a:cubicBezTo>
                    <a:pt x="15491" y="154"/>
                    <a:pt x="11345" y="954"/>
                    <a:pt x="8618" y="2020"/>
                  </a:cubicBezTo>
                  <a:cubicBezTo>
                    <a:pt x="5891" y="3087"/>
                    <a:pt x="4582" y="4420"/>
                    <a:pt x="3382" y="6887"/>
                  </a:cubicBezTo>
                  <a:cubicBezTo>
                    <a:pt x="2182" y="9354"/>
                    <a:pt x="1091" y="12954"/>
                    <a:pt x="545" y="15087"/>
                  </a:cubicBezTo>
                  <a:cubicBezTo>
                    <a:pt x="0" y="17220"/>
                    <a:pt x="0" y="17887"/>
                    <a:pt x="0" y="18620"/>
                  </a:cubicBezTo>
                  <a:cubicBezTo>
                    <a:pt x="0" y="19354"/>
                    <a:pt x="0" y="20154"/>
                    <a:pt x="1855" y="20687"/>
                  </a:cubicBezTo>
                  <a:cubicBezTo>
                    <a:pt x="3709" y="21220"/>
                    <a:pt x="7418" y="21487"/>
                    <a:pt x="11018" y="21420"/>
                  </a:cubicBezTo>
                  <a:cubicBezTo>
                    <a:pt x="14618" y="21354"/>
                    <a:pt x="18109" y="20954"/>
                    <a:pt x="21600" y="205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7" name="Line"/>
            <p:cNvSpPr/>
            <p:nvPr/>
          </p:nvSpPr>
          <p:spPr>
            <a:xfrm>
              <a:off x="10030146" y="4563306"/>
              <a:ext cx="1587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8" name="Line"/>
            <p:cNvSpPr/>
            <p:nvPr/>
          </p:nvSpPr>
          <p:spPr>
            <a:xfrm>
              <a:off x="10291869" y="4373748"/>
              <a:ext cx="271678" cy="362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491" fill="norm" stroke="1" extrusionOk="0">
                  <a:moveTo>
                    <a:pt x="21491" y="697"/>
                  </a:moveTo>
                  <a:cubicBezTo>
                    <a:pt x="19482" y="321"/>
                    <a:pt x="17472" y="-56"/>
                    <a:pt x="15212" y="7"/>
                  </a:cubicBezTo>
                  <a:cubicBezTo>
                    <a:pt x="12951" y="70"/>
                    <a:pt x="10440" y="572"/>
                    <a:pt x="8598" y="1263"/>
                  </a:cubicBezTo>
                  <a:cubicBezTo>
                    <a:pt x="6756" y="1953"/>
                    <a:pt x="5584" y="2832"/>
                    <a:pt x="4831" y="4528"/>
                  </a:cubicBezTo>
                  <a:cubicBezTo>
                    <a:pt x="4077" y="6223"/>
                    <a:pt x="3742" y="8735"/>
                    <a:pt x="2989" y="11246"/>
                  </a:cubicBezTo>
                  <a:cubicBezTo>
                    <a:pt x="2235" y="13758"/>
                    <a:pt x="1063" y="16270"/>
                    <a:pt x="477" y="17839"/>
                  </a:cubicBezTo>
                  <a:cubicBezTo>
                    <a:pt x="-109" y="19409"/>
                    <a:pt x="-109" y="20037"/>
                    <a:pt x="226" y="20539"/>
                  </a:cubicBezTo>
                  <a:cubicBezTo>
                    <a:pt x="561" y="21042"/>
                    <a:pt x="1231" y="21418"/>
                    <a:pt x="3910" y="21481"/>
                  </a:cubicBezTo>
                  <a:cubicBezTo>
                    <a:pt x="6589" y="21544"/>
                    <a:pt x="11277" y="21293"/>
                    <a:pt x="15965" y="210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9" name="Line"/>
            <p:cNvSpPr/>
            <p:nvPr/>
          </p:nvSpPr>
          <p:spPr>
            <a:xfrm>
              <a:off x="10582596" y="4512506"/>
              <a:ext cx="190501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040" y="4358"/>
                    <a:pt x="10080" y="8716"/>
                    <a:pt x="13680" y="12316"/>
                  </a:cubicBezTo>
                  <a:cubicBezTo>
                    <a:pt x="17280" y="15916"/>
                    <a:pt x="19440" y="1875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0" name="Line"/>
            <p:cNvSpPr/>
            <p:nvPr/>
          </p:nvSpPr>
          <p:spPr>
            <a:xfrm>
              <a:off x="10582644" y="4518856"/>
              <a:ext cx="196803" cy="198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502" fill="norm" stroke="1" extrusionOk="0">
                  <a:moveTo>
                    <a:pt x="21365" y="0"/>
                  </a:moveTo>
                  <a:cubicBezTo>
                    <a:pt x="16769" y="2528"/>
                    <a:pt x="12174" y="5055"/>
                    <a:pt x="8727" y="7698"/>
                  </a:cubicBezTo>
                  <a:cubicBezTo>
                    <a:pt x="5280" y="10340"/>
                    <a:pt x="2982" y="13098"/>
                    <a:pt x="1603" y="15281"/>
                  </a:cubicBezTo>
                  <a:cubicBezTo>
                    <a:pt x="225" y="17464"/>
                    <a:pt x="-235" y="19072"/>
                    <a:pt x="110" y="20106"/>
                  </a:cubicBezTo>
                  <a:cubicBezTo>
                    <a:pt x="454" y="21140"/>
                    <a:pt x="1603" y="21600"/>
                    <a:pt x="2752" y="21485"/>
                  </a:cubicBezTo>
                  <a:cubicBezTo>
                    <a:pt x="3901" y="21370"/>
                    <a:pt x="5050" y="20681"/>
                    <a:pt x="6199" y="199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1" name="Line"/>
            <p:cNvSpPr/>
            <p:nvPr/>
          </p:nvSpPr>
          <p:spPr>
            <a:xfrm>
              <a:off x="10792146" y="4434698"/>
              <a:ext cx="180034" cy="414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3" h="21464" fill="norm" stroke="1" extrusionOk="0">
                  <a:moveTo>
                    <a:pt x="2184" y="4030"/>
                  </a:moveTo>
                  <a:cubicBezTo>
                    <a:pt x="6067" y="2715"/>
                    <a:pt x="9951" y="1399"/>
                    <a:pt x="12984" y="686"/>
                  </a:cubicBezTo>
                  <a:cubicBezTo>
                    <a:pt x="16018" y="-26"/>
                    <a:pt x="18202" y="-136"/>
                    <a:pt x="19294" y="138"/>
                  </a:cubicBezTo>
                  <a:cubicBezTo>
                    <a:pt x="20387" y="412"/>
                    <a:pt x="20387" y="1070"/>
                    <a:pt x="20144" y="2879"/>
                  </a:cubicBezTo>
                  <a:cubicBezTo>
                    <a:pt x="19901" y="4688"/>
                    <a:pt x="19416" y="7649"/>
                    <a:pt x="19294" y="10061"/>
                  </a:cubicBezTo>
                  <a:cubicBezTo>
                    <a:pt x="19173" y="12473"/>
                    <a:pt x="19416" y="14337"/>
                    <a:pt x="20022" y="15817"/>
                  </a:cubicBezTo>
                  <a:cubicBezTo>
                    <a:pt x="20629" y="17298"/>
                    <a:pt x="21600" y="18394"/>
                    <a:pt x="18324" y="19271"/>
                  </a:cubicBezTo>
                  <a:cubicBezTo>
                    <a:pt x="15047" y="20148"/>
                    <a:pt x="7524" y="20806"/>
                    <a:pt x="0" y="214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2" name="Line"/>
            <p:cNvSpPr/>
            <p:nvPr/>
          </p:nvSpPr>
          <p:spPr>
            <a:xfrm>
              <a:off x="7744146" y="5166556"/>
              <a:ext cx="1968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3" name="Line"/>
            <p:cNvSpPr/>
            <p:nvPr/>
          </p:nvSpPr>
          <p:spPr>
            <a:xfrm>
              <a:off x="7788596" y="5255456"/>
              <a:ext cx="1079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4" name="Line"/>
            <p:cNvSpPr/>
            <p:nvPr/>
          </p:nvSpPr>
          <p:spPr>
            <a:xfrm>
              <a:off x="7522843" y="4894449"/>
              <a:ext cx="87954" cy="169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3" h="21104" fill="norm" stroke="1" extrusionOk="0">
                  <a:moveTo>
                    <a:pt x="20873" y="6205"/>
                  </a:moveTo>
                  <a:cubicBezTo>
                    <a:pt x="20873" y="4888"/>
                    <a:pt x="20873" y="3571"/>
                    <a:pt x="20120" y="2385"/>
                  </a:cubicBezTo>
                  <a:cubicBezTo>
                    <a:pt x="19366" y="1200"/>
                    <a:pt x="17859" y="146"/>
                    <a:pt x="14594" y="15"/>
                  </a:cubicBezTo>
                  <a:cubicBezTo>
                    <a:pt x="11329" y="-117"/>
                    <a:pt x="6306" y="673"/>
                    <a:pt x="3292" y="1727"/>
                  </a:cubicBezTo>
                  <a:cubicBezTo>
                    <a:pt x="278" y="2781"/>
                    <a:pt x="-727" y="4098"/>
                    <a:pt x="529" y="5678"/>
                  </a:cubicBezTo>
                  <a:cubicBezTo>
                    <a:pt x="1785" y="7259"/>
                    <a:pt x="5301" y="9103"/>
                    <a:pt x="8064" y="10420"/>
                  </a:cubicBezTo>
                  <a:cubicBezTo>
                    <a:pt x="10826" y="11737"/>
                    <a:pt x="12836" y="12527"/>
                    <a:pt x="14092" y="14107"/>
                  </a:cubicBezTo>
                  <a:cubicBezTo>
                    <a:pt x="15347" y="15688"/>
                    <a:pt x="15850" y="18059"/>
                    <a:pt x="14845" y="19507"/>
                  </a:cubicBezTo>
                  <a:cubicBezTo>
                    <a:pt x="13840" y="20956"/>
                    <a:pt x="11329" y="21483"/>
                    <a:pt x="10324" y="20824"/>
                  </a:cubicBezTo>
                  <a:cubicBezTo>
                    <a:pt x="9320" y="20166"/>
                    <a:pt x="9822" y="18322"/>
                    <a:pt x="10324" y="164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5" name="Line"/>
            <p:cNvSpPr/>
            <p:nvPr/>
          </p:nvSpPr>
          <p:spPr>
            <a:xfrm>
              <a:off x="7667946" y="4804606"/>
              <a:ext cx="25401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5643"/>
                    <a:pt x="14400" y="11286"/>
                    <a:pt x="10800" y="14886"/>
                  </a:cubicBezTo>
                  <a:cubicBezTo>
                    <a:pt x="7200" y="18486"/>
                    <a:pt x="3600" y="2004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6" name="Line"/>
            <p:cNvSpPr/>
            <p:nvPr/>
          </p:nvSpPr>
          <p:spPr>
            <a:xfrm>
              <a:off x="7706046" y="4931606"/>
              <a:ext cx="1270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7" name="Line"/>
            <p:cNvSpPr/>
            <p:nvPr/>
          </p:nvSpPr>
          <p:spPr>
            <a:xfrm>
              <a:off x="7752147" y="4811126"/>
              <a:ext cx="207900" cy="266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249" fill="norm" stroke="1" extrusionOk="0">
                  <a:moveTo>
                    <a:pt x="8339" y="12643"/>
                  </a:moveTo>
                  <a:cubicBezTo>
                    <a:pt x="7248" y="12305"/>
                    <a:pt x="6157" y="11968"/>
                    <a:pt x="4739" y="12643"/>
                  </a:cubicBezTo>
                  <a:cubicBezTo>
                    <a:pt x="3321" y="13318"/>
                    <a:pt x="1575" y="15005"/>
                    <a:pt x="703" y="16440"/>
                  </a:cubicBezTo>
                  <a:cubicBezTo>
                    <a:pt x="-170" y="17874"/>
                    <a:pt x="-170" y="19055"/>
                    <a:pt x="375" y="19562"/>
                  </a:cubicBezTo>
                  <a:cubicBezTo>
                    <a:pt x="921" y="20068"/>
                    <a:pt x="2012" y="19899"/>
                    <a:pt x="3321" y="18296"/>
                  </a:cubicBezTo>
                  <a:cubicBezTo>
                    <a:pt x="4630" y="16693"/>
                    <a:pt x="6157" y="13655"/>
                    <a:pt x="7139" y="11040"/>
                  </a:cubicBezTo>
                  <a:cubicBezTo>
                    <a:pt x="8121" y="8424"/>
                    <a:pt x="8557" y="6230"/>
                    <a:pt x="8994" y="4290"/>
                  </a:cubicBezTo>
                  <a:cubicBezTo>
                    <a:pt x="9430" y="2349"/>
                    <a:pt x="9866" y="661"/>
                    <a:pt x="9757" y="155"/>
                  </a:cubicBezTo>
                  <a:cubicBezTo>
                    <a:pt x="9648" y="-351"/>
                    <a:pt x="8994" y="324"/>
                    <a:pt x="8339" y="3024"/>
                  </a:cubicBezTo>
                  <a:cubicBezTo>
                    <a:pt x="7685" y="5724"/>
                    <a:pt x="7030" y="10449"/>
                    <a:pt x="6812" y="13655"/>
                  </a:cubicBezTo>
                  <a:cubicBezTo>
                    <a:pt x="6594" y="16862"/>
                    <a:pt x="6812" y="18549"/>
                    <a:pt x="7466" y="19562"/>
                  </a:cubicBezTo>
                  <a:cubicBezTo>
                    <a:pt x="8121" y="20574"/>
                    <a:pt x="9212" y="20912"/>
                    <a:pt x="10630" y="20658"/>
                  </a:cubicBezTo>
                  <a:cubicBezTo>
                    <a:pt x="12048" y="20405"/>
                    <a:pt x="13794" y="19562"/>
                    <a:pt x="14994" y="18718"/>
                  </a:cubicBezTo>
                  <a:cubicBezTo>
                    <a:pt x="16194" y="17874"/>
                    <a:pt x="16848" y="17030"/>
                    <a:pt x="17285" y="16018"/>
                  </a:cubicBezTo>
                  <a:cubicBezTo>
                    <a:pt x="17721" y="15005"/>
                    <a:pt x="17939" y="13824"/>
                    <a:pt x="17503" y="13233"/>
                  </a:cubicBezTo>
                  <a:cubicBezTo>
                    <a:pt x="17066" y="12643"/>
                    <a:pt x="15975" y="12643"/>
                    <a:pt x="14994" y="13065"/>
                  </a:cubicBezTo>
                  <a:cubicBezTo>
                    <a:pt x="14012" y="13487"/>
                    <a:pt x="13139" y="14330"/>
                    <a:pt x="12703" y="15596"/>
                  </a:cubicBezTo>
                  <a:cubicBezTo>
                    <a:pt x="12266" y="16862"/>
                    <a:pt x="12266" y="18549"/>
                    <a:pt x="13794" y="19562"/>
                  </a:cubicBezTo>
                  <a:cubicBezTo>
                    <a:pt x="15321" y="20574"/>
                    <a:pt x="18375" y="20912"/>
                    <a:pt x="21430" y="212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8" name="Line"/>
            <p:cNvSpPr/>
            <p:nvPr/>
          </p:nvSpPr>
          <p:spPr>
            <a:xfrm>
              <a:off x="7979096" y="4861756"/>
              <a:ext cx="96183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3" h="21600" fill="norm" stroke="1" extrusionOk="0">
                  <a:moveTo>
                    <a:pt x="9651" y="0"/>
                  </a:moveTo>
                  <a:cubicBezTo>
                    <a:pt x="11949" y="424"/>
                    <a:pt x="14247" y="847"/>
                    <a:pt x="16085" y="2012"/>
                  </a:cubicBezTo>
                  <a:cubicBezTo>
                    <a:pt x="17923" y="3176"/>
                    <a:pt x="19302" y="5082"/>
                    <a:pt x="19072" y="6353"/>
                  </a:cubicBezTo>
                  <a:cubicBezTo>
                    <a:pt x="18843" y="7624"/>
                    <a:pt x="17004" y="8259"/>
                    <a:pt x="14936" y="8682"/>
                  </a:cubicBezTo>
                  <a:cubicBezTo>
                    <a:pt x="12868" y="9106"/>
                    <a:pt x="10570" y="9318"/>
                    <a:pt x="10800" y="9741"/>
                  </a:cubicBezTo>
                  <a:cubicBezTo>
                    <a:pt x="11030" y="10165"/>
                    <a:pt x="13787" y="10800"/>
                    <a:pt x="15855" y="11541"/>
                  </a:cubicBezTo>
                  <a:cubicBezTo>
                    <a:pt x="17923" y="12282"/>
                    <a:pt x="19302" y="13129"/>
                    <a:pt x="20221" y="14082"/>
                  </a:cubicBezTo>
                  <a:cubicBezTo>
                    <a:pt x="21140" y="15035"/>
                    <a:pt x="21600" y="16094"/>
                    <a:pt x="18153" y="17365"/>
                  </a:cubicBezTo>
                  <a:cubicBezTo>
                    <a:pt x="14706" y="18635"/>
                    <a:pt x="7353" y="2011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9" name="Line"/>
            <p:cNvSpPr/>
            <p:nvPr/>
          </p:nvSpPr>
          <p:spPr>
            <a:xfrm>
              <a:off x="8361093" y="4834094"/>
              <a:ext cx="576854" cy="40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0595" fill="norm" stroke="1" extrusionOk="0">
                  <a:moveTo>
                    <a:pt x="912" y="10875"/>
                  </a:moveTo>
                  <a:cubicBezTo>
                    <a:pt x="438" y="8715"/>
                    <a:pt x="-37" y="6555"/>
                    <a:pt x="3" y="4935"/>
                  </a:cubicBezTo>
                  <a:cubicBezTo>
                    <a:pt x="42" y="3315"/>
                    <a:pt x="596" y="2235"/>
                    <a:pt x="2376" y="1155"/>
                  </a:cubicBezTo>
                  <a:cubicBezTo>
                    <a:pt x="4156" y="75"/>
                    <a:pt x="7163" y="-1005"/>
                    <a:pt x="10367" y="1695"/>
                  </a:cubicBezTo>
                  <a:cubicBezTo>
                    <a:pt x="13572" y="4395"/>
                    <a:pt x="16974" y="10875"/>
                    <a:pt x="18873" y="14655"/>
                  </a:cubicBezTo>
                  <a:cubicBezTo>
                    <a:pt x="20772" y="18435"/>
                    <a:pt x="21167" y="19515"/>
                    <a:pt x="21563" y="205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0" name="Line"/>
            <p:cNvSpPr/>
            <p:nvPr/>
          </p:nvSpPr>
          <p:spPr>
            <a:xfrm>
              <a:off x="8448996" y="4928150"/>
              <a:ext cx="381001" cy="9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7055"/>
                  </a:moveTo>
                  <a:cubicBezTo>
                    <a:pt x="4440" y="2735"/>
                    <a:pt x="8880" y="-1585"/>
                    <a:pt x="12480" y="575"/>
                  </a:cubicBezTo>
                  <a:cubicBezTo>
                    <a:pt x="16080" y="2735"/>
                    <a:pt x="18840" y="1137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1" name="Line"/>
            <p:cNvSpPr/>
            <p:nvPr/>
          </p:nvSpPr>
          <p:spPr>
            <a:xfrm>
              <a:off x="8488747" y="5155930"/>
              <a:ext cx="220600" cy="239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0" h="21414" fill="norm" stroke="1" extrusionOk="0">
                  <a:moveTo>
                    <a:pt x="21440" y="2656"/>
                  </a:moveTo>
                  <a:cubicBezTo>
                    <a:pt x="20617" y="1709"/>
                    <a:pt x="19794" y="761"/>
                    <a:pt x="18354" y="288"/>
                  </a:cubicBezTo>
                  <a:cubicBezTo>
                    <a:pt x="16914" y="-186"/>
                    <a:pt x="14857" y="-186"/>
                    <a:pt x="12183" y="1140"/>
                  </a:cubicBezTo>
                  <a:cubicBezTo>
                    <a:pt x="9509" y="2467"/>
                    <a:pt x="6217" y="5119"/>
                    <a:pt x="4057" y="7393"/>
                  </a:cubicBezTo>
                  <a:cubicBezTo>
                    <a:pt x="1897" y="9667"/>
                    <a:pt x="869" y="11561"/>
                    <a:pt x="354" y="13267"/>
                  </a:cubicBezTo>
                  <a:cubicBezTo>
                    <a:pt x="-160" y="14972"/>
                    <a:pt x="-160" y="16488"/>
                    <a:pt x="663" y="17814"/>
                  </a:cubicBezTo>
                  <a:cubicBezTo>
                    <a:pt x="1486" y="19140"/>
                    <a:pt x="3131" y="20277"/>
                    <a:pt x="6731" y="20846"/>
                  </a:cubicBezTo>
                  <a:cubicBezTo>
                    <a:pt x="10331" y="21414"/>
                    <a:pt x="15886" y="21414"/>
                    <a:pt x="21440" y="214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2" name="Line"/>
            <p:cNvSpPr/>
            <p:nvPr/>
          </p:nvSpPr>
          <p:spPr>
            <a:xfrm>
              <a:off x="8512496" y="5293556"/>
              <a:ext cx="2286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000" y="16800"/>
                    <a:pt x="10000" y="12000"/>
                    <a:pt x="13600" y="8400"/>
                  </a:cubicBezTo>
                  <a:cubicBezTo>
                    <a:pt x="17200" y="4800"/>
                    <a:pt x="19400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3" name="Line"/>
            <p:cNvSpPr/>
            <p:nvPr/>
          </p:nvSpPr>
          <p:spPr>
            <a:xfrm>
              <a:off x="8806298" y="5141934"/>
              <a:ext cx="207849" cy="315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5" h="21165" fill="norm" stroke="1" extrusionOk="0">
                  <a:moveTo>
                    <a:pt x="21425" y="2080"/>
                  </a:moveTo>
                  <a:cubicBezTo>
                    <a:pt x="20770" y="1511"/>
                    <a:pt x="20116" y="943"/>
                    <a:pt x="17825" y="517"/>
                  </a:cubicBezTo>
                  <a:cubicBezTo>
                    <a:pt x="15534" y="90"/>
                    <a:pt x="11607" y="-194"/>
                    <a:pt x="8880" y="161"/>
                  </a:cubicBezTo>
                  <a:cubicBezTo>
                    <a:pt x="6152" y="517"/>
                    <a:pt x="4625" y="1511"/>
                    <a:pt x="3534" y="3430"/>
                  </a:cubicBezTo>
                  <a:cubicBezTo>
                    <a:pt x="2443" y="5348"/>
                    <a:pt x="1789" y="8190"/>
                    <a:pt x="1134" y="10677"/>
                  </a:cubicBezTo>
                  <a:cubicBezTo>
                    <a:pt x="480" y="13164"/>
                    <a:pt x="-175" y="15295"/>
                    <a:pt x="43" y="17072"/>
                  </a:cubicBezTo>
                  <a:cubicBezTo>
                    <a:pt x="261" y="18848"/>
                    <a:pt x="1352" y="20269"/>
                    <a:pt x="3425" y="20838"/>
                  </a:cubicBezTo>
                  <a:cubicBezTo>
                    <a:pt x="5498" y="21406"/>
                    <a:pt x="8552" y="21122"/>
                    <a:pt x="11607" y="208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4" name="Line"/>
            <p:cNvSpPr/>
            <p:nvPr/>
          </p:nvSpPr>
          <p:spPr>
            <a:xfrm>
              <a:off x="9071296" y="5242756"/>
              <a:ext cx="177801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657" y="5294"/>
                    <a:pt x="11314" y="10588"/>
                    <a:pt x="14914" y="14188"/>
                  </a:cubicBezTo>
                  <a:cubicBezTo>
                    <a:pt x="18514" y="17788"/>
                    <a:pt x="20057" y="1969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5" name="Line"/>
            <p:cNvSpPr/>
            <p:nvPr/>
          </p:nvSpPr>
          <p:spPr>
            <a:xfrm>
              <a:off x="9096696" y="5264626"/>
              <a:ext cx="165101" cy="187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46" fill="norm" stroke="1" extrusionOk="0">
                  <a:moveTo>
                    <a:pt x="21600" y="395"/>
                  </a:moveTo>
                  <a:cubicBezTo>
                    <a:pt x="19938" y="-79"/>
                    <a:pt x="18277" y="-554"/>
                    <a:pt x="14815" y="1701"/>
                  </a:cubicBezTo>
                  <a:cubicBezTo>
                    <a:pt x="11354" y="3956"/>
                    <a:pt x="6092" y="8941"/>
                    <a:pt x="3323" y="12620"/>
                  </a:cubicBezTo>
                  <a:cubicBezTo>
                    <a:pt x="554" y="16299"/>
                    <a:pt x="277" y="18672"/>
                    <a:pt x="0" y="210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6" name="Line"/>
            <p:cNvSpPr/>
            <p:nvPr/>
          </p:nvSpPr>
          <p:spPr>
            <a:xfrm>
              <a:off x="9274496" y="5180579"/>
              <a:ext cx="173568" cy="401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4" fill="norm" stroke="1" extrusionOk="0">
                  <a:moveTo>
                    <a:pt x="0" y="1625"/>
                  </a:moveTo>
                  <a:cubicBezTo>
                    <a:pt x="5532" y="1060"/>
                    <a:pt x="11063" y="494"/>
                    <a:pt x="14488" y="212"/>
                  </a:cubicBezTo>
                  <a:cubicBezTo>
                    <a:pt x="17912" y="-71"/>
                    <a:pt x="19229" y="-71"/>
                    <a:pt x="20151" y="212"/>
                  </a:cubicBezTo>
                  <a:cubicBezTo>
                    <a:pt x="21073" y="494"/>
                    <a:pt x="21600" y="1060"/>
                    <a:pt x="21600" y="2304"/>
                  </a:cubicBezTo>
                  <a:cubicBezTo>
                    <a:pt x="21600" y="3548"/>
                    <a:pt x="21073" y="5470"/>
                    <a:pt x="20546" y="7902"/>
                  </a:cubicBezTo>
                  <a:cubicBezTo>
                    <a:pt x="20020" y="10333"/>
                    <a:pt x="19493" y="13274"/>
                    <a:pt x="19229" y="15366"/>
                  </a:cubicBezTo>
                  <a:cubicBezTo>
                    <a:pt x="18966" y="17458"/>
                    <a:pt x="18966" y="18702"/>
                    <a:pt x="18702" y="19606"/>
                  </a:cubicBezTo>
                  <a:cubicBezTo>
                    <a:pt x="18439" y="20511"/>
                    <a:pt x="17912" y="21077"/>
                    <a:pt x="16068" y="21303"/>
                  </a:cubicBezTo>
                  <a:cubicBezTo>
                    <a:pt x="14224" y="21529"/>
                    <a:pt x="11063" y="21416"/>
                    <a:pt x="7902" y="213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7" name="Line"/>
            <p:cNvSpPr/>
            <p:nvPr/>
          </p:nvSpPr>
          <p:spPr>
            <a:xfrm>
              <a:off x="9750746" y="5452306"/>
              <a:ext cx="2413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8" name="Line"/>
            <p:cNvSpPr/>
            <p:nvPr/>
          </p:nvSpPr>
          <p:spPr>
            <a:xfrm>
              <a:off x="10160235" y="5242756"/>
              <a:ext cx="257262" cy="331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541" fill="norm" stroke="1" extrusionOk="0">
                  <a:moveTo>
                    <a:pt x="21519" y="2889"/>
                  </a:moveTo>
                  <a:cubicBezTo>
                    <a:pt x="21342" y="2201"/>
                    <a:pt x="21165" y="1513"/>
                    <a:pt x="20722" y="963"/>
                  </a:cubicBezTo>
                  <a:cubicBezTo>
                    <a:pt x="20280" y="413"/>
                    <a:pt x="19571" y="0"/>
                    <a:pt x="17889" y="0"/>
                  </a:cubicBezTo>
                  <a:cubicBezTo>
                    <a:pt x="16208" y="0"/>
                    <a:pt x="13552" y="413"/>
                    <a:pt x="10719" y="1582"/>
                  </a:cubicBezTo>
                  <a:cubicBezTo>
                    <a:pt x="7886" y="2752"/>
                    <a:pt x="4876" y="4678"/>
                    <a:pt x="2929" y="7223"/>
                  </a:cubicBezTo>
                  <a:cubicBezTo>
                    <a:pt x="981" y="9768"/>
                    <a:pt x="96" y="12932"/>
                    <a:pt x="8" y="15340"/>
                  </a:cubicBezTo>
                  <a:cubicBezTo>
                    <a:pt x="-81" y="17748"/>
                    <a:pt x="627" y="19399"/>
                    <a:pt x="3106" y="20362"/>
                  </a:cubicBezTo>
                  <a:cubicBezTo>
                    <a:pt x="5585" y="21325"/>
                    <a:pt x="9834" y="21600"/>
                    <a:pt x="12401" y="21531"/>
                  </a:cubicBezTo>
                  <a:cubicBezTo>
                    <a:pt x="14968" y="21462"/>
                    <a:pt x="15853" y="21050"/>
                    <a:pt x="16739" y="206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9" name="Line"/>
            <p:cNvSpPr/>
            <p:nvPr/>
          </p:nvSpPr>
          <p:spPr>
            <a:xfrm>
              <a:off x="10157146" y="5420556"/>
              <a:ext cx="2032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0" name="Line"/>
            <p:cNvSpPr/>
            <p:nvPr/>
          </p:nvSpPr>
          <p:spPr>
            <a:xfrm>
              <a:off x="10459639" y="5275596"/>
              <a:ext cx="256308" cy="345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82" fill="norm" stroke="1" extrusionOk="0">
                  <a:moveTo>
                    <a:pt x="21439" y="2303"/>
                  </a:moveTo>
                  <a:cubicBezTo>
                    <a:pt x="17898" y="1512"/>
                    <a:pt x="14357" y="722"/>
                    <a:pt x="11701" y="327"/>
                  </a:cubicBezTo>
                  <a:cubicBezTo>
                    <a:pt x="9046" y="-68"/>
                    <a:pt x="7275" y="-68"/>
                    <a:pt x="6036" y="130"/>
                  </a:cubicBezTo>
                  <a:cubicBezTo>
                    <a:pt x="4796" y="327"/>
                    <a:pt x="4088" y="722"/>
                    <a:pt x="3646" y="1973"/>
                  </a:cubicBezTo>
                  <a:cubicBezTo>
                    <a:pt x="3203" y="3225"/>
                    <a:pt x="3026" y="5332"/>
                    <a:pt x="2760" y="7769"/>
                  </a:cubicBezTo>
                  <a:cubicBezTo>
                    <a:pt x="2495" y="10205"/>
                    <a:pt x="2141" y="12971"/>
                    <a:pt x="1698" y="14815"/>
                  </a:cubicBezTo>
                  <a:cubicBezTo>
                    <a:pt x="1255" y="16659"/>
                    <a:pt x="724" y="17581"/>
                    <a:pt x="370" y="18503"/>
                  </a:cubicBezTo>
                  <a:cubicBezTo>
                    <a:pt x="16" y="19425"/>
                    <a:pt x="-161" y="20347"/>
                    <a:pt x="193" y="20873"/>
                  </a:cubicBezTo>
                  <a:cubicBezTo>
                    <a:pt x="547" y="21400"/>
                    <a:pt x="1432" y="21532"/>
                    <a:pt x="3380" y="21466"/>
                  </a:cubicBezTo>
                  <a:cubicBezTo>
                    <a:pt x="5328" y="21400"/>
                    <a:pt x="8337" y="21137"/>
                    <a:pt x="11347" y="208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1" name="Line"/>
            <p:cNvSpPr/>
            <p:nvPr/>
          </p:nvSpPr>
          <p:spPr>
            <a:xfrm>
              <a:off x="10779446" y="5350706"/>
              <a:ext cx="190501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0" y="4320"/>
                    <a:pt x="9600" y="8640"/>
                    <a:pt x="13200" y="12240"/>
                  </a:cubicBezTo>
                  <a:cubicBezTo>
                    <a:pt x="16800" y="15840"/>
                    <a:pt x="19200" y="1872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2" name="Line"/>
            <p:cNvSpPr/>
            <p:nvPr/>
          </p:nvSpPr>
          <p:spPr>
            <a:xfrm>
              <a:off x="10779446" y="5369756"/>
              <a:ext cx="203201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775" y="1800"/>
                    <a:pt x="13950" y="3600"/>
                    <a:pt x="10462" y="6750"/>
                  </a:cubicBezTo>
                  <a:cubicBezTo>
                    <a:pt x="6975" y="9900"/>
                    <a:pt x="3825" y="14400"/>
                    <a:pt x="2138" y="17100"/>
                  </a:cubicBezTo>
                  <a:cubicBezTo>
                    <a:pt x="450" y="19800"/>
                    <a:pt x="225" y="207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3" name="Line"/>
            <p:cNvSpPr/>
            <p:nvPr/>
          </p:nvSpPr>
          <p:spPr>
            <a:xfrm>
              <a:off x="10957246" y="5299906"/>
              <a:ext cx="154934" cy="39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600" fill="norm" stroke="1" extrusionOk="0">
                  <a:moveTo>
                    <a:pt x="0" y="1742"/>
                  </a:moveTo>
                  <a:cubicBezTo>
                    <a:pt x="876" y="1161"/>
                    <a:pt x="1751" y="581"/>
                    <a:pt x="4524" y="290"/>
                  </a:cubicBezTo>
                  <a:cubicBezTo>
                    <a:pt x="7297" y="0"/>
                    <a:pt x="11968" y="0"/>
                    <a:pt x="15032" y="0"/>
                  </a:cubicBezTo>
                  <a:cubicBezTo>
                    <a:pt x="18097" y="0"/>
                    <a:pt x="19557" y="0"/>
                    <a:pt x="20286" y="290"/>
                  </a:cubicBezTo>
                  <a:cubicBezTo>
                    <a:pt x="21016" y="581"/>
                    <a:pt x="21016" y="1161"/>
                    <a:pt x="21162" y="2497"/>
                  </a:cubicBezTo>
                  <a:cubicBezTo>
                    <a:pt x="21308" y="3832"/>
                    <a:pt x="21600" y="5923"/>
                    <a:pt x="21016" y="8594"/>
                  </a:cubicBezTo>
                  <a:cubicBezTo>
                    <a:pt x="20432" y="11265"/>
                    <a:pt x="18973" y="14516"/>
                    <a:pt x="17951" y="16548"/>
                  </a:cubicBezTo>
                  <a:cubicBezTo>
                    <a:pt x="16930" y="18581"/>
                    <a:pt x="16346" y="19394"/>
                    <a:pt x="14595" y="20032"/>
                  </a:cubicBezTo>
                  <a:cubicBezTo>
                    <a:pt x="12843" y="20671"/>
                    <a:pt x="9924" y="21135"/>
                    <a:pt x="700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4" name="Line"/>
            <p:cNvSpPr/>
            <p:nvPr/>
          </p:nvSpPr>
          <p:spPr>
            <a:xfrm>
              <a:off x="11414446" y="5490406"/>
              <a:ext cx="2349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5" name="Line"/>
            <p:cNvSpPr/>
            <p:nvPr/>
          </p:nvSpPr>
          <p:spPr>
            <a:xfrm>
              <a:off x="11427146" y="5592006"/>
              <a:ext cx="2603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6" name="Line"/>
            <p:cNvSpPr/>
            <p:nvPr/>
          </p:nvSpPr>
          <p:spPr>
            <a:xfrm>
              <a:off x="11855795" y="5444050"/>
              <a:ext cx="191406" cy="227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6" h="20903" fill="norm" stroke="1" extrusionOk="0">
                  <a:moveTo>
                    <a:pt x="14510" y="4262"/>
                  </a:moveTo>
                  <a:cubicBezTo>
                    <a:pt x="14510" y="3289"/>
                    <a:pt x="14510" y="2316"/>
                    <a:pt x="13385" y="1343"/>
                  </a:cubicBezTo>
                  <a:cubicBezTo>
                    <a:pt x="12260" y="370"/>
                    <a:pt x="10010" y="-603"/>
                    <a:pt x="7647" y="467"/>
                  </a:cubicBezTo>
                  <a:cubicBezTo>
                    <a:pt x="5285" y="1538"/>
                    <a:pt x="2810" y="4651"/>
                    <a:pt x="1347" y="7667"/>
                  </a:cubicBezTo>
                  <a:cubicBezTo>
                    <a:pt x="-115" y="10683"/>
                    <a:pt x="-565" y="13602"/>
                    <a:pt x="897" y="16132"/>
                  </a:cubicBezTo>
                  <a:cubicBezTo>
                    <a:pt x="2360" y="18662"/>
                    <a:pt x="5735" y="20802"/>
                    <a:pt x="9335" y="20900"/>
                  </a:cubicBezTo>
                  <a:cubicBezTo>
                    <a:pt x="12935" y="20997"/>
                    <a:pt x="16760" y="19051"/>
                    <a:pt x="18785" y="16911"/>
                  </a:cubicBezTo>
                  <a:cubicBezTo>
                    <a:pt x="20810" y="14770"/>
                    <a:pt x="21035" y="12435"/>
                    <a:pt x="18447" y="10100"/>
                  </a:cubicBezTo>
                  <a:cubicBezTo>
                    <a:pt x="15860" y="7765"/>
                    <a:pt x="10460" y="5429"/>
                    <a:pt x="5060" y="30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7" name="Line"/>
            <p:cNvSpPr/>
            <p:nvPr/>
          </p:nvSpPr>
          <p:spPr>
            <a:xfrm>
              <a:off x="143196" y="6106356"/>
              <a:ext cx="635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8" name="Line"/>
            <p:cNvSpPr/>
            <p:nvPr/>
          </p:nvSpPr>
          <p:spPr>
            <a:xfrm>
              <a:off x="143196" y="5941256"/>
              <a:ext cx="1270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9" name="Line"/>
            <p:cNvSpPr/>
            <p:nvPr/>
          </p:nvSpPr>
          <p:spPr>
            <a:xfrm>
              <a:off x="219396" y="6055556"/>
              <a:ext cx="635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0" name="Line"/>
            <p:cNvSpPr/>
            <p:nvPr/>
          </p:nvSpPr>
          <p:spPr>
            <a:xfrm>
              <a:off x="201288" y="5925527"/>
              <a:ext cx="18109" cy="41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2" h="19986" fill="norm" stroke="1" extrusionOk="0">
                  <a:moveTo>
                    <a:pt x="13332" y="19986"/>
                  </a:moveTo>
                  <a:cubicBezTo>
                    <a:pt x="6132" y="11757"/>
                    <a:pt x="-1068" y="3529"/>
                    <a:pt x="132" y="957"/>
                  </a:cubicBezTo>
                  <a:cubicBezTo>
                    <a:pt x="1332" y="-1614"/>
                    <a:pt x="10932" y="1472"/>
                    <a:pt x="20532" y="45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1" name="Line"/>
            <p:cNvSpPr/>
            <p:nvPr/>
          </p:nvSpPr>
          <p:spPr>
            <a:xfrm>
              <a:off x="193996" y="5966656"/>
              <a:ext cx="177557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9" h="21600" fill="norm" stroke="1" extrusionOk="0">
                  <a:moveTo>
                    <a:pt x="12809" y="0"/>
                  </a:moveTo>
                  <a:cubicBezTo>
                    <a:pt x="15823" y="1467"/>
                    <a:pt x="18837" y="2933"/>
                    <a:pt x="20219" y="5067"/>
                  </a:cubicBezTo>
                  <a:cubicBezTo>
                    <a:pt x="21600" y="7200"/>
                    <a:pt x="21349" y="10000"/>
                    <a:pt x="19088" y="12800"/>
                  </a:cubicBezTo>
                  <a:cubicBezTo>
                    <a:pt x="16828" y="15600"/>
                    <a:pt x="12558" y="18400"/>
                    <a:pt x="9042" y="19867"/>
                  </a:cubicBezTo>
                  <a:cubicBezTo>
                    <a:pt x="5526" y="21333"/>
                    <a:pt x="2763" y="2146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2" name="Line"/>
            <p:cNvSpPr/>
            <p:nvPr/>
          </p:nvSpPr>
          <p:spPr>
            <a:xfrm>
              <a:off x="-1" y="6024803"/>
              <a:ext cx="105098" cy="259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6" h="21517" fill="norm" stroke="1" extrusionOk="0">
                  <a:moveTo>
                    <a:pt x="12900" y="5185"/>
                  </a:moveTo>
                  <a:cubicBezTo>
                    <a:pt x="12900" y="4307"/>
                    <a:pt x="12900" y="3429"/>
                    <a:pt x="12289" y="2376"/>
                  </a:cubicBezTo>
                  <a:cubicBezTo>
                    <a:pt x="11678" y="1322"/>
                    <a:pt x="10455" y="93"/>
                    <a:pt x="8621" y="5"/>
                  </a:cubicBezTo>
                  <a:cubicBezTo>
                    <a:pt x="6787" y="-83"/>
                    <a:pt x="4342" y="971"/>
                    <a:pt x="2304" y="2902"/>
                  </a:cubicBezTo>
                  <a:cubicBezTo>
                    <a:pt x="266" y="4834"/>
                    <a:pt x="-1364" y="7644"/>
                    <a:pt x="1693" y="10893"/>
                  </a:cubicBezTo>
                  <a:cubicBezTo>
                    <a:pt x="4749" y="14141"/>
                    <a:pt x="12493" y="17829"/>
                    <a:pt x="20236" y="215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3" name="Line"/>
            <p:cNvSpPr/>
            <p:nvPr/>
          </p:nvSpPr>
          <p:spPr>
            <a:xfrm>
              <a:off x="577538" y="5949059"/>
              <a:ext cx="111759" cy="369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0" h="21408" fill="norm" stroke="1" extrusionOk="0">
                  <a:moveTo>
                    <a:pt x="18720" y="2861"/>
                  </a:moveTo>
                  <a:cubicBezTo>
                    <a:pt x="19920" y="2371"/>
                    <a:pt x="21120" y="1880"/>
                    <a:pt x="21120" y="1389"/>
                  </a:cubicBezTo>
                  <a:cubicBezTo>
                    <a:pt x="21120" y="898"/>
                    <a:pt x="19920" y="407"/>
                    <a:pt x="17520" y="161"/>
                  </a:cubicBezTo>
                  <a:cubicBezTo>
                    <a:pt x="15120" y="-84"/>
                    <a:pt x="11520" y="-84"/>
                    <a:pt x="8320" y="407"/>
                  </a:cubicBezTo>
                  <a:cubicBezTo>
                    <a:pt x="5120" y="898"/>
                    <a:pt x="2320" y="1880"/>
                    <a:pt x="920" y="2984"/>
                  </a:cubicBezTo>
                  <a:cubicBezTo>
                    <a:pt x="-480" y="4089"/>
                    <a:pt x="-480" y="5316"/>
                    <a:pt x="2320" y="7096"/>
                  </a:cubicBezTo>
                  <a:cubicBezTo>
                    <a:pt x="5120" y="8875"/>
                    <a:pt x="10720" y="11207"/>
                    <a:pt x="14320" y="13171"/>
                  </a:cubicBezTo>
                  <a:cubicBezTo>
                    <a:pt x="17920" y="15134"/>
                    <a:pt x="19520" y="16730"/>
                    <a:pt x="19920" y="17834"/>
                  </a:cubicBezTo>
                  <a:cubicBezTo>
                    <a:pt x="20320" y="18939"/>
                    <a:pt x="19520" y="19552"/>
                    <a:pt x="18120" y="20105"/>
                  </a:cubicBezTo>
                  <a:cubicBezTo>
                    <a:pt x="16720" y="20657"/>
                    <a:pt x="14720" y="21148"/>
                    <a:pt x="12720" y="21332"/>
                  </a:cubicBezTo>
                  <a:cubicBezTo>
                    <a:pt x="10720" y="21516"/>
                    <a:pt x="8720" y="21393"/>
                    <a:pt x="8320" y="20657"/>
                  </a:cubicBezTo>
                  <a:cubicBezTo>
                    <a:pt x="7920" y="19921"/>
                    <a:pt x="9120" y="18571"/>
                    <a:pt x="10320" y="172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4" name="Line"/>
            <p:cNvSpPr/>
            <p:nvPr/>
          </p:nvSpPr>
          <p:spPr>
            <a:xfrm>
              <a:off x="773026" y="5984492"/>
              <a:ext cx="125821" cy="299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9" h="21535" fill="norm" stroke="1" extrusionOk="0">
                  <a:moveTo>
                    <a:pt x="5115" y="5563"/>
                  </a:moveTo>
                  <a:cubicBezTo>
                    <a:pt x="3344" y="5563"/>
                    <a:pt x="1574" y="5563"/>
                    <a:pt x="688" y="6020"/>
                  </a:cubicBezTo>
                  <a:cubicBezTo>
                    <a:pt x="-197" y="6476"/>
                    <a:pt x="-197" y="7389"/>
                    <a:pt x="511" y="8225"/>
                  </a:cubicBezTo>
                  <a:cubicBezTo>
                    <a:pt x="1219" y="9062"/>
                    <a:pt x="2636" y="9822"/>
                    <a:pt x="5115" y="10431"/>
                  </a:cubicBezTo>
                  <a:cubicBezTo>
                    <a:pt x="7593" y="11039"/>
                    <a:pt x="11134" y="11496"/>
                    <a:pt x="13967" y="10583"/>
                  </a:cubicBezTo>
                  <a:cubicBezTo>
                    <a:pt x="16800" y="9670"/>
                    <a:pt x="18924" y="7389"/>
                    <a:pt x="19810" y="5487"/>
                  </a:cubicBezTo>
                  <a:cubicBezTo>
                    <a:pt x="20695" y="3586"/>
                    <a:pt x="20341" y="2065"/>
                    <a:pt x="19101" y="1152"/>
                  </a:cubicBezTo>
                  <a:cubicBezTo>
                    <a:pt x="17862" y="239"/>
                    <a:pt x="15738" y="-65"/>
                    <a:pt x="13967" y="11"/>
                  </a:cubicBezTo>
                  <a:cubicBezTo>
                    <a:pt x="12197" y="87"/>
                    <a:pt x="10780" y="543"/>
                    <a:pt x="8301" y="3205"/>
                  </a:cubicBezTo>
                  <a:cubicBezTo>
                    <a:pt x="5823" y="5867"/>
                    <a:pt x="2282" y="10735"/>
                    <a:pt x="865" y="13929"/>
                  </a:cubicBezTo>
                  <a:cubicBezTo>
                    <a:pt x="-551" y="17124"/>
                    <a:pt x="157" y="18645"/>
                    <a:pt x="3875" y="19634"/>
                  </a:cubicBezTo>
                  <a:cubicBezTo>
                    <a:pt x="7593" y="20622"/>
                    <a:pt x="14321" y="21079"/>
                    <a:pt x="21049" y="215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5" name="Line"/>
            <p:cNvSpPr/>
            <p:nvPr/>
          </p:nvSpPr>
          <p:spPr>
            <a:xfrm>
              <a:off x="1059992" y="5844940"/>
              <a:ext cx="162705" cy="477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7" h="21458" fill="norm" stroke="1" extrusionOk="0">
                  <a:moveTo>
                    <a:pt x="21287" y="1761"/>
                  </a:moveTo>
                  <a:cubicBezTo>
                    <a:pt x="20456" y="1095"/>
                    <a:pt x="19625" y="429"/>
                    <a:pt x="18518" y="143"/>
                  </a:cubicBezTo>
                  <a:cubicBezTo>
                    <a:pt x="17410" y="-142"/>
                    <a:pt x="16025" y="-47"/>
                    <a:pt x="13533" y="857"/>
                  </a:cubicBezTo>
                  <a:cubicBezTo>
                    <a:pt x="11041" y="1761"/>
                    <a:pt x="7441" y="3474"/>
                    <a:pt x="4810" y="6043"/>
                  </a:cubicBezTo>
                  <a:cubicBezTo>
                    <a:pt x="2179" y="8612"/>
                    <a:pt x="518" y="12038"/>
                    <a:pt x="102" y="14512"/>
                  </a:cubicBezTo>
                  <a:cubicBezTo>
                    <a:pt x="-313" y="16986"/>
                    <a:pt x="518" y="18508"/>
                    <a:pt x="3010" y="19507"/>
                  </a:cubicBezTo>
                  <a:cubicBezTo>
                    <a:pt x="5502" y="20506"/>
                    <a:pt x="9656" y="20982"/>
                    <a:pt x="13810" y="214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6" name="Line"/>
            <p:cNvSpPr/>
            <p:nvPr/>
          </p:nvSpPr>
          <p:spPr>
            <a:xfrm>
              <a:off x="1305246" y="6004756"/>
              <a:ext cx="190501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360" y="3333"/>
                    <a:pt x="6720" y="6667"/>
                    <a:pt x="10200" y="9867"/>
                  </a:cubicBezTo>
                  <a:cubicBezTo>
                    <a:pt x="13680" y="13067"/>
                    <a:pt x="17280" y="16133"/>
                    <a:pt x="19200" y="18067"/>
                  </a:cubicBezTo>
                  <a:cubicBezTo>
                    <a:pt x="21120" y="20000"/>
                    <a:pt x="21360" y="2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7" name="Line"/>
            <p:cNvSpPr/>
            <p:nvPr/>
          </p:nvSpPr>
          <p:spPr>
            <a:xfrm>
              <a:off x="1290946" y="5998406"/>
              <a:ext cx="192101" cy="368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600" fill="norm" stroke="1" extrusionOk="0">
                  <a:moveTo>
                    <a:pt x="21308" y="0"/>
                  </a:moveTo>
                  <a:cubicBezTo>
                    <a:pt x="19430" y="745"/>
                    <a:pt x="17551" y="1490"/>
                    <a:pt x="15438" y="3103"/>
                  </a:cubicBezTo>
                  <a:cubicBezTo>
                    <a:pt x="13325" y="4717"/>
                    <a:pt x="10978" y="7200"/>
                    <a:pt x="8278" y="10055"/>
                  </a:cubicBezTo>
                  <a:cubicBezTo>
                    <a:pt x="5578" y="12910"/>
                    <a:pt x="2525" y="16138"/>
                    <a:pt x="1117" y="18124"/>
                  </a:cubicBezTo>
                  <a:cubicBezTo>
                    <a:pt x="-292" y="20110"/>
                    <a:pt x="-57" y="20855"/>
                    <a:pt x="17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8" name="Line"/>
            <p:cNvSpPr/>
            <p:nvPr/>
          </p:nvSpPr>
          <p:spPr>
            <a:xfrm>
              <a:off x="1311596" y="5922206"/>
              <a:ext cx="1270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9" name="Line"/>
            <p:cNvSpPr/>
            <p:nvPr/>
          </p:nvSpPr>
          <p:spPr>
            <a:xfrm>
              <a:off x="1584646" y="5852356"/>
              <a:ext cx="84672" cy="469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4" h="21600" fill="norm" stroke="1" extrusionOk="0">
                  <a:moveTo>
                    <a:pt x="0" y="0"/>
                  </a:moveTo>
                  <a:cubicBezTo>
                    <a:pt x="5526" y="2238"/>
                    <a:pt x="11051" y="4476"/>
                    <a:pt x="15070" y="7054"/>
                  </a:cubicBezTo>
                  <a:cubicBezTo>
                    <a:pt x="19088" y="9632"/>
                    <a:pt x="21600" y="12551"/>
                    <a:pt x="19088" y="15032"/>
                  </a:cubicBezTo>
                  <a:cubicBezTo>
                    <a:pt x="16577" y="17514"/>
                    <a:pt x="9042" y="19557"/>
                    <a:pt x="150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0" name="Line"/>
            <p:cNvSpPr/>
            <p:nvPr/>
          </p:nvSpPr>
          <p:spPr>
            <a:xfrm>
              <a:off x="1927546" y="6087306"/>
              <a:ext cx="1968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97" y="15840"/>
                    <a:pt x="1394" y="10080"/>
                    <a:pt x="4994" y="6480"/>
                  </a:cubicBezTo>
                  <a:cubicBezTo>
                    <a:pt x="8594" y="2880"/>
                    <a:pt x="15097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1" name="Line"/>
            <p:cNvSpPr/>
            <p:nvPr/>
          </p:nvSpPr>
          <p:spPr>
            <a:xfrm>
              <a:off x="1940246" y="6176206"/>
              <a:ext cx="1460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2" name="Line"/>
            <p:cNvSpPr/>
            <p:nvPr/>
          </p:nvSpPr>
          <p:spPr>
            <a:xfrm>
              <a:off x="2435546" y="5712656"/>
              <a:ext cx="1753731" cy="737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8" h="21489" fill="norm" stroke="1" extrusionOk="0">
                  <a:moveTo>
                    <a:pt x="0" y="16478"/>
                  </a:moveTo>
                  <a:cubicBezTo>
                    <a:pt x="208" y="18021"/>
                    <a:pt x="417" y="19563"/>
                    <a:pt x="573" y="20458"/>
                  </a:cubicBezTo>
                  <a:cubicBezTo>
                    <a:pt x="730" y="21353"/>
                    <a:pt x="834" y="21600"/>
                    <a:pt x="899" y="21446"/>
                  </a:cubicBezTo>
                  <a:cubicBezTo>
                    <a:pt x="964" y="21291"/>
                    <a:pt x="990" y="20736"/>
                    <a:pt x="977" y="19502"/>
                  </a:cubicBezTo>
                  <a:cubicBezTo>
                    <a:pt x="964" y="18267"/>
                    <a:pt x="912" y="16354"/>
                    <a:pt x="847" y="14379"/>
                  </a:cubicBezTo>
                  <a:cubicBezTo>
                    <a:pt x="782" y="12405"/>
                    <a:pt x="703" y="10368"/>
                    <a:pt x="638" y="8424"/>
                  </a:cubicBezTo>
                  <a:cubicBezTo>
                    <a:pt x="573" y="6480"/>
                    <a:pt x="521" y="4629"/>
                    <a:pt x="495" y="3518"/>
                  </a:cubicBezTo>
                  <a:cubicBezTo>
                    <a:pt x="469" y="2407"/>
                    <a:pt x="469" y="2037"/>
                    <a:pt x="469" y="1697"/>
                  </a:cubicBezTo>
                  <a:cubicBezTo>
                    <a:pt x="469" y="1358"/>
                    <a:pt x="469" y="1049"/>
                    <a:pt x="534" y="957"/>
                  </a:cubicBezTo>
                  <a:cubicBezTo>
                    <a:pt x="599" y="864"/>
                    <a:pt x="730" y="987"/>
                    <a:pt x="1264" y="1049"/>
                  </a:cubicBezTo>
                  <a:cubicBezTo>
                    <a:pt x="1798" y="1111"/>
                    <a:pt x="2736" y="1111"/>
                    <a:pt x="3739" y="1049"/>
                  </a:cubicBezTo>
                  <a:cubicBezTo>
                    <a:pt x="4742" y="987"/>
                    <a:pt x="5810" y="864"/>
                    <a:pt x="6905" y="741"/>
                  </a:cubicBezTo>
                  <a:cubicBezTo>
                    <a:pt x="7999" y="617"/>
                    <a:pt x="9119" y="494"/>
                    <a:pt x="10123" y="401"/>
                  </a:cubicBezTo>
                  <a:cubicBezTo>
                    <a:pt x="11126" y="309"/>
                    <a:pt x="12012" y="247"/>
                    <a:pt x="13002" y="216"/>
                  </a:cubicBezTo>
                  <a:cubicBezTo>
                    <a:pt x="13992" y="185"/>
                    <a:pt x="15086" y="185"/>
                    <a:pt x="16180" y="185"/>
                  </a:cubicBezTo>
                  <a:cubicBezTo>
                    <a:pt x="17275" y="185"/>
                    <a:pt x="18369" y="185"/>
                    <a:pt x="19229" y="185"/>
                  </a:cubicBezTo>
                  <a:cubicBezTo>
                    <a:pt x="20089" y="185"/>
                    <a:pt x="20714" y="185"/>
                    <a:pt x="21092" y="185"/>
                  </a:cubicBezTo>
                  <a:cubicBezTo>
                    <a:pt x="21470" y="185"/>
                    <a:pt x="21600" y="185"/>
                    <a:pt x="21587" y="154"/>
                  </a:cubicBezTo>
                  <a:cubicBezTo>
                    <a:pt x="21574" y="123"/>
                    <a:pt x="21418" y="62"/>
                    <a:pt x="2126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3" name="Line"/>
            <p:cNvSpPr/>
            <p:nvPr/>
          </p:nvSpPr>
          <p:spPr>
            <a:xfrm>
              <a:off x="2632396" y="5895066"/>
              <a:ext cx="304801" cy="434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8" fill="norm" stroke="1" extrusionOk="0">
                  <a:moveTo>
                    <a:pt x="0" y="5094"/>
                  </a:moveTo>
                  <a:cubicBezTo>
                    <a:pt x="150" y="4573"/>
                    <a:pt x="300" y="4051"/>
                    <a:pt x="675" y="3999"/>
                  </a:cubicBezTo>
                  <a:cubicBezTo>
                    <a:pt x="1050" y="3947"/>
                    <a:pt x="1650" y="4364"/>
                    <a:pt x="2625" y="5825"/>
                  </a:cubicBezTo>
                  <a:cubicBezTo>
                    <a:pt x="3600" y="7286"/>
                    <a:pt x="4950" y="9790"/>
                    <a:pt x="6075" y="12347"/>
                  </a:cubicBezTo>
                  <a:cubicBezTo>
                    <a:pt x="7200" y="14903"/>
                    <a:pt x="8100" y="17512"/>
                    <a:pt x="8850" y="19129"/>
                  </a:cubicBezTo>
                  <a:cubicBezTo>
                    <a:pt x="9600" y="20747"/>
                    <a:pt x="10200" y="21373"/>
                    <a:pt x="10725" y="21425"/>
                  </a:cubicBezTo>
                  <a:cubicBezTo>
                    <a:pt x="11250" y="21477"/>
                    <a:pt x="11700" y="20955"/>
                    <a:pt x="12600" y="19129"/>
                  </a:cubicBezTo>
                  <a:cubicBezTo>
                    <a:pt x="13500" y="17303"/>
                    <a:pt x="14850" y="14173"/>
                    <a:pt x="16125" y="11042"/>
                  </a:cubicBezTo>
                  <a:cubicBezTo>
                    <a:pt x="17400" y="7912"/>
                    <a:pt x="18600" y="4781"/>
                    <a:pt x="19275" y="2851"/>
                  </a:cubicBezTo>
                  <a:cubicBezTo>
                    <a:pt x="19950" y="920"/>
                    <a:pt x="20100" y="190"/>
                    <a:pt x="20400" y="34"/>
                  </a:cubicBezTo>
                  <a:cubicBezTo>
                    <a:pt x="20700" y="-123"/>
                    <a:pt x="21150" y="294"/>
                    <a:pt x="21600" y="7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4" name="Line"/>
            <p:cNvSpPr/>
            <p:nvPr/>
          </p:nvSpPr>
          <p:spPr>
            <a:xfrm>
              <a:off x="2884027" y="6163599"/>
              <a:ext cx="142070" cy="120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0" h="21211" fill="norm" stroke="1" extrusionOk="0">
                  <a:moveTo>
                    <a:pt x="15602" y="4452"/>
                  </a:moveTo>
                  <a:cubicBezTo>
                    <a:pt x="14014" y="2590"/>
                    <a:pt x="12426" y="728"/>
                    <a:pt x="9885" y="170"/>
                  </a:cubicBezTo>
                  <a:cubicBezTo>
                    <a:pt x="7344" y="-389"/>
                    <a:pt x="3849" y="356"/>
                    <a:pt x="1944" y="3521"/>
                  </a:cubicBezTo>
                  <a:cubicBezTo>
                    <a:pt x="38" y="6687"/>
                    <a:pt x="-280" y="12273"/>
                    <a:pt x="196" y="15811"/>
                  </a:cubicBezTo>
                  <a:cubicBezTo>
                    <a:pt x="673" y="19349"/>
                    <a:pt x="1944" y="20839"/>
                    <a:pt x="4008" y="20839"/>
                  </a:cubicBezTo>
                  <a:cubicBezTo>
                    <a:pt x="6073" y="20839"/>
                    <a:pt x="8932" y="19349"/>
                    <a:pt x="10520" y="17673"/>
                  </a:cubicBezTo>
                  <a:cubicBezTo>
                    <a:pt x="12108" y="15997"/>
                    <a:pt x="12426" y="14135"/>
                    <a:pt x="12585" y="11714"/>
                  </a:cubicBezTo>
                  <a:cubicBezTo>
                    <a:pt x="12744" y="9294"/>
                    <a:pt x="12744" y="6314"/>
                    <a:pt x="12744" y="5756"/>
                  </a:cubicBezTo>
                  <a:cubicBezTo>
                    <a:pt x="12744" y="5197"/>
                    <a:pt x="12744" y="7059"/>
                    <a:pt x="14173" y="10039"/>
                  </a:cubicBezTo>
                  <a:cubicBezTo>
                    <a:pt x="15602" y="13018"/>
                    <a:pt x="18461" y="17114"/>
                    <a:pt x="21320" y="212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5" name="Line"/>
            <p:cNvSpPr/>
            <p:nvPr/>
          </p:nvSpPr>
          <p:spPr>
            <a:xfrm>
              <a:off x="3038796" y="6138106"/>
              <a:ext cx="190501" cy="226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028"/>
                  </a:moveTo>
                  <a:cubicBezTo>
                    <a:pt x="3360" y="3634"/>
                    <a:pt x="6720" y="4239"/>
                    <a:pt x="9000" y="6258"/>
                  </a:cubicBezTo>
                  <a:cubicBezTo>
                    <a:pt x="11280" y="8277"/>
                    <a:pt x="12480" y="11708"/>
                    <a:pt x="12960" y="14030"/>
                  </a:cubicBezTo>
                  <a:cubicBezTo>
                    <a:pt x="13440" y="16351"/>
                    <a:pt x="13200" y="17563"/>
                    <a:pt x="12600" y="18875"/>
                  </a:cubicBezTo>
                  <a:cubicBezTo>
                    <a:pt x="12000" y="20187"/>
                    <a:pt x="11040" y="21600"/>
                    <a:pt x="10440" y="21600"/>
                  </a:cubicBezTo>
                  <a:cubicBezTo>
                    <a:pt x="9840" y="21600"/>
                    <a:pt x="9600" y="20187"/>
                    <a:pt x="10320" y="17159"/>
                  </a:cubicBezTo>
                  <a:cubicBezTo>
                    <a:pt x="11040" y="14131"/>
                    <a:pt x="12720" y="9488"/>
                    <a:pt x="14760" y="6359"/>
                  </a:cubicBezTo>
                  <a:cubicBezTo>
                    <a:pt x="16800" y="3230"/>
                    <a:pt x="19200" y="161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6" name="Line"/>
            <p:cNvSpPr/>
            <p:nvPr/>
          </p:nvSpPr>
          <p:spPr>
            <a:xfrm>
              <a:off x="3362377" y="5945932"/>
              <a:ext cx="89170" cy="363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449" fill="norm" stroke="1" extrusionOk="0">
                  <a:moveTo>
                    <a:pt x="21162" y="1972"/>
                  </a:moveTo>
                  <a:cubicBezTo>
                    <a:pt x="19153" y="1098"/>
                    <a:pt x="17143" y="224"/>
                    <a:pt x="14883" y="36"/>
                  </a:cubicBezTo>
                  <a:cubicBezTo>
                    <a:pt x="12622" y="-151"/>
                    <a:pt x="10111" y="348"/>
                    <a:pt x="7097" y="2409"/>
                  </a:cubicBezTo>
                  <a:cubicBezTo>
                    <a:pt x="4083" y="4469"/>
                    <a:pt x="567" y="8089"/>
                    <a:pt x="64" y="11336"/>
                  </a:cubicBezTo>
                  <a:cubicBezTo>
                    <a:pt x="-438" y="14582"/>
                    <a:pt x="2074" y="17454"/>
                    <a:pt x="5841" y="19077"/>
                  </a:cubicBezTo>
                  <a:cubicBezTo>
                    <a:pt x="9609" y="20700"/>
                    <a:pt x="14632" y="21074"/>
                    <a:pt x="19655" y="214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7" name="Line"/>
            <p:cNvSpPr/>
            <p:nvPr/>
          </p:nvSpPr>
          <p:spPr>
            <a:xfrm>
              <a:off x="3540446" y="6017456"/>
              <a:ext cx="222251" cy="368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674" y="2110"/>
                    <a:pt x="5349" y="4221"/>
                    <a:pt x="8434" y="6952"/>
                  </a:cubicBezTo>
                  <a:cubicBezTo>
                    <a:pt x="11520" y="9683"/>
                    <a:pt x="15017" y="13034"/>
                    <a:pt x="17280" y="15579"/>
                  </a:cubicBezTo>
                  <a:cubicBezTo>
                    <a:pt x="19543" y="18124"/>
                    <a:pt x="20571" y="1986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8" name="Line"/>
            <p:cNvSpPr/>
            <p:nvPr/>
          </p:nvSpPr>
          <p:spPr>
            <a:xfrm>
              <a:off x="3591246" y="6023806"/>
              <a:ext cx="177801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771" y="1630"/>
                    <a:pt x="15943" y="3260"/>
                    <a:pt x="12857" y="6113"/>
                  </a:cubicBezTo>
                  <a:cubicBezTo>
                    <a:pt x="9771" y="8966"/>
                    <a:pt x="6429" y="13042"/>
                    <a:pt x="4243" y="15826"/>
                  </a:cubicBezTo>
                  <a:cubicBezTo>
                    <a:pt x="2057" y="18611"/>
                    <a:pt x="1029" y="2010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9" name="Line"/>
            <p:cNvSpPr/>
            <p:nvPr/>
          </p:nvSpPr>
          <p:spPr>
            <a:xfrm>
              <a:off x="3521396" y="5941256"/>
              <a:ext cx="2540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580" y="16800"/>
                    <a:pt x="11160" y="12000"/>
                    <a:pt x="14760" y="8400"/>
                  </a:cubicBezTo>
                  <a:cubicBezTo>
                    <a:pt x="18360" y="4800"/>
                    <a:pt x="19980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0" name="Line"/>
            <p:cNvSpPr/>
            <p:nvPr/>
          </p:nvSpPr>
          <p:spPr>
            <a:xfrm>
              <a:off x="3889696" y="5915856"/>
              <a:ext cx="100972" cy="495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8" h="21600" fill="norm" stroke="1" extrusionOk="0">
                  <a:moveTo>
                    <a:pt x="0" y="0"/>
                  </a:moveTo>
                  <a:cubicBezTo>
                    <a:pt x="5184" y="1938"/>
                    <a:pt x="10368" y="3877"/>
                    <a:pt x="14472" y="6554"/>
                  </a:cubicBezTo>
                  <a:cubicBezTo>
                    <a:pt x="18576" y="9231"/>
                    <a:pt x="21600" y="12646"/>
                    <a:pt x="20304" y="15277"/>
                  </a:cubicBezTo>
                  <a:cubicBezTo>
                    <a:pt x="19008" y="17908"/>
                    <a:pt x="13392" y="19754"/>
                    <a:pt x="777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1" name="Line"/>
            <p:cNvSpPr/>
            <p:nvPr/>
          </p:nvSpPr>
          <p:spPr>
            <a:xfrm>
              <a:off x="4461196" y="5479603"/>
              <a:ext cx="94781" cy="2099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581" fill="norm" stroke="1" extrusionOk="0">
                  <a:moveTo>
                    <a:pt x="12960" y="699"/>
                  </a:moveTo>
                  <a:cubicBezTo>
                    <a:pt x="13920" y="590"/>
                    <a:pt x="14880" y="481"/>
                    <a:pt x="16320" y="340"/>
                  </a:cubicBezTo>
                  <a:cubicBezTo>
                    <a:pt x="17760" y="199"/>
                    <a:pt x="19680" y="25"/>
                    <a:pt x="20640" y="3"/>
                  </a:cubicBezTo>
                  <a:cubicBezTo>
                    <a:pt x="21600" y="-19"/>
                    <a:pt x="21600" y="112"/>
                    <a:pt x="21360" y="601"/>
                  </a:cubicBezTo>
                  <a:cubicBezTo>
                    <a:pt x="21120" y="1090"/>
                    <a:pt x="20640" y="1939"/>
                    <a:pt x="19680" y="2711"/>
                  </a:cubicBezTo>
                  <a:cubicBezTo>
                    <a:pt x="18720" y="3483"/>
                    <a:pt x="17280" y="4179"/>
                    <a:pt x="16320" y="4941"/>
                  </a:cubicBezTo>
                  <a:cubicBezTo>
                    <a:pt x="15360" y="5702"/>
                    <a:pt x="14880" y="6528"/>
                    <a:pt x="14640" y="7377"/>
                  </a:cubicBezTo>
                  <a:cubicBezTo>
                    <a:pt x="14400" y="8225"/>
                    <a:pt x="14400" y="9095"/>
                    <a:pt x="14160" y="10009"/>
                  </a:cubicBezTo>
                  <a:cubicBezTo>
                    <a:pt x="13920" y="10922"/>
                    <a:pt x="13440" y="11879"/>
                    <a:pt x="12960" y="12793"/>
                  </a:cubicBezTo>
                  <a:cubicBezTo>
                    <a:pt x="12480" y="13707"/>
                    <a:pt x="12000" y="14577"/>
                    <a:pt x="11040" y="15436"/>
                  </a:cubicBezTo>
                  <a:cubicBezTo>
                    <a:pt x="10080" y="16295"/>
                    <a:pt x="8640" y="17144"/>
                    <a:pt x="6960" y="17959"/>
                  </a:cubicBezTo>
                  <a:cubicBezTo>
                    <a:pt x="5280" y="18775"/>
                    <a:pt x="3360" y="19558"/>
                    <a:pt x="2160" y="20156"/>
                  </a:cubicBezTo>
                  <a:cubicBezTo>
                    <a:pt x="960" y="20754"/>
                    <a:pt x="480" y="21168"/>
                    <a:pt x="0" y="215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2" name="Line"/>
            <p:cNvSpPr/>
            <p:nvPr/>
          </p:nvSpPr>
          <p:spPr>
            <a:xfrm>
              <a:off x="4765996" y="5854727"/>
              <a:ext cx="190076" cy="454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267" fill="norm" stroke="1" extrusionOk="0">
                  <a:moveTo>
                    <a:pt x="0" y="186"/>
                  </a:moveTo>
                  <a:cubicBezTo>
                    <a:pt x="1440" y="1970"/>
                    <a:pt x="2880" y="3753"/>
                    <a:pt x="4080" y="6329"/>
                  </a:cubicBezTo>
                  <a:cubicBezTo>
                    <a:pt x="5280" y="8906"/>
                    <a:pt x="6240" y="12274"/>
                    <a:pt x="6840" y="14751"/>
                  </a:cubicBezTo>
                  <a:cubicBezTo>
                    <a:pt x="7440" y="17229"/>
                    <a:pt x="7680" y="18814"/>
                    <a:pt x="8040" y="19854"/>
                  </a:cubicBezTo>
                  <a:cubicBezTo>
                    <a:pt x="8400" y="20895"/>
                    <a:pt x="8880" y="21390"/>
                    <a:pt x="9480" y="21241"/>
                  </a:cubicBezTo>
                  <a:cubicBezTo>
                    <a:pt x="10080" y="21093"/>
                    <a:pt x="10800" y="20300"/>
                    <a:pt x="12120" y="18071"/>
                  </a:cubicBezTo>
                  <a:cubicBezTo>
                    <a:pt x="13440" y="15841"/>
                    <a:pt x="15360" y="12175"/>
                    <a:pt x="16680" y="9351"/>
                  </a:cubicBezTo>
                  <a:cubicBezTo>
                    <a:pt x="18000" y="6528"/>
                    <a:pt x="18720" y="4546"/>
                    <a:pt x="19440" y="3010"/>
                  </a:cubicBezTo>
                  <a:cubicBezTo>
                    <a:pt x="20160" y="1474"/>
                    <a:pt x="20880" y="384"/>
                    <a:pt x="21240" y="87"/>
                  </a:cubicBezTo>
                  <a:cubicBezTo>
                    <a:pt x="21600" y="-210"/>
                    <a:pt x="21600" y="285"/>
                    <a:pt x="21480" y="1078"/>
                  </a:cubicBezTo>
                  <a:cubicBezTo>
                    <a:pt x="21360" y="1871"/>
                    <a:pt x="21120" y="2961"/>
                    <a:pt x="20880" y="40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3" name="Line"/>
            <p:cNvSpPr/>
            <p:nvPr/>
          </p:nvSpPr>
          <p:spPr>
            <a:xfrm>
              <a:off x="4959899" y="6107299"/>
              <a:ext cx="117248" cy="204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6" h="21316" fill="norm" stroke="1" extrusionOk="0">
                  <a:moveTo>
                    <a:pt x="12109" y="4531"/>
                  </a:moveTo>
                  <a:cubicBezTo>
                    <a:pt x="11723" y="3429"/>
                    <a:pt x="11337" y="2326"/>
                    <a:pt x="10373" y="1445"/>
                  </a:cubicBezTo>
                  <a:cubicBezTo>
                    <a:pt x="9409" y="563"/>
                    <a:pt x="7866" y="-98"/>
                    <a:pt x="6516" y="12"/>
                  </a:cubicBezTo>
                  <a:cubicBezTo>
                    <a:pt x="5166" y="122"/>
                    <a:pt x="4009" y="1004"/>
                    <a:pt x="2852" y="3869"/>
                  </a:cubicBezTo>
                  <a:cubicBezTo>
                    <a:pt x="1695" y="6735"/>
                    <a:pt x="537" y="11584"/>
                    <a:pt x="152" y="14559"/>
                  </a:cubicBezTo>
                  <a:cubicBezTo>
                    <a:pt x="-234" y="17535"/>
                    <a:pt x="152" y="18637"/>
                    <a:pt x="923" y="19629"/>
                  </a:cubicBezTo>
                  <a:cubicBezTo>
                    <a:pt x="1695" y="20620"/>
                    <a:pt x="2852" y="21502"/>
                    <a:pt x="4009" y="21282"/>
                  </a:cubicBezTo>
                  <a:cubicBezTo>
                    <a:pt x="5166" y="21061"/>
                    <a:pt x="6323" y="19739"/>
                    <a:pt x="7287" y="17314"/>
                  </a:cubicBezTo>
                  <a:cubicBezTo>
                    <a:pt x="8252" y="14890"/>
                    <a:pt x="9023" y="11363"/>
                    <a:pt x="9409" y="9049"/>
                  </a:cubicBezTo>
                  <a:cubicBezTo>
                    <a:pt x="9795" y="6735"/>
                    <a:pt x="9795" y="5633"/>
                    <a:pt x="9795" y="5963"/>
                  </a:cubicBezTo>
                  <a:cubicBezTo>
                    <a:pt x="9795" y="6294"/>
                    <a:pt x="9795" y="8057"/>
                    <a:pt x="11723" y="10261"/>
                  </a:cubicBezTo>
                  <a:cubicBezTo>
                    <a:pt x="13652" y="12465"/>
                    <a:pt x="17509" y="15110"/>
                    <a:pt x="21366" y="177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4" name="Line"/>
            <p:cNvSpPr/>
            <p:nvPr/>
          </p:nvSpPr>
          <p:spPr>
            <a:xfrm>
              <a:off x="5102546" y="6080956"/>
              <a:ext cx="158751" cy="236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fill="norm" stroke="1" extrusionOk="0">
                  <a:moveTo>
                    <a:pt x="0" y="5735"/>
                  </a:moveTo>
                  <a:cubicBezTo>
                    <a:pt x="864" y="4970"/>
                    <a:pt x="1728" y="4205"/>
                    <a:pt x="2880" y="4301"/>
                  </a:cubicBezTo>
                  <a:cubicBezTo>
                    <a:pt x="4032" y="4396"/>
                    <a:pt x="5472" y="5352"/>
                    <a:pt x="6912" y="7742"/>
                  </a:cubicBezTo>
                  <a:cubicBezTo>
                    <a:pt x="8352" y="10131"/>
                    <a:pt x="9792" y="13954"/>
                    <a:pt x="10224" y="16535"/>
                  </a:cubicBezTo>
                  <a:cubicBezTo>
                    <a:pt x="10656" y="19115"/>
                    <a:pt x="10080" y="20453"/>
                    <a:pt x="9072" y="21027"/>
                  </a:cubicBezTo>
                  <a:cubicBezTo>
                    <a:pt x="8064" y="21600"/>
                    <a:pt x="6624" y="21409"/>
                    <a:pt x="6048" y="19975"/>
                  </a:cubicBezTo>
                  <a:cubicBezTo>
                    <a:pt x="5472" y="18542"/>
                    <a:pt x="5760" y="15865"/>
                    <a:pt x="8496" y="12329"/>
                  </a:cubicBezTo>
                  <a:cubicBezTo>
                    <a:pt x="11232" y="8793"/>
                    <a:pt x="16416" y="439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5" name="Line"/>
            <p:cNvSpPr/>
            <p:nvPr/>
          </p:nvSpPr>
          <p:spPr>
            <a:xfrm>
              <a:off x="5390413" y="5929507"/>
              <a:ext cx="131234" cy="414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9" fill="norm" stroke="1" extrusionOk="0">
                  <a:moveTo>
                    <a:pt x="21600" y="2582"/>
                  </a:moveTo>
                  <a:cubicBezTo>
                    <a:pt x="21600" y="2034"/>
                    <a:pt x="21600" y="1486"/>
                    <a:pt x="21077" y="993"/>
                  </a:cubicBezTo>
                  <a:cubicBezTo>
                    <a:pt x="20555" y="499"/>
                    <a:pt x="19510" y="61"/>
                    <a:pt x="18290" y="6"/>
                  </a:cubicBezTo>
                  <a:cubicBezTo>
                    <a:pt x="17071" y="-49"/>
                    <a:pt x="15677" y="280"/>
                    <a:pt x="13065" y="1870"/>
                  </a:cubicBezTo>
                  <a:cubicBezTo>
                    <a:pt x="10452" y="3460"/>
                    <a:pt x="6619" y="6310"/>
                    <a:pt x="4006" y="9490"/>
                  </a:cubicBezTo>
                  <a:cubicBezTo>
                    <a:pt x="1394" y="12670"/>
                    <a:pt x="0" y="16178"/>
                    <a:pt x="0" y="18262"/>
                  </a:cubicBezTo>
                  <a:cubicBezTo>
                    <a:pt x="0" y="20345"/>
                    <a:pt x="1394" y="21003"/>
                    <a:pt x="4355" y="21277"/>
                  </a:cubicBezTo>
                  <a:cubicBezTo>
                    <a:pt x="7316" y="21551"/>
                    <a:pt x="11845" y="21441"/>
                    <a:pt x="16374" y="213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6" name="Line"/>
            <p:cNvSpPr/>
            <p:nvPr/>
          </p:nvSpPr>
          <p:spPr>
            <a:xfrm>
              <a:off x="5693096" y="6017456"/>
              <a:ext cx="165101" cy="29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877" y="4443"/>
                    <a:pt x="7754" y="8885"/>
                    <a:pt x="11354" y="12485"/>
                  </a:cubicBezTo>
                  <a:cubicBezTo>
                    <a:pt x="14954" y="16085"/>
                    <a:pt x="18277" y="1884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7" name="Line"/>
            <p:cNvSpPr/>
            <p:nvPr/>
          </p:nvSpPr>
          <p:spPr>
            <a:xfrm>
              <a:off x="5699446" y="6011106"/>
              <a:ext cx="184151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372" y="1964"/>
                    <a:pt x="15145" y="3927"/>
                    <a:pt x="12414" y="6153"/>
                  </a:cubicBezTo>
                  <a:cubicBezTo>
                    <a:pt x="9683" y="8378"/>
                    <a:pt x="7448" y="10865"/>
                    <a:pt x="5462" y="13484"/>
                  </a:cubicBezTo>
                  <a:cubicBezTo>
                    <a:pt x="3476" y="16102"/>
                    <a:pt x="1738" y="1885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8" name="Line"/>
            <p:cNvSpPr/>
            <p:nvPr/>
          </p:nvSpPr>
          <p:spPr>
            <a:xfrm>
              <a:off x="5629596" y="5915856"/>
              <a:ext cx="2794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109" y="14400"/>
                    <a:pt x="6218" y="7200"/>
                    <a:pt x="9818" y="3600"/>
                  </a:cubicBezTo>
                  <a:cubicBezTo>
                    <a:pt x="13418" y="0"/>
                    <a:pt x="17509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9" name="Line"/>
            <p:cNvSpPr/>
            <p:nvPr/>
          </p:nvSpPr>
          <p:spPr>
            <a:xfrm>
              <a:off x="5959796" y="5871406"/>
              <a:ext cx="129657" cy="495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5" h="21600" fill="norm" stroke="1" extrusionOk="0">
                  <a:moveTo>
                    <a:pt x="7975" y="0"/>
                  </a:moveTo>
                  <a:cubicBezTo>
                    <a:pt x="10966" y="2677"/>
                    <a:pt x="13957" y="5354"/>
                    <a:pt x="16615" y="8031"/>
                  </a:cubicBezTo>
                  <a:cubicBezTo>
                    <a:pt x="19274" y="10708"/>
                    <a:pt x="21600" y="13385"/>
                    <a:pt x="19606" y="15600"/>
                  </a:cubicBezTo>
                  <a:cubicBezTo>
                    <a:pt x="17612" y="17815"/>
                    <a:pt x="11298" y="19569"/>
                    <a:pt x="7311" y="20492"/>
                  </a:cubicBezTo>
                  <a:cubicBezTo>
                    <a:pt x="3323" y="21415"/>
                    <a:pt x="1662" y="2150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0" name="Line"/>
            <p:cNvSpPr/>
            <p:nvPr/>
          </p:nvSpPr>
          <p:spPr>
            <a:xfrm>
              <a:off x="6270946" y="6097013"/>
              <a:ext cx="114301" cy="15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3818"/>
                  </a:moveTo>
                  <a:cubicBezTo>
                    <a:pt x="5600" y="1118"/>
                    <a:pt x="11200" y="-1582"/>
                    <a:pt x="14800" y="1118"/>
                  </a:cubicBezTo>
                  <a:cubicBezTo>
                    <a:pt x="18400" y="3818"/>
                    <a:pt x="20000" y="11918"/>
                    <a:pt x="21600" y="200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1" name="Line"/>
            <p:cNvSpPr/>
            <p:nvPr/>
          </p:nvSpPr>
          <p:spPr>
            <a:xfrm>
              <a:off x="6258246" y="6220656"/>
              <a:ext cx="1206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2" name="Line"/>
            <p:cNvSpPr/>
            <p:nvPr/>
          </p:nvSpPr>
          <p:spPr>
            <a:xfrm>
              <a:off x="6709338" y="5946658"/>
              <a:ext cx="203684" cy="288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1" fill="norm" stroke="1" extrusionOk="0">
                  <a:moveTo>
                    <a:pt x="0" y="2208"/>
                  </a:moveTo>
                  <a:cubicBezTo>
                    <a:pt x="129" y="1758"/>
                    <a:pt x="257" y="1308"/>
                    <a:pt x="514" y="858"/>
                  </a:cubicBezTo>
                  <a:cubicBezTo>
                    <a:pt x="771" y="408"/>
                    <a:pt x="1157" y="-42"/>
                    <a:pt x="1479" y="3"/>
                  </a:cubicBezTo>
                  <a:cubicBezTo>
                    <a:pt x="1800" y="48"/>
                    <a:pt x="2057" y="588"/>
                    <a:pt x="2443" y="1983"/>
                  </a:cubicBezTo>
                  <a:cubicBezTo>
                    <a:pt x="2829" y="3378"/>
                    <a:pt x="3343" y="5628"/>
                    <a:pt x="4179" y="8328"/>
                  </a:cubicBezTo>
                  <a:cubicBezTo>
                    <a:pt x="5014" y="11028"/>
                    <a:pt x="6171" y="14178"/>
                    <a:pt x="7007" y="16248"/>
                  </a:cubicBezTo>
                  <a:cubicBezTo>
                    <a:pt x="7843" y="18318"/>
                    <a:pt x="8357" y="19308"/>
                    <a:pt x="8936" y="20118"/>
                  </a:cubicBezTo>
                  <a:cubicBezTo>
                    <a:pt x="9514" y="20928"/>
                    <a:pt x="10157" y="21558"/>
                    <a:pt x="10671" y="21423"/>
                  </a:cubicBezTo>
                  <a:cubicBezTo>
                    <a:pt x="11186" y="21288"/>
                    <a:pt x="11571" y="20388"/>
                    <a:pt x="12536" y="18273"/>
                  </a:cubicBezTo>
                  <a:cubicBezTo>
                    <a:pt x="13500" y="16158"/>
                    <a:pt x="15043" y="12828"/>
                    <a:pt x="16393" y="9813"/>
                  </a:cubicBezTo>
                  <a:cubicBezTo>
                    <a:pt x="17743" y="6798"/>
                    <a:pt x="18900" y="4098"/>
                    <a:pt x="19736" y="2568"/>
                  </a:cubicBezTo>
                  <a:cubicBezTo>
                    <a:pt x="20571" y="1038"/>
                    <a:pt x="21086" y="678"/>
                    <a:pt x="21600" y="3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3" name="Line"/>
            <p:cNvSpPr/>
            <p:nvPr/>
          </p:nvSpPr>
          <p:spPr>
            <a:xfrm>
              <a:off x="6901415" y="6115902"/>
              <a:ext cx="113448" cy="10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015" fill="norm" stroke="1" extrusionOk="0">
                  <a:moveTo>
                    <a:pt x="16676" y="451"/>
                  </a:moveTo>
                  <a:cubicBezTo>
                    <a:pt x="13919" y="-13"/>
                    <a:pt x="11162" y="-478"/>
                    <a:pt x="8519" y="1032"/>
                  </a:cubicBezTo>
                  <a:cubicBezTo>
                    <a:pt x="5876" y="2541"/>
                    <a:pt x="3349" y="6025"/>
                    <a:pt x="1855" y="9277"/>
                  </a:cubicBezTo>
                  <a:cubicBezTo>
                    <a:pt x="362" y="12528"/>
                    <a:pt x="-98" y="15548"/>
                    <a:pt x="17" y="17638"/>
                  </a:cubicBezTo>
                  <a:cubicBezTo>
                    <a:pt x="132" y="19728"/>
                    <a:pt x="821" y="20890"/>
                    <a:pt x="2200" y="21006"/>
                  </a:cubicBezTo>
                  <a:cubicBezTo>
                    <a:pt x="3579" y="21122"/>
                    <a:pt x="5647" y="20193"/>
                    <a:pt x="7255" y="18451"/>
                  </a:cubicBezTo>
                  <a:cubicBezTo>
                    <a:pt x="8864" y="16709"/>
                    <a:pt x="10013" y="14154"/>
                    <a:pt x="10702" y="12180"/>
                  </a:cubicBezTo>
                  <a:cubicBezTo>
                    <a:pt x="11391" y="10206"/>
                    <a:pt x="11621" y="8812"/>
                    <a:pt x="12425" y="9393"/>
                  </a:cubicBezTo>
                  <a:cubicBezTo>
                    <a:pt x="13230" y="9974"/>
                    <a:pt x="14608" y="12528"/>
                    <a:pt x="16217" y="14619"/>
                  </a:cubicBezTo>
                  <a:cubicBezTo>
                    <a:pt x="17825" y="16709"/>
                    <a:pt x="19664" y="18335"/>
                    <a:pt x="21502" y="199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4" name="Line"/>
            <p:cNvSpPr/>
            <p:nvPr/>
          </p:nvSpPr>
          <p:spPr>
            <a:xfrm>
              <a:off x="7025774" y="6092794"/>
              <a:ext cx="112753" cy="139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4508"/>
                  </a:moveTo>
                  <a:cubicBezTo>
                    <a:pt x="1161" y="4696"/>
                    <a:pt x="2323" y="4883"/>
                    <a:pt x="3832" y="7419"/>
                  </a:cubicBezTo>
                  <a:cubicBezTo>
                    <a:pt x="5342" y="9955"/>
                    <a:pt x="7200" y="14838"/>
                    <a:pt x="8129" y="17750"/>
                  </a:cubicBezTo>
                  <a:cubicBezTo>
                    <a:pt x="9058" y="20661"/>
                    <a:pt x="9058" y="21600"/>
                    <a:pt x="8710" y="21600"/>
                  </a:cubicBezTo>
                  <a:cubicBezTo>
                    <a:pt x="8361" y="21600"/>
                    <a:pt x="7664" y="20661"/>
                    <a:pt x="8477" y="17750"/>
                  </a:cubicBezTo>
                  <a:cubicBezTo>
                    <a:pt x="9290" y="14838"/>
                    <a:pt x="11613" y="9955"/>
                    <a:pt x="14052" y="6668"/>
                  </a:cubicBezTo>
                  <a:cubicBezTo>
                    <a:pt x="16490" y="3381"/>
                    <a:pt x="19045" y="169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5" name="Line"/>
            <p:cNvSpPr/>
            <p:nvPr/>
          </p:nvSpPr>
          <p:spPr>
            <a:xfrm>
              <a:off x="7301614" y="5915794"/>
              <a:ext cx="142437" cy="377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7" h="21530" fill="norm" stroke="1" extrusionOk="0">
                  <a:moveTo>
                    <a:pt x="21147" y="761"/>
                  </a:moveTo>
                  <a:cubicBezTo>
                    <a:pt x="20607" y="484"/>
                    <a:pt x="20067" y="207"/>
                    <a:pt x="19077" y="68"/>
                  </a:cubicBezTo>
                  <a:cubicBezTo>
                    <a:pt x="18087" y="-70"/>
                    <a:pt x="16647" y="-70"/>
                    <a:pt x="14487" y="761"/>
                  </a:cubicBezTo>
                  <a:cubicBezTo>
                    <a:pt x="12327" y="1592"/>
                    <a:pt x="9447" y="3253"/>
                    <a:pt x="7017" y="5261"/>
                  </a:cubicBezTo>
                  <a:cubicBezTo>
                    <a:pt x="4587" y="7268"/>
                    <a:pt x="2607" y="9622"/>
                    <a:pt x="1347" y="11838"/>
                  </a:cubicBezTo>
                  <a:cubicBezTo>
                    <a:pt x="87" y="14053"/>
                    <a:pt x="-453" y="16130"/>
                    <a:pt x="447" y="17653"/>
                  </a:cubicBezTo>
                  <a:cubicBezTo>
                    <a:pt x="1347" y="19176"/>
                    <a:pt x="3687" y="20145"/>
                    <a:pt x="5757" y="20699"/>
                  </a:cubicBezTo>
                  <a:cubicBezTo>
                    <a:pt x="7827" y="21253"/>
                    <a:pt x="9627" y="21392"/>
                    <a:pt x="11427" y="215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6" name="Line"/>
            <p:cNvSpPr/>
            <p:nvPr/>
          </p:nvSpPr>
          <p:spPr>
            <a:xfrm>
              <a:off x="7517771" y="5910934"/>
              <a:ext cx="191794" cy="181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21600" fill="norm" stroke="1" extrusionOk="0">
                  <a:moveTo>
                    <a:pt x="21490" y="864"/>
                  </a:moveTo>
                  <a:cubicBezTo>
                    <a:pt x="20947" y="432"/>
                    <a:pt x="20403" y="0"/>
                    <a:pt x="19248" y="0"/>
                  </a:cubicBezTo>
                  <a:cubicBezTo>
                    <a:pt x="18094" y="0"/>
                    <a:pt x="16328" y="432"/>
                    <a:pt x="13950" y="1296"/>
                  </a:cubicBezTo>
                  <a:cubicBezTo>
                    <a:pt x="11573" y="2160"/>
                    <a:pt x="8584" y="3456"/>
                    <a:pt x="6886" y="4392"/>
                  </a:cubicBezTo>
                  <a:cubicBezTo>
                    <a:pt x="5188" y="5328"/>
                    <a:pt x="4781" y="5904"/>
                    <a:pt x="4577" y="6624"/>
                  </a:cubicBezTo>
                  <a:cubicBezTo>
                    <a:pt x="4373" y="7344"/>
                    <a:pt x="4373" y="8208"/>
                    <a:pt x="5052" y="9072"/>
                  </a:cubicBezTo>
                  <a:cubicBezTo>
                    <a:pt x="5732" y="9936"/>
                    <a:pt x="7090" y="10800"/>
                    <a:pt x="8177" y="11376"/>
                  </a:cubicBezTo>
                  <a:cubicBezTo>
                    <a:pt x="9264" y="11952"/>
                    <a:pt x="10079" y="12240"/>
                    <a:pt x="10894" y="12600"/>
                  </a:cubicBezTo>
                  <a:cubicBezTo>
                    <a:pt x="11709" y="12960"/>
                    <a:pt x="12524" y="13392"/>
                    <a:pt x="12728" y="13896"/>
                  </a:cubicBezTo>
                  <a:cubicBezTo>
                    <a:pt x="12931" y="14400"/>
                    <a:pt x="12524" y="14976"/>
                    <a:pt x="10758" y="15696"/>
                  </a:cubicBezTo>
                  <a:cubicBezTo>
                    <a:pt x="8992" y="16416"/>
                    <a:pt x="5867" y="17280"/>
                    <a:pt x="3965" y="17856"/>
                  </a:cubicBezTo>
                  <a:cubicBezTo>
                    <a:pt x="2064" y="18432"/>
                    <a:pt x="1384" y="18720"/>
                    <a:pt x="841" y="19152"/>
                  </a:cubicBezTo>
                  <a:cubicBezTo>
                    <a:pt x="298" y="19584"/>
                    <a:pt x="-110" y="20160"/>
                    <a:pt x="26" y="20592"/>
                  </a:cubicBezTo>
                  <a:cubicBezTo>
                    <a:pt x="162" y="21024"/>
                    <a:pt x="841" y="21312"/>
                    <a:pt x="3354" y="21456"/>
                  </a:cubicBezTo>
                  <a:cubicBezTo>
                    <a:pt x="5867" y="21600"/>
                    <a:pt x="10215" y="21600"/>
                    <a:pt x="1456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7" name="Line"/>
            <p:cNvSpPr/>
            <p:nvPr/>
          </p:nvSpPr>
          <p:spPr>
            <a:xfrm>
              <a:off x="7771397" y="5921846"/>
              <a:ext cx="123664" cy="196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388" y="2533"/>
                    <a:pt x="6776" y="5067"/>
                    <a:pt x="9953" y="8267"/>
                  </a:cubicBezTo>
                  <a:cubicBezTo>
                    <a:pt x="13129" y="11467"/>
                    <a:pt x="16094" y="15333"/>
                    <a:pt x="18000" y="17667"/>
                  </a:cubicBezTo>
                  <a:cubicBezTo>
                    <a:pt x="19906" y="20000"/>
                    <a:pt x="20753" y="2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8" name="Line"/>
            <p:cNvSpPr/>
            <p:nvPr/>
          </p:nvSpPr>
          <p:spPr>
            <a:xfrm>
              <a:off x="7788631" y="5892749"/>
              <a:ext cx="131891" cy="221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600" fill="norm" stroke="1" extrusionOk="0">
                  <a:moveTo>
                    <a:pt x="21361" y="0"/>
                  </a:moveTo>
                  <a:cubicBezTo>
                    <a:pt x="19594" y="472"/>
                    <a:pt x="17826" y="944"/>
                    <a:pt x="15372" y="2479"/>
                  </a:cubicBezTo>
                  <a:cubicBezTo>
                    <a:pt x="12917" y="4013"/>
                    <a:pt x="9776" y="6610"/>
                    <a:pt x="7026" y="9679"/>
                  </a:cubicBezTo>
                  <a:cubicBezTo>
                    <a:pt x="4277" y="12748"/>
                    <a:pt x="1921" y="16289"/>
                    <a:pt x="841" y="18354"/>
                  </a:cubicBezTo>
                  <a:cubicBezTo>
                    <a:pt x="-239" y="20420"/>
                    <a:pt x="-43" y="21010"/>
                    <a:pt x="15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9" name="Line"/>
            <p:cNvSpPr/>
            <p:nvPr/>
          </p:nvSpPr>
          <p:spPr>
            <a:xfrm>
              <a:off x="7949618" y="6063696"/>
              <a:ext cx="10913" cy="54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0" name="Line"/>
            <p:cNvSpPr/>
            <p:nvPr/>
          </p:nvSpPr>
          <p:spPr>
            <a:xfrm>
              <a:off x="7964167" y="5956348"/>
              <a:ext cx="18187" cy="34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9" fill="norm" stroke="1" extrusionOk="0">
                  <a:moveTo>
                    <a:pt x="21600" y="5618"/>
                  </a:moveTo>
                  <a:cubicBezTo>
                    <a:pt x="14400" y="2638"/>
                    <a:pt x="7200" y="-341"/>
                    <a:pt x="3600" y="31"/>
                  </a:cubicBezTo>
                  <a:cubicBezTo>
                    <a:pt x="0" y="404"/>
                    <a:pt x="0" y="4128"/>
                    <a:pt x="0" y="8224"/>
                  </a:cubicBezTo>
                  <a:cubicBezTo>
                    <a:pt x="0" y="12321"/>
                    <a:pt x="0" y="16790"/>
                    <a:pt x="0" y="212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1" name="Line"/>
            <p:cNvSpPr/>
            <p:nvPr/>
          </p:nvSpPr>
          <p:spPr>
            <a:xfrm>
              <a:off x="7571351" y="6192667"/>
              <a:ext cx="381905" cy="20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1" fill="norm" stroke="1" extrusionOk="0">
                  <a:moveTo>
                    <a:pt x="0" y="21121"/>
                  </a:moveTo>
                  <a:cubicBezTo>
                    <a:pt x="2331" y="14768"/>
                    <a:pt x="4663" y="8415"/>
                    <a:pt x="7166" y="4603"/>
                  </a:cubicBezTo>
                  <a:cubicBezTo>
                    <a:pt x="9669" y="792"/>
                    <a:pt x="12343" y="-479"/>
                    <a:pt x="14777" y="156"/>
                  </a:cubicBezTo>
                  <a:cubicBezTo>
                    <a:pt x="17211" y="792"/>
                    <a:pt x="19406" y="3333"/>
                    <a:pt x="21600" y="58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2" name="Line"/>
            <p:cNvSpPr/>
            <p:nvPr/>
          </p:nvSpPr>
          <p:spPr>
            <a:xfrm>
              <a:off x="7720476" y="6272010"/>
              <a:ext cx="140876" cy="103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2" h="21279" fill="norm" stroke="1" extrusionOk="0">
                  <a:moveTo>
                    <a:pt x="0" y="7244"/>
                  </a:moveTo>
                  <a:cubicBezTo>
                    <a:pt x="923" y="10968"/>
                    <a:pt x="1846" y="14693"/>
                    <a:pt x="2215" y="17299"/>
                  </a:cubicBezTo>
                  <a:cubicBezTo>
                    <a:pt x="2585" y="19906"/>
                    <a:pt x="2400" y="21396"/>
                    <a:pt x="2400" y="21272"/>
                  </a:cubicBezTo>
                  <a:cubicBezTo>
                    <a:pt x="2400" y="21148"/>
                    <a:pt x="2585" y="19410"/>
                    <a:pt x="3508" y="16058"/>
                  </a:cubicBezTo>
                  <a:cubicBezTo>
                    <a:pt x="4431" y="12706"/>
                    <a:pt x="6092" y="7741"/>
                    <a:pt x="7754" y="4637"/>
                  </a:cubicBezTo>
                  <a:cubicBezTo>
                    <a:pt x="9415" y="1534"/>
                    <a:pt x="11077" y="293"/>
                    <a:pt x="13015" y="44"/>
                  </a:cubicBezTo>
                  <a:cubicBezTo>
                    <a:pt x="14954" y="-204"/>
                    <a:pt x="17169" y="541"/>
                    <a:pt x="18738" y="3396"/>
                  </a:cubicBezTo>
                  <a:cubicBezTo>
                    <a:pt x="20308" y="6251"/>
                    <a:pt x="21231" y="11217"/>
                    <a:pt x="21415" y="14444"/>
                  </a:cubicBezTo>
                  <a:cubicBezTo>
                    <a:pt x="21600" y="17672"/>
                    <a:pt x="21046" y="19161"/>
                    <a:pt x="20492" y="206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3" name="Line"/>
            <p:cNvSpPr/>
            <p:nvPr/>
          </p:nvSpPr>
          <p:spPr>
            <a:xfrm>
              <a:off x="8066008" y="5936395"/>
              <a:ext cx="89157" cy="411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0" h="21600" fill="norm" stroke="1" extrusionOk="0">
                  <a:moveTo>
                    <a:pt x="0" y="0"/>
                  </a:moveTo>
                  <a:cubicBezTo>
                    <a:pt x="3979" y="1083"/>
                    <a:pt x="7958" y="2166"/>
                    <a:pt x="11653" y="3887"/>
                  </a:cubicBezTo>
                  <a:cubicBezTo>
                    <a:pt x="15347" y="5607"/>
                    <a:pt x="18758" y="7965"/>
                    <a:pt x="20179" y="10163"/>
                  </a:cubicBezTo>
                  <a:cubicBezTo>
                    <a:pt x="21600" y="12361"/>
                    <a:pt x="21032" y="14400"/>
                    <a:pt x="17479" y="16280"/>
                  </a:cubicBezTo>
                  <a:cubicBezTo>
                    <a:pt x="13926" y="18159"/>
                    <a:pt x="7389" y="19880"/>
                    <a:pt x="85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4" name="Line"/>
            <p:cNvSpPr/>
            <p:nvPr/>
          </p:nvSpPr>
          <p:spPr>
            <a:xfrm>
              <a:off x="8320611" y="6161577"/>
              <a:ext cx="141851" cy="11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5723" y="11375"/>
                    <a:pt x="11446" y="2735"/>
                    <a:pt x="15046" y="575"/>
                  </a:cubicBezTo>
                  <a:cubicBezTo>
                    <a:pt x="18646" y="-1585"/>
                    <a:pt x="20123" y="2735"/>
                    <a:pt x="21600" y="70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5" name="Line"/>
            <p:cNvSpPr/>
            <p:nvPr/>
          </p:nvSpPr>
          <p:spPr>
            <a:xfrm>
              <a:off x="8320611" y="6281927"/>
              <a:ext cx="130940" cy="3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6" name="Line"/>
            <p:cNvSpPr/>
            <p:nvPr/>
          </p:nvSpPr>
          <p:spPr>
            <a:xfrm>
              <a:off x="8786170" y="5958217"/>
              <a:ext cx="21825" cy="192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0" y="4755"/>
                    <a:pt x="9600" y="9509"/>
                    <a:pt x="13200" y="13109"/>
                  </a:cubicBezTo>
                  <a:cubicBezTo>
                    <a:pt x="16800" y="16709"/>
                    <a:pt x="19200" y="1915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7" name="Line"/>
            <p:cNvSpPr/>
            <p:nvPr/>
          </p:nvSpPr>
          <p:spPr>
            <a:xfrm>
              <a:off x="8644321" y="6249193"/>
              <a:ext cx="334621" cy="3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504" y="15840"/>
                    <a:pt x="5009" y="10080"/>
                    <a:pt x="8022" y="6480"/>
                  </a:cubicBezTo>
                  <a:cubicBezTo>
                    <a:pt x="11035" y="2880"/>
                    <a:pt x="14557" y="1440"/>
                    <a:pt x="16904" y="720"/>
                  </a:cubicBezTo>
                  <a:cubicBezTo>
                    <a:pt x="19252" y="0"/>
                    <a:pt x="20426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8" name="Line"/>
            <p:cNvSpPr/>
            <p:nvPr/>
          </p:nvSpPr>
          <p:spPr>
            <a:xfrm>
              <a:off x="8648518" y="6446055"/>
              <a:ext cx="137653" cy="200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0985" fill="norm" stroke="1" extrusionOk="0">
                  <a:moveTo>
                    <a:pt x="2754" y="7195"/>
                  </a:moveTo>
                  <a:cubicBezTo>
                    <a:pt x="2565" y="6051"/>
                    <a:pt x="2375" y="4908"/>
                    <a:pt x="2470" y="4653"/>
                  </a:cubicBezTo>
                  <a:cubicBezTo>
                    <a:pt x="2565" y="4399"/>
                    <a:pt x="2944" y="5035"/>
                    <a:pt x="2944" y="7322"/>
                  </a:cubicBezTo>
                  <a:cubicBezTo>
                    <a:pt x="2944" y="9609"/>
                    <a:pt x="2565" y="13548"/>
                    <a:pt x="2186" y="15898"/>
                  </a:cubicBezTo>
                  <a:cubicBezTo>
                    <a:pt x="1807" y="18249"/>
                    <a:pt x="1428" y="19011"/>
                    <a:pt x="1049" y="19710"/>
                  </a:cubicBezTo>
                  <a:cubicBezTo>
                    <a:pt x="670" y="20409"/>
                    <a:pt x="291" y="21044"/>
                    <a:pt x="101" y="20980"/>
                  </a:cubicBezTo>
                  <a:cubicBezTo>
                    <a:pt x="-88" y="20917"/>
                    <a:pt x="-88" y="20155"/>
                    <a:pt x="765" y="17868"/>
                  </a:cubicBezTo>
                  <a:cubicBezTo>
                    <a:pt x="1617" y="15580"/>
                    <a:pt x="3323" y="11769"/>
                    <a:pt x="5217" y="8529"/>
                  </a:cubicBezTo>
                  <a:cubicBezTo>
                    <a:pt x="7112" y="5289"/>
                    <a:pt x="9196" y="2620"/>
                    <a:pt x="11470" y="1159"/>
                  </a:cubicBezTo>
                  <a:cubicBezTo>
                    <a:pt x="13744" y="-302"/>
                    <a:pt x="16207" y="-556"/>
                    <a:pt x="17912" y="1413"/>
                  </a:cubicBezTo>
                  <a:cubicBezTo>
                    <a:pt x="19617" y="3383"/>
                    <a:pt x="20565" y="7576"/>
                    <a:pt x="21038" y="10244"/>
                  </a:cubicBezTo>
                  <a:cubicBezTo>
                    <a:pt x="21512" y="12912"/>
                    <a:pt x="21512" y="14056"/>
                    <a:pt x="21512" y="151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9" name="Line"/>
            <p:cNvSpPr/>
            <p:nvPr/>
          </p:nvSpPr>
          <p:spPr>
            <a:xfrm>
              <a:off x="8850240" y="6338464"/>
              <a:ext cx="103242" cy="105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45" fill="norm" stroke="1" extrusionOk="0">
                  <a:moveTo>
                    <a:pt x="290" y="4754"/>
                  </a:moveTo>
                  <a:cubicBezTo>
                    <a:pt x="39" y="3281"/>
                    <a:pt x="-212" y="1809"/>
                    <a:pt x="290" y="950"/>
                  </a:cubicBezTo>
                  <a:cubicBezTo>
                    <a:pt x="793" y="90"/>
                    <a:pt x="2048" y="-155"/>
                    <a:pt x="4183" y="90"/>
                  </a:cubicBezTo>
                  <a:cubicBezTo>
                    <a:pt x="6318" y="336"/>
                    <a:pt x="9332" y="1072"/>
                    <a:pt x="10965" y="2790"/>
                  </a:cubicBezTo>
                  <a:cubicBezTo>
                    <a:pt x="12597" y="4509"/>
                    <a:pt x="12848" y="7209"/>
                    <a:pt x="11467" y="9909"/>
                  </a:cubicBezTo>
                  <a:cubicBezTo>
                    <a:pt x="10086" y="12609"/>
                    <a:pt x="7072" y="15309"/>
                    <a:pt x="4937" y="17150"/>
                  </a:cubicBezTo>
                  <a:cubicBezTo>
                    <a:pt x="2802" y="18990"/>
                    <a:pt x="1546" y="19972"/>
                    <a:pt x="1546" y="20586"/>
                  </a:cubicBezTo>
                  <a:cubicBezTo>
                    <a:pt x="1546" y="21200"/>
                    <a:pt x="2802" y="21445"/>
                    <a:pt x="6318" y="21445"/>
                  </a:cubicBezTo>
                  <a:cubicBezTo>
                    <a:pt x="9834" y="21445"/>
                    <a:pt x="15611" y="21200"/>
                    <a:pt x="21388" y="209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0" name="Line"/>
            <p:cNvSpPr/>
            <p:nvPr/>
          </p:nvSpPr>
          <p:spPr>
            <a:xfrm>
              <a:off x="9193535" y="6041873"/>
              <a:ext cx="189135" cy="286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fill="norm" stroke="1" extrusionOk="0">
                  <a:moveTo>
                    <a:pt x="0" y="3554"/>
                  </a:moveTo>
                  <a:cubicBezTo>
                    <a:pt x="415" y="3008"/>
                    <a:pt x="831" y="2461"/>
                    <a:pt x="1385" y="2370"/>
                  </a:cubicBezTo>
                  <a:cubicBezTo>
                    <a:pt x="1938" y="2278"/>
                    <a:pt x="2631" y="2643"/>
                    <a:pt x="3323" y="3965"/>
                  </a:cubicBezTo>
                  <a:cubicBezTo>
                    <a:pt x="4015" y="5286"/>
                    <a:pt x="4708" y="7565"/>
                    <a:pt x="5469" y="10299"/>
                  </a:cubicBezTo>
                  <a:cubicBezTo>
                    <a:pt x="6231" y="13033"/>
                    <a:pt x="7062" y="16223"/>
                    <a:pt x="7615" y="18091"/>
                  </a:cubicBezTo>
                  <a:cubicBezTo>
                    <a:pt x="8169" y="19959"/>
                    <a:pt x="8446" y="20506"/>
                    <a:pt x="8862" y="20916"/>
                  </a:cubicBezTo>
                  <a:cubicBezTo>
                    <a:pt x="9277" y="21327"/>
                    <a:pt x="9831" y="21600"/>
                    <a:pt x="10385" y="21509"/>
                  </a:cubicBezTo>
                  <a:cubicBezTo>
                    <a:pt x="10938" y="21418"/>
                    <a:pt x="11492" y="20962"/>
                    <a:pt x="12462" y="19321"/>
                  </a:cubicBezTo>
                  <a:cubicBezTo>
                    <a:pt x="13431" y="17681"/>
                    <a:pt x="14815" y="14856"/>
                    <a:pt x="16200" y="11848"/>
                  </a:cubicBezTo>
                  <a:cubicBezTo>
                    <a:pt x="17585" y="8840"/>
                    <a:pt x="18969" y="5651"/>
                    <a:pt x="19869" y="3646"/>
                  </a:cubicBezTo>
                  <a:cubicBezTo>
                    <a:pt x="20769" y="1641"/>
                    <a:pt x="21185" y="8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1" name="Line"/>
            <p:cNvSpPr/>
            <p:nvPr/>
          </p:nvSpPr>
          <p:spPr>
            <a:xfrm>
              <a:off x="9354941" y="6213209"/>
              <a:ext cx="122296" cy="101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0595" fill="norm" stroke="1" extrusionOk="0">
                  <a:moveTo>
                    <a:pt x="16914" y="5812"/>
                  </a:moveTo>
                  <a:cubicBezTo>
                    <a:pt x="14584" y="3112"/>
                    <a:pt x="12255" y="412"/>
                    <a:pt x="9608" y="44"/>
                  </a:cubicBezTo>
                  <a:cubicBezTo>
                    <a:pt x="6961" y="-324"/>
                    <a:pt x="3996" y="1640"/>
                    <a:pt x="2196" y="5076"/>
                  </a:cubicBezTo>
                  <a:cubicBezTo>
                    <a:pt x="396" y="8512"/>
                    <a:pt x="-239" y="13422"/>
                    <a:pt x="79" y="16612"/>
                  </a:cubicBezTo>
                  <a:cubicBezTo>
                    <a:pt x="396" y="19803"/>
                    <a:pt x="1667" y="21276"/>
                    <a:pt x="3996" y="20294"/>
                  </a:cubicBezTo>
                  <a:cubicBezTo>
                    <a:pt x="6326" y="19312"/>
                    <a:pt x="9714" y="15876"/>
                    <a:pt x="11620" y="13544"/>
                  </a:cubicBezTo>
                  <a:cubicBezTo>
                    <a:pt x="13526" y="11212"/>
                    <a:pt x="13949" y="9985"/>
                    <a:pt x="14373" y="10108"/>
                  </a:cubicBezTo>
                  <a:cubicBezTo>
                    <a:pt x="14796" y="10231"/>
                    <a:pt x="15220" y="11703"/>
                    <a:pt x="16384" y="13667"/>
                  </a:cubicBezTo>
                  <a:cubicBezTo>
                    <a:pt x="17549" y="15631"/>
                    <a:pt x="19455" y="18085"/>
                    <a:pt x="21361" y="205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2" name="Line"/>
            <p:cNvSpPr/>
            <p:nvPr/>
          </p:nvSpPr>
          <p:spPr>
            <a:xfrm>
              <a:off x="9502696" y="6209183"/>
              <a:ext cx="112753" cy="148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8" fill="norm" stroke="1" extrusionOk="0">
                  <a:moveTo>
                    <a:pt x="0" y="4215"/>
                  </a:moveTo>
                  <a:cubicBezTo>
                    <a:pt x="2555" y="6498"/>
                    <a:pt x="5110" y="8780"/>
                    <a:pt x="6619" y="11151"/>
                  </a:cubicBezTo>
                  <a:cubicBezTo>
                    <a:pt x="8129" y="13522"/>
                    <a:pt x="8594" y="15981"/>
                    <a:pt x="8594" y="17737"/>
                  </a:cubicBezTo>
                  <a:cubicBezTo>
                    <a:pt x="8594" y="19493"/>
                    <a:pt x="8129" y="20546"/>
                    <a:pt x="7316" y="21073"/>
                  </a:cubicBezTo>
                  <a:cubicBezTo>
                    <a:pt x="6503" y="21600"/>
                    <a:pt x="5342" y="21600"/>
                    <a:pt x="4761" y="21073"/>
                  </a:cubicBezTo>
                  <a:cubicBezTo>
                    <a:pt x="4181" y="20546"/>
                    <a:pt x="4181" y="19493"/>
                    <a:pt x="5458" y="16683"/>
                  </a:cubicBezTo>
                  <a:cubicBezTo>
                    <a:pt x="6736" y="13873"/>
                    <a:pt x="9290" y="9307"/>
                    <a:pt x="12194" y="6234"/>
                  </a:cubicBezTo>
                  <a:cubicBezTo>
                    <a:pt x="15097" y="3161"/>
                    <a:pt x="18348" y="15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3" name="Line"/>
            <p:cNvSpPr/>
            <p:nvPr/>
          </p:nvSpPr>
          <p:spPr>
            <a:xfrm>
              <a:off x="9737900" y="6082422"/>
              <a:ext cx="92143" cy="301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1" fill="norm" stroke="1" extrusionOk="0">
                  <a:moveTo>
                    <a:pt x="21600" y="481"/>
                  </a:moveTo>
                  <a:cubicBezTo>
                    <a:pt x="20463" y="221"/>
                    <a:pt x="19326" y="-39"/>
                    <a:pt x="17905" y="4"/>
                  </a:cubicBezTo>
                  <a:cubicBezTo>
                    <a:pt x="16484" y="48"/>
                    <a:pt x="14779" y="395"/>
                    <a:pt x="12505" y="1826"/>
                  </a:cubicBezTo>
                  <a:cubicBezTo>
                    <a:pt x="10232" y="3257"/>
                    <a:pt x="7390" y="5773"/>
                    <a:pt x="4832" y="8462"/>
                  </a:cubicBezTo>
                  <a:cubicBezTo>
                    <a:pt x="2274" y="11151"/>
                    <a:pt x="0" y="14014"/>
                    <a:pt x="0" y="16183"/>
                  </a:cubicBezTo>
                  <a:cubicBezTo>
                    <a:pt x="0" y="18351"/>
                    <a:pt x="2274" y="19826"/>
                    <a:pt x="5258" y="20607"/>
                  </a:cubicBezTo>
                  <a:cubicBezTo>
                    <a:pt x="8242" y="21388"/>
                    <a:pt x="11937" y="21474"/>
                    <a:pt x="15632" y="215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4" name="Line"/>
            <p:cNvSpPr/>
            <p:nvPr/>
          </p:nvSpPr>
          <p:spPr>
            <a:xfrm>
              <a:off x="9931137" y="6107885"/>
              <a:ext cx="193519" cy="238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551" fill="norm" stroke="1" extrusionOk="0">
                  <a:moveTo>
                    <a:pt x="21414" y="938"/>
                  </a:moveTo>
                  <a:cubicBezTo>
                    <a:pt x="21012" y="499"/>
                    <a:pt x="20609" y="61"/>
                    <a:pt x="20005" y="6"/>
                  </a:cubicBezTo>
                  <a:cubicBezTo>
                    <a:pt x="19402" y="-49"/>
                    <a:pt x="18597" y="280"/>
                    <a:pt x="16249" y="1376"/>
                  </a:cubicBezTo>
                  <a:cubicBezTo>
                    <a:pt x="13901" y="2473"/>
                    <a:pt x="10010" y="4337"/>
                    <a:pt x="7730" y="5598"/>
                  </a:cubicBezTo>
                  <a:cubicBezTo>
                    <a:pt x="5449" y="6859"/>
                    <a:pt x="4778" y="7516"/>
                    <a:pt x="4376" y="8229"/>
                  </a:cubicBezTo>
                  <a:cubicBezTo>
                    <a:pt x="3973" y="8942"/>
                    <a:pt x="3839" y="9709"/>
                    <a:pt x="4107" y="10258"/>
                  </a:cubicBezTo>
                  <a:cubicBezTo>
                    <a:pt x="4376" y="10806"/>
                    <a:pt x="5046" y="11135"/>
                    <a:pt x="6723" y="11573"/>
                  </a:cubicBezTo>
                  <a:cubicBezTo>
                    <a:pt x="8400" y="12012"/>
                    <a:pt x="11084" y="12560"/>
                    <a:pt x="12828" y="12889"/>
                  </a:cubicBezTo>
                  <a:cubicBezTo>
                    <a:pt x="14572" y="13218"/>
                    <a:pt x="15377" y="13328"/>
                    <a:pt x="15578" y="13602"/>
                  </a:cubicBezTo>
                  <a:cubicBezTo>
                    <a:pt x="15779" y="13876"/>
                    <a:pt x="15377" y="14314"/>
                    <a:pt x="13498" y="14863"/>
                  </a:cubicBezTo>
                  <a:cubicBezTo>
                    <a:pt x="11620" y="15411"/>
                    <a:pt x="8266" y="16069"/>
                    <a:pt x="5784" y="16727"/>
                  </a:cubicBezTo>
                  <a:cubicBezTo>
                    <a:pt x="3302" y="17384"/>
                    <a:pt x="1692" y="18042"/>
                    <a:pt x="820" y="18700"/>
                  </a:cubicBezTo>
                  <a:cubicBezTo>
                    <a:pt x="-52" y="19358"/>
                    <a:pt x="-186" y="20016"/>
                    <a:pt x="216" y="20455"/>
                  </a:cubicBezTo>
                  <a:cubicBezTo>
                    <a:pt x="619" y="20893"/>
                    <a:pt x="1558" y="21112"/>
                    <a:pt x="4241" y="21277"/>
                  </a:cubicBezTo>
                  <a:cubicBezTo>
                    <a:pt x="6925" y="21441"/>
                    <a:pt x="11352" y="21551"/>
                    <a:pt x="14303" y="21551"/>
                  </a:cubicBezTo>
                  <a:cubicBezTo>
                    <a:pt x="17255" y="21551"/>
                    <a:pt x="18731" y="21441"/>
                    <a:pt x="20207" y="213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5" name="Line"/>
            <p:cNvSpPr/>
            <p:nvPr/>
          </p:nvSpPr>
          <p:spPr>
            <a:xfrm>
              <a:off x="10237407" y="6125528"/>
              <a:ext cx="185498" cy="243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1719"/>
                    <a:pt x="4800" y="3439"/>
                    <a:pt x="7412" y="5696"/>
                  </a:cubicBezTo>
                  <a:cubicBezTo>
                    <a:pt x="10023" y="7952"/>
                    <a:pt x="12847" y="10746"/>
                    <a:pt x="15247" y="13487"/>
                  </a:cubicBezTo>
                  <a:cubicBezTo>
                    <a:pt x="17647" y="16227"/>
                    <a:pt x="19624" y="1891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6" name="Line"/>
            <p:cNvSpPr/>
            <p:nvPr/>
          </p:nvSpPr>
          <p:spPr>
            <a:xfrm>
              <a:off x="10291965" y="6114616"/>
              <a:ext cx="156399" cy="27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586" y="1920"/>
                    <a:pt x="15572" y="3840"/>
                    <a:pt x="12391" y="6432"/>
                  </a:cubicBezTo>
                  <a:cubicBezTo>
                    <a:pt x="9209" y="9024"/>
                    <a:pt x="5860" y="12288"/>
                    <a:pt x="3767" y="14928"/>
                  </a:cubicBezTo>
                  <a:cubicBezTo>
                    <a:pt x="1674" y="17568"/>
                    <a:pt x="837" y="1958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7" name="Line"/>
            <p:cNvSpPr/>
            <p:nvPr/>
          </p:nvSpPr>
          <p:spPr>
            <a:xfrm>
              <a:off x="10470187" y="6343759"/>
              <a:ext cx="14550" cy="40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8" name="Line"/>
            <p:cNvSpPr/>
            <p:nvPr/>
          </p:nvSpPr>
          <p:spPr>
            <a:xfrm>
              <a:off x="10473824" y="6223732"/>
              <a:ext cx="14550" cy="18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9" name="Line"/>
            <p:cNvSpPr/>
            <p:nvPr/>
          </p:nvSpPr>
          <p:spPr>
            <a:xfrm>
              <a:off x="10546568" y="6125528"/>
              <a:ext cx="87248" cy="283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5" h="21600" fill="norm" stroke="1" extrusionOk="0">
                  <a:moveTo>
                    <a:pt x="3456" y="0"/>
                  </a:moveTo>
                  <a:cubicBezTo>
                    <a:pt x="7776" y="923"/>
                    <a:pt x="12096" y="1846"/>
                    <a:pt x="15552" y="3646"/>
                  </a:cubicBezTo>
                  <a:cubicBezTo>
                    <a:pt x="19008" y="5446"/>
                    <a:pt x="21600" y="8123"/>
                    <a:pt x="20448" y="10846"/>
                  </a:cubicBezTo>
                  <a:cubicBezTo>
                    <a:pt x="19296" y="13569"/>
                    <a:pt x="14400" y="16338"/>
                    <a:pt x="10368" y="18138"/>
                  </a:cubicBezTo>
                  <a:cubicBezTo>
                    <a:pt x="6336" y="19938"/>
                    <a:pt x="3168" y="2076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0" name="Line"/>
            <p:cNvSpPr/>
            <p:nvPr/>
          </p:nvSpPr>
          <p:spPr>
            <a:xfrm>
              <a:off x="5826515" y="6928050"/>
              <a:ext cx="249955" cy="2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0595" fill="norm" stroke="1" extrusionOk="0">
                  <a:moveTo>
                    <a:pt x="2405" y="20595"/>
                  </a:moveTo>
                  <a:cubicBezTo>
                    <a:pt x="1886" y="20595"/>
                    <a:pt x="1367" y="20595"/>
                    <a:pt x="847" y="20055"/>
                  </a:cubicBezTo>
                  <a:cubicBezTo>
                    <a:pt x="328" y="19515"/>
                    <a:pt x="-191" y="18435"/>
                    <a:pt x="69" y="17895"/>
                  </a:cubicBezTo>
                  <a:cubicBezTo>
                    <a:pt x="328" y="17355"/>
                    <a:pt x="1367" y="17355"/>
                    <a:pt x="3547" y="14115"/>
                  </a:cubicBezTo>
                  <a:cubicBezTo>
                    <a:pt x="5728" y="10875"/>
                    <a:pt x="9051" y="4395"/>
                    <a:pt x="12219" y="1695"/>
                  </a:cubicBezTo>
                  <a:cubicBezTo>
                    <a:pt x="15386" y="-1005"/>
                    <a:pt x="18397" y="75"/>
                    <a:pt x="21409" y="11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1" name="Line"/>
            <p:cNvSpPr/>
            <p:nvPr/>
          </p:nvSpPr>
          <p:spPr>
            <a:xfrm>
              <a:off x="5832777" y="7045735"/>
              <a:ext cx="196409" cy="29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33" y="17100"/>
                    <a:pt x="7467" y="12600"/>
                    <a:pt x="11067" y="9000"/>
                  </a:cubicBezTo>
                  <a:cubicBezTo>
                    <a:pt x="14667" y="5400"/>
                    <a:pt x="18133" y="27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2" name="Line"/>
            <p:cNvSpPr/>
            <p:nvPr/>
          </p:nvSpPr>
          <p:spPr>
            <a:xfrm>
              <a:off x="5706818" y="6656557"/>
              <a:ext cx="115049" cy="182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393" fill="norm" stroke="1" extrusionOk="0">
                  <a:moveTo>
                    <a:pt x="7851" y="0"/>
                  </a:moveTo>
                  <a:cubicBezTo>
                    <a:pt x="6726" y="3553"/>
                    <a:pt x="5601" y="7105"/>
                    <a:pt x="4476" y="10090"/>
                  </a:cubicBezTo>
                  <a:cubicBezTo>
                    <a:pt x="3351" y="13074"/>
                    <a:pt x="2226" y="15490"/>
                    <a:pt x="1326" y="17337"/>
                  </a:cubicBezTo>
                  <a:cubicBezTo>
                    <a:pt x="426" y="19184"/>
                    <a:pt x="-249" y="20463"/>
                    <a:pt x="88" y="21032"/>
                  </a:cubicBezTo>
                  <a:cubicBezTo>
                    <a:pt x="426" y="21600"/>
                    <a:pt x="1776" y="21458"/>
                    <a:pt x="5488" y="20889"/>
                  </a:cubicBezTo>
                  <a:cubicBezTo>
                    <a:pt x="9201" y="20321"/>
                    <a:pt x="15276" y="19326"/>
                    <a:pt x="21351" y="183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3" name="Line"/>
            <p:cNvSpPr/>
            <p:nvPr/>
          </p:nvSpPr>
          <p:spPr>
            <a:xfrm>
              <a:off x="5853465" y="6713720"/>
              <a:ext cx="96015" cy="133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0808" fill="norm" stroke="1" extrusionOk="0">
                  <a:moveTo>
                    <a:pt x="13849" y="4709"/>
                  </a:moveTo>
                  <a:cubicBezTo>
                    <a:pt x="13849" y="2814"/>
                    <a:pt x="13849" y="919"/>
                    <a:pt x="13049" y="256"/>
                  </a:cubicBezTo>
                  <a:cubicBezTo>
                    <a:pt x="12249" y="-407"/>
                    <a:pt x="10649" y="161"/>
                    <a:pt x="8383" y="2625"/>
                  </a:cubicBezTo>
                  <a:cubicBezTo>
                    <a:pt x="6116" y="5088"/>
                    <a:pt x="3183" y="9446"/>
                    <a:pt x="1583" y="12667"/>
                  </a:cubicBezTo>
                  <a:cubicBezTo>
                    <a:pt x="-17" y="15888"/>
                    <a:pt x="-284" y="17972"/>
                    <a:pt x="249" y="19298"/>
                  </a:cubicBezTo>
                  <a:cubicBezTo>
                    <a:pt x="783" y="20625"/>
                    <a:pt x="2116" y="21193"/>
                    <a:pt x="5316" y="20530"/>
                  </a:cubicBezTo>
                  <a:cubicBezTo>
                    <a:pt x="8516" y="19867"/>
                    <a:pt x="13583" y="17972"/>
                    <a:pt x="16649" y="15603"/>
                  </a:cubicBezTo>
                  <a:cubicBezTo>
                    <a:pt x="19716" y="13235"/>
                    <a:pt x="20783" y="10393"/>
                    <a:pt x="21049" y="8498"/>
                  </a:cubicBezTo>
                  <a:cubicBezTo>
                    <a:pt x="21316" y="6604"/>
                    <a:pt x="20783" y="5656"/>
                    <a:pt x="19849" y="5182"/>
                  </a:cubicBezTo>
                  <a:cubicBezTo>
                    <a:pt x="18916" y="4709"/>
                    <a:pt x="17583" y="4709"/>
                    <a:pt x="16249" y="47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4" name="Line"/>
            <p:cNvSpPr/>
            <p:nvPr/>
          </p:nvSpPr>
          <p:spPr>
            <a:xfrm>
              <a:off x="6029185" y="6696566"/>
              <a:ext cx="156400" cy="148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5" fill="norm" stroke="1" extrusionOk="0">
                  <a:moveTo>
                    <a:pt x="0" y="2107"/>
                  </a:moveTo>
                  <a:cubicBezTo>
                    <a:pt x="167" y="1229"/>
                    <a:pt x="335" y="351"/>
                    <a:pt x="670" y="263"/>
                  </a:cubicBezTo>
                  <a:cubicBezTo>
                    <a:pt x="1005" y="176"/>
                    <a:pt x="1507" y="878"/>
                    <a:pt x="1926" y="3688"/>
                  </a:cubicBezTo>
                  <a:cubicBezTo>
                    <a:pt x="2344" y="6498"/>
                    <a:pt x="2679" y="11415"/>
                    <a:pt x="2930" y="14400"/>
                  </a:cubicBezTo>
                  <a:cubicBezTo>
                    <a:pt x="3181" y="17385"/>
                    <a:pt x="3349" y="18439"/>
                    <a:pt x="3600" y="19405"/>
                  </a:cubicBezTo>
                  <a:cubicBezTo>
                    <a:pt x="3851" y="20371"/>
                    <a:pt x="4186" y="21249"/>
                    <a:pt x="4688" y="21424"/>
                  </a:cubicBezTo>
                  <a:cubicBezTo>
                    <a:pt x="5191" y="21600"/>
                    <a:pt x="5860" y="21073"/>
                    <a:pt x="7200" y="18702"/>
                  </a:cubicBezTo>
                  <a:cubicBezTo>
                    <a:pt x="8540" y="16332"/>
                    <a:pt x="10549" y="12117"/>
                    <a:pt x="13060" y="8693"/>
                  </a:cubicBezTo>
                  <a:cubicBezTo>
                    <a:pt x="15572" y="5268"/>
                    <a:pt x="18586" y="263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5" name="Line"/>
            <p:cNvSpPr/>
            <p:nvPr/>
          </p:nvSpPr>
          <p:spPr>
            <a:xfrm>
              <a:off x="5810954" y="7187586"/>
              <a:ext cx="14550" cy="160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1964"/>
                    <a:pt x="14400" y="3927"/>
                    <a:pt x="17100" y="6627"/>
                  </a:cubicBezTo>
                  <a:cubicBezTo>
                    <a:pt x="19800" y="9327"/>
                    <a:pt x="18000" y="12764"/>
                    <a:pt x="18000" y="15382"/>
                  </a:cubicBezTo>
                  <a:cubicBezTo>
                    <a:pt x="18000" y="18000"/>
                    <a:pt x="19800" y="19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6" name="Line"/>
            <p:cNvSpPr/>
            <p:nvPr/>
          </p:nvSpPr>
          <p:spPr>
            <a:xfrm>
              <a:off x="5723662" y="7347622"/>
              <a:ext cx="210957" cy="21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855" y="18000"/>
                    <a:pt x="5710" y="14400"/>
                    <a:pt x="9310" y="10800"/>
                  </a:cubicBezTo>
                  <a:cubicBezTo>
                    <a:pt x="12910" y="7200"/>
                    <a:pt x="17255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7" name="Line"/>
            <p:cNvSpPr/>
            <p:nvPr/>
          </p:nvSpPr>
          <p:spPr>
            <a:xfrm>
              <a:off x="6563851" y="6802044"/>
              <a:ext cx="9007" cy="181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5" h="21600" fill="norm" stroke="1" extrusionOk="0">
                  <a:moveTo>
                    <a:pt x="0" y="0"/>
                  </a:moveTo>
                  <a:cubicBezTo>
                    <a:pt x="8100" y="1584"/>
                    <a:pt x="16200" y="3168"/>
                    <a:pt x="18900" y="6408"/>
                  </a:cubicBezTo>
                  <a:cubicBezTo>
                    <a:pt x="21600" y="9648"/>
                    <a:pt x="18900" y="14544"/>
                    <a:pt x="17550" y="17352"/>
                  </a:cubicBezTo>
                  <a:cubicBezTo>
                    <a:pt x="16200" y="20160"/>
                    <a:pt x="16200" y="20880"/>
                    <a:pt x="162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8" name="Line"/>
            <p:cNvSpPr/>
            <p:nvPr/>
          </p:nvSpPr>
          <p:spPr>
            <a:xfrm>
              <a:off x="6483833" y="7002298"/>
              <a:ext cx="225506" cy="17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20018"/>
                  </a:moveTo>
                  <a:cubicBezTo>
                    <a:pt x="3948" y="11918"/>
                    <a:pt x="7897" y="3818"/>
                    <a:pt x="11497" y="1118"/>
                  </a:cubicBezTo>
                  <a:cubicBezTo>
                    <a:pt x="15097" y="-1582"/>
                    <a:pt x="18348" y="1118"/>
                    <a:pt x="21600" y="3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9" name="Line"/>
            <p:cNvSpPr/>
            <p:nvPr/>
          </p:nvSpPr>
          <p:spPr>
            <a:xfrm>
              <a:off x="6523843" y="7184280"/>
              <a:ext cx="128835" cy="12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2" h="21544" fill="norm" stroke="1" extrusionOk="0">
                  <a:moveTo>
                    <a:pt x="0" y="2413"/>
                  </a:moveTo>
                  <a:cubicBezTo>
                    <a:pt x="1211" y="7967"/>
                    <a:pt x="2422" y="13521"/>
                    <a:pt x="3028" y="16915"/>
                  </a:cubicBezTo>
                  <a:cubicBezTo>
                    <a:pt x="3634" y="20310"/>
                    <a:pt x="3634" y="21544"/>
                    <a:pt x="3533" y="21544"/>
                  </a:cubicBezTo>
                  <a:cubicBezTo>
                    <a:pt x="3432" y="21544"/>
                    <a:pt x="3230" y="20310"/>
                    <a:pt x="3835" y="17327"/>
                  </a:cubicBezTo>
                  <a:cubicBezTo>
                    <a:pt x="4441" y="14344"/>
                    <a:pt x="5854" y="9613"/>
                    <a:pt x="7469" y="6424"/>
                  </a:cubicBezTo>
                  <a:cubicBezTo>
                    <a:pt x="9084" y="3235"/>
                    <a:pt x="10901" y="1590"/>
                    <a:pt x="12415" y="767"/>
                  </a:cubicBezTo>
                  <a:cubicBezTo>
                    <a:pt x="13929" y="-56"/>
                    <a:pt x="15140" y="-56"/>
                    <a:pt x="16250" y="47"/>
                  </a:cubicBezTo>
                  <a:cubicBezTo>
                    <a:pt x="17361" y="150"/>
                    <a:pt x="18370" y="355"/>
                    <a:pt x="19279" y="1487"/>
                  </a:cubicBezTo>
                  <a:cubicBezTo>
                    <a:pt x="20187" y="2618"/>
                    <a:pt x="20994" y="4675"/>
                    <a:pt x="21297" y="7453"/>
                  </a:cubicBezTo>
                  <a:cubicBezTo>
                    <a:pt x="21600" y="10230"/>
                    <a:pt x="21398" y="13727"/>
                    <a:pt x="21196" y="172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0" name="Line"/>
            <p:cNvSpPr/>
            <p:nvPr/>
          </p:nvSpPr>
          <p:spPr>
            <a:xfrm>
              <a:off x="6683878" y="7072010"/>
              <a:ext cx="112754" cy="85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0" fill="norm" stroke="1" extrusionOk="0">
                  <a:moveTo>
                    <a:pt x="0" y="5128"/>
                  </a:moveTo>
                  <a:cubicBezTo>
                    <a:pt x="697" y="3649"/>
                    <a:pt x="1393" y="2169"/>
                    <a:pt x="3135" y="1133"/>
                  </a:cubicBezTo>
                  <a:cubicBezTo>
                    <a:pt x="4877" y="98"/>
                    <a:pt x="7664" y="-494"/>
                    <a:pt x="9639" y="542"/>
                  </a:cubicBezTo>
                  <a:cubicBezTo>
                    <a:pt x="11613" y="1577"/>
                    <a:pt x="12774" y="4240"/>
                    <a:pt x="12658" y="6903"/>
                  </a:cubicBezTo>
                  <a:cubicBezTo>
                    <a:pt x="12542" y="9566"/>
                    <a:pt x="11148" y="12229"/>
                    <a:pt x="9639" y="14596"/>
                  </a:cubicBezTo>
                  <a:cubicBezTo>
                    <a:pt x="8129" y="16964"/>
                    <a:pt x="6503" y="19035"/>
                    <a:pt x="6735" y="20070"/>
                  </a:cubicBezTo>
                  <a:cubicBezTo>
                    <a:pt x="6968" y="21106"/>
                    <a:pt x="9058" y="21106"/>
                    <a:pt x="11845" y="20810"/>
                  </a:cubicBezTo>
                  <a:cubicBezTo>
                    <a:pt x="14632" y="20514"/>
                    <a:pt x="18116" y="19923"/>
                    <a:pt x="21600" y="193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1" name="Line"/>
            <p:cNvSpPr/>
            <p:nvPr/>
          </p:nvSpPr>
          <p:spPr>
            <a:xfrm>
              <a:off x="7005289" y="6856602"/>
              <a:ext cx="198708" cy="235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524" fill="norm" stroke="1" extrusionOk="0">
                  <a:moveTo>
                    <a:pt x="20277" y="0"/>
                  </a:moveTo>
                  <a:cubicBezTo>
                    <a:pt x="18051" y="665"/>
                    <a:pt x="15826" y="1329"/>
                    <a:pt x="12815" y="2492"/>
                  </a:cubicBezTo>
                  <a:cubicBezTo>
                    <a:pt x="9804" y="3655"/>
                    <a:pt x="6008" y="5317"/>
                    <a:pt x="3848" y="6314"/>
                  </a:cubicBezTo>
                  <a:cubicBezTo>
                    <a:pt x="1688" y="7311"/>
                    <a:pt x="1164" y="7643"/>
                    <a:pt x="706" y="8086"/>
                  </a:cubicBezTo>
                  <a:cubicBezTo>
                    <a:pt x="248" y="8529"/>
                    <a:pt x="-145" y="9083"/>
                    <a:pt x="51" y="9415"/>
                  </a:cubicBezTo>
                  <a:cubicBezTo>
                    <a:pt x="248" y="9748"/>
                    <a:pt x="1033" y="9858"/>
                    <a:pt x="2997" y="9914"/>
                  </a:cubicBezTo>
                  <a:cubicBezTo>
                    <a:pt x="4960" y="9969"/>
                    <a:pt x="8102" y="9969"/>
                    <a:pt x="10066" y="10080"/>
                  </a:cubicBezTo>
                  <a:cubicBezTo>
                    <a:pt x="12030" y="10191"/>
                    <a:pt x="12815" y="10412"/>
                    <a:pt x="13208" y="10855"/>
                  </a:cubicBezTo>
                  <a:cubicBezTo>
                    <a:pt x="13600" y="11298"/>
                    <a:pt x="13600" y="11963"/>
                    <a:pt x="12291" y="13015"/>
                  </a:cubicBezTo>
                  <a:cubicBezTo>
                    <a:pt x="10982" y="14068"/>
                    <a:pt x="8364" y="15508"/>
                    <a:pt x="6204" y="16726"/>
                  </a:cubicBezTo>
                  <a:cubicBezTo>
                    <a:pt x="4044" y="17945"/>
                    <a:pt x="2342" y="18941"/>
                    <a:pt x="1426" y="19717"/>
                  </a:cubicBezTo>
                  <a:cubicBezTo>
                    <a:pt x="510" y="20492"/>
                    <a:pt x="379" y="21046"/>
                    <a:pt x="640" y="21323"/>
                  </a:cubicBezTo>
                  <a:cubicBezTo>
                    <a:pt x="902" y="21600"/>
                    <a:pt x="1557" y="21600"/>
                    <a:pt x="4044" y="21268"/>
                  </a:cubicBezTo>
                  <a:cubicBezTo>
                    <a:pt x="6531" y="20935"/>
                    <a:pt x="10851" y="20271"/>
                    <a:pt x="14059" y="19828"/>
                  </a:cubicBezTo>
                  <a:cubicBezTo>
                    <a:pt x="17266" y="19385"/>
                    <a:pt x="19360" y="19163"/>
                    <a:pt x="21455" y="189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2" name="Line"/>
            <p:cNvSpPr/>
            <p:nvPr/>
          </p:nvSpPr>
          <p:spPr>
            <a:xfrm>
              <a:off x="7334934" y="6856602"/>
              <a:ext cx="145488" cy="183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0" y="2132"/>
                  </a:moveTo>
                  <a:cubicBezTo>
                    <a:pt x="1440" y="3268"/>
                    <a:pt x="2880" y="4405"/>
                    <a:pt x="4230" y="7034"/>
                  </a:cubicBezTo>
                  <a:cubicBezTo>
                    <a:pt x="5580" y="9663"/>
                    <a:pt x="6840" y="13784"/>
                    <a:pt x="7470" y="16200"/>
                  </a:cubicBezTo>
                  <a:cubicBezTo>
                    <a:pt x="8100" y="18616"/>
                    <a:pt x="8100" y="19326"/>
                    <a:pt x="8460" y="20037"/>
                  </a:cubicBezTo>
                  <a:cubicBezTo>
                    <a:pt x="8820" y="20747"/>
                    <a:pt x="9540" y="21458"/>
                    <a:pt x="10170" y="21529"/>
                  </a:cubicBezTo>
                  <a:cubicBezTo>
                    <a:pt x="10800" y="21600"/>
                    <a:pt x="11340" y="21032"/>
                    <a:pt x="12420" y="18758"/>
                  </a:cubicBezTo>
                  <a:cubicBezTo>
                    <a:pt x="13500" y="16484"/>
                    <a:pt x="15120" y="12505"/>
                    <a:pt x="16740" y="9095"/>
                  </a:cubicBezTo>
                  <a:cubicBezTo>
                    <a:pt x="18360" y="5684"/>
                    <a:pt x="19980" y="2842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3" name="Line"/>
            <p:cNvSpPr/>
            <p:nvPr/>
          </p:nvSpPr>
          <p:spPr>
            <a:xfrm>
              <a:off x="7478754" y="6949870"/>
              <a:ext cx="81687" cy="82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1" h="20947" fill="norm" stroke="1" extrusionOk="0">
                  <a:moveTo>
                    <a:pt x="10919" y="7737"/>
                  </a:moveTo>
                  <a:cubicBezTo>
                    <a:pt x="10601" y="6194"/>
                    <a:pt x="10283" y="4651"/>
                    <a:pt x="9648" y="3263"/>
                  </a:cubicBezTo>
                  <a:cubicBezTo>
                    <a:pt x="9013" y="1874"/>
                    <a:pt x="8060" y="640"/>
                    <a:pt x="6789" y="177"/>
                  </a:cubicBezTo>
                  <a:cubicBezTo>
                    <a:pt x="5519" y="-286"/>
                    <a:pt x="3930" y="23"/>
                    <a:pt x="2660" y="2800"/>
                  </a:cubicBezTo>
                  <a:cubicBezTo>
                    <a:pt x="1389" y="5577"/>
                    <a:pt x="436" y="10823"/>
                    <a:pt x="119" y="14217"/>
                  </a:cubicBezTo>
                  <a:cubicBezTo>
                    <a:pt x="-199" y="17611"/>
                    <a:pt x="119" y="19154"/>
                    <a:pt x="1072" y="20080"/>
                  </a:cubicBezTo>
                  <a:cubicBezTo>
                    <a:pt x="2025" y="21005"/>
                    <a:pt x="3613" y="21314"/>
                    <a:pt x="5678" y="20388"/>
                  </a:cubicBezTo>
                  <a:cubicBezTo>
                    <a:pt x="7742" y="19463"/>
                    <a:pt x="10283" y="17303"/>
                    <a:pt x="12348" y="16068"/>
                  </a:cubicBezTo>
                  <a:cubicBezTo>
                    <a:pt x="14413" y="14834"/>
                    <a:pt x="16001" y="14525"/>
                    <a:pt x="17430" y="14988"/>
                  </a:cubicBezTo>
                  <a:cubicBezTo>
                    <a:pt x="18860" y="15451"/>
                    <a:pt x="20130" y="16685"/>
                    <a:pt x="21401" y="179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4" name="Line"/>
            <p:cNvSpPr/>
            <p:nvPr/>
          </p:nvSpPr>
          <p:spPr>
            <a:xfrm>
              <a:off x="7585900" y="6922072"/>
              <a:ext cx="83656" cy="124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7550"/>
                  </a:moveTo>
                  <a:cubicBezTo>
                    <a:pt x="3130" y="9856"/>
                    <a:pt x="6261" y="12163"/>
                    <a:pt x="7983" y="14155"/>
                  </a:cubicBezTo>
                  <a:cubicBezTo>
                    <a:pt x="9704" y="16148"/>
                    <a:pt x="10017" y="17825"/>
                    <a:pt x="9861" y="19188"/>
                  </a:cubicBezTo>
                  <a:cubicBezTo>
                    <a:pt x="9704" y="20551"/>
                    <a:pt x="9078" y="21600"/>
                    <a:pt x="8452" y="21600"/>
                  </a:cubicBezTo>
                  <a:cubicBezTo>
                    <a:pt x="7826" y="21600"/>
                    <a:pt x="7200" y="20551"/>
                    <a:pt x="7826" y="17511"/>
                  </a:cubicBezTo>
                  <a:cubicBezTo>
                    <a:pt x="8452" y="14470"/>
                    <a:pt x="10330" y="9437"/>
                    <a:pt x="12835" y="6186"/>
                  </a:cubicBezTo>
                  <a:cubicBezTo>
                    <a:pt x="15339" y="2936"/>
                    <a:pt x="18470" y="146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5" name="Line"/>
            <p:cNvSpPr/>
            <p:nvPr/>
          </p:nvSpPr>
          <p:spPr>
            <a:xfrm>
              <a:off x="7736069" y="6875175"/>
              <a:ext cx="57151" cy="199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1278" fill="norm" stroke="1" extrusionOk="0">
                  <a:moveTo>
                    <a:pt x="21212" y="1898"/>
                  </a:moveTo>
                  <a:cubicBezTo>
                    <a:pt x="19862" y="1122"/>
                    <a:pt x="18512" y="346"/>
                    <a:pt x="16712" y="88"/>
                  </a:cubicBezTo>
                  <a:cubicBezTo>
                    <a:pt x="14912" y="-171"/>
                    <a:pt x="12662" y="88"/>
                    <a:pt x="9737" y="1575"/>
                  </a:cubicBezTo>
                  <a:cubicBezTo>
                    <a:pt x="6812" y="3063"/>
                    <a:pt x="3212" y="5779"/>
                    <a:pt x="1412" y="8948"/>
                  </a:cubicBezTo>
                  <a:cubicBezTo>
                    <a:pt x="-388" y="12116"/>
                    <a:pt x="-388" y="15738"/>
                    <a:pt x="962" y="17937"/>
                  </a:cubicBezTo>
                  <a:cubicBezTo>
                    <a:pt x="2312" y="20136"/>
                    <a:pt x="5012" y="20912"/>
                    <a:pt x="7937" y="21170"/>
                  </a:cubicBezTo>
                  <a:cubicBezTo>
                    <a:pt x="10862" y="21429"/>
                    <a:pt x="14012" y="21170"/>
                    <a:pt x="17162" y="209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6" name="Line"/>
            <p:cNvSpPr/>
            <p:nvPr/>
          </p:nvSpPr>
          <p:spPr>
            <a:xfrm>
              <a:off x="7862326" y="6889337"/>
              <a:ext cx="123665" cy="221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965" y="3187"/>
                    <a:pt x="5929" y="6374"/>
                    <a:pt x="9106" y="9325"/>
                  </a:cubicBezTo>
                  <a:cubicBezTo>
                    <a:pt x="12282" y="12275"/>
                    <a:pt x="15671" y="14990"/>
                    <a:pt x="17788" y="16997"/>
                  </a:cubicBezTo>
                  <a:cubicBezTo>
                    <a:pt x="19906" y="19003"/>
                    <a:pt x="20753" y="2030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7" name="Line"/>
            <p:cNvSpPr/>
            <p:nvPr/>
          </p:nvSpPr>
          <p:spPr>
            <a:xfrm>
              <a:off x="7895630" y="6856602"/>
              <a:ext cx="123096" cy="27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2" h="21600" fill="norm" stroke="1" extrusionOk="0">
                  <a:moveTo>
                    <a:pt x="21292" y="0"/>
                  </a:moveTo>
                  <a:cubicBezTo>
                    <a:pt x="18566" y="1440"/>
                    <a:pt x="15840" y="2880"/>
                    <a:pt x="13009" y="5040"/>
                  </a:cubicBezTo>
                  <a:cubicBezTo>
                    <a:pt x="10177" y="7200"/>
                    <a:pt x="7242" y="10080"/>
                    <a:pt x="4935" y="12720"/>
                  </a:cubicBezTo>
                  <a:cubicBezTo>
                    <a:pt x="2628" y="15360"/>
                    <a:pt x="950" y="17760"/>
                    <a:pt x="321" y="19200"/>
                  </a:cubicBezTo>
                  <a:cubicBezTo>
                    <a:pt x="-308" y="20640"/>
                    <a:pt x="111" y="21120"/>
                    <a:pt x="53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8" name="Line"/>
            <p:cNvSpPr/>
            <p:nvPr/>
          </p:nvSpPr>
          <p:spPr>
            <a:xfrm>
              <a:off x="8036911" y="7063922"/>
              <a:ext cx="10912" cy="29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9" name="Line"/>
            <p:cNvSpPr/>
            <p:nvPr/>
          </p:nvSpPr>
          <p:spPr>
            <a:xfrm>
              <a:off x="8051459" y="6980267"/>
              <a:ext cx="7276" cy="10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0" name="Line"/>
            <p:cNvSpPr/>
            <p:nvPr/>
          </p:nvSpPr>
          <p:spPr>
            <a:xfrm>
              <a:off x="8127840" y="6856602"/>
              <a:ext cx="65297" cy="298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3" h="21600" fill="norm" stroke="1" extrusionOk="0">
                  <a:moveTo>
                    <a:pt x="0" y="0"/>
                  </a:moveTo>
                  <a:cubicBezTo>
                    <a:pt x="2314" y="88"/>
                    <a:pt x="4629" y="176"/>
                    <a:pt x="8293" y="1449"/>
                  </a:cubicBezTo>
                  <a:cubicBezTo>
                    <a:pt x="11957" y="2722"/>
                    <a:pt x="16971" y="5181"/>
                    <a:pt x="19286" y="7859"/>
                  </a:cubicBezTo>
                  <a:cubicBezTo>
                    <a:pt x="21600" y="10537"/>
                    <a:pt x="21214" y="13434"/>
                    <a:pt x="18129" y="15761"/>
                  </a:cubicBezTo>
                  <a:cubicBezTo>
                    <a:pt x="15043" y="18088"/>
                    <a:pt x="9257" y="19844"/>
                    <a:pt x="347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1" name="Line"/>
            <p:cNvSpPr/>
            <p:nvPr/>
          </p:nvSpPr>
          <p:spPr>
            <a:xfrm>
              <a:off x="8542479" y="7031187"/>
              <a:ext cx="160038" cy="18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618" y="18720"/>
                    <a:pt x="5236" y="15840"/>
                    <a:pt x="8836" y="12240"/>
                  </a:cubicBezTo>
                  <a:cubicBezTo>
                    <a:pt x="12436" y="8640"/>
                    <a:pt x="17018" y="43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2" name="Line"/>
            <p:cNvSpPr/>
            <p:nvPr/>
          </p:nvSpPr>
          <p:spPr>
            <a:xfrm>
              <a:off x="8527930" y="7136666"/>
              <a:ext cx="149126" cy="14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268" y="14400"/>
                    <a:pt x="10537" y="7200"/>
                    <a:pt x="14137" y="3600"/>
                  </a:cubicBezTo>
                  <a:cubicBezTo>
                    <a:pt x="17737" y="0"/>
                    <a:pt x="19668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3" name="Line"/>
            <p:cNvSpPr/>
            <p:nvPr/>
          </p:nvSpPr>
          <p:spPr>
            <a:xfrm>
              <a:off x="8426089" y="6860239"/>
              <a:ext cx="3639" cy="87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4" name="Line"/>
            <p:cNvSpPr/>
            <p:nvPr/>
          </p:nvSpPr>
          <p:spPr>
            <a:xfrm>
              <a:off x="8411540" y="6798407"/>
              <a:ext cx="3639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5" name="Line"/>
            <p:cNvSpPr/>
            <p:nvPr/>
          </p:nvSpPr>
          <p:spPr>
            <a:xfrm>
              <a:off x="8468741" y="6749911"/>
              <a:ext cx="88288" cy="220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1470" fill="norm" stroke="1" extrusionOk="0">
                  <a:moveTo>
                    <a:pt x="12499" y="12512"/>
                  </a:moveTo>
                  <a:cubicBezTo>
                    <a:pt x="11332" y="11921"/>
                    <a:pt x="10164" y="11331"/>
                    <a:pt x="8851" y="10977"/>
                  </a:cubicBezTo>
                  <a:cubicBezTo>
                    <a:pt x="7537" y="10623"/>
                    <a:pt x="6078" y="10505"/>
                    <a:pt x="4326" y="11449"/>
                  </a:cubicBezTo>
                  <a:cubicBezTo>
                    <a:pt x="2575" y="12393"/>
                    <a:pt x="532" y="14400"/>
                    <a:pt x="94" y="16229"/>
                  </a:cubicBezTo>
                  <a:cubicBezTo>
                    <a:pt x="-344" y="18059"/>
                    <a:pt x="824" y="19711"/>
                    <a:pt x="2137" y="20597"/>
                  </a:cubicBezTo>
                  <a:cubicBezTo>
                    <a:pt x="3451" y="21482"/>
                    <a:pt x="4910" y="21600"/>
                    <a:pt x="6078" y="21364"/>
                  </a:cubicBezTo>
                  <a:cubicBezTo>
                    <a:pt x="7245" y="21128"/>
                    <a:pt x="8121" y="20538"/>
                    <a:pt x="8997" y="17705"/>
                  </a:cubicBezTo>
                  <a:cubicBezTo>
                    <a:pt x="9872" y="14872"/>
                    <a:pt x="10748" y="9797"/>
                    <a:pt x="11186" y="6787"/>
                  </a:cubicBezTo>
                  <a:cubicBezTo>
                    <a:pt x="11624" y="3777"/>
                    <a:pt x="11624" y="2833"/>
                    <a:pt x="11186" y="1889"/>
                  </a:cubicBezTo>
                  <a:cubicBezTo>
                    <a:pt x="10748" y="944"/>
                    <a:pt x="9872" y="0"/>
                    <a:pt x="9434" y="0"/>
                  </a:cubicBezTo>
                  <a:cubicBezTo>
                    <a:pt x="8997" y="0"/>
                    <a:pt x="8997" y="944"/>
                    <a:pt x="10018" y="2951"/>
                  </a:cubicBezTo>
                  <a:cubicBezTo>
                    <a:pt x="11040" y="4957"/>
                    <a:pt x="13083" y="8026"/>
                    <a:pt x="15126" y="10210"/>
                  </a:cubicBezTo>
                  <a:cubicBezTo>
                    <a:pt x="17170" y="12393"/>
                    <a:pt x="19213" y="13692"/>
                    <a:pt x="21256" y="149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6" name="Line"/>
            <p:cNvSpPr/>
            <p:nvPr/>
          </p:nvSpPr>
          <p:spPr>
            <a:xfrm>
              <a:off x="8566727" y="6852998"/>
              <a:ext cx="52134" cy="87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0" fill="norm" stroke="1" extrusionOk="0">
                  <a:moveTo>
                    <a:pt x="502" y="5108"/>
                  </a:moveTo>
                  <a:cubicBezTo>
                    <a:pt x="3014" y="5676"/>
                    <a:pt x="5525" y="6245"/>
                    <a:pt x="7535" y="5961"/>
                  </a:cubicBezTo>
                  <a:cubicBezTo>
                    <a:pt x="9544" y="5676"/>
                    <a:pt x="11051" y="4540"/>
                    <a:pt x="12056" y="3261"/>
                  </a:cubicBezTo>
                  <a:cubicBezTo>
                    <a:pt x="13060" y="1982"/>
                    <a:pt x="13563" y="561"/>
                    <a:pt x="12307" y="134"/>
                  </a:cubicBezTo>
                  <a:cubicBezTo>
                    <a:pt x="11051" y="-292"/>
                    <a:pt x="8037" y="276"/>
                    <a:pt x="5274" y="2124"/>
                  </a:cubicBezTo>
                  <a:cubicBezTo>
                    <a:pt x="2512" y="3971"/>
                    <a:pt x="0" y="7097"/>
                    <a:pt x="0" y="10650"/>
                  </a:cubicBezTo>
                  <a:cubicBezTo>
                    <a:pt x="0" y="14203"/>
                    <a:pt x="2512" y="18182"/>
                    <a:pt x="6028" y="19745"/>
                  </a:cubicBezTo>
                  <a:cubicBezTo>
                    <a:pt x="9544" y="21308"/>
                    <a:pt x="14065" y="20455"/>
                    <a:pt x="16828" y="19176"/>
                  </a:cubicBezTo>
                  <a:cubicBezTo>
                    <a:pt x="19591" y="17897"/>
                    <a:pt x="20595" y="16192"/>
                    <a:pt x="21600" y="1448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7" name="Line"/>
            <p:cNvSpPr/>
            <p:nvPr/>
          </p:nvSpPr>
          <p:spPr>
            <a:xfrm>
              <a:off x="8624155" y="6846903"/>
              <a:ext cx="89273" cy="933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600" fill="norm" stroke="1" extrusionOk="0">
                  <a:moveTo>
                    <a:pt x="1353" y="8135"/>
                  </a:moveTo>
                  <a:cubicBezTo>
                    <a:pt x="769" y="10940"/>
                    <a:pt x="185" y="13745"/>
                    <a:pt x="39" y="16130"/>
                  </a:cubicBezTo>
                  <a:cubicBezTo>
                    <a:pt x="-107" y="18514"/>
                    <a:pt x="185" y="20478"/>
                    <a:pt x="477" y="20758"/>
                  </a:cubicBezTo>
                  <a:cubicBezTo>
                    <a:pt x="769" y="21039"/>
                    <a:pt x="1061" y="19636"/>
                    <a:pt x="1644" y="16270"/>
                  </a:cubicBezTo>
                  <a:cubicBezTo>
                    <a:pt x="2228" y="12904"/>
                    <a:pt x="3104" y="7574"/>
                    <a:pt x="3979" y="4348"/>
                  </a:cubicBezTo>
                  <a:cubicBezTo>
                    <a:pt x="4855" y="1122"/>
                    <a:pt x="5731" y="0"/>
                    <a:pt x="7628" y="0"/>
                  </a:cubicBezTo>
                  <a:cubicBezTo>
                    <a:pt x="9525" y="0"/>
                    <a:pt x="12444" y="1122"/>
                    <a:pt x="14926" y="4909"/>
                  </a:cubicBezTo>
                  <a:cubicBezTo>
                    <a:pt x="17407" y="8696"/>
                    <a:pt x="19450" y="15148"/>
                    <a:pt x="2149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8" name="Line"/>
            <p:cNvSpPr/>
            <p:nvPr/>
          </p:nvSpPr>
          <p:spPr>
            <a:xfrm>
              <a:off x="9166095" y="6882063"/>
              <a:ext cx="9256" cy="138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9" h="21600" fill="norm" stroke="1" extrusionOk="0">
                  <a:moveTo>
                    <a:pt x="12508" y="0"/>
                  </a:moveTo>
                  <a:cubicBezTo>
                    <a:pt x="9808" y="4358"/>
                    <a:pt x="7108" y="8716"/>
                    <a:pt x="4409" y="11842"/>
                  </a:cubicBezTo>
                  <a:cubicBezTo>
                    <a:pt x="1709" y="14968"/>
                    <a:pt x="-991" y="16863"/>
                    <a:pt x="359" y="18284"/>
                  </a:cubicBezTo>
                  <a:cubicBezTo>
                    <a:pt x="1709" y="19705"/>
                    <a:pt x="7108" y="20653"/>
                    <a:pt x="11158" y="21126"/>
                  </a:cubicBezTo>
                  <a:cubicBezTo>
                    <a:pt x="15208" y="21600"/>
                    <a:pt x="17909" y="21600"/>
                    <a:pt x="2060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9" name="Line"/>
            <p:cNvSpPr/>
            <p:nvPr/>
          </p:nvSpPr>
          <p:spPr>
            <a:xfrm>
              <a:off x="9000764" y="7103930"/>
              <a:ext cx="301887" cy="21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949" y="19200"/>
                    <a:pt x="5899" y="16800"/>
                    <a:pt x="8761" y="14400"/>
                  </a:cubicBezTo>
                  <a:cubicBezTo>
                    <a:pt x="11624" y="12000"/>
                    <a:pt x="14400" y="9600"/>
                    <a:pt x="16525" y="7200"/>
                  </a:cubicBezTo>
                  <a:cubicBezTo>
                    <a:pt x="18651" y="4800"/>
                    <a:pt x="20125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0" name="Line"/>
            <p:cNvSpPr/>
            <p:nvPr/>
          </p:nvSpPr>
          <p:spPr>
            <a:xfrm>
              <a:off x="9029862" y="7303473"/>
              <a:ext cx="105479" cy="164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0" fill="norm" stroke="1" extrusionOk="0">
                  <a:moveTo>
                    <a:pt x="0" y="4322"/>
                  </a:moveTo>
                  <a:cubicBezTo>
                    <a:pt x="0" y="7791"/>
                    <a:pt x="0" y="11259"/>
                    <a:pt x="621" y="11102"/>
                  </a:cubicBezTo>
                  <a:cubicBezTo>
                    <a:pt x="1241" y="10944"/>
                    <a:pt x="2483" y="7160"/>
                    <a:pt x="4345" y="4638"/>
                  </a:cubicBezTo>
                  <a:cubicBezTo>
                    <a:pt x="6207" y="2115"/>
                    <a:pt x="8690" y="854"/>
                    <a:pt x="10676" y="302"/>
                  </a:cubicBezTo>
                  <a:cubicBezTo>
                    <a:pt x="12662" y="-250"/>
                    <a:pt x="14152" y="-92"/>
                    <a:pt x="15890" y="1169"/>
                  </a:cubicBezTo>
                  <a:cubicBezTo>
                    <a:pt x="17628" y="2430"/>
                    <a:pt x="19614" y="4795"/>
                    <a:pt x="20607" y="8343"/>
                  </a:cubicBezTo>
                  <a:cubicBezTo>
                    <a:pt x="21600" y="11890"/>
                    <a:pt x="21600" y="16620"/>
                    <a:pt x="21600" y="213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1" name="Line"/>
            <p:cNvSpPr/>
            <p:nvPr/>
          </p:nvSpPr>
          <p:spPr>
            <a:xfrm>
              <a:off x="9008578" y="7373082"/>
              <a:ext cx="10374" cy="98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4" h="21600" fill="norm" stroke="1" extrusionOk="0">
                  <a:moveTo>
                    <a:pt x="6133" y="0"/>
                  </a:moveTo>
                  <a:cubicBezTo>
                    <a:pt x="8533" y="2933"/>
                    <a:pt x="10933" y="5867"/>
                    <a:pt x="8533" y="9067"/>
                  </a:cubicBezTo>
                  <a:cubicBezTo>
                    <a:pt x="6133" y="12267"/>
                    <a:pt x="-1066" y="15733"/>
                    <a:pt x="134" y="17867"/>
                  </a:cubicBezTo>
                  <a:cubicBezTo>
                    <a:pt x="1334" y="20000"/>
                    <a:pt x="10934" y="20800"/>
                    <a:pt x="2053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2" name="Line"/>
            <p:cNvSpPr/>
            <p:nvPr/>
          </p:nvSpPr>
          <p:spPr>
            <a:xfrm>
              <a:off x="9200809" y="7211605"/>
              <a:ext cx="105480" cy="95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2" fill="norm" stroke="1" extrusionOk="0">
                  <a:moveTo>
                    <a:pt x="0" y="4371"/>
                  </a:moveTo>
                  <a:cubicBezTo>
                    <a:pt x="248" y="3021"/>
                    <a:pt x="497" y="1671"/>
                    <a:pt x="1490" y="861"/>
                  </a:cubicBezTo>
                  <a:cubicBezTo>
                    <a:pt x="2483" y="51"/>
                    <a:pt x="4221" y="-219"/>
                    <a:pt x="5586" y="186"/>
                  </a:cubicBezTo>
                  <a:cubicBezTo>
                    <a:pt x="6952" y="591"/>
                    <a:pt x="7945" y="1671"/>
                    <a:pt x="7448" y="4641"/>
                  </a:cubicBezTo>
                  <a:cubicBezTo>
                    <a:pt x="6952" y="7611"/>
                    <a:pt x="4965" y="12471"/>
                    <a:pt x="3476" y="15576"/>
                  </a:cubicBezTo>
                  <a:cubicBezTo>
                    <a:pt x="1986" y="18681"/>
                    <a:pt x="993" y="20031"/>
                    <a:pt x="1366" y="20706"/>
                  </a:cubicBezTo>
                  <a:cubicBezTo>
                    <a:pt x="1738" y="21381"/>
                    <a:pt x="3476" y="21381"/>
                    <a:pt x="7076" y="20976"/>
                  </a:cubicBezTo>
                  <a:cubicBezTo>
                    <a:pt x="10676" y="20571"/>
                    <a:pt x="16138" y="19761"/>
                    <a:pt x="21600" y="189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3" name="Line"/>
            <p:cNvSpPr/>
            <p:nvPr/>
          </p:nvSpPr>
          <p:spPr>
            <a:xfrm>
              <a:off x="9477236" y="7107568"/>
              <a:ext cx="10912" cy="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4" name="Line"/>
            <p:cNvSpPr/>
            <p:nvPr/>
          </p:nvSpPr>
          <p:spPr>
            <a:xfrm>
              <a:off x="9619376" y="6927794"/>
              <a:ext cx="121758" cy="181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0948" fill="norm" stroke="1" extrusionOk="0">
                  <a:moveTo>
                    <a:pt x="3125" y="7332"/>
                  </a:moveTo>
                  <a:cubicBezTo>
                    <a:pt x="2067" y="9576"/>
                    <a:pt x="1008" y="11821"/>
                    <a:pt x="478" y="13854"/>
                  </a:cubicBezTo>
                  <a:cubicBezTo>
                    <a:pt x="-51" y="15888"/>
                    <a:pt x="-51" y="17712"/>
                    <a:pt x="55" y="19044"/>
                  </a:cubicBezTo>
                  <a:cubicBezTo>
                    <a:pt x="161" y="20376"/>
                    <a:pt x="373" y="21218"/>
                    <a:pt x="690" y="20867"/>
                  </a:cubicBezTo>
                  <a:cubicBezTo>
                    <a:pt x="1008" y="20517"/>
                    <a:pt x="1431" y="18974"/>
                    <a:pt x="2172" y="16099"/>
                  </a:cubicBezTo>
                  <a:cubicBezTo>
                    <a:pt x="2914" y="13223"/>
                    <a:pt x="3973" y="9015"/>
                    <a:pt x="5455" y="6000"/>
                  </a:cubicBezTo>
                  <a:cubicBezTo>
                    <a:pt x="6937" y="2984"/>
                    <a:pt x="8843" y="1161"/>
                    <a:pt x="10961" y="389"/>
                  </a:cubicBezTo>
                  <a:cubicBezTo>
                    <a:pt x="13078" y="-382"/>
                    <a:pt x="15408" y="-101"/>
                    <a:pt x="17314" y="2073"/>
                  </a:cubicBezTo>
                  <a:cubicBezTo>
                    <a:pt x="19220" y="4247"/>
                    <a:pt x="20702" y="8314"/>
                    <a:pt x="21125" y="11400"/>
                  </a:cubicBezTo>
                  <a:cubicBezTo>
                    <a:pt x="21549" y="14486"/>
                    <a:pt x="20914" y="16589"/>
                    <a:pt x="20596" y="17712"/>
                  </a:cubicBezTo>
                  <a:cubicBezTo>
                    <a:pt x="20278" y="18834"/>
                    <a:pt x="20278" y="18974"/>
                    <a:pt x="20278" y="191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5" name="Line"/>
            <p:cNvSpPr/>
            <p:nvPr/>
          </p:nvSpPr>
          <p:spPr>
            <a:xfrm>
              <a:off x="9815494" y="7042099"/>
              <a:ext cx="14549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6" name="Line"/>
            <p:cNvSpPr/>
            <p:nvPr/>
          </p:nvSpPr>
          <p:spPr>
            <a:xfrm>
              <a:off x="10015539" y="6843823"/>
              <a:ext cx="141851" cy="248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7" fill="norm" stroke="1" extrusionOk="0">
                  <a:moveTo>
                    <a:pt x="0" y="3622"/>
                  </a:moveTo>
                  <a:cubicBezTo>
                    <a:pt x="1292" y="5195"/>
                    <a:pt x="2585" y="6768"/>
                    <a:pt x="3508" y="9179"/>
                  </a:cubicBezTo>
                  <a:cubicBezTo>
                    <a:pt x="4431" y="11591"/>
                    <a:pt x="4985" y="14841"/>
                    <a:pt x="5446" y="16938"/>
                  </a:cubicBezTo>
                  <a:cubicBezTo>
                    <a:pt x="5908" y="19035"/>
                    <a:pt x="6277" y="19979"/>
                    <a:pt x="6831" y="20608"/>
                  </a:cubicBezTo>
                  <a:cubicBezTo>
                    <a:pt x="7385" y="21237"/>
                    <a:pt x="8123" y="21552"/>
                    <a:pt x="8769" y="21447"/>
                  </a:cubicBezTo>
                  <a:cubicBezTo>
                    <a:pt x="9415" y="21342"/>
                    <a:pt x="9969" y="20818"/>
                    <a:pt x="11077" y="18669"/>
                  </a:cubicBezTo>
                  <a:cubicBezTo>
                    <a:pt x="12185" y="16519"/>
                    <a:pt x="13846" y="12744"/>
                    <a:pt x="15231" y="9494"/>
                  </a:cubicBezTo>
                  <a:cubicBezTo>
                    <a:pt x="16615" y="6243"/>
                    <a:pt x="17723" y="3517"/>
                    <a:pt x="18554" y="1944"/>
                  </a:cubicBezTo>
                  <a:cubicBezTo>
                    <a:pt x="19385" y="371"/>
                    <a:pt x="19939" y="-48"/>
                    <a:pt x="20400" y="4"/>
                  </a:cubicBezTo>
                  <a:cubicBezTo>
                    <a:pt x="20862" y="57"/>
                    <a:pt x="21231" y="581"/>
                    <a:pt x="21415" y="948"/>
                  </a:cubicBezTo>
                  <a:cubicBezTo>
                    <a:pt x="21600" y="1315"/>
                    <a:pt x="21600" y="1525"/>
                    <a:pt x="21600" y="17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7" name="Line"/>
            <p:cNvSpPr/>
            <p:nvPr/>
          </p:nvSpPr>
          <p:spPr>
            <a:xfrm>
              <a:off x="10153747" y="6964889"/>
              <a:ext cx="90935" cy="93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0859" fill="norm" stroke="1" extrusionOk="0">
                  <a:moveTo>
                    <a:pt x="12791" y="4235"/>
                  </a:moveTo>
                  <a:cubicBezTo>
                    <a:pt x="10233" y="2615"/>
                    <a:pt x="7675" y="995"/>
                    <a:pt x="5685" y="320"/>
                  </a:cubicBezTo>
                  <a:cubicBezTo>
                    <a:pt x="3696" y="-355"/>
                    <a:pt x="2275" y="-85"/>
                    <a:pt x="1280" y="2345"/>
                  </a:cubicBezTo>
                  <a:cubicBezTo>
                    <a:pt x="285" y="4775"/>
                    <a:pt x="-283" y="9365"/>
                    <a:pt x="143" y="12875"/>
                  </a:cubicBezTo>
                  <a:cubicBezTo>
                    <a:pt x="570" y="16385"/>
                    <a:pt x="1991" y="18815"/>
                    <a:pt x="3412" y="20030"/>
                  </a:cubicBezTo>
                  <a:cubicBezTo>
                    <a:pt x="4833" y="21245"/>
                    <a:pt x="6254" y="21245"/>
                    <a:pt x="7959" y="19220"/>
                  </a:cubicBezTo>
                  <a:cubicBezTo>
                    <a:pt x="9664" y="17195"/>
                    <a:pt x="11654" y="13145"/>
                    <a:pt x="12649" y="11255"/>
                  </a:cubicBezTo>
                  <a:cubicBezTo>
                    <a:pt x="13643" y="9365"/>
                    <a:pt x="13643" y="9635"/>
                    <a:pt x="14922" y="11120"/>
                  </a:cubicBezTo>
                  <a:cubicBezTo>
                    <a:pt x="16201" y="12605"/>
                    <a:pt x="18759" y="15305"/>
                    <a:pt x="21317" y="180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8" name="Line"/>
            <p:cNvSpPr/>
            <p:nvPr/>
          </p:nvSpPr>
          <p:spPr>
            <a:xfrm>
              <a:off x="10270142" y="6967620"/>
              <a:ext cx="80019" cy="106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7" fill="norm" stroke="1" extrusionOk="0">
                  <a:moveTo>
                    <a:pt x="0" y="1064"/>
                  </a:moveTo>
                  <a:cubicBezTo>
                    <a:pt x="1309" y="344"/>
                    <a:pt x="2618" y="-376"/>
                    <a:pt x="4255" y="224"/>
                  </a:cubicBezTo>
                  <a:cubicBezTo>
                    <a:pt x="5891" y="824"/>
                    <a:pt x="7855" y="2744"/>
                    <a:pt x="9491" y="5984"/>
                  </a:cubicBezTo>
                  <a:cubicBezTo>
                    <a:pt x="11127" y="9224"/>
                    <a:pt x="12436" y="13784"/>
                    <a:pt x="12764" y="16664"/>
                  </a:cubicBezTo>
                  <a:cubicBezTo>
                    <a:pt x="13091" y="19544"/>
                    <a:pt x="12436" y="20744"/>
                    <a:pt x="11455" y="20984"/>
                  </a:cubicBezTo>
                  <a:cubicBezTo>
                    <a:pt x="10473" y="21224"/>
                    <a:pt x="9164" y="20504"/>
                    <a:pt x="9000" y="17984"/>
                  </a:cubicBezTo>
                  <a:cubicBezTo>
                    <a:pt x="8836" y="15464"/>
                    <a:pt x="9818" y="11144"/>
                    <a:pt x="12109" y="7904"/>
                  </a:cubicBezTo>
                  <a:cubicBezTo>
                    <a:pt x="14400" y="4664"/>
                    <a:pt x="18000" y="2504"/>
                    <a:pt x="21600" y="3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9" name="Line"/>
            <p:cNvSpPr/>
            <p:nvPr/>
          </p:nvSpPr>
          <p:spPr>
            <a:xfrm>
              <a:off x="10450196" y="6884314"/>
              <a:ext cx="56364" cy="208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3" h="21493" fill="norm" stroke="1" extrusionOk="0">
                  <a:moveTo>
                    <a:pt x="20493" y="1641"/>
                  </a:moveTo>
                  <a:cubicBezTo>
                    <a:pt x="20493" y="892"/>
                    <a:pt x="20493" y="143"/>
                    <a:pt x="19611" y="18"/>
                  </a:cubicBezTo>
                  <a:cubicBezTo>
                    <a:pt x="18730" y="-107"/>
                    <a:pt x="16966" y="392"/>
                    <a:pt x="13660" y="2515"/>
                  </a:cubicBezTo>
                  <a:cubicBezTo>
                    <a:pt x="10354" y="4637"/>
                    <a:pt x="5505" y="8383"/>
                    <a:pt x="2640" y="11442"/>
                  </a:cubicBezTo>
                  <a:cubicBezTo>
                    <a:pt x="-225" y="14501"/>
                    <a:pt x="-1107" y="16873"/>
                    <a:pt x="1758" y="18434"/>
                  </a:cubicBezTo>
                  <a:cubicBezTo>
                    <a:pt x="4624" y="19995"/>
                    <a:pt x="11236" y="20744"/>
                    <a:pt x="17848" y="214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0" name="Line"/>
            <p:cNvSpPr/>
            <p:nvPr/>
          </p:nvSpPr>
          <p:spPr>
            <a:xfrm>
              <a:off x="10579303" y="6903885"/>
              <a:ext cx="149125" cy="192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810" y="3125"/>
                    <a:pt x="5620" y="6249"/>
                    <a:pt x="9220" y="9849"/>
                  </a:cubicBezTo>
                  <a:cubicBezTo>
                    <a:pt x="12820" y="13449"/>
                    <a:pt x="17210" y="1752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1" name="Line"/>
            <p:cNvSpPr/>
            <p:nvPr/>
          </p:nvSpPr>
          <p:spPr>
            <a:xfrm>
              <a:off x="10641135" y="6894897"/>
              <a:ext cx="87293" cy="201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fill="norm" stroke="1" extrusionOk="0">
                  <a:moveTo>
                    <a:pt x="21600" y="183"/>
                  </a:moveTo>
                  <a:cubicBezTo>
                    <a:pt x="20100" y="53"/>
                    <a:pt x="18600" y="-76"/>
                    <a:pt x="17100" y="53"/>
                  </a:cubicBezTo>
                  <a:cubicBezTo>
                    <a:pt x="15600" y="183"/>
                    <a:pt x="14100" y="571"/>
                    <a:pt x="12300" y="2252"/>
                  </a:cubicBezTo>
                  <a:cubicBezTo>
                    <a:pt x="10500" y="3934"/>
                    <a:pt x="8400" y="6908"/>
                    <a:pt x="6300" y="10336"/>
                  </a:cubicBezTo>
                  <a:cubicBezTo>
                    <a:pt x="4200" y="13763"/>
                    <a:pt x="2100" y="17644"/>
                    <a:pt x="0" y="215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2" name="Line"/>
            <p:cNvSpPr/>
            <p:nvPr/>
          </p:nvSpPr>
          <p:spPr>
            <a:xfrm>
              <a:off x="10786622" y="7038462"/>
              <a:ext cx="3638" cy="69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3" name="Line"/>
            <p:cNvSpPr/>
            <p:nvPr/>
          </p:nvSpPr>
          <p:spPr>
            <a:xfrm>
              <a:off x="10826631" y="6896611"/>
              <a:ext cx="72634" cy="232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2" h="21600" fill="norm" stroke="1" extrusionOk="0">
                  <a:moveTo>
                    <a:pt x="0" y="0"/>
                  </a:moveTo>
                  <a:cubicBezTo>
                    <a:pt x="6968" y="2138"/>
                    <a:pt x="13936" y="4275"/>
                    <a:pt x="17594" y="6638"/>
                  </a:cubicBezTo>
                  <a:cubicBezTo>
                    <a:pt x="21252" y="9000"/>
                    <a:pt x="21600" y="11588"/>
                    <a:pt x="19858" y="14119"/>
                  </a:cubicBezTo>
                  <a:cubicBezTo>
                    <a:pt x="18116" y="16650"/>
                    <a:pt x="14284" y="19125"/>
                    <a:pt x="1045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4" name="Line"/>
            <p:cNvSpPr/>
            <p:nvPr/>
          </p:nvSpPr>
          <p:spPr>
            <a:xfrm>
              <a:off x="11132154" y="6964318"/>
              <a:ext cx="120029" cy="15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20296"/>
                  </a:moveTo>
                  <a:cubicBezTo>
                    <a:pt x="6109" y="12582"/>
                    <a:pt x="12218" y="4867"/>
                    <a:pt x="15818" y="1782"/>
                  </a:cubicBezTo>
                  <a:cubicBezTo>
                    <a:pt x="19418" y="-1304"/>
                    <a:pt x="20509" y="239"/>
                    <a:pt x="21600" y="17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5" name="Line"/>
            <p:cNvSpPr/>
            <p:nvPr/>
          </p:nvSpPr>
          <p:spPr>
            <a:xfrm>
              <a:off x="11168526" y="7034825"/>
              <a:ext cx="130940" cy="3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6" name="Line"/>
            <p:cNvSpPr/>
            <p:nvPr/>
          </p:nvSpPr>
          <p:spPr>
            <a:xfrm>
              <a:off x="11543156" y="6798407"/>
              <a:ext cx="170949" cy="261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5" fill="norm" stroke="1" extrusionOk="0">
                  <a:moveTo>
                    <a:pt x="0" y="2972"/>
                  </a:moveTo>
                  <a:cubicBezTo>
                    <a:pt x="613" y="2675"/>
                    <a:pt x="1226" y="2378"/>
                    <a:pt x="1838" y="2378"/>
                  </a:cubicBezTo>
                  <a:cubicBezTo>
                    <a:pt x="2451" y="2378"/>
                    <a:pt x="3064" y="2675"/>
                    <a:pt x="4289" y="4409"/>
                  </a:cubicBezTo>
                  <a:cubicBezTo>
                    <a:pt x="5515" y="6143"/>
                    <a:pt x="7353" y="9314"/>
                    <a:pt x="8502" y="11989"/>
                  </a:cubicBezTo>
                  <a:cubicBezTo>
                    <a:pt x="9651" y="14664"/>
                    <a:pt x="10111" y="16844"/>
                    <a:pt x="10494" y="18231"/>
                  </a:cubicBezTo>
                  <a:cubicBezTo>
                    <a:pt x="10877" y="19618"/>
                    <a:pt x="11183" y="20213"/>
                    <a:pt x="11566" y="20708"/>
                  </a:cubicBezTo>
                  <a:cubicBezTo>
                    <a:pt x="11949" y="21204"/>
                    <a:pt x="12408" y="21600"/>
                    <a:pt x="12868" y="21303"/>
                  </a:cubicBezTo>
                  <a:cubicBezTo>
                    <a:pt x="13328" y="21005"/>
                    <a:pt x="13787" y="20015"/>
                    <a:pt x="14477" y="17884"/>
                  </a:cubicBezTo>
                  <a:cubicBezTo>
                    <a:pt x="15166" y="15754"/>
                    <a:pt x="16085" y="12484"/>
                    <a:pt x="17004" y="9512"/>
                  </a:cubicBezTo>
                  <a:cubicBezTo>
                    <a:pt x="17923" y="6539"/>
                    <a:pt x="18843" y="3864"/>
                    <a:pt x="19455" y="2229"/>
                  </a:cubicBezTo>
                  <a:cubicBezTo>
                    <a:pt x="20068" y="594"/>
                    <a:pt x="20374" y="0"/>
                    <a:pt x="20681" y="0"/>
                  </a:cubicBezTo>
                  <a:cubicBezTo>
                    <a:pt x="20987" y="0"/>
                    <a:pt x="21294" y="594"/>
                    <a:pt x="21600" y="11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7" name="Line"/>
            <p:cNvSpPr/>
            <p:nvPr/>
          </p:nvSpPr>
          <p:spPr>
            <a:xfrm>
              <a:off x="11694934" y="6915393"/>
              <a:ext cx="95552" cy="117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20549" fill="norm" stroke="1" extrusionOk="0">
                  <a:moveTo>
                    <a:pt x="15609" y="6249"/>
                  </a:moveTo>
                  <a:cubicBezTo>
                    <a:pt x="13719" y="4131"/>
                    <a:pt x="11829" y="2013"/>
                    <a:pt x="10074" y="848"/>
                  </a:cubicBezTo>
                  <a:cubicBezTo>
                    <a:pt x="8319" y="-316"/>
                    <a:pt x="6699" y="-528"/>
                    <a:pt x="4944" y="1801"/>
                  </a:cubicBezTo>
                  <a:cubicBezTo>
                    <a:pt x="3189" y="4131"/>
                    <a:pt x="1299" y="9001"/>
                    <a:pt x="489" y="12496"/>
                  </a:cubicBezTo>
                  <a:cubicBezTo>
                    <a:pt x="-321" y="15990"/>
                    <a:pt x="-51" y="18107"/>
                    <a:pt x="759" y="19378"/>
                  </a:cubicBezTo>
                  <a:cubicBezTo>
                    <a:pt x="1569" y="20648"/>
                    <a:pt x="2919" y="21072"/>
                    <a:pt x="5079" y="19696"/>
                  </a:cubicBezTo>
                  <a:cubicBezTo>
                    <a:pt x="7239" y="18319"/>
                    <a:pt x="10209" y="15143"/>
                    <a:pt x="11694" y="12707"/>
                  </a:cubicBezTo>
                  <a:cubicBezTo>
                    <a:pt x="13179" y="10272"/>
                    <a:pt x="13179" y="8578"/>
                    <a:pt x="13179" y="8578"/>
                  </a:cubicBezTo>
                  <a:cubicBezTo>
                    <a:pt x="13179" y="8578"/>
                    <a:pt x="13179" y="10272"/>
                    <a:pt x="14529" y="12284"/>
                  </a:cubicBezTo>
                  <a:cubicBezTo>
                    <a:pt x="15879" y="14296"/>
                    <a:pt x="18579" y="16625"/>
                    <a:pt x="21279" y="189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8" name="Line"/>
            <p:cNvSpPr/>
            <p:nvPr/>
          </p:nvSpPr>
          <p:spPr>
            <a:xfrm>
              <a:off x="11837768" y="6925709"/>
              <a:ext cx="72745" cy="122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925"/>
                  </a:moveTo>
                  <a:cubicBezTo>
                    <a:pt x="2160" y="6202"/>
                    <a:pt x="4320" y="10479"/>
                    <a:pt x="5400" y="13259"/>
                  </a:cubicBezTo>
                  <a:cubicBezTo>
                    <a:pt x="6480" y="16040"/>
                    <a:pt x="6480" y="17323"/>
                    <a:pt x="5580" y="18713"/>
                  </a:cubicBezTo>
                  <a:cubicBezTo>
                    <a:pt x="4680" y="20103"/>
                    <a:pt x="2880" y="21600"/>
                    <a:pt x="1980" y="21600"/>
                  </a:cubicBezTo>
                  <a:cubicBezTo>
                    <a:pt x="1080" y="21600"/>
                    <a:pt x="1080" y="20103"/>
                    <a:pt x="1980" y="17109"/>
                  </a:cubicBezTo>
                  <a:cubicBezTo>
                    <a:pt x="2880" y="14115"/>
                    <a:pt x="4680" y="9624"/>
                    <a:pt x="8100" y="6523"/>
                  </a:cubicBezTo>
                  <a:cubicBezTo>
                    <a:pt x="11520" y="3422"/>
                    <a:pt x="16560" y="171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9" name="Line"/>
            <p:cNvSpPr/>
            <p:nvPr/>
          </p:nvSpPr>
          <p:spPr>
            <a:xfrm>
              <a:off x="11951791" y="6840339"/>
              <a:ext cx="67837" cy="223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7" h="21532" fill="norm" stroke="1" extrusionOk="0">
                  <a:moveTo>
                    <a:pt x="20837" y="166"/>
                  </a:moveTo>
                  <a:cubicBezTo>
                    <a:pt x="18975" y="49"/>
                    <a:pt x="17113" y="-68"/>
                    <a:pt x="15437" y="49"/>
                  </a:cubicBezTo>
                  <a:cubicBezTo>
                    <a:pt x="13761" y="166"/>
                    <a:pt x="12272" y="516"/>
                    <a:pt x="9478" y="2326"/>
                  </a:cubicBezTo>
                  <a:cubicBezTo>
                    <a:pt x="6685" y="4135"/>
                    <a:pt x="2589" y="7404"/>
                    <a:pt x="913" y="10440"/>
                  </a:cubicBezTo>
                  <a:cubicBezTo>
                    <a:pt x="-763" y="13476"/>
                    <a:pt x="-18" y="16278"/>
                    <a:pt x="2216" y="18088"/>
                  </a:cubicBezTo>
                  <a:cubicBezTo>
                    <a:pt x="4451" y="19897"/>
                    <a:pt x="8175" y="20715"/>
                    <a:pt x="11899" y="215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0" name="Line"/>
            <p:cNvSpPr/>
            <p:nvPr/>
          </p:nvSpPr>
          <p:spPr>
            <a:xfrm>
              <a:off x="12081459" y="6856602"/>
              <a:ext cx="109117" cy="221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080" y="3187"/>
                    <a:pt x="8160" y="6374"/>
                    <a:pt x="11400" y="9679"/>
                  </a:cubicBezTo>
                  <a:cubicBezTo>
                    <a:pt x="14640" y="12984"/>
                    <a:pt x="17040" y="16407"/>
                    <a:pt x="18600" y="18413"/>
                  </a:cubicBezTo>
                  <a:cubicBezTo>
                    <a:pt x="20160" y="20420"/>
                    <a:pt x="20880" y="2101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1" name="Line"/>
            <p:cNvSpPr/>
            <p:nvPr/>
          </p:nvSpPr>
          <p:spPr>
            <a:xfrm>
              <a:off x="12096008" y="6882063"/>
              <a:ext cx="112754" cy="203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884" y="2057"/>
                    <a:pt x="14168" y="4114"/>
                    <a:pt x="10684" y="6943"/>
                  </a:cubicBezTo>
                  <a:cubicBezTo>
                    <a:pt x="7200" y="9771"/>
                    <a:pt x="3948" y="13371"/>
                    <a:pt x="2207" y="15943"/>
                  </a:cubicBezTo>
                  <a:cubicBezTo>
                    <a:pt x="465" y="18514"/>
                    <a:pt x="232" y="2005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2" name="Line"/>
            <p:cNvSpPr/>
            <p:nvPr/>
          </p:nvSpPr>
          <p:spPr>
            <a:xfrm>
              <a:off x="12252407" y="6826554"/>
              <a:ext cx="68825" cy="277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1" h="21486" fill="norm" stroke="1" extrusionOk="0">
                  <a:moveTo>
                    <a:pt x="2235" y="74"/>
                  </a:moveTo>
                  <a:cubicBezTo>
                    <a:pt x="4097" y="-20"/>
                    <a:pt x="5959" y="-114"/>
                    <a:pt x="8566" y="403"/>
                  </a:cubicBezTo>
                  <a:cubicBezTo>
                    <a:pt x="11172" y="919"/>
                    <a:pt x="14524" y="2046"/>
                    <a:pt x="17131" y="3689"/>
                  </a:cubicBezTo>
                  <a:cubicBezTo>
                    <a:pt x="19738" y="5333"/>
                    <a:pt x="21600" y="7493"/>
                    <a:pt x="21041" y="9935"/>
                  </a:cubicBezTo>
                  <a:cubicBezTo>
                    <a:pt x="20483" y="12376"/>
                    <a:pt x="17504" y="15100"/>
                    <a:pt x="13593" y="17072"/>
                  </a:cubicBezTo>
                  <a:cubicBezTo>
                    <a:pt x="9683" y="19044"/>
                    <a:pt x="4841" y="20265"/>
                    <a:pt x="0" y="214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3" name="Line"/>
            <p:cNvSpPr/>
            <p:nvPr/>
          </p:nvSpPr>
          <p:spPr>
            <a:xfrm>
              <a:off x="11601351" y="7218860"/>
              <a:ext cx="458286" cy="19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0" fill="norm" stroke="1" extrusionOk="0">
                  <a:moveTo>
                    <a:pt x="0" y="16778"/>
                  </a:moveTo>
                  <a:cubicBezTo>
                    <a:pt x="1371" y="11696"/>
                    <a:pt x="2743" y="6614"/>
                    <a:pt x="4429" y="3437"/>
                  </a:cubicBezTo>
                  <a:cubicBezTo>
                    <a:pt x="6114" y="261"/>
                    <a:pt x="8114" y="-1010"/>
                    <a:pt x="10229" y="896"/>
                  </a:cubicBezTo>
                  <a:cubicBezTo>
                    <a:pt x="12343" y="2802"/>
                    <a:pt x="14571" y="7884"/>
                    <a:pt x="16486" y="11696"/>
                  </a:cubicBezTo>
                  <a:cubicBezTo>
                    <a:pt x="18400" y="15507"/>
                    <a:pt x="20000" y="18049"/>
                    <a:pt x="21600" y="205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4" name="Line"/>
            <p:cNvSpPr/>
            <p:nvPr/>
          </p:nvSpPr>
          <p:spPr>
            <a:xfrm>
              <a:off x="11740052" y="7360219"/>
              <a:ext cx="145001" cy="172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541" fill="norm" stroke="1" extrusionOk="0">
                  <a:moveTo>
                    <a:pt x="1548" y="3868"/>
                  </a:moveTo>
                  <a:cubicBezTo>
                    <a:pt x="1368" y="8098"/>
                    <a:pt x="1188" y="12327"/>
                    <a:pt x="918" y="15121"/>
                  </a:cubicBezTo>
                  <a:cubicBezTo>
                    <a:pt x="648" y="17916"/>
                    <a:pt x="288" y="19275"/>
                    <a:pt x="108" y="19577"/>
                  </a:cubicBezTo>
                  <a:cubicBezTo>
                    <a:pt x="-72" y="19880"/>
                    <a:pt x="-72" y="19124"/>
                    <a:pt x="468" y="16934"/>
                  </a:cubicBezTo>
                  <a:cubicBezTo>
                    <a:pt x="1008" y="14744"/>
                    <a:pt x="2088" y="11119"/>
                    <a:pt x="3438" y="8173"/>
                  </a:cubicBezTo>
                  <a:cubicBezTo>
                    <a:pt x="4788" y="5228"/>
                    <a:pt x="6408" y="2962"/>
                    <a:pt x="7848" y="1678"/>
                  </a:cubicBezTo>
                  <a:cubicBezTo>
                    <a:pt x="9288" y="394"/>
                    <a:pt x="10548" y="92"/>
                    <a:pt x="11628" y="17"/>
                  </a:cubicBezTo>
                  <a:cubicBezTo>
                    <a:pt x="12708" y="-59"/>
                    <a:pt x="13608" y="92"/>
                    <a:pt x="15048" y="1149"/>
                  </a:cubicBezTo>
                  <a:cubicBezTo>
                    <a:pt x="16488" y="2207"/>
                    <a:pt x="18468" y="4170"/>
                    <a:pt x="19548" y="6814"/>
                  </a:cubicBezTo>
                  <a:cubicBezTo>
                    <a:pt x="20628" y="9457"/>
                    <a:pt x="20808" y="12780"/>
                    <a:pt x="20988" y="15348"/>
                  </a:cubicBezTo>
                  <a:cubicBezTo>
                    <a:pt x="21168" y="17916"/>
                    <a:pt x="21348" y="19728"/>
                    <a:pt x="21528" y="215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5" name="Line"/>
            <p:cNvSpPr/>
            <p:nvPr/>
          </p:nvSpPr>
          <p:spPr>
            <a:xfrm>
              <a:off x="5239729" y="2445330"/>
              <a:ext cx="1867527" cy="1108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542" fill="norm" stroke="1" extrusionOk="0">
                  <a:moveTo>
                    <a:pt x="18868" y="3893"/>
                  </a:moveTo>
                  <a:cubicBezTo>
                    <a:pt x="18526" y="3234"/>
                    <a:pt x="18184" y="2576"/>
                    <a:pt x="17805" y="2103"/>
                  </a:cubicBezTo>
                  <a:cubicBezTo>
                    <a:pt x="17426" y="1630"/>
                    <a:pt x="17011" y="1342"/>
                    <a:pt x="16522" y="1054"/>
                  </a:cubicBezTo>
                  <a:cubicBezTo>
                    <a:pt x="16033" y="766"/>
                    <a:pt x="15471" y="478"/>
                    <a:pt x="14885" y="293"/>
                  </a:cubicBezTo>
                  <a:cubicBezTo>
                    <a:pt x="14299" y="107"/>
                    <a:pt x="13688" y="25"/>
                    <a:pt x="13004" y="5"/>
                  </a:cubicBezTo>
                  <a:cubicBezTo>
                    <a:pt x="12319" y="-16"/>
                    <a:pt x="11562" y="25"/>
                    <a:pt x="10780" y="190"/>
                  </a:cubicBezTo>
                  <a:cubicBezTo>
                    <a:pt x="9998" y="354"/>
                    <a:pt x="9192" y="642"/>
                    <a:pt x="8495" y="951"/>
                  </a:cubicBezTo>
                  <a:cubicBezTo>
                    <a:pt x="7799" y="1259"/>
                    <a:pt x="7213" y="1589"/>
                    <a:pt x="6638" y="1897"/>
                  </a:cubicBezTo>
                  <a:cubicBezTo>
                    <a:pt x="6064" y="2206"/>
                    <a:pt x="5502" y="2494"/>
                    <a:pt x="4891" y="2905"/>
                  </a:cubicBezTo>
                  <a:cubicBezTo>
                    <a:pt x="4280" y="3317"/>
                    <a:pt x="3621" y="3851"/>
                    <a:pt x="3022" y="4469"/>
                  </a:cubicBezTo>
                  <a:cubicBezTo>
                    <a:pt x="2423" y="5086"/>
                    <a:pt x="1886" y="5785"/>
                    <a:pt x="1458" y="6464"/>
                  </a:cubicBezTo>
                  <a:cubicBezTo>
                    <a:pt x="1031" y="7143"/>
                    <a:pt x="713" y="7801"/>
                    <a:pt x="493" y="8665"/>
                  </a:cubicBezTo>
                  <a:cubicBezTo>
                    <a:pt x="273" y="9529"/>
                    <a:pt x="151" y="10599"/>
                    <a:pt x="78" y="11730"/>
                  </a:cubicBezTo>
                  <a:cubicBezTo>
                    <a:pt x="4" y="12862"/>
                    <a:pt x="-20" y="14055"/>
                    <a:pt x="17" y="14857"/>
                  </a:cubicBezTo>
                  <a:cubicBezTo>
                    <a:pt x="53" y="15659"/>
                    <a:pt x="151" y="16071"/>
                    <a:pt x="505" y="16647"/>
                  </a:cubicBezTo>
                  <a:cubicBezTo>
                    <a:pt x="860" y="17223"/>
                    <a:pt x="1470" y="17963"/>
                    <a:pt x="2179" y="18581"/>
                  </a:cubicBezTo>
                  <a:cubicBezTo>
                    <a:pt x="2888" y="19198"/>
                    <a:pt x="3694" y="19691"/>
                    <a:pt x="4537" y="20144"/>
                  </a:cubicBezTo>
                  <a:cubicBezTo>
                    <a:pt x="5380" y="20597"/>
                    <a:pt x="6260" y="21008"/>
                    <a:pt x="7115" y="21255"/>
                  </a:cubicBezTo>
                  <a:cubicBezTo>
                    <a:pt x="7970" y="21502"/>
                    <a:pt x="8801" y="21584"/>
                    <a:pt x="9656" y="21522"/>
                  </a:cubicBezTo>
                  <a:cubicBezTo>
                    <a:pt x="10511" y="21461"/>
                    <a:pt x="11391" y="21255"/>
                    <a:pt x="12283" y="20967"/>
                  </a:cubicBezTo>
                  <a:cubicBezTo>
                    <a:pt x="13175" y="20679"/>
                    <a:pt x="14079" y="20309"/>
                    <a:pt x="14885" y="19918"/>
                  </a:cubicBezTo>
                  <a:cubicBezTo>
                    <a:pt x="15691" y="19527"/>
                    <a:pt x="16400" y="19115"/>
                    <a:pt x="17145" y="18498"/>
                  </a:cubicBezTo>
                  <a:cubicBezTo>
                    <a:pt x="17890" y="17881"/>
                    <a:pt x="18672" y="17058"/>
                    <a:pt x="19369" y="16235"/>
                  </a:cubicBezTo>
                  <a:cubicBezTo>
                    <a:pt x="20065" y="15413"/>
                    <a:pt x="20676" y="14590"/>
                    <a:pt x="21055" y="13561"/>
                  </a:cubicBezTo>
                  <a:cubicBezTo>
                    <a:pt x="21433" y="12533"/>
                    <a:pt x="21580" y="11298"/>
                    <a:pt x="21556" y="10085"/>
                  </a:cubicBezTo>
                  <a:cubicBezTo>
                    <a:pt x="21531" y="8871"/>
                    <a:pt x="21336" y="7678"/>
                    <a:pt x="21006" y="6649"/>
                  </a:cubicBezTo>
                  <a:cubicBezTo>
                    <a:pt x="20676" y="5621"/>
                    <a:pt x="20212" y="4757"/>
                    <a:pt x="19613" y="4119"/>
                  </a:cubicBezTo>
                  <a:cubicBezTo>
                    <a:pt x="19014" y="3481"/>
                    <a:pt x="18281" y="3070"/>
                    <a:pt x="17597" y="2967"/>
                  </a:cubicBezTo>
                  <a:cubicBezTo>
                    <a:pt x="16913" y="2864"/>
                    <a:pt x="16278" y="3070"/>
                    <a:pt x="15642" y="327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6" name="Line"/>
            <p:cNvSpPr/>
            <p:nvPr/>
          </p:nvSpPr>
          <p:spPr>
            <a:xfrm>
              <a:off x="11738296" y="6423856"/>
              <a:ext cx="317501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168" y="17217"/>
                    <a:pt x="6336" y="12835"/>
                    <a:pt x="9936" y="9235"/>
                  </a:cubicBezTo>
                  <a:cubicBezTo>
                    <a:pt x="13536" y="5635"/>
                    <a:pt x="17568" y="281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7" name="Line"/>
            <p:cNvSpPr/>
            <p:nvPr/>
          </p:nvSpPr>
          <p:spPr>
            <a:xfrm>
              <a:off x="11888019" y="6409959"/>
              <a:ext cx="148728" cy="147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164" fill="norm" stroke="1" extrusionOk="0">
                  <a:moveTo>
                    <a:pt x="384" y="8387"/>
                  </a:moveTo>
                  <a:cubicBezTo>
                    <a:pt x="80" y="6865"/>
                    <a:pt x="-224" y="5344"/>
                    <a:pt x="232" y="3975"/>
                  </a:cubicBezTo>
                  <a:cubicBezTo>
                    <a:pt x="689" y="2606"/>
                    <a:pt x="1906" y="1389"/>
                    <a:pt x="4796" y="629"/>
                  </a:cubicBezTo>
                  <a:cubicBezTo>
                    <a:pt x="7686" y="-132"/>
                    <a:pt x="12249" y="-436"/>
                    <a:pt x="15139" y="1085"/>
                  </a:cubicBezTo>
                  <a:cubicBezTo>
                    <a:pt x="18030" y="2606"/>
                    <a:pt x="19246" y="5953"/>
                    <a:pt x="20007" y="9603"/>
                  </a:cubicBezTo>
                  <a:cubicBezTo>
                    <a:pt x="20768" y="13254"/>
                    <a:pt x="21072" y="17209"/>
                    <a:pt x="21376" y="211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8" name="Line"/>
            <p:cNvSpPr/>
            <p:nvPr/>
          </p:nvSpPr>
          <p:spPr>
            <a:xfrm>
              <a:off x="12192125" y="6097890"/>
              <a:ext cx="132689" cy="220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1" h="21274" fill="norm" stroke="1" extrusionOk="0">
                  <a:moveTo>
                    <a:pt x="12492" y="2038"/>
                  </a:moveTo>
                  <a:cubicBezTo>
                    <a:pt x="12160" y="1019"/>
                    <a:pt x="11827" y="0"/>
                    <a:pt x="10997" y="0"/>
                  </a:cubicBezTo>
                  <a:cubicBezTo>
                    <a:pt x="10166" y="0"/>
                    <a:pt x="8837" y="1019"/>
                    <a:pt x="6843" y="3770"/>
                  </a:cubicBezTo>
                  <a:cubicBezTo>
                    <a:pt x="4849" y="6521"/>
                    <a:pt x="2190" y="11004"/>
                    <a:pt x="861" y="14264"/>
                  </a:cubicBezTo>
                  <a:cubicBezTo>
                    <a:pt x="-468" y="17525"/>
                    <a:pt x="-468" y="19562"/>
                    <a:pt x="2357" y="20581"/>
                  </a:cubicBezTo>
                  <a:cubicBezTo>
                    <a:pt x="5181" y="21600"/>
                    <a:pt x="10830" y="21600"/>
                    <a:pt x="14818" y="19868"/>
                  </a:cubicBezTo>
                  <a:cubicBezTo>
                    <a:pt x="18806" y="18136"/>
                    <a:pt x="21132" y="14672"/>
                    <a:pt x="20800" y="11208"/>
                  </a:cubicBezTo>
                  <a:cubicBezTo>
                    <a:pt x="20467" y="7743"/>
                    <a:pt x="17477" y="4279"/>
                    <a:pt x="14320" y="2445"/>
                  </a:cubicBezTo>
                  <a:cubicBezTo>
                    <a:pt x="11163" y="611"/>
                    <a:pt x="7840" y="408"/>
                    <a:pt x="4517" y="2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9" name="Line"/>
            <p:cNvSpPr/>
            <p:nvPr/>
          </p:nvSpPr>
          <p:spPr>
            <a:xfrm>
              <a:off x="11446196" y="6353828"/>
              <a:ext cx="139701" cy="155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0" fill="norm" stroke="1" extrusionOk="0">
                  <a:moveTo>
                    <a:pt x="0" y="12984"/>
                  </a:moveTo>
                  <a:cubicBezTo>
                    <a:pt x="0" y="14424"/>
                    <a:pt x="0" y="15864"/>
                    <a:pt x="655" y="17592"/>
                  </a:cubicBezTo>
                  <a:cubicBezTo>
                    <a:pt x="1309" y="19320"/>
                    <a:pt x="2618" y="21336"/>
                    <a:pt x="3109" y="21192"/>
                  </a:cubicBezTo>
                  <a:cubicBezTo>
                    <a:pt x="3600" y="21048"/>
                    <a:pt x="3273" y="18744"/>
                    <a:pt x="2945" y="15576"/>
                  </a:cubicBezTo>
                  <a:cubicBezTo>
                    <a:pt x="2618" y="12408"/>
                    <a:pt x="2291" y="8376"/>
                    <a:pt x="3436" y="5208"/>
                  </a:cubicBezTo>
                  <a:cubicBezTo>
                    <a:pt x="4582" y="2040"/>
                    <a:pt x="7200" y="-264"/>
                    <a:pt x="9982" y="24"/>
                  </a:cubicBezTo>
                  <a:cubicBezTo>
                    <a:pt x="12764" y="312"/>
                    <a:pt x="15709" y="3192"/>
                    <a:pt x="17673" y="5640"/>
                  </a:cubicBezTo>
                  <a:cubicBezTo>
                    <a:pt x="19636" y="8088"/>
                    <a:pt x="20618" y="10104"/>
                    <a:pt x="21600" y="121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0" name="Line"/>
            <p:cNvSpPr/>
            <p:nvPr/>
          </p:nvSpPr>
          <p:spPr>
            <a:xfrm>
              <a:off x="11573196" y="6233356"/>
              <a:ext cx="222251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554" y="21600"/>
                  </a:moveTo>
                  <a:cubicBezTo>
                    <a:pt x="4114" y="21287"/>
                    <a:pt x="2674" y="20974"/>
                    <a:pt x="1646" y="20191"/>
                  </a:cubicBezTo>
                  <a:cubicBezTo>
                    <a:pt x="617" y="19409"/>
                    <a:pt x="0" y="18157"/>
                    <a:pt x="0" y="16904"/>
                  </a:cubicBezTo>
                  <a:cubicBezTo>
                    <a:pt x="0" y="15652"/>
                    <a:pt x="617" y="14400"/>
                    <a:pt x="3291" y="12365"/>
                  </a:cubicBezTo>
                  <a:cubicBezTo>
                    <a:pt x="5966" y="10330"/>
                    <a:pt x="10697" y="7513"/>
                    <a:pt x="14091" y="5322"/>
                  </a:cubicBezTo>
                  <a:cubicBezTo>
                    <a:pt x="17486" y="3130"/>
                    <a:pt x="19543" y="156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1" name="Line"/>
            <p:cNvSpPr/>
            <p:nvPr/>
          </p:nvSpPr>
          <p:spPr>
            <a:xfrm>
              <a:off x="11673665" y="6203723"/>
              <a:ext cx="105176" cy="86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5" h="21600" fill="norm" stroke="1" extrusionOk="0">
                  <a:moveTo>
                    <a:pt x="11662" y="5795"/>
                  </a:moveTo>
                  <a:cubicBezTo>
                    <a:pt x="9544" y="5795"/>
                    <a:pt x="7427" y="5795"/>
                    <a:pt x="5097" y="5532"/>
                  </a:cubicBezTo>
                  <a:cubicBezTo>
                    <a:pt x="2768" y="5268"/>
                    <a:pt x="227" y="4741"/>
                    <a:pt x="15" y="3951"/>
                  </a:cubicBezTo>
                  <a:cubicBezTo>
                    <a:pt x="-197" y="3161"/>
                    <a:pt x="1921" y="2107"/>
                    <a:pt x="4885" y="1317"/>
                  </a:cubicBezTo>
                  <a:cubicBezTo>
                    <a:pt x="7850" y="527"/>
                    <a:pt x="11662" y="0"/>
                    <a:pt x="14627" y="0"/>
                  </a:cubicBezTo>
                  <a:cubicBezTo>
                    <a:pt x="17591" y="0"/>
                    <a:pt x="19709" y="527"/>
                    <a:pt x="20556" y="4215"/>
                  </a:cubicBezTo>
                  <a:cubicBezTo>
                    <a:pt x="21403" y="7902"/>
                    <a:pt x="20979" y="14751"/>
                    <a:pt x="2055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2" name="Line"/>
            <p:cNvSpPr/>
            <p:nvPr/>
          </p:nvSpPr>
          <p:spPr>
            <a:xfrm>
              <a:off x="11817411" y="6103912"/>
              <a:ext cx="180641" cy="144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015" fill="norm" stroke="1" extrusionOk="0">
                  <a:moveTo>
                    <a:pt x="4175" y="4059"/>
                  </a:moveTo>
                  <a:cubicBezTo>
                    <a:pt x="4928" y="8379"/>
                    <a:pt x="5682" y="12699"/>
                    <a:pt x="5807" y="15630"/>
                  </a:cubicBezTo>
                  <a:cubicBezTo>
                    <a:pt x="5933" y="18562"/>
                    <a:pt x="5431" y="20105"/>
                    <a:pt x="4552" y="20722"/>
                  </a:cubicBezTo>
                  <a:cubicBezTo>
                    <a:pt x="3672" y="21339"/>
                    <a:pt x="2417" y="21030"/>
                    <a:pt x="1538" y="19333"/>
                  </a:cubicBezTo>
                  <a:cubicBezTo>
                    <a:pt x="658" y="17636"/>
                    <a:pt x="156" y="14550"/>
                    <a:pt x="31" y="12236"/>
                  </a:cubicBezTo>
                  <a:cubicBezTo>
                    <a:pt x="-95" y="9922"/>
                    <a:pt x="156" y="8379"/>
                    <a:pt x="910" y="7762"/>
                  </a:cubicBezTo>
                  <a:cubicBezTo>
                    <a:pt x="1663" y="7145"/>
                    <a:pt x="2919" y="7453"/>
                    <a:pt x="5682" y="8533"/>
                  </a:cubicBezTo>
                  <a:cubicBezTo>
                    <a:pt x="8445" y="9613"/>
                    <a:pt x="12714" y="11465"/>
                    <a:pt x="15477" y="12236"/>
                  </a:cubicBezTo>
                  <a:cubicBezTo>
                    <a:pt x="18240" y="13008"/>
                    <a:pt x="19496" y="12699"/>
                    <a:pt x="20249" y="11619"/>
                  </a:cubicBezTo>
                  <a:cubicBezTo>
                    <a:pt x="21003" y="10539"/>
                    <a:pt x="21254" y="8688"/>
                    <a:pt x="21379" y="6990"/>
                  </a:cubicBezTo>
                  <a:cubicBezTo>
                    <a:pt x="21505" y="5293"/>
                    <a:pt x="21505" y="3750"/>
                    <a:pt x="20375" y="2362"/>
                  </a:cubicBezTo>
                  <a:cubicBezTo>
                    <a:pt x="19245" y="973"/>
                    <a:pt x="16984" y="-261"/>
                    <a:pt x="14598" y="48"/>
                  </a:cubicBezTo>
                  <a:cubicBezTo>
                    <a:pt x="12212" y="356"/>
                    <a:pt x="9700" y="2208"/>
                    <a:pt x="7189" y="40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6" name="Drawing"/>
          <p:cNvGrpSpPr/>
          <p:nvPr/>
        </p:nvGrpSpPr>
        <p:grpSpPr>
          <a:xfrm>
            <a:off x="222184" y="1113998"/>
            <a:ext cx="12649267" cy="8307478"/>
            <a:chOff x="0" y="0"/>
            <a:chExt cx="12649265" cy="8307476"/>
          </a:xfrm>
        </p:grpSpPr>
        <p:sp>
          <p:nvSpPr>
            <p:cNvPr id="1425" name="Line"/>
            <p:cNvSpPr/>
            <p:nvPr/>
          </p:nvSpPr>
          <p:spPr>
            <a:xfrm>
              <a:off x="527115" y="1540301"/>
              <a:ext cx="25401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6" name="Line"/>
            <p:cNvSpPr/>
            <p:nvPr/>
          </p:nvSpPr>
          <p:spPr>
            <a:xfrm>
              <a:off x="423399" y="1363912"/>
              <a:ext cx="253225" cy="461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21293" fill="norm" stroke="1" extrusionOk="0">
                  <a:moveTo>
                    <a:pt x="13031" y="2280"/>
                  </a:moveTo>
                  <a:cubicBezTo>
                    <a:pt x="11246" y="1596"/>
                    <a:pt x="9461" y="912"/>
                    <a:pt x="8122" y="619"/>
                  </a:cubicBezTo>
                  <a:cubicBezTo>
                    <a:pt x="6783" y="325"/>
                    <a:pt x="5891" y="423"/>
                    <a:pt x="4909" y="1010"/>
                  </a:cubicBezTo>
                  <a:cubicBezTo>
                    <a:pt x="3927" y="1596"/>
                    <a:pt x="2856" y="2671"/>
                    <a:pt x="1874" y="5017"/>
                  </a:cubicBezTo>
                  <a:cubicBezTo>
                    <a:pt x="893" y="7363"/>
                    <a:pt x="0" y="10979"/>
                    <a:pt x="0" y="13715"/>
                  </a:cubicBezTo>
                  <a:cubicBezTo>
                    <a:pt x="0" y="16452"/>
                    <a:pt x="893" y="18309"/>
                    <a:pt x="2053" y="19531"/>
                  </a:cubicBezTo>
                  <a:cubicBezTo>
                    <a:pt x="3213" y="20753"/>
                    <a:pt x="4641" y="21339"/>
                    <a:pt x="6873" y="21290"/>
                  </a:cubicBezTo>
                  <a:cubicBezTo>
                    <a:pt x="9104" y="21241"/>
                    <a:pt x="12139" y="20557"/>
                    <a:pt x="14727" y="18896"/>
                  </a:cubicBezTo>
                  <a:cubicBezTo>
                    <a:pt x="17316" y="17234"/>
                    <a:pt x="19458" y="14595"/>
                    <a:pt x="20529" y="11858"/>
                  </a:cubicBezTo>
                  <a:cubicBezTo>
                    <a:pt x="21600" y="9122"/>
                    <a:pt x="21600" y="6287"/>
                    <a:pt x="20707" y="4186"/>
                  </a:cubicBezTo>
                  <a:cubicBezTo>
                    <a:pt x="19815" y="2085"/>
                    <a:pt x="18030" y="716"/>
                    <a:pt x="16066" y="228"/>
                  </a:cubicBezTo>
                  <a:cubicBezTo>
                    <a:pt x="14102" y="-261"/>
                    <a:pt x="11960" y="130"/>
                    <a:pt x="9818" y="5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7" name="Line"/>
            <p:cNvSpPr/>
            <p:nvPr/>
          </p:nvSpPr>
          <p:spPr>
            <a:xfrm>
              <a:off x="970898" y="1494674"/>
              <a:ext cx="134068" cy="228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8" h="21033" fill="norm" stroke="1" extrusionOk="0">
                  <a:moveTo>
                    <a:pt x="4100" y="9449"/>
                  </a:moveTo>
                  <a:cubicBezTo>
                    <a:pt x="7756" y="8281"/>
                    <a:pt x="11411" y="7114"/>
                    <a:pt x="13737" y="6043"/>
                  </a:cubicBezTo>
                  <a:cubicBezTo>
                    <a:pt x="16063" y="4973"/>
                    <a:pt x="17060" y="4000"/>
                    <a:pt x="17559" y="2930"/>
                  </a:cubicBezTo>
                  <a:cubicBezTo>
                    <a:pt x="18057" y="1860"/>
                    <a:pt x="18057" y="692"/>
                    <a:pt x="16396" y="205"/>
                  </a:cubicBezTo>
                  <a:cubicBezTo>
                    <a:pt x="14734" y="-281"/>
                    <a:pt x="11411" y="-86"/>
                    <a:pt x="7922" y="2833"/>
                  </a:cubicBezTo>
                  <a:cubicBezTo>
                    <a:pt x="4433" y="5751"/>
                    <a:pt x="777" y="11395"/>
                    <a:pt x="113" y="14995"/>
                  </a:cubicBezTo>
                  <a:cubicBezTo>
                    <a:pt x="-552" y="18595"/>
                    <a:pt x="1774" y="20151"/>
                    <a:pt x="5762" y="20735"/>
                  </a:cubicBezTo>
                  <a:cubicBezTo>
                    <a:pt x="9750" y="21319"/>
                    <a:pt x="15399" y="20930"/>
                    <a:pt x="21048" y="205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8" name="Line"/>
            <p:cNvSpPr/>
            <p:nvPr/>
          </p:nvSpPr>
          <p:spPr>
            <a:xfrm>
              <a:off x="1248280" y="1320278"/>
              <a:ext cx="135504" cy="352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8" h="21181" fill="norm" stroke="1" extrusionOk="0">
                  <a:moveTo>
                    <a:pt x="3318" y="9395"/>
                  </a:moveTo>
                  <a:cubicBezTo>
                    <a:pt x="2029" y="9777"/>
                    <a:pt x="739" y="10158"/>
                    <a:pt x="256" y="11937"/>
                  </a:cubicBezTo>
                  <a:cubicBezTo>
                    <a:pt x="-228" y="13715"/>
                    <a:pt x="94" y="16892"/>
                    <a:pt x="256" y="18798"/>
                  </a:cubicBezTo>
                  <a:cubicBezTo>
                    <a:pt x="417" y="20704"/>
                    <a:pt x="417" y="21339"/>
                    <a:pt x="417" y="21148"/>
                  </a:cubicBezTo>
                  <a:cubicBezTo>
                    <a:pt x="417" y="20958"/>
                    <a:pt x="417" y="19941"/>
                    <a:pt x="256" y="17400"/>
                  </a:cubicBezTo>
                  <a:cubicBezTo>
                    <a:pt x="94" y="14859"/>
                    <a:pt x="-228" y="10793"/>
                    <a:pt x="256" y="7680"/>
                  </a:cubicBezTo>
                  <a:cubicBezTo>
                    <a:pt x="739" y="4567"/>
                    <a:pt x="2029" y="2407"/>
                    <a:pt x="3479" y="1200"/>
                  </a:cubicBezTo>
                  <a:cubicBezTo>
                    <a:pt x="4930" y="-7"/>
                    <a:pt x="6542" y="-261"/>
                    <a:pt x="9605" y="247"/>
                  </a:cubicBezTo>
                  <a:cubicBezTo>
                    <a:pt x="12668" y="755"/>
                    <a:pt x="17181" y="2026"/>
                    <a:pt x="19276" y="3424"/>
                  </a:cubicBezTo>
                  <a:cubicBezTo>
                    <a:pt x="21372" y="4821"/>
                    <a:pt x="21050" y="6346"/>
                    <a:pt x="18309" y="7553"/>
                  </a:cubicBezTo>
                  <a:cubicBezTo>
                    <a:pt x="15569" y="8760"/>
                    <a:pt x="10411" y="9650"/>
                    <a:pt x="5253" y="105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9" name="Line"/>
            <p:cNvSpPr/>
            <p:nvPr/>
          </p:nvSpPr>
          <p:spPr>
            <a:xfrm>
              <a:off x="1467710" y="1366424"/>
              <a:ext cx="227806" cy="283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463" fill="norm" stroke="1" extrusionOk="0">
                  <a:moveTo>
                    <a:pt x="1125" y="4503"/>
                  </a:moveTo>
                  <a:cubicBezTo>
                    <a:pt x="1125" y="9623"/>
                    <a:pt x="1125" y="14743"/>
                    <a:pt x="925" y="17703"/>
                  </a:cubicBezTo>
                  <a:cubicBezTo>
                    <a:pt x="725" y="20663"/>
                    <a:pt x="325" y="21463"/>
                    <a:pt x="125" y="21463"/>
                  </a:cubicBezTo>
                  <a:cubicBezTo>
                    <a:pt x="-75" y="21463"/>
                    <a:pt x="-75" y="20663"/>
                    <a:pt x="425" y="17303"/>
                  </a:cubicBezTo>
                  <a:cubicBezTo>
                    <a:pt x="925" y="13943"/>
                    <a:pt x="1925" y="8023"/>
                    <a:pt x="2625" y="4583"/>
                  </a:cubicBezTo>
                  <a:cubicBezTo>
                    <a:pt x="3325" y="1143"/>
                    <a:pt x="3725" y="183"/>
                    <a:pt x="4325" y="103"/>
                  </a:cubicBezTo>
                  <a:cubicBezTo>
                    <a:pt x="4925" y="23"/>
                    <a:pt x="5725" y="823"/>
                    <a:pt x="6425" y="2743"/>
                  </a:cubicBezTo>
                  <a:cubicBezTo>
                    <a:pt x="7125" y="4663"/>
                    <a:pt x="7725" y="7703"/>
                    <a:pt x="8325" y="9543"/>
                  </a:cubicBezTo>
                  <a:cubicBezTo>
                    <a:pt x="8925" y="11383"/>
                    <a:pt x="9525" y="12023"/>
                    <a:pt x="10225" y="12103"/>
                  </a:cubicBezTo>
                  <a:cubicBezTo>
                    <a:pt x="10925" y="12183"/>
                    <a:pt x="11725" y="11703"/>
                    <a:pt x="13025" y="9783"/>
                  </a:cubicBezTo>
                  <a:cubicBezTo>
                    <a:pt x="14325" y="7863"/>
                    <a:pt x="16125" y="4503"/>
                    <a:pt x="17325" y="2503"/>
                  </a:cubicBezTo>
                  <a:cubicBezTo>
                    <a:pt x="18525" y="503"/>
                    <a:pt x="19125" y="-137"/>
                    <a:pt x="19425" y="23"/>
                  </a:cubicBezTo>
                  <a:cubicBezTo>
                    <a:pt x="19725" y="183"/>
                    <a:pt x="19725" y="1143"/>
                    <a:pt x="19825" y="3543"/>
                  </a:cubicBezTo>
                  <a:cubicBezTo>
                    <a:pt x="19925" y="5943"/>
                    <a:pt x="20125" y="9783"/>
                    <a:pt x="20425" y="12503"/>
                  </a:cubicBezTo>
                  <a:cubicBezTo>
                    <a:pt x="20725" y="15223"/>
                    <a:pt x="21125" y="16823"/>
                    <a:pt x="21525" y="184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0" name="Line"/>
            <p:cNvSpPr/>
            <p:nvPr/>
          </p:nvSpPr>
          <p:spPr>
            <a:xfrm>
              <a:off x="1803465" y="1375201"/>
              <a:ext cx="6351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120"/>
                    <a:pt x="7200" y="10240"/>
                    <a:pt x="3600" y="13840"/>
                  </a:cubicBezTo>
                  <a:cubicBezTo>
                    <a:pt x="0" y="17440"/>
                    <a:pt x="0" y="1952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1" name="Line"/>
            <p:cNvSpPr/>
            <p:nvPr/>
          </p:nvSpPr>
          <p:spPr>
            <a:xfrm>
              <a:off x="1803465" y="1318051"/>
              <a:ext cx="18415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97" y="17100"/>
                    <a:pt x="993" y="12600"/>
                    <a:pt x="4593" y="9000"/>
                  </a:cubicBezTo>
                  <a:cubicBezTo>
                    <a:pt x="8193" y="5400"/>
                    <a:pt x="14897" y="27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2" name="Line"/>
            <p:cNvSpPr/>
            <p:nvPr/>
          </p:nvSpPr>
          <p:spPr>
            <a:xfrm>
              <a:off x="1828865" y="1502201"/>
              <a:ext cx="1460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3" name="Line"/>
            <p:cNvSpPr/>
            <p:nvPr/>
          </p:nvSpPr>
          <p:spPr>
            <a:xfrm>
              <a:off x="469965" y="2264201"/>
              <a:ext cx="82551" cy="332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5778"/>
                    <a:pt x="0" y="11557"/>
                    <a:pt x="0" y="14927"/>
                  </a:cubicBezTo>
                  <a:cubicBezTo>
                    <a:pt x="0" y="18298"/>
                    <a:pt x="0" y="19261"/>
                    <a:pt x="831" y="20087"/>
                  </a:cubicBezTo>
                  <a:cubicBezTo>
                    <a:pt x="1662" y="20912"/>
                    <a:pt x="3323" y="21600"/>
                    <a:pt x="6369" y="21600"/>
                  </a:cubicBezTo>
                  <a:cubicBezTo>
                    <a:pt x="9415" y="21600"/>
                    <a:pt x="13846" y="20912"/>
                    <a:pt x="16615" y="20224"/>
                  </a:cubicBezTo>
                  <a:cubicBezTo>
                    <a:pt x="19385" y="19536"/>
                    <a:pt x="20492" y="18848"/>
                    <a:pt x="21600" y="181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4" name="Line"/>
            <p:cNvSpPr/>
            <p:nvPr/>
          </p:nvSpPr>
          <p:spPr>
            <a:xfrm>
              <a:off x="431865" y="2422951"/>
              <a:ext cx="1841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959" y="16800"/>
                    <a:pt x="11917" y="12000"/>
                    <a:pt x="15517" y="8400"/>
                  </a:cubicBezTo>
                  <a:cubicBezTo>
                    <a:pt x="19117" y="4800"/>
                    <a:pt x="20359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5" name="Line"/>
            <p:cNvSpPr/>
            <p:nvPr/>
          </p:nvSpPr>
          <p:spPr>
            <a:xfrm>
              <a:off x="577381" y="2416601"/>
              <a:ext cx="87848" cy="145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8" h="20954" fill="norm" stroke="1" extrusionOk="0">
                  <a:moveTo>
                    <a:pt x="12182" y="0"/>
                  </a:moveTo>
                  <a:cubicBezTo>
                    <a:pt x="8666" y="304"/>
                    <a:pt x="5150" y="608"/>
                    <a:pt x="2889" y="2586"/>
                  </a:cubicBezTo>
                  <a:cubicBezTo>
                    <a:pt x="629" y="4563"/>
                    <a:pt x="-376" y="8214"/>
                    <a:pt x="126" y="11561"/>
                  </a:cubicBezTo>
                  <a:cubicBezTo>
                    <a:pt x="629" y="14907"/>
                    <a:pt x="2638" y="17949"/>
                    <a:pt x="4898" y="19623"/>
                  </a:cubicBezTo>
                  <a:cubicBezTo>
                    <a:pt x="7159" y="21296"/>
                    <a:pt x="9671" y="21600"/>
                    <a:pt x="12433" y="19318"/>
                  </a:cubicBezTo>
                  <a:cubicBezTo>
                    <a:pt x="15196" y="17037"/>
                    <a:pt x="18210" y="12169"/>
                    <a:pt x="19717" y="8975"/>
                  </a:cubicBezTo>
                  <a:cubicBezTo>
                    <a:pt x="21224" y="5780"/>
                    <a:pt x="21224" y="4259"/>
                    <a:pt x="19717" y="3346"/>
                  </a:cubicBezTo>
                  <a:cubicBezTo>
                    <a:pt x="18210" y="2434"/>
                    <a:pt x="15196" y="2130"/>
                    <a:pt x="12182" y="2434"/>
                  </a:cubicBezTo>
                  <a:cubicBezTo>
                    <a:pt x="9168" y="2738"/>
                    <a:pt x="6154" y="3651"/>
                    <a:pt x="3140" y="45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6" name="Line"/>
            <p:cNvSpPr/>
            <p:nvPr/>
          </p:nvSpPr>
          <p:spPr>
            <a:xfrm>
              <a:off x="1009753" y="2357334"/>
              <a:ext cx="120613" cy="159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356" fill="norm" stroke="1" extrusionOk="0">
                  <a:moveTo>
                    <a:pt x="4462" y="13074"/>
                  </a:moveTo>
                  <a:cubicBezTo>
                    <a:pt x="6324" y="12221"/>
                    <a:pt x="8187" y="11368"/>
                    <a:pt x="9676" y="9663"/>
                  </a:cubicBezTo>
                  <a:cubicBezTo>
                    <a:pt x="11166" y="7958"/>
                    <a:pt x="12283" y="5400"/>
                    <a:pt x="12469" y="3411"/>
                  </a:cubicBezTo>
                  <a:cubicBezTo>
                    <a:pt x="12655" y="1421"/>
                    <a:pt x="11911" y="0"/>
                    <a:pt x="9862" y="0"/>
                  </a:cubicBezTo>
                  <a:cubicBezTo>
                    <a:pt x="7814" y="0"/>
                    <a:pt x="4462" y="1421"/>
                    <a:pt x="2414" y="3837"/>
                  </a:cubicBezTo>
                  <a:cubicBezTo>
                    <a:pt x="366" y="6253"/>
                    <a:pt x="-379" y="9663"/>
                    <a:pt x="180" y="12789"/>
                  </a:cubicBezTo>
                  <a:cubicBezTo>
                    <a:pt x="738" y="15916"/>
                    <a:pt x="2600" y="18758"/>
                    <a:pt x="5393" y="20179"/>
                  </a:cubicBezTo>
                  <a:cubicBezTo>
                    <a:pt x="8187" y="21600"/>
                    <a:pt x="11911" y="21600"/>
                    <a:pt x="14704" y="20889"/>
                  </a:cubicBezTo>
                  <a:cubicBezTo>
                    <a:pt x="17497" y="20179"/>
                    <a:pt x="19359" y="18758"/>
                    <a:pt x="21221" y="173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7" name="Line"/>
            <p:cNvSpPr/>
            <p:nvPr/>
          </p:nvSpPr>
          <p:spPr>
            <a:xfrm>
              <a:off x="1160398" y="2329024"/>
              <a:ext cx="92697" cy="178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4" h="21197" fill="norm" stroke="1" extrusionOk="0">
                  <a:moveTo>
                    <a:pt x="11651" y="3610"/>
                  </a:moveTo>
                  <a:cubicBezTo>
                    <a:pt x="10242" y="2355"/>
                    <a:pt x="8833" y="1099"/>
                    <a:pt x="6955" y="471"/>
                  </a:cubicBezTo>
                  <a:cubicBezTo>
                    <a:pt x="5077" y="-157"/>
                    <a:pt x="2729" y="-157"/>
                    <a:pt x="1320" y="471"/>
                  </a:cubicBezTo>
                  <a:cubicBezTo>
                    <a:pt x="-88" y="1099"/>
                    <a:pt x="-558" y="2355"/>
                    <a:pt x="851" y="4113"/>
                  </a:cubicBezTo>
                  <a:cubicBezTo>
                    <a:pt x="2259" y="5871"/>
                    <a:pt x="5546" y="8131"/>
                    <a:pt x="9068" y="10266"/>
                  </a:cubicBezTo>
                  <a:cubicBezTo>
                    <a:pt x="12590" y="12401"/>
                    <a:pt x="16346" y="14410"/>
                    <a:pt x="18459" y="16169"/>
                  </a:cubicBezTo>
                  <a:cubicBezTo>
                    <a:pt x="20572" y="17927"/>
                    <a:pt x="21042" y="19434"/>
                    <a:pt x="20103" y="20313"/>
                  </a:cubicBezTo>
                  <a:cubicBezTo>
                    <a:pt x="19164" y="21192"/>
                    <a:pt x="16816" y="21443"/>
                    <a:pt x="14703" y="20941"/>
                  </a:cubicBezTo>
                  <a:cubicBezTo>
                    <a:pt x="12590" y="20438"/>
                    <a:pt x="10712" y="19183"/>
                    <a:pt x="10242" y="17048"/>
                  </a:cubicBezTo>
                  <a:cubicBezTo>
                    <a:pt x="9772" y="14913"/>
                    <a:pt x="10712" y="11899"/>
                    <a:pt x="11651" y="88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8" name="Line"/>
            <p:cNvSpPr/>
            <p:nvPr/>
          </p:nvSpPr>
          <p:spPr>
            <a:xfrm>
              <a:off x="1342815" y="2160338"/>
              <a:ext cx="47901" cy="345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477" fill="norm" stroke="1" extrusionOk="0">
                  <a:moveTo>
                    <a:pt x="18436" y="140"/>
                  </a:moveTo>
                  <a:cubicBezTo>
                    <a:pt x="13740" y="9"/>
                    <a:pt x="9044" y="-123"/>
                    <a:pt x="5757" y="206"/>
                  </a:cubicBezTo>
                  <a:cubicBezTo>
                    <a:pt x="2470" y="536"/>
                    <a:pt x="592" y="1326"/>
                    <a:pt x="123" y="3631"/>
                  </a:cubicBezTo>
                  <a:cubicBezTo>
                    <a:pt x="-347" y="5936"/>
                    <a:pt x="592" y="9755"/>
                    <a:pt x="2001" y="12850"/>
                  </a:cubicBezTo>
                  <a:cubicBezTo>
                    <a:pt x="3410" y="15945"/>
                    <a:pt x="5288" y="18316"/>
                    <a:pt x="8575" y="19633"/>
                  </a:cubicBezTo>
                  <a:cubicBezTo>
                    <a:pt x="11862" y="20950"/>
                    <a:pt x="16557" y="21214"/>
                    <a:pt x="21253" y="214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9" name="Line"/>
            <p:cNvSpPr/>
            <p:nvPr/>
          </p:nvSpPr>
          <p:spPr>
            <a:xfrm>
              <a:off x="1300684" y="2375532"/>
              <a:ext cx="153532" cy="11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2" h="21357" fill="norm" stroke="1" extrusionOk="0">
                  <a:moveTo>
                    <a:pt x="7259" y="6685"/>
                  </a:moveTo>
                  <a:cubicBezTo>
                    <a:pt x="5780" y="5870"/>
                    <a:pt x="4300" y="5055"/>
                    <a:pt x="2821" y="4444"/>
                  </a:cubicBezTo>
                  <a:cubicBezTo>
                    <a:pt x="1341" y="3832"/>
                    <a:pt x="-138" y="3425"/>
                    <a:pt x="10" y="2814"/>
                  </a:cubicBezTo>
                  <a:cubicBezTo>
                    <a:pt x="158" y="2202"/>
                    <a:pt x="1933" y="1387"/>
                    <a:pt x="5040" y="776"/>
                  </a:cubicBezTo>
                  <a:cubicBezTo>
                    <a:pt x="8147" y="165"/>
                    <a:pt x="12585" y="-243"/>
                    <a:pt x="15396" y="165"/>
                  </a:cubicBezTo>
                  <a:cubicBezTo>
                    <a:pt x="18207" y="572"/>
                    <a:pt x="19391" y="1795"/>
                    <a:pt x="19835" y="3425"/>
                  </a:cubicBezTo>
                  <a:cubicBezTo>
                    <a:pt x="20278" y="5055"/>
                    <a:pt x="19983" y="7093"/>
                    <a:pt x="20130" y="10149"/>
                  </a:cubicBezTo>
                  <a:cubicBezTo>
                    <a:pt x="20278" y="13206"/>
                    <a:pt x="20870" y="17282"/>
                    <a:pt x="21462" y="213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0" name="Line"/>
            <p:cNvSpPr/>
            <p:nvPr/>
          </p:nvSpPr>
          <p:spPr>
            <a:xfrm>
              <a:off x="1438838" y="2330563"/>
              <a:ext cx="21728" cy="35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19977" fill="norm" stroke="1" extrusionOk="0">
                  <a:moveTo>
                    <a:pt x="2484" y="19977"/>
                  </a:moveTo>
                  <a:cubicBezTo>
                    <a:pt x="521" y="11577"/>
                    <a:pt x="-1443" y="3177"/>
                    <a:pt x="1502" y="777"/>
                  </a:cubicBezTo>
                  <a:cubicBezTo>
                    <a:pt x="4448" y="-1623"/>
                    <a:pt x="12302" y="1977"/>
                    <a:pt x="20157" y="55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1" name="Line"/>
            <p:cNvSpPr/>
            <p:nvPr/>
          </p:nvSpPr>
          <p:spPr>
            <a:xfrm>
              <a:off x="1518141" y="2326992"/>
              <a:ext cx="164675" cy="153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114" fill="norm" stroke="1" extrusionOk="0">
                  <a:moveTo>
                    <a:pt x="775" y="5352"/>
                  </a:moveTo>
                  <a:cubicBezTo>
                    <a:pt x="775" y="8563"/>
                    <a:pt x="775" y="11773"/>
                    <a:pt x="636" y="14546"/>
                  </a:cubicBezTo>
                  <a:cubicBezTo>
                    <a:pt x="498" y="17319"/>
                    <a:pt x="221" y="19655"/>
                    <a:pt x="82" y="20092"/>
                  </a:cubicBezTo>
                  <a:cubicBezTo>
                    <a:pt x="-56" y="20530"/>
                    <a:pt x="-56" y="19071"/>
                    <a:pt x="359" y="16152"/>
                  </a:cubicBezTo>
                  <a:cubicBezTo>
                    <a:pt x="775" y="13233"/>
                    <a:pt x="1606" y="8855"/>
                    <a:pt x="2298" y="5936"/>
                  </a:cubicBezTo>
                  <a:cubicBezTo>
                    <a:pt x="2990" y="3017"/>
                    <a:pt x="3544" y="1557"/>
                    <a:pt x="4513" y="682"/>
                  </a:cubicBezTo>
                  <a:cubicBezTo>
                    <a:pt x="5482" y="-194"/>
                    <a:pt x="6867" y="-486"/>
                    <a:pt x="8252" y="1411"/>
                  </a:cubicBezTo>
                  <a:cubicBezTo>
                    <a:pt x="9636" y="3309"/>
                    <a:pt x="11021" y="7395"/>
                    <a:pt x="11713" y="10898"/>
                  </a:cubicBezTo>
                  <a:cubicBezTo>
                    <a:pt x="12406" y="14400"/>
                    <a:pt x="12406" y="17319"/>
                    <a:pt x="12544" y="18049"/>
                  </a:cubicBezTo>
                  <a:cubicBezTo>
                    <a:pt x="12682" y="18779"/>
                    <a:pt x="12959" y="17319"/>
                    <a:pt x="14067" y="15422"/>
                  </a:cubicBezTo>
                  <a:cubicBezTo>
                    <a:pt x="15175" y="13525"/>
                    <a:pt x="17113" y="11190"/>
                    <a:pt x="18498" y="9438"/>
                  </a:cubicBezTo>
                  <a:cubicBezTo>
                    <a:pt x="19882" y="7687"/>
                    <a:pt x="20713" y="6519"/>
                    <a:pt x="21129" y="6665"/>
                  </a:cubicBezTo>
                  <a:cubicBezTo>
                    <a:pt x="21544" y="6811"/>
                    <a:pt x="21544" y="8271"/>
                    <a:pt x="21544" y="10898"/>
                  </a:cubicBezTo>
                  <a:cubicBezTo>
                    <a:pt x="21544" y="13525"/>
                    <a:pt x="21544" y="17319"/>
                    <a:pt x="21544" y="211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2" name="Line"/>
            <p:cNvSpPr/>
            <p:nvPr/>
          </p:nvSpPr>
          <p:spPr>
            <a:xfrm>
              <a:off x="1644649" y="2420834"/>
              <a:ext cx="31817" cy="46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2" h="21600" fill="norm" stroke="1" extrusionOk="0">
                  <a:moveTo>
                    <a:pt x="16242" y="12764"/>
                  </a:moveTo>
                  <a:cubicBezTo>
                    <a:pt x="9492" y="11782"/>
                    <a:pt x="2742" y="10800"/>
                    <a:pt x="717" y="7855"/>
                  </a:cubicBezTo>
                  <a:cubicBezTo>
                    <a:pt x="-1308" y="4909"/>
                    <a:pt x="1392" y="0"/>
                    <a:pt x="3417" y="0"/>
                  </a:cubicBezTo>
                  <a:cubicBezTo>
                    <a:pt x="5442" y="0"/>
                    <a:pt x="6792" y="4909"/>
                    <a:pt x="9492" y="9327"/>
                  </a:cubicBezTo>
                  <a:cubicBezTo>
                    <a:pt x="12192" y="13745"/>
                    <a:pt x="16242" y="17673"/>
                    <a:pt x="2029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3" name="Line"/>
            <p:cNvSpPr/>
            <p:nvPr/>
          </p:nvSpPr>
          <p:spPr>
            <a:xfrm>
              <a:off x="1734938" y="2136069"/>
              <a:ext cx="303478" cy="345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21344" fill="norm" stroke="1" extrusionOk="0">
                  <a:moveTo>
                    <a:pt x="3506" y="16172"/>
                  </a:moveTo>
                  <a:cubicBezTo>
                    <a:pt x="3956" y="15517"/>
                    <a:pt x="4406" y="14863"/>
                    <a:pt x="4181" y="14601"/>
                  </a:cubicBezTo>
                  <a:cubicBezTo>
                    <a:pt x="3956" y="14339"/>
                    <a:pt x="3056" y="14470"/>
                    <a:pt x="2231" y="15255"/>
                  </a:cubicBezTo>
                  <a:cubicBezTo>
                    <a:pt x="1406" y="16041"/>
                    <a:pt x="656" y="17481"/>
                    <a:pt x="281" y="18724"/>
                  </a:cubicBezTo>
                  <a:cubicBezTo>
                    <a:pt x="-94" y="19968"/>
                    <a:pt x="-94" y="21015"/>
                    <a:pt x="281" y="21277"/>
                  </a:cubicBezTo>
                  <a:cubicBezTo>
                    <a:pt x="656" y="21539"/>
                    <a:pt x="1406" y="21015"/>
                    <a:pt x="2306" y="19903"/>
                  </a:cubicBezTo>
                  <a:cubicBezTo>
                    <a:pt x="3206" y="18790"/>
                    <a:pt x="4256" y="17088"/>
                    <a:pt x="4931" y="15910"/>
                  </a:cubicBezTo>
                  <a:cubicBezTo>
                    <a:pt x="5606" y="14732"/>
                    <a:pt x="5906" y="14077"/>
                    <a:pt x="5906" y="14077"/>
                  </a:cubicBezTo>
                  <a:cubicBezTo>
                    <a:pt x="5906" y="14077"/>
                    <a:pt x="5606" y="14732"/>
                    <a:pt x="5381" y="15386"/>
                  </a:cubicBezTo>
                  <a:cubicBezTo>
                    <a:pt x="5156" y="16041"/>
                    <a:pt x="5006" y="16695"/>
                    <a:pt x="4931" y="17415"/>
                  </a:cubicBezTo>
                  <a:cubicBezTo>
                    <a:pt x="4856" y="18135"/>
                    <a:pt x="4856" y="18921"/>
                    <a:pt x="5231" y="19314"/>
                  </a:cubicBezTo>
                  <a:cubicBezTo>
                    <a:pt x="5606" y="19706"/>
                    <a:pt x="6356" y="19706"/>
                    <a:pt x="7181" y="19117"/>
                  </a:cubicBezTo>
                  <a:cubicBezTo>
                    <a:pt x="8006" y="18528"/>
                    <a:pt x="8906" y="17350"/>
                    <a:pt x="10256" y="14666"/>
                  </a:cubicBezTo>
                  <a:cubicBezTo>
                    <a:pt x="11606" y="11983"/>
                    <a:pt x="13406" y="7794"/>
                    <a:pt x="14531" y="5306"/>
                  </a:cubicBezTo>
                  <a:cubicBezTo>
                    <a:pt x="15656" y="2819"/>
                    <a:pt x="16106" y="2034"/>
                    <a:pt x="16331" y="1314"/>
                  </a:cubicBezTo>
                  <a:cubicBezTo>
                    <a:pt x="16556" y="594"/>
                    <a:pt x="16556" y="-61"/>
                    <a:pt x="16331" y="4"/>
                  </a:cubicBezTo>
                  <a:cubicBezTo>
                    <a:pt x="16106" y="70"/>
                    <a:pt x="15656" y="855"/>
                    <a:pt x="14906" y="2884"/>
                  </a:cubicBezTo>
                  <a:cubicBezTo>
                    <a:pt x="14156" y="4914"/>
                    <a:pt x="13106" y="8186"/>
                    <a:pt x="12581" y="10674"/>
                  </a:cubicBezTo>
                  <a:cubicBezTo>
                    <a:pt x="12056" y="13161"/>
                    <a:pt x="12056" y="14863"/>
                    <a:pt x="12131" y="16041"/>
                  </a:cubicBezTo>
                  <a:cubicBezTo>
                    <a:pt x="12206" y="17219"/>
                    <a:pt x="12356" y="17874"/>
                    <a:pt x="12806" y="18201"/>
                  </a:cubicBezTo>
                  <a:cubicBezTo>
                    <a:pt x="13256" y="18528"/>
                    <a:pt x="14006" y="18528"/>
                    <a:pt x="14981" y="17677"/>
                  </a:cubicBezTo>
                  <a:cubicBezTo>
                    <a:pt x="15956" y="16826"/>
                    <a:pt x="17156" y="15124"/>
                    <a:pt x="17906" y="13946"/>
                  </a:cubicBezTo>
                  <a:cubicBezTo>
                    <a:pt x="18656" y="12768"/>
                    <a:pt x="18956" y="12114"/>
                    <a:pt x="18731" y="12179"/>
                  </a:cubicBezTo>
                  <a:cubicBezTo>
                    <a:pt x="18506" y="12244"/>
                    <a:pt x="17756" y="13030"/>
                    <a:pt x="17231" y="14208"/>
                  </a:cubicBezTo>
                  <a:cubicBezTo>
                    <a:pt x="16706" y="15386"/>
                    <a:pt x="16406" y="16957"/>
                    <a:pt x="16406" y="18070"/>
                  </a:cubicBezTo>
                  <a:cubicBezTo>
                    <a:pt x="16406" y="19183"/>
                    <a:pt x="16706" y="19837"/>
                    <a:pt x="17306" y="20164"/>
                  </a:cubicBezTo>
                  <a:cubicBezTo>
                    <a:pt x="17906" y="20492"/>
                    <a:pt x="18806" y="20492"/>
                    <a:pt x="19556" y="20034"/>
                  </a:cubicBezTo>
                  <a:cubicBezTo>
                    <a:pt x="20306" y="19575"/>
                    <a:pt x="20906" y="18659"/>
                    <a:pt x="21506" y="177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4" name="Line"/>
            <p:cNvSpPr/>
            <p:nvPr/>
          </p:nvSpPr>
          <p:spPr>
            <a:xfrm>
              <a:off x="1879665" y="2245151"/>
              <a:ext cx="13970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5" name="Line"/>
            <p:cNvSpPr/>
            <p:nvPr/>
          </p:nvSpPr>
          <p:spPr>
            <a:xfrm>
              <a:off x="466539" y="2823001"/>
              <a:ext cx="111377" cy="377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376" fill="norm" stroke="1" extrusionOk="0">
                  <a:moveTo>
                    <a:pt x="9219" y="0"/>
                  </a:moveTo>
                  <a:cubicBezTo>
                    <a:pt x="6366" y="2040"/>
                    <a:pt x="3513" y="4080"/>
                    <a:pt x="1883" y="6720"/>
                  </a:cubicBezTo>
                  <a:cubicBezTo>
                    <a:pt x="253" y="9360"/>
                    <a:pt x="-155" y="12600"/>
                    <a:pt x="49" y="15060"/>
                  </a:cubicBezTo>
                  <a:cubicBezTo>
                    <a:pt x="253" y="17520"/>
                    <a:pt x="1068" y="19200"/>
                    <a:pt x="2290" y="20220"/>
                  </a:cubicBezTo>
                  <a:cubicBezTo>
                    <a:pt x="3513" y="21240"/>
                    <a:pt x="5143" y="21600"/>
                    <a:pt x="8200" y="21240"/>
                  </a:cubicBezTo>
                  <a:cubicBezTo>
                    <a:pt x="11256" y="20880"/>
                    <a:pt x="15739" y="19800"/>
                    <a:pt x="18185" y="18900"/>
                  </a:cubicBezTo>
                  <a:cubicBezTo>
                    <a:pt x="20630" y="18000"/>
                    <a:pt x="21037" y="17280"/>
                    <a:pt x="21445" y="165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6" name="Line"/>
            <p:cNvSpPr/>
            <p:nvPr/>
          </p:nvSpPr>
          <p:spPr>
            <a:xfrm>
              <a:off x="418447" y="2966617"/>
              <a:ext cx="540469" cy="169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373" fill="norm" stroke="1" extrusionOk="0">
                  <a:moveTo>
                    <a:pt x="4819" y="13106"/>
                  </a:moveTo>
                  <a:cubicBezTo>
                    <a:pt x="3894" y="13106"/>
                    <a:pt x="2970" y="13106"/>
                    <a:pt x="2129" y="12840"/>
                  </a:cubicBezTo>
                  <a:cubicBezTo>
                    <a:pt x="1289" y="12573"/>
                    <a:pt x="532" y="12040"/>
                    <a:pt x="196" y="11106"/>
                  </a:cubicBezTo>
                  <a:cubicBezTo>
                    <a:pt x="-140" y="10173"/>
                    <a:pt x="-56" y="8840"/>
                    <a:pt x="532" y="7373"/>
                  </a:cubicBezTo>
                  <a:cubicBezTo>
                    <a:pt x="1121" y="5906"/>
                    <a:pt x="2213" y="4306"/>
                    <a:pt x="3264" y="3506"/>
                  </a:cubicBezTo>
                  <a:cubicBezTo>
                    <a:pt x="4314" y="2706"/>
                    <a:pt x="5323" y="2706"/>
                    <a:pt x="6206" y="5373"/>
                  </a:cubicBezTo>
                  <a:cubicBezTo>
                    <a:pt x="7088" y="8040"/>
                    <a:pt x="7844" y="13373"/>
                    <a:pt x="8181" y="16706"/>
                  </a:cubicBezTo>
                  <a:cubicBezTo>
                    <a:pt x="8517" y="20040"/>
                    <a:pt x="8433" y="21373"/>
                    <a:pt x="8307" y="21373"/>
                  </a:cubicBezTo>
                  <a:cubicBezTo>
                    <a:pt x="8181" y="21373"/>
                    <a:pt x="8013" y="20040"/>
                    <a:pt x="8055" y="17640"/>
                  </a:cubicBezTo>
                  <a:cubicBezTo>
                    <a:pt x="8097" y="15240"/>
                    <a:pt x="8349" y="11773"/>
                    <a:pt x="8685" y="9240"/>
                  </a:cubicBezTo>
                  <a:cubicBezTo>
                    <a:pt x="9021" y="6706"/>
                    <a:pt x="9441" y="5106"/>
                    <a:pt x="9778" y="5506"/>
                  </a:cubicBezTo>
                  <a:cubicBezTo>
                    <a:pt x="10114" y="5906"/>
                    <a:pt x="10366" y="8306"/>
                    <a:pt x="10492" y="10173"/>
                  </a:cubicBezTo>
                  <a:cubicBezTo>
                    <a:pt x="10618" y="12040"/>
                    <a:pt x="10618" y="13373"/>
                    <a:pt x="10660" y="14840"/>
                  </a:cubicBezTo>
                  <a:cubicBezTo>
                    <a:pt x="10702" y="16306"/>
                    <a:pt x="10786" y="17906"/>
                    <a:pt x="10996" y="18306"/>
                  </a:cubicBezTo>
                  <a:cubicBezTo>
                    <a:pt x="11206" y="18706"/>
                    <a:pt x="11542" y="17906"/>
                    <a:pt x="11795" y="16840"/>
                  </a:cubicBezTo>
                  <a:cubicBezTo>
                    <a:pt x="12047" y="15773"/>
                    <a:pt x="12215" y="14440"/>
                    <a:pt x="12383" y="12973"/>
                  </a:cubicBezTo>
                  <a:cubicBezTo>
                    <a:pt x="12551" y="11506"/>
                    <a:pt x="12719" y="9906"/>
                    <a:pt x="12887" y="9773"/>
                  </a:cubicBezTo>
                  <a:cubicBezTo>
                    <a:pt x="13055" y="9640"/>
                    <a:pt x="13223" y="10973"/>
                    <a:pt x="13392" y="12306"/>
                  </a:cubicBezTo>
                  <a:cubicBezTo>
                    <a:pt x="13560" y="13640"/>
                    <a:pt x="13728" y="14973"/>
                    <a:pt x="14064" y="15640"/>
                  </a:cubicBezTo>
                  <a:cubicBezTo>
                    <a:pt x="14400" y="16306"/>
                    <a:pt x="14904" y="16306"/>
                    <a:pt x="15451" y="14973"/>
                  </a:cubicBezTo>
                  <a:cubicBezTo>
                    <a:pt x="15997" y="13640"/>
                    <a:pt x="16585" y="10973"/>
                    <a:pt x="16964" y="8840"/>
                  </a:cubicBezTo>
                  <a:cubicBezTo>
                    <a:pt x="17342" y="6706"/>
                    <a:pt x="17510" y="5106"/>
                    <a:pt x="17678" y="3506"/>
                  </a:cubicBezTo>
                  <a:cubicBezTo>
                    <a:pt x="17846" y="1906"/>
                    <a:pt x="18014" y="306"/>
                    <a:pt x="17846" y="40"/>
                  </a:cubicBezTo>
                  <a:cubicBezTo>
                    <a:pt x="17678" y="-227"/>
                    <a:pt x="17174" y="840"/>
                    <a:pt x="16795" y="3240"/>
                  </a:cubicBezTo>
                  <a:cubicBezTo>
                    <a:pt x="16417" y="5640"/>
                    <a:pt x="16165" y="9373"/>
                    <a:pt x="16249" y="12440"/>
                  </a:cubicBezTo>
                  <a:cubicBezTo>
                    <a:pt x="16333" y="15506"/>
                    <a:pt x="16753" y="17906"/>
                    <a:pt x="17678" y="18706"/>
                  </a:cubicBezTo>
                  <a:cubicBezTo>
                    <a:pt x="18602" y="19506"/>
                    <a:pt x="20031" y="18706"/>
                    <a:pt x="21460" y="179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7" name="Line"/>
            <p:cNvSpPr/>
            <p:nvPr/>
          </p:nvSpPr>
          <p:spPr>
            <a:xfrm>
              <a:off x="1460565" y="2798348"/>
              <a:ext cx="135795" cy="350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297" fill="norm" stroke="1" extrusionOk="0">
                  <a:moveTo>
                    <a:pt x="0" y="8440"/>
                  </a:moveTo>
                  <a:cubicBezTo>
                    <a:pt x="997" y="12297"/>
                    <a:pt x="1994" y="16154"/>
                    <a:pt x="2492" y="18404"/>
                  </a:cubicBezTo>
                  <a:cubicBezTo>
                    <a:pt x="2991" y="20654"/>
                    <a:pt x="2991" y="21297"/>
                    <a:pt x="2658" y="21297"/>
                  </a:cubicBezTo>
                  <a:cubicBezTo>
                    <a:pt x="2326" y="21297"/>
                    <a:pt x="1662" y="20654"/>
                    <a:pt x="1329" y="18147"/>
                  </a:cubicBezTo>
                  <a:cubicBezTo>
                    <a:pt x="997" y="15640"/>
                    <a:pt x="997" y="11268"/>
                    <a:pt x="2991" y="7926"/>
                  </a:cubicBezTo>
                  <a:cubicBezTo>
                    <a:pt x="4985" y="4583"/>
                    <a:pt x="8972" y="2268"/>
                    <a:pt x="11963" y="1047"/>
                  </a:cubicBezTo>
                  <a:cubicBezTo>
                    <a:pt x="14954" y="-174"/>
                    <a:pt x="16948" y="-303"/>
                    <a:pt x="18609" y="533"/>
                  </a:cubicBezTo>
                  <a:cubicBezTo>
                    <a:pt x="20271" y="1368"/>
                    <a:pt x="21600" y="3168"/>
                    <a:pt x="21268" y="4711"/>
                  </a:cubicBezTo>
                  <a:cubicBezTo>
                    <a:pt x="20935" y="6254"/>
                    <a:pt x="18942" y="7540"/>
                    <a:pt x="16449" y="8440"/>
                  </a:cubicBezTo>
                  <a:cubicBezTo>
                    <a:pt x="13957" y="9340"/>
                    <a:pt x="10966" y="9854"/>
                    <a:pt x="8972" y="9854"/>
                  </a:cubicBezTo>
                  <a:cubicBezTo>
                    <a:pt x="6978" y="9854"/>
                    <a:pt x="5982" y="9340"/>
                    <a:pt x="4985" y="88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8" name="Line"/>
            <p:cNvSpPr/>
            <p:nvPr/>
          </p:nvSpPr>
          <p:spPr>
            <a:xfrm>
              <a:off x="1663765" y="2798599"/>
              <a:ext cx="209551" cy="304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0" fill="norm" stroke="1" extrusionOk="0">
                  <a:moveTo>
                    <a:pt x="0" y="6187"/>
                  </a:moveTo>
                  <a:cubicBezTo>
                    <a:pt x="655" y="8719"/>
                    <a:pt x="1309" y="11251"/>
                    <a:pt x="1745" y="13486"/>
                  </a:cubicBezTo>
                  <a:cubicBezTo>
                    <a:pt x="2182" y="15720"/>
                    <a:pt x="2400" y="17657"/>
                    <a:pt x="2509" y="19072"/>
                  </a:cubicBezTo>
                  <a:cubicBezTo>
                    <a:pt x="2618" y="20487"/>
                    <a:pt x="2618" y="21381"/>
                    <a:pt x="2509" y="21456"/>
                  </a:cubicBezTo>
                  <a:cubicBezTo>
                    <a:pt x="2400" y="21530"/>
                    <a:pt x="2182" y="20785"/>
                    <a:pt x="2073" y="17880"/>
                  </a:cubicBezTo>
                  <a:cubicBezTo>
                    <a:pt x="1964" y="14976"/>
                    <a:pt x="1964" y="9911"/>
                    <a:pt x="2182" y="7006"/>
                  </a:cubicBezTo>
                  <a:cubicBezTo>
                    <a:pt x="2400" y="4101"/>
                    <a:pt x="2836" y="3356"/>
                    <a:pt x="3491" y="3282"/>
                  </a:cubicBezTo>
                  <a:cubicBezTo>
                    <a:pt x="4145" y="3207"/>
                    <a:pt x="5018" y="3803"/>
                    <a:pt x="5891" y="4324"/>
                  </a:cubicBezTo>
                  <a:cubicBezTo>
                    <a:pt x="6764" y="4846"/>
                    <a:pt x="7636" y="5293"/>
                    <a:pt x="9491" y="4920"/>
                  </a:cubicBezTo>
                  <a:cubicBezTo>
                    <a:pt x="11345" y="4548"/>
                    <a:pt x="14182" y="3356"/>
                    <a:pt x="16036" y="2239"/>
                  </a:cubicBezTo>
                  <a:cubicBezTo>
                    <a:pt x="17891" y="1122"/>
                    <a:pt x="18764" y="79"/>
                    <a:pt x="19200" y="4"/>
                  </a:cubicBezTo>
                  <a:cubicBezTo>
                    <a:pt x="19636" y="-70"/>
                    <a:pt x="19636" y="824"/>
                    <a:pt x="19636" y="3356"/>
                  </a:cubicBezTo>
                  <a:cubicBezTo>
                    <a:pt x="19636" y="5889"/>
                    <a:pt x="19636" y="10060"/>
                    <a:pt x="19964" y="12443"/>
                  </a:cubicBezTo>
                  <a:cubicBezTo>
                    <a:pt x="20291" y="14827"/>
                    <a:pt x="20945" y="15422"/>
                    <a:pt x="21600" y="160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9" name="Line"/>
            <p:cNvSpPr/>
            <p:nvPr/>
          </p:nvSpPr>
          <p:spPr>
            <a:xfrm>
              <a:off x="1974915" y="2816651"/>
              <a:ext cx="19051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200" y="4755"/>
                    <a:pt x="16800" y="9509"/>
                    <a:pt x="13200" y="13109"/>
                  </a:cubicBezTo>
                  <a:cubicBezTo>
                    <a:pt x="9600" y="16709"/>
                    <a:pt x="4800" y="1915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0" name="Line"/>
            <p:cNvSpPr/>
            <p:nvPr/>
          </p:nvSpPr>
          <p:spPr>
            <a:xfrm>
              <a:off x="2000315" y="2763855"/>
              <a:ext cx="165101" cy="90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1" fill="norm" stroke="1" extrusionOk="0">
                  <a:moveTo>
                    <a:pt x="0" y="21081"/>
                  </a:moveTo>
                  <a:cubicBezTo>
                    <a:pt x="0" y="17645"/>
                    <a:pt x="0" y="14208"/>
                    <a:pt x="2769" y="10526"/>
                  </a:cubicBezTo>
                  <a:cubicBezTo>
                    <a:pt x="5538" y="6845"/>
                    <a:pt x="11077" y="2917"/>
                    <a:pt x="14538" y="1199"/>
                  </a:cubicBezTo>
                  <a:cubicBezTo>
                    <a:pt x="18000" y="-519"/>
                    <a:pt x="19385" y="-28"/>
                    <a:pt x="20215" y="463"/>
                  </a:cubicBezTo>
                  <a:cubicBezTo>
                    <a:pt x="21046" y="954"/>
                    <a:pt x="21323" y="1445"/>
                    <a:pt x="21600" y="19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1" name="Line"/>
            <p:cNvSpPr/>
            <p:nvPr/>
          </p:nvSpPr>
          <p:spPr>
            <a:xfrm>
              <a:off x="1987615" y="2918251"/>
              <a:ext cx="15875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2" name="Line"/>
            <p:cNvSpPr/>
            <p:nvPr/>
          </p:nvSpPr>
          <p:spPr>
            <a:xfrm>
              <a:off x="2870265" y="200451"/>
              <a:ext cx="31751" cy="26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3771"/>
                    <a:pt x="0" y="7543"/>
                    <a:pt x="3600" y="11143"/>
                  </a:cubicBezTo>
                  <a:cubicBezTo>
                    <a:pt x="7200" y="14743"/>
                    <a:pt x="14400" y="1817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3" name="Line"/>
            <p:cNvSpPr/>
            <p:nvPr/>
          </p:nvSpPr>
          <p:spPr>
            <a:xfrm>
              <a:off x="2870265" y="40334"/>
              <a:ext cx="203205" cy="433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0" h="21458" fill="norm" stroke="1" extrusionOk="0">
                  <a:moveTo>
                    <a:pt x="0" y="3213"/>
                  </a:moveTo>
                  <a:cubicBezTo>
                    <a:pt x="220" y="2689"/>
                    <a:pt x="441" y="2165"/>
                    <a:pt x="771" y="1588"/>
                  </a:cubicBezTo>
                  <a:cubicBezTo>
                    <a:pt x="1102" y="1011"/>
                    <a:pt x="1543" y="382"/>
                    <a:pt x="2424" y="120"/>
                  </a:cubicBezTo>
                  <a:cubicBezTo>
                    <a:pt x="3306" y="-142"/>
                    <a:pt x="4629" y="-37"/>
                    <a:pt x="7384" y="1064"/>
                  </a:cubicBezTo>
                  <a:cubicBezTo>
                    <a:pt x="10139" y="2165"/>
                    <a:pt x="14327" y="4262"/>
                    <a:pt x="17192" y="6621"/>
                  </a:cubicBezTo>
                  <a:cubicBezTo>
                    <a:pt x="20057" y="8980"/>
                    <a:pt x="21600" y="11602"/>
                    <a:pt x="21049" y="13961"/>
                  </a:cubicBezTo>
                  <a:cubicBezTo>
                    <a:pt x="20498" y="16320"/>
                    <a:pt x="17853" y="18417"/>
                    <a:pt x="15318" y="19623"/>
                  </a:cubicBezTo>
                  <a:cubicBezTo>
                    <a:pt x="12784" y="20829"/>
                    <a:pt x="10359" y="21143"/>
                    <a:pt x="7935" y="214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4" name="Line"/>
            <p:cNvSpPr/>
            <p:nvPr/>
          </p:nvSpPr>
          <p:spPr>
            <a:xfrm>
              <a:off x="3206815" y="270301"/>
              <a:ext cx="1016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5" name="Line"/>
            <p:cNvSpPr/>
            <p:nvPr/>
          </p:nvSpPr>
          <p:spPr>
            <a:xfrm>
              <a:off x="3232215" y="378251"/>
              <a:ext cx="1206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6" name="Line"/>
            <p:cNvSpPr/>
            <p:nvPr/>
          </p:nvSpPr>
          <p:spPr>
            <a:xfrm>
              <a:off x="3727991" y="5318"/>
              <a:ext cx="132875" cy="513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7" h="21463" fill="norm" stroke="1" extrusionOk="0">
                  <a:moveTo>
                    <a:pt x="21187" y="990"/>
                  </a:moveTo>
                  <a:cubicBezTo>
                    <a:pt x="18150" y="548"/>
                    <a:pt x="15112" y="105"/>
                    <a:pt x="11906" y="17"/>
                  </a:cubicBezTo>
                  <a:cubicBezTo>
                    <a:pt x="8699" y="-72"/>
                    <a:pt x="5324" y="194"/>
                    <a:pt x="3131" y="769"/>
                  </a:cubicBezTo>
                  <a:cubicBezTo>
                    <a:pt x="937" y="1344"/>
                    <a:pt x="-76" y="2230"/>
                    <a:pt x="768" y="3513"/>
                  </a:cubicBezTo>
                  <a:cubicBezTo>
                    <a:pt x="1612" y="4797"/>
                    <a:pt x="4312" y="6479"/>
                    <a:pt x="5999" y="7762"/>
                  </a:cubicBezTo>
                  <a:cubicBezTo>
                    <a:pt x="7687" y="9046"/>
                    <a:pt x="8362" y="9931"/>
                    <a:pt x="8193" y="10551"/>
                  </a:cubicBezTo>
                  <a:cubicBezTo>
                    <a:pt x="8024" y="11171"/>
                    <a:pt x="7012" y="11525"/>
                    <a:pt x="5662" y="11702"/>
                  </a:cubicBezTo>
                  <a:cubicBezTo>
                    <a:pt x="4312" y="11879"/>
                    <a:pt x="2624" y="11879"/>
                    <a:pt x="1612" y="11658"/>
                  </a:cubicBezTo>
                  <a:cubicBezTo>
                    <a:pt x="599" y="11436"/>
                    <a:pt x="262" y="10994"/>
                    <a:pt x="937" y="10639"/>
                  </a:cubicBezTo>
                  <a:cubicBezTo>
                    <a:pt x="1612" y="10285"/>
                    <a:pt x="3299" y="10020"/>
                    <a:pt x="4649" y="10108"/>
                  </a:cubicBezTo>
                  <a:cubicBezTo>
                    <a:pt x="5999" y="10197"/>
                    <a:pt x="7012" y="10639"/>
                    <a:pt x="7518" y="11303"/>
                  </a:cubicBezTo>
                  <a:cubicBezTo>
                    <a:pt x="8024" y="11967"/>
                    <a:pt x="8024" y="12853"/>
                    <a:pt x="6843" y="13959"/>
                  </a:cubicBezTo>
                  <a:cubicBezTo>
                    <a:pt x="5662" y="15066"/>
                    <a:pt x="3299" y="16394"/>
                    <a:pt x="1781" y="17544"/>
                  </a:cubicBezTo>
                  <a:cubicBezTo>
                    <a:pt x="262" y="18695"/>
                    <a:pt x="-413" y="19669"/>
                    <a:pt x="262" y="20333"/>
                  </a:cubicBezTo>
                  <a:cubicBezTo>
                    <a:pt x="937" y="20997"/>
                    <a:pt x="2962" y="21351"/>
                    <a:pt x="4987" y="21439"/>
                  </a:cubicBezTo>
                  <a:cubicBezTo>
                    <a:pt x="7012" y="21528"/>
                    <a:pt x="9037" y="21351"/>
                    <a:pt x="11062" y="211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7" name="Line"/>
            <p:cNvSpPr/>
            <p:nvPr/>
          </p:nvSpPr>
          <p:spPr>
            <a:xfrm>
              <a:off x="3937065" y="149651"/>
              <a:ext cx="260351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215" y="3532"/>
                    <a:pt x="8429" y="7064"/>
                    <a:pt x="12029" y="10664"/>
                  </a:cubicBezTo>
                  <a:cubicBezTo>
                    <a:pt x="15629" y="14264"/>
                    <a:pt x="18615" y="1793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8" name="Line"/>
            <p:cNvSpPr/>
            <p:nvPr/>
          </p:nvSpPr>
          <p:spPr>
            <a:xfrm>
              <a:off x="4025965" y="73451"/>
              <a:ext cx="152401" cy="4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309"/>
                  </a:moveTo>
                  <a:cubicBezTo>
                    <a:pt x="21000" y="655"/>
                    <a:pt x="20400" y="0"/>
                    <a:pt x="19500" y="0"/>
                  </a:cubicBezTo>
                  <a:cubicBezTo>
                    <a:pt x="18600" y="0"/>
                    <a:pt x="17400" y="655"/>
                    <a:pt x="15900" y="2182"/>
                  </a:cubicBezTo>
                  <a:cubicBezTo>
                    <a:pt x="14400" y="3709"/>
                    <a:pt x="12600" y="6109"/>
                    <a:pt x="9900" y="9491"/>
                  </a:cubicBezTo>
                  <a:cubicBezTo>
                    <a:pt x="7200" y="12873"/>
                    <a:pt x="3600" y="1723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9" name="Line"/>
            <p:cNvSpPr/>
            <p:nvPr/>
          </p:nvSpPr>
          <p:spPr>
            <a:xfrm>
              <a:off x="4254515" y="359201"/>
              <a:ext cx="25451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8" h="21600" fill="norm" stroke="1" extrusionOk="0">
                  <a:moveTo>
                    <a:pt x="19978" y="0"/>
                  </a:moveTo>
                  <a:cubicBezTo>
                    <a:pt x="11670" y="4629"/>
                    <a:pt x="3363" y="9257"/>
                    <a:pt x="870" y="12857"/>
                  </a:cubicBezTo>
                  <a:cubicBezTo>
                    <a:pt x="-1622" y="16457"/>
                    <a:pt x="1701" y="19029"/>
                    <a:pt x="502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0" name="Line"/>
            <p:cNvSpPr/>
            <p:nvPr/>
          </p:nvSpPr>
          <p:spPr>
            <a:xfrm>
              <a:off x="4394265" y="460801"/>
              <a:ext cx="698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1" name="Line"/>
            <p:cNvSpPr/>
            <p:nvPr/>
          </p:nvSpPr>
          <p:spPr>
            <a:xfrm>
              <a:off x="4641915" y="460801"/>
              <a:ext cx="698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2" name="Line"/>
            <p:cNvSpPr/>
            <p:nvPr/>
          </p:nvSpPr>
          <p:spPr>
            <a:xfrm>
              <a:off x="5041965" y="105201"/>
              <a:ext cx="222251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291" y="2571"/>
                    <a:pt x="6583" y="5143"/>
                    <a:pt x="9669" y="8293"/>
                  </a:cubicBezTo>
                  <a:cubicBezTo>
                    <a:pt x="12754" y="11443"/>
                    <a:pt x="15634" y="15171"/>
                    <a:pt x="17589" y="17486"/>
                  </a:cubicBezTo>
                  <a:cubicBezTo>
                    <a:pt x="19543" y="19800"/>
                    <a:pt x="20571" y="207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3" name="Line"/>
            <p:cNvSpPr/>
            <p:nvPr/>
          </p:nvSpPr>
          <p:spPr>
            <a:xfrm>
              <a:off x="5143565" y="60751"/>
              <a:ext cx="152401" cy="44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2469"/>
                    <a:pt x="14400" y="4937"/>
                    <a:pt x="10950" y="7869"/>
                  </a:cubicBezTo>
                  <a:cubicBezTo>
                    <a:pt x="7500" y="10800"/>
                    <a:pt x="4200" y="14194"/>
                    <a:pt x="2400" y="16560"/>
                  </a:cubicBezTo>
                  <a:cubicBezTo>
                    <a:pt x="600" y="18926"/>
                    <a:pt x="300" y="2026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4" name="Line"/>
            <p:cNvSpPr/>
            <p:nvPr/>
          </p:nvSpPr>
          <p:spPr>
            <a:xfrm>
              <a:off x="5342532" y="359201"/>
              <a:ext cx="118534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400" y="6912"/>
                  </a:moveTo>
                  <a:cubicBezTo>
                    <a:pt x="3857" y="10080"/>
                    <a:pt x="2314" y="13248"/>
                    <a:pt x="1350" y="15840"/>
                  </a:cubicBezTo>
                  <a:cubicBezTo>
                    <a:pt x="386" y="18432"/>
                    <a:pt x="0" y="20448"/>
                    <a:pt x="0" y="20592"/>
                  </a:cubicBezTo>
                  <a:cubicBezTo>
                    <a:pt x="0" y="20736"/>
                    <a:pt x="386" y="19008"/>
                    <a:pt x="1929" y="15552"/>
                  </a:cubicBezTo>
                  <a:cubicBezTo>
                    <a:pt x="3471" y="12096"/>
                    <a:pt x="6171" y="6912"/>
                    <a:pt x="8293" y="3888"/>
                  </a:cubicBezTo>
                  <a:cubicBezTo>
                    <a:pt x="10414" y="864"/>
                    <a:pt x="11957" y="0"/>
                    <a:pt x="13500" y="0"/>
                  </a:cubicBezTo>
                  <a:cubicBezTo>
                    <a:pt x="15043" y="0"/>
                    <a:pt x="16586" y="864"/>
                    <a:pt x="17936" y="4608"/>
                  </a:cubicBezTo>
                  <a:cubicBezTo>
                    <a:pt x="19286" y="8352"/>
                    <a:pt x="20443" y="1497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5" name="Line"/>
            <p:cNvSpPr/>
            <p:nvPr/>
          </p:nvSpPr>
          <p:spPr>
            <a:xfrm>
              <a:off x="5486465" y="-1"/>
              <a:ext cx="103336" cy="606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0" h="21503" fill="norm" stroke="1" extrusionOk="0">
                  <a:moveTo>
                    <a:pt x="0" y="1478"/>
                  </a:moveTo>
                  <a:cubicBezTo>
                    <a:pt x="1728" y="953"/>
                    <a:pt x="3456" y="428"/>
                    <a:pt x="5400" y="165"/>
                  </a:cubicBezTo>
                  <a:cubicBezTo>
                    <a:pt x="7344" y="-97"/>
                    <a:pt x="9504" y="-97"/>
                    <a:pt x="12312" y="540"/>
                  </a:cubicBezTo>
                  <a:cubicBezTo>
                    <a:pt x="15120" y="1178"/>
                    <a:pt x="18576" y="2453"/>
                    <a:pt x="19440" y="3728"/>
                  </a:cubicBezTo>
                  <a:cubicBezTo>
                    <a:pt x="20304" y="5003"/>
                    <a:pt x="18576" y="6278"/>
                    <a:pt x="16632" y="7403"/>
                  </a:cubicBezTo>
                  <a:cubicBezTo>
                    <a:pt x="14688" y="8528"/>
                    <a:pt x="12528" y="9503"/>
                    <a:pt x="12744" y="10665"/>
                  </a:cubicBezTo>
                  <a:cubicBezTo>
                    <a:pt x="12960" y="11828"/>
                    <a:pt x="15552" y="13178"/>
                    <a:pt x="17712" y="14753"/>
                  </a:cubicBezTo>
                  <a:cubicBezTo>
                    <a:pt x="19872" y="16328"/>
                    <a:pt x="21600" y="18128"/>
                    <a:pt x="20952" y="19290"/>
                  </a:cubicBezTo>
                  <a:cubicBezTo>
                    <a:pt x="20304" y="20453"/>
                    <a:pt x="17280" y="20978"/>
                    <a:pt x="14256" y="215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6" name="Line"/>
            <p:cNvSpPr/>
            <p:nvPr/>
          </p:nvSpPr>
          <p:spPr>
            <a:xfrm>
              <a:off x="5875932" y="383470"/>
              <a:ext cx="309034" cy="137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7" fill="norm" stroke="1" extrusionOk="0">
                  <a:moveTo>
                    <a:pt x="1184" y="16866"/>
                  </a:moveTo>
                  <a:cubicBezTo>
                    <a:pt x="592" y="12284"/>
                    <a:pt x="0" y="7703"/>
                    <a:pt x="0" y="4593"/>
                  </a:cubicBezTo>
                  <a:cubicBezTo>
                    <a:pt x="0" y="1484"/>
                    <a:pt x="592" y="-152"/>
                    <a:pt x="2071" y="12"/>
                  </a:cubicBezTo>
                  <a:cubicBezTo>
                    <a:pt x="3551" y="175"/>
                    <a:pt x="5918" y="2139"/>
                    <a:pt x="7841" y="5248"/>
                  </a:cubicBezTo>
                  <a:cubicBezTo>
                    <a:pt x="9764" y="8357"/>
                    <a:pt x="11244" y="12612"/>
                    <a:pt x="12279" y="15393"/>
                  </a:cubicBezTo>
                  <a:cubicBezTo>
                    <a:pt x="13315" y="18175"/>
                    <a:pt x="13907" y="19484"/>
                    <a:pt x="14647" y="20303"/>
                  </a:cubicBezTo>
                  <a:cubicBezTo>
                    <a:pt x="15386" y="21121"/>
                    <a:pt x="16274" y="21448"/>
                    <a:pt x="16940" y="20957"/>
                  </a:cubicBezTo>
                  <a:cubicBezTo>
                    <a:pt x="17605" y="20466"/>
                    <a:pt x="18049" y="19157"/>
                    <a:pt x="18789" y="17193"/>
                  </a:cubicBezTo>
                  <a:cubicBezTo>
                    <a:pt x="19529" y="15230"/>
                    <a:pt x="20564" y="12612"/>
                    <a:pt x="21600" y="99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7" name="Line"/>
            <p:cNvSpPr/>
            <p:nvPr/>
          </p:nvSpPr>
          <p:spPr>
            <a:xfrm>
              <a:off x="5988115" y="213151"/>
              <a:ext cx="635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8" name="Line"/>
            <p:cNvSpPr/>
            <p:nvPr/>
          </p:nvSpPr>
          <p:spPr>
            <a:xfrm>
              <a:off x="5969065" y="143301"/>
              <a:ext cx="2540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9" name="Line"/>
            <p:cNvSpPr/>
            <p:nvPr/>
          </p:nvSpPr>
          <p:spPr>
            <a:xfrm>
              <a:off x="6064315" y="225851"/>
              <a:ext cx="635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0" name="Line"/>
            <p:cNvSpPr/>
            <p:nvPr/>
          </p:nvSpPr>
          <p:spPr>
            <a:xfrm>
              <a:off x="6064315" y="162351"/>
              <a:ext cx="1905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1" name="Line"/>
            <p:cNvSpPr/>
            <p:nvPr/>
          </p:nvSpPr>
          <p:spPr>
            <a:xfrm>
              <a:off x="6106966" y="21521"/>
              <a:ext cx="154200" cy="3105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4" h="21413" fill="norm" stroke="1" extrusionOk="0">
                  <a:moveTo>
                    <a:pt x="15134" y="13651"/>
                  </a:moveTo>
                  <a:cubicBezTo>
                    <a:pt x="11923" y="13067"/>
                    <a:pt x="8713" y="12483"/>
                    <a:pt x="6086" y="12848"/>
                  </a:cubicBezTo>
                  <a:cubicBezTo>
                    <a:pt x="3459" y="13213"/>
                    <a:pt x="1415" y="14527"/>
                    <a:pt x="540" y="15986"/>
                  </a:cubicBezTo>
                  <a:cubicBezTo>
                    <a:pt x="-336" y="17446"/>
                    <a:pt x="-44" y="19051"/>
                    <a:pt x="686" y="20073"/>
                  </a:cubicBezTo>
                  <a:cubicBezTo>
                    <a:pt x="1415" y="21094"/>
                    <a:pt x="2583" y="21532"/>
                    <a:pt x="4626" y="21386"/>
                  </a:cubicBezTo>
                  <a:cubicBezTo>
                    <a:pt x="6669" y="21240"/>
                    <a:pt x="9588" y="20510"/>
                    <a:pt x="11923" y="17154"/>
                  </a:cubicBezTo>
                  <a:cubicBezTo>
                    <a:pt x="14259" y="13797"/>
                    <a:pt x="16010" y="7813"/>
                    <a:pt x="16594" y="4383"/>
                  </a:cubicBezTo>
                  <a:cubicBezTo>
                    <a:pt x="17178" y="954"/>
                    <a:pt x="16594" y="78"/>
                    <a:pt x="16010" y="5"/>
                  </a:cubicBezTo>
                  <a:cubicBezTo>
                    <a:pt x="15426" y="-68"/>
                    <a:pt x="14842" y="662"/>
                    <a:pt x="14550" y="3070"/>
                  </a:cubicBezTo>
                  <a:cubicBezTo>
                    <a:pt x="14259" y="5478"/>
                    <a:pt x="14259" y="9564"/>
                    <a:pt x="15426" y="12483"/>
                  </a:cubicBezTo>
                  <a:cubicBezTo>
                    <a:pt x="16594" y="15402"/>
                    <a:pt x="18929" y="17154"/>
                    <a:pt x="21264" y="189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2" name="Line"/>
            <p:cNvSpPr/>
            <p:nvPr/>
          </p:nvSpPr>
          <p:spPr>
            <a:xfrm>
              <a:off x="6559615" y="187751"/>
              <a:ext cx="146051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878" y="3142"/>
                    <a:pt x="3757" y="6284"/>
                    <a:pt x="6730" y="9622"/>
                  </a:cubicBezTo>
                  <a:cubicBezTo>
                    <a:pt x="9704" y="12960"/>
                    <a:pt x="13774" y="16495"/>
                    <a:pt x="16435" y="18524"/>
                  </a:cubicBezTo>
                  <a:cubicBezTo>
                    <a:pt x="19096" y="20553"/>
                    <a:pt x="20348" y="2107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3" name="Line"/>
            <p:cNvSpPr/>
            <p:nvPr/>
          </p:nvSpPr>
          <p:spPr>
            <a:xfrm>
              <a:off x="6534215" y="136951"/>
              <a:ext cx="203201" cy="431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100" y="3706"/>
                    <a:pt x="12600" y="7412"/>
                    <a:pt x="9000" y="11012"/>
                  </a:cubicBezTo>
                  <a:cubicBezTo>
                    <a:pt x="5400" y="14612"/>
                    <a:pt x="2700" y="1810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4" name="Line"/>
            <p:cNvSpPr/>
            <p:nvPr/>
          </p:nvSpPr>
          <p:spPr>
            <a:xfrm>
              <a:off x="6483415" y="655534"/>
              <a:ext cx="139701" cy="8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564" y="10800"/>
                    <a:pt x="11127" y="0"/>
                    <a:pt x="14727" y="0"/>
                  </a:cubicBezTo>
                  <a:cubicBezTo>
                    <a:pt x="18327" y="0"/>
                    <a:pt x="19964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5" name="Line"/>
            <p:cNvSpPr/>
            <p:nvPr/>
          </p:nvSpPr>
          <p:spPr>
            <a:xfrm>
              <a:off x="6527865" y="708451"/>
              <a:ext cx="1397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6" name="Line"/>
            <p:cNvSpPr/>
            <p:nvPr/>
          </p:nvSpPr>
          <p:spPr>
            <a:xfrm>
              <a:off x="6883936" y="657651"/>
              <a:ext cx="234480" cy="176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392" fill="norm" stroke="1" extrusionOk="0">
                  <a:moveTo>
                    <a:pt x="2292" y="0"/>
                  </a:moveTo>
                  <a:cubicBezTo>
                    <a:pt x="1514" y="1029"/>
                    <a:pt x="735" y="2057"/>
                    <a:pt x="346" y="4629"/>
                  </a:cubicBezTo>
                  <a:cubicBezTo>
                    <a:pt x="-43" y="7200"/>
                    <a:pt x="-43" y="11314"/>
                    <a:pt x="54" y="14143"/>
                  </a:cubicBezTo>
                  <a:cubicBezTo>
                    <a:pt x="152" y="16971"/>
                    <a:pt x="346" y="18514"/>
                    <a:pt x="833" y="19671"/>
                  </a:cubicBezTo>
                  <a:cubicBezTo>
                    <a:pt x="1319" y="20829"/>
                    <a:pt x="2098" y="21600"/>
                    <a:pt x="2779" y="21343"/>
                  </a:cubicBezTo>
                  <a:cubicBezTo>
                    <a:pt x="3460" y="21086"/>
                    <a:pt x="4043" y="19800"/>
                    <a:pt x="4822" y="17614"/>
                  </a:cubicBezTo>
                  <a:cubicBezTo>
                    <a:pt x="5600" y="15429"/>
                    <a:pt x="6573" y="12343"/>
                    <a:pt x="7254" y="10029"/>
                  </a:cubicBezTo>
                  <a:cubicBezTo>
                    <a:pt x="7935" y="7714"/>
                    <a:pt x="8325" y="6171"/>
                    <a:pt x="8519" y="6171"/>
                  </a:cubicBezTo>
                  <a:cubicBezTo>
                    <a:pt x="8714" y="6171"/>
                    <a:pt x="8714" y="7714"/>
                    <a:pt x="8714" y="9129"/>
                  </a:cubicBezTo>
                  <a:cubicBezTo>
                    <a:pt x="8714" y="10543"/>
                    <a:pt x="8714" y="11829"/>
                    <a:pt x="8908" y="13114"/>
                  </a:cubicBezTo>
                  <a:cubicBezTo>
                    <a:pt x="9103" y="14400"/>
                    <a:pt x="9492" y="15686"/>
                    <a:pt x="10173" y="16200"/>
                  </a:cubicBezTo>
                  <a:cubicBezTo>
                    <a:pt x="10854" y="16714"/>
                    <a:pt x="11827" y="16457"/>
                    <a:pt x="12606" y="15814"/>
                  </a:cubicBezTo>
                  <a:cubicBezTo>
                    <a:pt x="13384" y="15171"/>
                    <a:pt x="13968" y="14143"/>
                    <a:pt x="14162" y="14271"/>
                  </a:cubicBezTo>
                  <a:cubicBezTo>
                    <a:pt x="14357" y="14400"/>
                    <a:pt x="14162" y="15686"/>
                    <a:pt x="14065" y="15686"/>
                  </a:cubicBezTo>
                  <a:cubicBezTo>
                    <a:pt x="13968" y="15686"/>
                    <a:pt x="13968" y="14400"/>
                    <a:pt x="14162" y="12986"/>
                  </a:cubicBezTo>
                  <a:cubicBezTo>
                    <a:pt x="14357" y="11571"/>
                    <a:pt x="14746" y="10029"/>
                    <a:pt x="15038" y="8614"/>
                  </a:cubicBezTo>
                  <a:cubicBezTo>
                    <a:pt x="15330" y="7200"/>
                    <a:pt x="15525" y="5914"/>
                    <a:pt x="16108" y="5271"/>
                  </a:cubicBezTo>
                  <a:cubicBezTo>
                    <a:pt x="16692" y="4629"/>
                    <a:pt x="17665" y="4629"/>
                    <a:pt x="18249" y="5271"/>
                  </a:cubicBezTo>
                  <a:cubicBezTo>
                    <a:pt x="18833" y="5914"/>
                    <a:pt x="19027" y="7200"/>
                    <a:pt x="19514" y="9643"/>
                  </a:cubicBezTo>
                  <a:cubicBezTo>
                    <a:pt x="20000" y="12086"/>
                    <a:pt x="20779" y="15686"/>
                    <a:pt x="21557" y="192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7" name="Line"/>
            <p:cNvSpPr/>
            <p:nvPr/>
          </p:nvSpPr>
          <p:spPr>
            <a:xfrm>
              <a:off x="7160974" y="556051"/>
              <a:ext cx="103492" cy="281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2" h="21463" fill="norm" stroke="1" extrusionOk="0">
                  <a:moveTo>
                    <a:pt x="6866" y="0"/>
                  </a:moveTo>
                  <a:cubicBezTo>
                    <a:pt x="6866" y="5319"/>
                    <a:pt x="6866" y="10639"/>
                    <a:pt x="6434" y="14024"/>
                  </a:cubicBezTo>
                  <a:cubicBezTo>
                    <a:pt x="6002" y="17409"/>
                    <a:pt x="5138" y="18860"/>
                    <a:pt x="4058" y="19907"/>
                  </a:cubicBezTo>
                  <a:cubicBezTo>
                    <a:pt x="2978" y="20955"/>
                    <a:pt x="1682" y="21600"/>
                    <a:pt x="818" y="21439"/>
                  </a:cubicBezTo>
                  <a:cubicBezTo>
                    <a:pt x="-46" y="21278"/>
                    <a:pt x="-478" y="20310"/>
                    <a:pt x="818" y="18134"/>
                  </a:cubicBezTo>
                  <a:cubicBezTo>
                    <a:pt x="2114" y="15958"/>
                    <a:pt x="5138" y="12573"/>
                    <a:pt x="7298" y="10478"/>
                  </a:cubicBezTo>
                  <a:cubicBezTo>
                    <a:pt x="9458" y="8382"/>
                    <a:pt x="10754" y="7576"/>
                    <a:pt x="12482" y="7173"/>
                  </a:cubicBezTo>
                  <a:cubicBezTo>
                    <a:pt x="14210" y="6770"/>
                    <a:pt x="16370" y="6770"/>
                    <a:pt x="17450" y="7173"/>
                  </a:cubicBezTo>
                  <a:cubicBezTo>
                    <a:pt x="18530" y="7576"/>
                    <a:pt x="18530" y="8382"/>
                    <a:pt x="18530" y="9188"/>
                  </a:cubicBezTo>
                  <a:cubicBezTo>
                    <a:pt x="18530" y="9994"/>
                    <a:pt x="18530" y="10800"/>
                    <a:pt x="17882" y="11525"/>
                  </a:cubicBezTo>
                  <a:cubicBezTo>
                    <a:pt x="17234" y="12251"/>
                    <a:pt x="15938" y="12896"/>
                    <a:pt x="13994" y="13460"/>
                  </a:cubicBezTo>
                  <a:cubicBezTo>
                    <a:pt x="12050" y="14024"/>
                    <a:pt x="9458" y="14507"/>
                    <a:pt x="8594" y="15152"/>
                  </a:cubicBezTo>
                  <a:cubicBezTo>
                    <a:pt x="7730" y="15797"/>
                    <a:pt x="8594" y="16603"/>
                    <a:pt x="10970" y="17490"/>
                  </a:cubicBezTo>
                  <a:cubicBezTo>
                    <a:pt x="13346" y="18376"/>
                    <a:pt x="17234" y="19343"/>
                    <a:pt x="21122" y="203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8" name="Line"/>
            <p:cNvSpPr/>
            <p:nvPr/>
          </p:nvSpPr>
          <p:spPr>
            <a:xfrm>
              <a:off x="7290874" y="695751"/>
              <a:ext cx="87892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600" fill="norm" stroke="1" extrusionOk="0">
                  <a:moveTo>
                    <a:pt x="10555" y="0"/>
                  </a:moveTo>
                  <a:cubicBezTo>
                    <a:pt x="8498" y="5564"/>
                    <a:pt x="6441" y="11127"/>
                    <a:pt x="4641" y="14891"/>
                  </a:cubicBezTo>
                  <a:cubicBezTo>
                    <a:pt x="2841" y="18655"/>
                    <a:pt x="1298" y="20618"/>
                    <a:pt x="526" y="20782"/>
                  </a:cubicBezTo>
                  <a:cubicBezTo>
                    <a:pt x="-245" y="20945"/>
                    <a:pt x="-245" y="19309"/>
                    <a:pt x="1041" y="16364"/>
                  </a:cubicBezTo>
                  <a:cubicBezTo>
                    <a:pt x="2326" y="13418"/>
                    <a:pt x="4898" y="9164"/>
                    <a:pt x="7984" y="6218"/>
                  </a:cubicBezTo>
                  <a:cubicBezTo>
                    <a:pt x="11069" y="3273"/>
                    <a:pt x="14669" y="1636"/>
                    <a:pt x="17241" y="1473"/>
                  </a:cubicBezTo>
                  <a:cubicBezTo>
                    <a:pt x="19812" y="1309"/>
                    <a:pt x="21355" y="2618"/>
                    <a:pt x="21355" y="6218"/>
                  </a:cubicBezTo>
                  <a:cubicBezTo>
                    <a:pt x="21355" y="9818"/>
                    <a:pt x="19812" y="15709"/>
                    <a:pt x="1826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9" name="Line"/>
            <p:cNvSpPr/>
            <p:nvPr/>
          </p:nvSpPr>
          <p:spPr>
            <a:xfrm>
              <a:off x="7438826" y="727501"/>
              <a:ext cx="63584" cy="119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1" h="21389" fill="norm" stroke="1" extrusionOk="0">
                  <a:moveTo>
                    <a:pt x="9494" y="0"/>
                  </a:moveTo>
                  <a:cubicBezTo>
                    <a:pt x="6707" y="1137"/>
                    <a:pt x="3920" y="2274"/>
                    <a:pt x="2178" y="4926"/>
                  </a:cubicBezTo>
                  <a:cubicBezTo>
                    <a:pt x="436" y="7579"/>
                    <a:pt x="-261" y="11747"/>
                    <a:pt x="87" y="14779"/>
                  </a:cubicBezTo>
                  <a:cubicBezTo>
                    <a:pt x="436" y="17811"/>
                    <a:pt x="1829" y="19705"/>
                    <a:pt x="4616" y="20653"/>
                  </a:cubicBezTo>
                  <a:cubicBezTo>
                    <a:pt x="7404" y="21600"/>
                    <a:pt x="11584" y="21600"/>
                    <a:pt x="14720" y="20842"/>
                  </a:cubicBezTo>
                  <a:cubicBezTo>
                    <a:pt x="17855" y="20084"/>
                    <a:pt x="19945" y="18568"/>
                    <a:pt x="20642" y="15916"/>
                  </a:cubicBezTo>
                  <a:cubicBezTo>
                    <a:pt x="21339" y="13263"/>
                    <a:pt x="20642" y="9474"/>
                    <a:pt x="19945" y="56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0" name="Line"/>
            <p:cNvSpPr/>
            <p:nvPr/>
          </p:nvSpPr>
          <p:spPr>
            <a:xfrm>
              <a:off x="7560799" y="752901"/>
              <a:ext cx="14605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252" y="0"/>
                  </a:moveTo>
                  <a:cubicBezTo>
                    <a:pt x="626" y="3000"/>
                    <a:pt x="0" y="6000"/>
                    <a:pt x="0" y="9000"/>
                  </a:cubicBezTo>
                  <a:cubicBezTo>
                    <a:pt x="0" y="12000"/>
                    <a:pt x="626" y="15000"/>
                    <a:pt x="1565" y="17400"/>
                  </a:cubicBezTo>
                  <a:cubicBezTo>
                    <a:pt x="2504" y="19800"/>
                    <a:pt x="3757" y="21600"/>
                    <a:pt x="5165" y="21600"/>
                  </a:cubicBezTo>
                  <a:cubicBezTo>
                    <a:pt x="6574" y="21600"/>
                    <a:pt x="8139" y="19800"/>
                    <a:pt x="9391" y="16800"/>
                  </a:cubicBezTo>
                  <a:cubicBezTo>
                    <a:pt x="10643" y="13800"/>
                    <a:pt x="11583" y="9600"/>
                    <a:pt x="12209" y="9000"/>
                  </a:cubicBezTo>
                  <a:cubicBezTo>
                    <a:pt x="12835" y="8400"/>
                    <a:pt x="13148" y="11400"/>
                    <a:pt x="13774" y="14100"/>
                  </a:cubicBezTo>
                  <a:cubicBezTo>
                    <a:pt x="14400" y="16800"/>
                    <a:pt x="15339" y="19200"/>
                    <a:pt x="16591" y="20100"/>
                  </a:cubicBezTo>
                  <a:cubicBezTo>
                    <a:pt x="17843" y="21000"/>
                    <a:pt x="19409" y="20400"/>
                    <a:pt x="20348" y="18300"/>
                  </a:cubicBezTo>
                  <a:cubicBezTo>
                    <a:pt x="21287" y="16200"/>
                    <a:pt x="21600" y="12600"/>
                    <a:pt x="21600" y="9300"/>
                  </a:cubicBezTo>
                  <a:cubicBezTo>
                    <a:pt x="21600" y="6000"/>
                    <a:pt x="21287" y="3000"/>
                    <a:pt x="2097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1" name="Line"/>
            <p:cNvSpPr/>
            <p:nvPr/>
          </p:nvSpPr>
          <p:spPr>
            <a:xfrm>
              <a:off x="7773107" y="714801"/>
              <a:ext cx="126359" cy="115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412" fill="norm" stroke="1" extrusionOk="0">
                  <a:moveTo>
                    <a:pt x="2051" y="9425"/>
                  </a:moveTo>
                  <a:cubicBezTo>
                    <a:pt x="1331" y="11389"/>
                    <a:pt x="611" y="13353"/>
                    <a:pt x="251" y="15905"/>
                  </a:cubicBezTo>
                  <a:cubicBezTo>
                    <a:pt x="-109" y="18458"/>
                    <a:pt x="-109" y="21600"/>
                    <a:pt x="431" y="21404"/>
                  </a:cubicBezTo>
                  <a:cubicBezTo>
                    <a:pt x="971" y="21207"/>
                    <a:pt x="2051" y="17673"/>
                    <a:pt x="3671" y="13942"/>
                  </a:cubicBezTo>
                  <a:cubicBezTo>
                    <a:pt x="5291" y="10211"/>
                    <a:pt x="7451" y="6284"/>
                    <a:pt x="9251" y="3731"/>
                  </a:cubicBezTo>
                  <a:cubicBezTo>
                    <a:pt x="11051" y="1178"/>
                    <a:pt x="12491" y="0"/>
                    <a:pt x="14111" y="0"/>
                  </a:cubicBezTo>
                  <a:cubicBezTo>
                    <a:pt x="15731" y="0"/>
                    <a:pt x="17531" y="1178"/>
                    <a:pt x="18791" y="4909"/>
                  </a:cubicBezTo>
                  <a:cubicBezTo>
                    <a:pt x="20051" y="8640"/>
                    <a:pt x="20771" y="14924"/>
                    <a:pt x="21491" y="212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2" name="Line"/>
            <p:cNvSpPr/>
            <p:nvPr/>
          </p:nvSpPr>
          <p:spPr>
            <a:xfrm>
              <a:off x="2423649" y="2811297"/>
              <a:ext cx="294217" cy="559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8" fill="norm" stroke="1" extrusionOk="0">
                  <a:moveTo>
                    <a:pt x="6216" y="8245"/>
                  </a:moveTo>
                  <a:cubicBezTo>
                    <a:pt x="6216" y="7839"/>
                    <a:pt x="6216" y="7433"/>
                    <a:pt x="5983" y="7067"/>
                  </a:cubicBezTo>
                  <a:cubicBezTo>
                    <a:pt x="5750" y="6702"/>
                    <a:pt x="5283" y="6377"/>
                    <a:pt x="4351" y="6458"/>
                  </a:cubicBezTo>
                  <a:cubicBezTo>
                    <a:pt x="3419" y="6539"/>
                    <a:pt x="2020" y="7027"/>
                    <a:pt x="1165" y="7595"/>
                  </a:cubicBezTo>
                  <a:cubicBezTo>
                    <a:pt x="311" y="8164"/>
                    <a:pt x="0" y="8813"/>
                    <a:pt x="0" y="9341"/>
                  </a:cubicBezTo>
                  <a:cubicBezTo>
                    <a:pt x="0" y="9869"/>
                    <a:pt x="311" y="10275"/>
                    <a:pt x="1165" y="10397"/>
                  </a:cubicBezTo>
                  <a:cubicBezTo>
                    <a:pt x="2020" y="10518"/>
                    <a:pt x="3419" y="10356"/>
                    <a:pt x="4351" y="9747"/>
                  </a:cubicBezTo>
                  <a:cubicBezTo>
                    <a:pt x="5283" y="9138"/>
                    <a:pt x="5750" y="8082"/>
                    <a:pt x="5750" y="7148"/>
                  </a:cubicBezTo>
                  <a:cubicBezTo>
                    <a:pt x="5750" y="6215"/>
                    <a:pt x="5283" y="5403"/>
                    <a:pt x="5672" y="4712"/>
                  </a:cubicBezTo>
                  <a:cubicBezTo>
                    <a:pt x="6060" y="4022"/>
                    <a:pt x="7304" y="3454"/>
                    <a:pt x="8624" y="2845"/>
                  </a:cubicBezTo>
                  <a:cubicBezTo>
                    <a:pt x="9945" y="2236"/>
                    <a:pt x="11344" y="1586"/>
                    <a:pt x="12587" y="1018"/>
                  </a:cubicBezTo>
                  <a:cubicBezTo>
                    <a:pt x="13830" y="449"/>
                    <a:pt x="14918" y="-38"/>
                    <a:pt x="15229" y="3"/>
                  </a:cubicBezTo>
                  <a:cubicBezTo>
                    <a:pt x="15540" y="43"/>
                    <a:pt x="15073" y="612"/>
                    <a:pt x="14063" y="2236"/>
                  </a:cubicBezTo>
                  <a:cubicBezTo>
                    <a:pt x="13053" y="3860"/>
                    <a:pt x="11499" y="6539"/>
                    <a:pt x="10412" y="9341"/>
                  </a:cubicBezTo>
                  <a:cubicBezTo>
                    <a:pt x="9324" y="12142"/>
                    <a:pt x="8702" y="15066"/>
                    <a:pt x="8780" y="17096"/>
                  </a:cubicBezTo>
                  <a:cubicBezTo>
                    <a:pt x="8858" y="19126"/>
                    <a:pt x="9635" y="20263"/>
                    <a:pt x="10412" y="20872"/>
                  </a:cubicBezTo>
                  <a:cubicBezTo>
                    <a:pt x="11188" y="21481"/>
                    <a:pt x="11965" y="21562"/>
                    <a:pt x="12665" y="21359"/>
                  </a:cubicBezTo>
                  <a:cubicBezTo>
                    <a:pt x="13364" y="21156"/>
                    <a:pt x="13986" y="20669"/>
                    <a:pt x="14374" y="19694"/>
                  </a:cubicBezTo>
                  <a:cubicBezTo>
                    <a:pt x="14763" y="18720"/>
                    <a:pt x="14918" y="17258"/>
                    <a:pt x="14763" y="16324"/>
                  </a:cubicBezTo>
                  <a:cubicBezTo>
                    <a:pt x="14607" y="15391"/>
                    <a:pt x="14141" y="14985"/>
                    <a:pt x="13675" y="14579"/>
                  </a:cubicBezTo>
                  <a:cubicBezTo>
                    <a:pt x="13209" y="14173"/>
                    <a:pt x="12742" y="13767"/>
                    <a:pt x="12898" y="13523"/>
                  </a:cubicBezTo>
                  <a:cubicBezTo>
                    <a:pt x="13053" y="13279"/>
                    <a:pt x="13830" y="13198"/>
                    <a:pt x="15384" y="13036"/>
                  </a:cubicBezTo>
                  <a:cubicBezTo>
                    <a:pt x="16938" y="12873"/>
                    <a:pt x="19269" y="12630"/>
                    <a:pt x="21600" y="123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3" name="Line"/>
            <p:cNvSpPr/>
            <p:nvPr/>
          </p:nvSpPr>
          <p:spPr>
            <a:xfrm>
              <a:off x="2946465" y="2899201"/>
              <a:ext cx="139701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273" y="3240"/>
                    <a:pt x="6545" y="6480"/>
                    <a:pt x="10145" y="10080"/>
                  </a:cubicBezTo>
                  <a:cubicBezTo>
                    <a:pt x="13745" y="13680"/>
                    <a:pt x="17673" y="1764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4" name="Line"/>
            <p:cNvSpPr/>
            <p:nvPr/>
          </p:nvSpPr>
          <p:spPr>
            <a:xfrm>
              <a:off x="2933765" y="2810301"/>
              <a:ext cx="203201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775" y="3069"/>
                    <a:pt x="13950" y="6138"/>
                    <a:pt x="10350" y="9738"/>
                  </a:cubicBezTo>
                  <a:cubicBezTo>
                    <a:pt x="6750" y="13338"/>
                    <a:pt x="3375" y="1746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5" name="Line"/>
            <p:cNvSpPr/>
            <p:nvPr/>
          </p:nvSpPr>
          <p:spPr>
            <a:xfrm>
              <a:off x="277025" y="4293684"/>
              <a:ext cx="135791" cy="197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414" fill="norm" stroke="1" extrusionOk="0">
                  <a:moveTo>
                    <a:pt x="3374" y="3720"/>
                  </a:moveTo>
                  <a:cubicBezTo>
                    <a:pt x="3707" y="2571"/>
                    <a:pt x="4039" y="1423"/>
                    <a:pt x="5036" y="733"/>
                  </a:cubicBezTo>
                  <a:cubicBezTo>
                    <a:pt x="6033" y="44"/>
                    <a:pt x="7694" y="-186"/>
                    <a:pt x="9024" y="159"/>
                  </a:cubicBezTo>
                  <a:cubicBezTo>
                    <a:pt x="10353" y="503"/>
                    <a:pt x="11350" y="1423"/>
                    <a:pt x="11516" y="3376"/>
                  </a:cubicBezTo>
                  <a:cubicBezTo>
                    <a:pt x="11682" y="5329"/>
                    <a:pt x="11017" y="8316"/>
                    <a:pt x="9356" y="10729"/>
                  </a:cubicBezTo>
                  <a:cubicBezTo>
                    <a:pt x="7694" y="13142"/>
                    <a:pt x="5036" y="14980"/>
                    <a:pt x="3042" y="16588"/>
                  </a:cubicBezTo>
                  <a:cubicBezTo>
                    <a:pt x="1048" y="18197"/>
                    <a:pt x="-281" y="19576"/>
                    <a:pt x="51" y="20380"/>
                  </a:cubicBezTo>
                  <a:cubicBezTo>
                    <a:pt x="384" y="21184"/>
                    <a:pt x="2377" y="21414"/>
                    <a:pt x="6199" y="21414"/>
                  </a:cubicBezTo>
                  <a:cubicBezTo>
                    <a:pt x="10021" y="21414"/>
                    <a:pt x="15670" y="21184"/>
                    <a:pt x="21319" y="209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6" name="Line"/>
            <p:cNvSpPr/>
            <p:nvPr/>
          </p:nvSpPr>
          <p:spPr>
            <a:xfrm>
              <a:off x="155640" y="4155483"/>
              <a:ext cx="383666" cy="543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8" h="21163" fill="norm" stroke="1" extrusionOk="0">
                  <a:moveTo>
                    <a:pt x="12150" y="1524"/>
                  </a:moveTo>
                  <a:cubicBezTo>
                    <a:pt x="10741" y="864"/>
                    <a:pt x="9333" y="205"/>
                    <a:pt x="7983" y="40"/>
                  </a:cubicBezTo>
                  <a:cubicBezTo>
                    <a:pt x="6633" y="-125"/>
                    <a:pt x="5341" y="205"/>
                    <a:pt x="3991" y="1400"/>
                  </a:cubicBezTo>
                  <a:cubicBezTo>
                    <a:pt x="2641" y="2596"/>
                    <a:pt x="1233" y="4657"/>
                    <a:pt x="528" y="7048"/>
                  </a:cubicBezTo>
                  <a:cubicBezTo>
                    <a:pt x="-176" y="9438"/>
                    <a:pt x="-176" y="12159"/>
                    <a:pt x="528" y="14509"/>
                  </a:cubicBezTo>
                  <a:cubicBezTo>
                    <a:pt x="1233" y="16858"/>
                    <a:pt x="2641" y="18837"/>
                    <a:pt x="4578" y="19991"/>
                  </a:cubicBezTo>
                  <a:cubicBezTo>
                    <a:pt x="6515" y="21145"/>
                    <a:pt x="8981" y="21475"/>
                    <a:pt x="11504" y="20857"/>
                  </a:cubicBezTo>
                  <a:cubicBezTo>
                    <a:pt x="14028" y="20238"/>
                    <a:pt x="16611" y="18672"/>
                    <a:pt x="18372" y="16570"/>
                  </a:cubicBezTo>
                  <a:cubicBezTo>
                    <a:pt x="20133" y="14467"/>
                    <a:pt x="21072" y="11829"/>
                    <a:pt x="21248" y="9521"/>
                  </a:cubicBezTo>
                  <a:cubicBezTo>
                    <a:pt x="21424" y="7212"/>
                    <a:pt x="20837" y="5234"/>
                    <a:pt x="19428" y="3956"/>
                  </a:cubicBezTo>
                  <a:cubicBezTo>
                    <a:pt x="18020" y="2678"/>
                    <a:pt x="15789" y="2101"/>
                    <a:pt x="13383" y="2019"/>
                  </a:cubicBezTo>
                  <a:cubicBezTo>
                    <a:pt x="10976" y="1936"/>
                    <a:pt x="8394" y="2348"/>
                    <a:pt x="5811" y="27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7" name="Line"/>
            <p:cNvSpPr/>
            <p:nvPr/>
          </p:nvSpPr>
          <p:spPr>
            <a:xfrm>
              <a:off x="795296" y="4247731"/>
              <a:ext cx="129982" cy="397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5" h="21358" fill="norm" stroke="1" extrusionOk="0">
                  <a:moveTo>
                    <a:pt x="20014" y="557"/>
                  </a:moveTo>
                  <a:cubicBezTo>
                    <a:pt x="15626" y="216"/>
                    <a:pt x="11238" y="-125"/>
                    <a:pt x="7695" y="46"/>
                  </a:cubicBezTo>
                  <a:cubicBezTo>
                    <a:pt x="4151" y="216"/>
                    <a:pt x="1451" y="898"/>
                    <a:pt x="438" y="1921"/>
                  </a:cubicBezTo>
                  <a:cubicBezTo>
                    <a:pt x="-574" y="2944"/>
                    <a:pt x="101" y="4309"/>
                    <a:pt x="3138" y="6014"/>
                  </a:cubicBezTo>
                  <a:cubicBezTo>
                    <a:pt x="6176" y="7719"/>
                    <a:pt x="11576" y="9766"/>
                    <a:pt x="15288" y="11698"/>
                  </a:cubicBezTo>
                  <a:cubicBezTo>
                    <a:pt x="19001" y="13631"/>
                    <a:pt x="21026" y="15450"/>
                    <a:pt x="20688" y="16984"/>
                  </a:cubicBezTo>
                  <a:cubicBezTo>
                    <a:pt x="20351" y="18519"/>
                    <a:pt x="17651" y="19770"/>
                    <a:pt x="15120" y="20509"/>
                  </a:cubicBezTo>
                  <a:cubicBezTo>
                    <a:pt x="12588" y="21248"/>
                    <a:pt x="10226" y="21475"/>
                    <a:pt x="9045" y="21304"/>
                  </a:cubicBezTo>
                  <a:cubicBezTo>
                    <a:pt x="7864" y="21134"/>
                    <a:pt x="7864" y="20566"/>
                    <a:pt x="9382" y="19883"/>
                  </a:cubicBezTo>
                  <a:cubicBezTo>
                    <a:pt x="10901" y="19201"/>
                    <a:pt x="13939" y="18406"/>
                    <a:pt x="16976" y="176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8" name="Line"/>
            <p:cNvSpPr/>
            <p:nvPr/>
          </p:nvSpPr>
          <p:spPr>
            <a:xfrm>
              <a:off x="961032" y="4488542"/>
              <a:ext cx="112184" cy="121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0" fill="norm" stroke="1" extrusionOk="0">
                  <a:moveTo>
                    <a:pt x="17932" y="4075"/>
                  </a:moveTo>
                  <a:cubicBezTo>
                    <a:pt x="15079" y="2611"/>
                    <a:pt x="12226" y="1146"/>
                    <a:pt x="9781" y="414"/>
                  </a:cubicBezTo>
                  <a:cubicBezTo>
                    <a:pt x="7336" y="-318"/>
                    <a:pt x="5298" y="-318"/>
                    <a:pt x="3464" y="2428"/>
                  </a:cubicBezTo>
                  <a:cubicBezTo>
                    <a:pt x="1630" y="5174"/>
                    <a:pt x="0" y="10665"/>
                    <a:pt x="0" y="14143"/>
                  </a:cubicBezTo>
                  <a:cubicBezTo>
                    <a:pt x="0" y="17621"/>
                    <a:pt x="1630" y="19085"/>
                    <a:pt x="3464" y="20001"/>
                  </a:cubicBezTo>
                  <a:cubicBezTo>
                    <a:pt x="5298" y="20916"/>
                    <a:pt x="7336" y="21282"/>
                    <a:pt x="8966" y="20733"/>
                  </a:cubicBezTo>
                  <a:cubicBezTo>
                    <a:pt x="10596" y="20184"/>
                    <a:pt x="11819" y="18719"/>
                    <a:pt x="12430" y="16340"/>
                  </a:cubicBezTo>
                  <a:cubicBezTo>
                    <a:pt x="13042" y="13960"/>
                    <a:pt x="13042" y="10665"/>
                    <a:pt x="13042" y="9933"/>
                  </a:cubicBezTo>
                  <a:cubicBezTo>
                    <a:pt x="13042" y="9201"/>
                    <a:pt x="13042" y="11031"/>
                    <a:pt x="13449" y="13045"/>
                  </a:cubicBezTo>
                  <a:cubicBezTo>
                    <a:pt x="13857" y="15058"/>
                    <a:pt x="14672" y="17255"/>
                    <a:pt x="16098" y="18536"/>
                  </a:cubicBezTo>
                  <a:cubicBezTo>
                    <a:pt x="17525" y="19818"/>
                    <a:pt x="19562" y="20184"/>
                    <a:pt x="21600" y="205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9" name="Line"/>
            <p:cNvSpPr/>
            <p:nvPr/>
          </p:nvSpPr>
          <p:spPr>
            <a:xfrm>
              <a:off x="1143065" y="4480351"/>
              <a:ext cx="177801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14" y="5100"/>
                    <a:pt x="1029" y="10200"/>
                    <a:pt x="1157" y="13500"/>
                  </a:cubicBezTo>
                  <a:cubicBezTo>
                    <a:pt x="1286" y="16800"/>
                    <a:pt x="1029" y="18300"/>
                    <a:pt x="900" y="18150"/>
                  </a:cubicBezTo>
                  <a:cubicBezTo>
                    <a:pt x="771" y="18000"/>
                    <a:pt x="771" y="16200"/>
                    <a:pt x="1029" y="13650"/>
                  </a:cubicBezTo>
                  <a:cubicBezTo>
                    <a:pt x="1286" y="11100"/>
                    <a:pt x="1800" y="7800"/>
                    <a:pt x="2443" y="5550"/>
                  </a:cubicBezTo>
                  <a:cubicBezTo>
                    <a:pt x="3086" y="3300"/>
                    <a:pt x="3857" y="2100"/>
                    <a:pt x="4757" y="1950"/>
                  </a:cubicBezTo>
                  <a:cubicBezTo>
                    <a:pt x="5657" y="1800"/>
                    <a:pt x="6686" y="2700"/>
                    <a:pt x="7329" y="3900"/>
                  </a:cubicBezTo>
                  <a:cubicBezTo>
                    <a:pt x="7971" y="5100"/>
                    <a:pt x="8229" y="6600"/>
                    <a:pt x="8614" y="8250"/>
                  </a:cubicBezTo>
                  <a:cubicBezTo>
                    <a:pt x="9000" y="9900"/>
                    <a:pt x="9514" y="11700"/>
                    <a:pt x="10029" y="11850"/>
                  </a:cubicBezTo>
                  <a:cubicBezTo>
                    <a:pt x="10543" y="12000"/>
                    <a:pt x="11057" y="10500"/>
                    <a:pt x="11700" y="8850"/>
                  </a:cubicBezTo>
                  <a:cubicBezTo>
                    <a:pt x="12343" y="7200"/>
                    <a:pt x="13114" y="5400"/>
                    <a:pt x="14400" y="3750"/>
                  </a:cubicBezTo>
                  <a:cubicBezTo>
                    <a:pt x="15686" y="2100"/>
                    <a:pt x="17486" y="600"/>
                    <a:pt x="18643" y="1200"/>
                  </a:cubicBezTo>
                  <a:cubicBezTo>
                    <a:pt x="19800" y="1800"/>
                    <a:pt x="20314" y="4500"/>
                    <a:pt x="20700" y="8250"/>
                  </a:cubicBezTo>
                  <a:cubicBezTo>
                    <a:pt x="21086" y="12000"/>
                    <a:pt x="21343" y="16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0" name="Line"/>
            <p:cNvSpPr/>
            <p:nvPr/>
          </p:nvSpPr>
          <p:spPr>
            <a:xfrm>
              <a:off x="1365580" y="4418594"/>
              <a:ext cx="100115" cy="430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4" h="21421" fill="norm" stroke="1" extrusionOk="0">
                  <a:moveTo>
                    <a:pt x="6694" y="4022"/>
                  </a:moveTo>
                  <a:cubicBezTo>
                    <a:pt x="5344" y="7921"/>
                    <a:pt x="3994" y="11819"/>
                    <a:pt x="3094" y="14559"/>
                  </a:cubicBezTo>
                  <a:cubicBezTo>
                    <a:pt x="2194" y="17298"/>
                    <a:pt x="1744" y="18879"/>
                    <a:pt x="1294" y="19933"/>
                  </a:cubicBezTo>
                  <a:cubicBezTo>
                    <a:pt x="844" y="20986"/>
                    <a:pt x="394" y="21513"/>
                    <a:pt x="169" y="21408"/>
                  </a:cubicBezTo>
                  <a:cubicBezTo>
                    <a:pt x="-56" y="21302"/>
                    <a:pt x="-56" y="20565"/>
                    <a:pt x="169" y="18247"/>
                  </a:cubicBezTo>
                  <a:cubicBezTo>
                    <a:pt x="394" y="15929"/>
                    <a:pt x="844" y="12030"/>
                    <a:pt x="2869" y="8816"/>
                  </a:cubicBezTo>
                  <a:cubicBezTo>
                    <a:pt x="4894" y="5603"/>
                    <a:pt x="8494" y="3074"/>
                    <a:pt x="11194" y="1652"/>
                  </a:cubicBezTo>
                  <a:cubicBezTo>
                    <a:pt x="13894" y="229"/>
                    <a:pt x="15694" y="-87"/>
                    <a:pt x="17269" y="18"/>
                  </a:cubicBezTo>
                  <a:cubicBezTo>
                    <a:pt x="18844" y="124"/>
                    <a:pt x="20194" y="651"/>
                    <a:pt x="20869" y="2178"/>
                  </a:cubicBezTo>
                  <a:cubicBezTo>
                    <a:pt x="21544" y="3706"/>
                    <a:pt x="21544" y="6235"/>
                    <a:pt x="19744" y="7921"/>
                  </a:cubicBezTo>
                  <a:cubicBezTo>
                    <a:pt x="17944" y="9607"/>
                    <a:pt x="14344" y="10450"/>
                    <a:pt x="11419" y="10924"/>
                  </a:cubicBezTo>
                  <a:cubicBezTo>
                    <a:pt x="8494" y="11398"/>
                    <a:pt x="6244" y="11503"/>
                    <a:pt x="4894" y="11293"/>
                  </a:cubicBezTo>
                  <a:cubicBezTo>
                    <a:pt x="3544" y="11082"/>
                    <a:pt x="3094" y="10555"/>
                    <a:pt x="2869" y="9975"/>
                  </a:cubicBezTo>
                  <a:cubicBezTo>
                    <a:pt x="2644" y="9396"/>
                    <a:pt x="2644" y="8764"/>
                    <a:pt x="2644" y="81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1" name="Line"/>
            <p:cNvSpPr/>
            <p:nvPr/>
          </p:nvSpPr>
          <p:spPr>
            <a:xfrm>
              <a:off x="1511365" y="4220001"/>
              <a:ext cx="196851" cy="412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2" fill="norm" stroke="1" extrusionOk="0">
                  <a:moveTo>
                    <a:pt x="5574" y="0"/>
                  </a:moveTo>
                  <a:cubicBezTo>
                    <a:pt x="5574" y="2314"/>
                    <a:pt x="5574" y="4629"/>
                    <a:pt x="4645" y="7714"/>
                  </a:cubicBezTo>
                  <a:cubicBezTo>
                    <a:pt x="3716" y="10800"/>
                    <a:pt x="1858" y="14657"/>
                    <a:pt x="929" y="16861"/>
                  </a:cubicBezTo>
                  <a:cubicBezTo>
                    <a:pt x="0" y="19065"/>
                    <a:pt x="0" y="19616"/>
                    <a:pt x="0" y="20167"/>
                  </a:cubicBezTo>
                  <a:cubicBezTo>
                    <a:pt x="0" y="20718"/>
                    <a:pt x="0" y="21269"/>
                    <a:pt x="581" y="21435"/>
                  </a:cubicBezTo>
                  <a:cubicBezTo>
                    <a:pt x="1161" y="21600"/>
                    <a:pt x="2323" y="21380"/>
                    <a:pt x="4529" y="19947"/>
                  </a:cubicBezTo>
                  <a:cubicBezTo>
                    <a:pt x="6735" y="18514"/>
                    <a:pt x="9987" y="15869"/>
                    <a:pt x="11729" y="14106"/>
                  </a:cubicBezTo>
                  <a:cubicBezTo>
                    <a:pt x="13471" y="12343"/>
                    <a:pt x="13703" y="11461"/>
                    <a:pt x="13123" y="11131"/>
                  </a:cubicBezTo>
                  <a:cubicBezTo>
                    <a:pt x="12542" y="10800"/>
                    <a:pt x="11148" y="11020"/>
                    <a:pt x="9871" y="12067"/>
                  </a:cubicBezTo>
                  <a:cubicBezTo>
                    <a:pt x="8594" y="13114"/>
                    <a:pt x="7432" y="14988"/>
                    <a:pt x="6852" y="16200"/>
                  </a:cubicBezTo>
                  <a:cubicBezTo>
                    <a:pt x="6271" y="17412"/>
                    <a:pt x="6271" y="17963"/>
                    <a:pt x="7316" y="18514"/>
                  </a:cubicBezTo>
                  <a:cubicBezTo>
                    <a:pt x="8361" y="19065"/>
                    <a:pt x="10452" y="19616"/>
                    <a:pt x="13006" y="19671"/>
                  </a:cubicBezTo>
                  <a:cubicBezTo>
                    <a:pt x="15561" y="19727"/>
                    <a:pt x="18581" y="19286"/>
                    <a:pt x="21600" y="188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2" name="Line"/>
            <p:cNvSpPr/>
            <p:nvPr/>
          </p:nvSpPr>
          <p:spPr>
            <a:xfrm>
              <a:off x="1993965" y="4454951"/>
              <a:ext cx="222251" cy="183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0" y="0"/>
                  </a:moveTo>
                  <a:cubicBezTo>
                    <a:pt x="1029" y="4664"/>
                    <a:pt x="2057" y="9327"/>
                    <a:pt x="2571" y="12518"/>
                  </a:cubicBezTo>
                  <a:cubicBezTo>
                    <a:pt x="3086" y="15709"/>
                    <a:pt x="3086" y="17427"/>
                    <a:pt x="2880" y="18900"/>
                  </a:cubicBezTo>
                  <a:cubicBezTo>
                    <a:pt x="2674" y="20373"/>
                    <a:pt x="2263" y="21600"/>
                    <a:pt x="1954" y="21232"/>
                  </a:cubicBezTo>
                  <a:cubicBezTo>
                    <a:pt x="1646" y="20864"/>
                    <a:pt x="1440" y="18900"/>
                    <a:pt x="1543" y="15955"/>
                  </a:cubicBezTo>
                  <a:cubicBezTo>
                    <a:pt x="1646" y="13009"/>
                    <a:pt x="2057" y="9082"/>
                    <a:pt x="2469" y="6505"/>
                  </a:cubicBezTo>
                  <a:cubicBezTo>
                    <a:pt x="2880" y="3927"/>
                    <a:pt x="3291" y="2700"/>
                    <a:pt x="4011" y="1964"/>
                  </a:cubicBezTo>
                  <a:cubicBezTo>
                    <a:pt x="4731" y="1227"/>
                    <a:pt x="5760" y="982"/>
                    <a:pt x="6891" y="2086"/>
                  </a:cubicBezTo>
                  <a:cubicBezTo>
                    <a:pt x="8023" y="3191"/>
                    <a:pt x="9257" y="5645"/>
                    <a:pt x="9977" y="7486"/>
                  </a:cubicBezTo>
                  <a:cubicBezTo>
                    <a:pt x="10697" y="9327"/>
                    <a:pt x="10903" y="10555"/>
                    <a:pt x="11314" y="10432"/>
                  </a:cubicBezTo>
                  <a:cubicBezTo>
                    <a:pt x="11726" y="10309"/>
                    <a:pt x="12343" y="8836"/>
                    <a:pt x="12754" y="7486"/>
                  </a:cubicBezTo>
                  <a:cubicBezTo>
                    <a:pt x="13166" y="6136"/>
                    <a:pt x="13371" y="4909"/>
                    <a:pt x="13783" y="3682"/>
                  </a:cubicBezTo>
                  <a:cubicBezTo>
                    <a:pt x="14194" y="2455"/>
                    <a:pt x="14811" y="1227"/>
                    <a:pt x="15634" y="736"/>
                  </a:cubicBezTo>
                  <a:cubicBezTo>
                    <a:pt x="16457" y="245"/>
                    <a:pt x="17486" y="491"/>
                    <a:pt x="18309" y="2332"/>
                  </a:cubicBezTo>
                  <a:cubicBezTo>
                    <a:pt x="19131" y="4173"/>
                    <a:pt x="19749" y="7609"/>
                    <a:pt x="20160" y="10064"/>
                  </a:cubicBezTo>
                  <a:cubicBezTo>
                    <a:pt x="20571" y="12518"/>
                    <a:pt x="20777" y="13991"/>
                    <a:pt x="20983" y="14850"/>
                  </a:cubicBezTo>
                  <a:cubicBezTo>
                    <a:pt x="21189" y="15709"/>
                    <a:pt x="21394" y="15955"/>
                    <a:pt x="21600" y="16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3" name="Line"/>
            <p:cNvSpPr/>
            <p:nvPr/>
          </p:nvSpPr>
          <p:spPr>
            <a:xfrm>
              <a:off x="2267015" y="4422492"/>
              <a:ext cx="395506" cy="167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8" h="21156" fill="norm" stroke="1" extrusionOk="0">
                  <a:moveTo>
                    <a:pt x="0" y="6489"/>
                  </a:moveTo>
                  <a:cubicBezTo>
                    <a:pt x="689" y="7556"/>
                    <a:pt x="1379" y="8623"/>
                    <a:pt x="2240" y="8756"/>
                  </a:cubicBezTo>
                  <a:cubicBezTo>
                    <a:pt x="3102" y="8889"/>
                    <a:pt x="4136" y="8089"/>
                    <a:pt x="4826" y="7156"/>
                  </a:cubicBezTo>
                  <a:cubicBezTo>
                    <a:pt x="5515" y="6223"/>
                    <a:pt x="5860" y="5156"/>
                    <a:pt x="6032" y="3956"/>
                  </a:cubicBezTo>
                  <a:cubicBezTo>
                    <a:pt x="6204" y="2756"/>
                    <a:pt x="6204" y="1423"/>
                    <a:pt x="5917" y="623"/>
                  </a:cubicBezTo>
                  <a:cubicBezTo>
                    <a:pt x="5630" y="-177"/>
                    <a:pt x="5055" y="-444"/>
                    <a:pt x="3964" y="1289"/>
                  </a:cubicBezTo>
                  <a:cubicBezTo>
                    <a:pt x="2872" y="3023"/>
                    <a:pt x="1264" y="6756"/>
                    <a:pt x="632" y="9823"/>
                  </a:cubicBezTo>
                  <a:cubicBezTo>
                    <a:pt x="0" y="12889"/>
                    <a:pt x="345" y="15289"/>
                    <a:pt x="1494" y="17289"/>
                  </a:cubicBezTo>
                  <a:cubicBezTo>
                    <a:pt x="2643" y="19289"/>
                    <a:pt x="4596" y="20889"/>
                    <a:pt x="6491" y="19823"/>
                  </a:cubicBezTo>
                  <a:cubicBezTo>
                    <a:pt x="8387" y="18756"/>
                    <a:pt x="10226" y="15023"/>
                    <a:pt x="11202" y="12489"/>
                  </a:cubicBezTo>
                  <a:cubicBezTo>
                    <a:pt x="12179" y="9956"/>
                    <a:pt x="12294" y="8623"/>
                    <a:pt x="12006" y="7956"/>
                  </a:cubicBezTo>
                  <a:cubicBezTo>
                    <a:pt x="11719" y="7289"/>
                    <a:pt x="11030" y="7289"/>
                    <a:pt x="10226" y="8356"/>
                  </a:cubicBezTo>
                  <a:cubicBezTo>
                    <a:pt x="9421" y="9423"/>
                    <a:pt x="8502" y="11556"/>
                    <a:pt x="7985" y="13289"/>
                  </a:cubicBezTo>
                  <a:cubicBezTo>
                    <a:pt x="7468" y="15023"/>
                    <a:pt x="7353" y="16356"/>
                    <a:pt x="7526" y="17423"/>
                  </a:cubicBezTo>
                  <a:cubicBezTo>
                    <a:pt x="7698" y="18489"/>
                    <a:pt x="8157" y="19289"/>
                    <a:pt x="8674" y="19423"/>
                  </a:cubicBezTo>
                  <a:cubicBezTo>
                    <a:pt x="9191" y="19556"/>
                    <a:pt x="9766" y="19023"/>
                    <a:pt x="10226" y="18223"/>
                  </a:cubicBezTo>
                  <a:cubicBezTo>
                    <a:pt x="10685" y="17423"/>
                    <a:pt x="11030" y="16356"/>
                    <a:pt x="11317" y="15156"/>
                  </a:cubicBezTo>
                  <a:cubicBezTo>
                    <a:pt x="11604" y="13956"/>
                    <a:pt x="11834" y="12623"/>
                    <a:pt x="11834" y="12623"/>
                  </a:cubicBezTo>
                  <a:cubicBezTo>
                    <a:pt x="11834" y="12623"/>
                    <a:pt x="11604" y="13956"/>
                    <a:pt x="11777" y="14756"/>
                  </a:cubicBezTo>
                  <a:cubicBezTo>
                    <a:pt x="11949" y="15556"/>
                    <a:pt x="12523" y="15823"/>
                    <a:pt x="13040" y="16356"/>
                  </a:cubicBezTo>
                  <a:cubicBezTo>
                    <a:pt x="13557" y="16889"/>
                    <a:pt x="14017" y="17689"/>
                    <a:pt x="14304" y="18756"/>
                  </a:cubicBezTo>
                  <a:cubicBezTo>
                    <a:pt x="14591" y="19823"/>
                    <a:pt x="14706" y="21156"/>
                    <a:pt x="14764" y="21156"/>
                  </a:cubicBezTo>
                  <a:cubicBezTo>
                    <a:pt x="14821" y="21156"/>
                    <a:pt x="14821" y="19823"/>
                    <a:pt x="15166" y="16756"/>
                  </a:cubicBezTo>
                  <a:cubicBezTo>
                    <a:pt x="15511" y="13689"/>
                    <a:pt x="16200" y="8889"/>
                    <a:pt x="16774" y="6089"/>
                  </a:cubicBezTo>
                  <a:cubicBezTo>
                    <a:pt x="17349" y="3289"/>
                    <a:pt x="17809" y="2489"/>
                    <a:pt x="18613" y="2623"/>
                  </a:cubicBezTo>
                  <a:cubicBezTo>
                    <a:pt x="19417" y="2756"/>
                    <a:pt x="20566" y="3823"/>
                    <a:pt x="21083" y="6889"/>
                  </a:cubicBezTo>
                  <a:cubicBezTo>
                    <a:pt x="21600" y="9956"/>
                    <a:pt x="21485" y="15023"/>
                    <a:pt x="21370" y="200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4" name="Line"/>
            <p:cNvSpPr/>
            <p:nvPr/>
          </p:nvSpPr>
          <p:spPr>
            <a:xfrm>
              <a:off x="1047815" y="1864151"/>
              <a:ext cx="6413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352" y="18000"/>
                    <a:pt x="4705" y="14400"/>
                    <a:pt x="7414" y="10800"/>
                  </a:cubicBezTo>
                  <a:cubicBezTo>
                    <a:pt x="10123" y="7200"/>
                    <a:pt x="13188" y="3600"/>
                    <a:pt x="15612" y="1800"/>
                  </a:cubicBezTo>
                  <a:cubicBezTo>
                    <a:pt x="18036" y="0"/>
                    <a:pt x="19818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5" name="Line"/>
            <p:cNvSpPr/>
            <p:nvPr/>
          </p:nvSpPr>
          <p:spPr>
            <a:xfrm>
              <a:off x="939865" y="4785151"/>
              <a:ext cx="136525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005" y="18720"/>
                    <a:pt x="2009" y="15840"/>
                    <a:pt x="3081" y="13320"/>
                  </a:cubicBezTo>
                  <a:cubicBezTo>
                    <a:pt x="4153" y="10800"/>
                    <a:pt x="5291" y="8640"/>
                    <a:pt x="6447" y="7200"/>
                  </a:cubicBezTo>
                  <a:cubicBezTo>
                    <a:pt x="7602" y="5760"/>
                    <a:pt x="8774" y="5040"/>
                    <a:pt x="10030" y="4680"/>
                  </a:cubicBezTo>
                  <a:cubicBezTo>
                    <a:pt x="11286" y="4320"/>
                    <a:pt x="12625" y="4320"/>
                    <a:pt x="13931" y="4320"/>
                  </a:cubicBezTo>
                  <a:cubicBezTo>
                    <a:pt x="15237" y="4320"/>
                    <a:pt x="16510" y="4320"/>
                    <a:pt x="17782" y="3600"/>
                  </a:cubicBezTo>
                  <a:cubicBezTo>
                    <a:pt x="19055" y="2880"/>
                    <a:pt x="20327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6" name="Line"/>
            <p:cNvSpPr/>
            <p:nvPr/>
          </p:nvSpPr>
          <p:spPr>
            <a:xfrm>
              <a:off x="401124" y="5026451"/>
              <a:ext cx="125992" cy="367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402" fill="norm" stroke="1" extrusionOk="0">
                  <a:moveTo>
                    <a:pt x="9549" y="0"/>
                  </a:moveTo>
                  <a:cubicBezTo>
                    <a:pt x="7389" y="3333"/>
                    <a:pt x="5229" y="6665"/>
                    <a:pt x="3609" y="9627"/>
                  </a:cubicBezTo>
                  <a:cubicBezTo>
                    <a:pt x="1989" y="12590"/>
                    <a:pt x="909" y="15182"/>
                    <a:pt x="369" y="17033"/>
                  </a:cubicBezTo>
                  <a:cubicBezTo>
                    <a:pt x="-171" y="18885"/>
                    <a:pt x="-171" y="19995"/>
                    <a:pt x="729" y="20674"/>
                  </a:cubicBezTo>
                  <a:cubicBezTo>
                    <a:pt x="1629" y="21353"/>
                    <a:pt x="3429" y="21600"/>
                    <a:pt x="6669" y="21230"/>
                  </a:cubicBezTo>
                  <a:cubicBezTo>
                    <a:pt x="9909" y="20859"/>
                    <a:pt x="14589" y="19872"/>
                    <a:pt x="17289" y="19070"/>
                  </a:cubicBezTo>
                  <a:cubicBezTo>
                    <a:pt x="19989" y="18267"/>
                    <a:pt x="20709" y="17650"/>
                    <a:pt x="21429" y="1703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7" name="Line"/>
            <p:cNvSpPr/>
            <p:nvPr/>
          </p:nvSpPr>
          <p:spPr>
            <a:xfrm>
              <a:off x="390505" y="5210601"/>
              <a:ext cx="18741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600" fill="norm" stroke="1" extrusionOk="0">
                  <a:moveTo>
                    <a:pt x="2558" y="21600"/>
                  </a:moveTo>
                  <a:cubicBezTo>
                    <a:pt x="1344" y="19800"/>
                    <a:pt x="131" y="18000"/>
                    <a:pt x="9" y="15750"/>
                  </a:cubicBezTo>
                  <a:cubicBezTo>
                    <a:pt x="-112" y="13500"/>
                    <a:pt x="859" y="10800"/>
                    <a:pt x="4621" y="8100"/>
                  </a:cubicBezTo>
                  <a:cubicBezTo>
                    <a:pt x="8382" y="5400"/>
                    <a:pt x="14935" y="2700"/>
                    <a:pt x="2148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8" name="Line"/>
            <p:cNvSpPr/>
            <p:nvPr/>
          </p:nvSpPr>
          <p:spPr>
            <a:xfrm>
              <a:off x="540262" y="5255051"/>
              <a:ext cx="109621" cy="130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6" h="20786" fill="norm" stroke="1" extrusionOk="0">
                  <a:moveTo>
                    <a:pt x="10716" y="0"/>
                  </a:moveTo>
                  <a:cubicBezTo>
                    <a:pt x="6316" y="3037"/>
                    <a:pt x="1916" y="6075"/>
                    <a:pt x="516" y="9450"/>
                  </a:cubicBezTo>
                  <a:cubicBezTo>
                    <a:pt x="-884" y="12825"/>
                    <a:pt x="716" y="16538"/>
                    <a:pt x="3516" y="18731"/>
                  </a:cubicBezTo>
                  <a:cubicBezTo>
                    <a:pt x="6316" y="20925"/>
                    <a:pt x="10316" y="21600"/>
                    <a:pt x="13916" y="19575"/>
                  </a:cubicBezTo>
                  <a:cubicBezTo>
                    <a:pt x="17516" y="17550"/>
                    <a:pt x="20716" y="12825"/>
                    <a:pt x="20716" y="9281"/>
                  </a:cubicBezTo>
                  <a:cubicBezTo>
                    <a:pt x="20716" y="5737"/>
                    <a:pt x="17516" y="3375"/>
                    <a:pt x="14316" y="10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9" name="Line"/>
            <p:cNvSpPr/>
            <p:nvPr/>
          </p:nvSpPr>
          <p:spPr>
            <a:xfrm>
              <a:off x="947138" y="5169621"/>
              <a:ext cx="217286" cy="201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7" h="21244" fill="norm" stroke="1" extrusionOk="0">
                  <a:moveTo>
                    <a:pt x="528" y="10992"/>
                  </a:moveTo>
                  <a:cubicBezTo>
                    <a:pt x="1351" y="11660"/>
                    <a:pt x="2174" y="12328"/>
                    <a:pt x="3099" y="12551"/>
                  </a:cubicBezTo>
                  <a:cubicBezTo>
                    <a:pt x="4025" y="12773"/>
                    <a:pt x="5054" y="12551"/>
                    <a:pt x="6082" y="11994"/>
                  </a:cubicBezTo>
                  <a:cubicBezTo>
                    <a:pt x="7111" y="11437"/>
                    <a:pt x="8139" y="10547"/>
                    <a:pt x="8654" y="9545"/>
                  </a:cubicBezTo>
                  <a:cubicBezTo>
                    <a:pt x="9168" y="8543"/>
                    <a:pt x="9168" y="7429"/>
                    <a:pt x="8654" y="6761"/>
                  </a:cubicBezTo>
                  <a:cubicBezTo>
                    <a:pt x="8139" y="6093"/>
                    <a:pt x="7111" y="5870"/>
                    <a:pt x="5671" y="6204"/>
                  </a:cubicBezTo>
                  <a:cubicBezTo>
                    <a:pt x="4231" y="6538"/>
                    <a:pt x="2379" y="7429"/>
                    <a:pt x="1248" y="9211"/>
                  </a:cubicBezTo>
                  <a:cubicBezTo>
                    <a:pt x="116" y="10992"/>
                    <a:pt x="-295" y="13664"/>
                    <a:pt x="219" y="15891"/>
                  </a:cubicBezTo>
                  <a:cubicBezTo>
                    <a:pt x="734" y="18118"/>
                    <a:pt x="2174" y="19899"/>
                    <a:pt x="4436" y="20233"/>
                  </a:cubicBezTo>
                  <a:cubicBezTo>
                    <a:pt x="6699" y="20567"/>
                    <a:pt x="9785" y="19454"/>
                    <a:pt x="12459" y="16670"/>
                  </a:cubicBezTo>
                  <a:cubicBezTo>
                    <a:pt x="15134" y="13887"/>
                    <a:pt x="17396" y="9433"/>
                    <a:pt x="18734" y="6427"/>
                  </a:cubicBezTo>
                  <a:cubicBezTo>
                    <a:pt x="20071" y="3421"/>
                    <a:pt x="20482" y="1862"/>
                    <a:pt x="19968" y="971"/>
                  </a:cubicBezTo>
                  <a:cubicBezTo>
                    <a:pt x="19454" y="81"/>
                    <a:pt x="18014" y="-142"/>
                    <a:pt x="16882" y="81"/>
                  </a:cubicBezTo>
                  <a:cubicBezTo>
                    <a:pt x="15751" y="303"/>
                    <a:pt x="14928" y="971"/>
                    <a:pt x="14414" y="2419"/>
                  </a:cubicBezTo>
                  <a:cubicBezTo>
                    <a:pt x="13899" y="3866"/>
                    <a:pt x="13694" y="6093"/>
                    <a:pt x="14516" y="8209"/>
                  </a:cubicBezTo>
                  <a:cubicBezTo>
                    <a:pt x="15339" y="10324"/>
                    <a:pt x="17191" y="12328"/>
                    <a:pt x="18425" y="13887"/>
                  </a:cubicBezTo>
                  <a:cubicBezTo>
                    <a:pt x="19659" y="15446"/>
                    <a:pt x="20276" y="16559"/>
                    <a:pt x="20688" y="17672"/>
                  </a:cubicBezTo>
                  <a:cubicBezTo>
                    <a:pt x="21099" y="18786"/>
                    <a:pt x="21305" y="19899"/>
                    <a:pt x="20894" y="20567"/>
                  </a:cubicBezTo>
                  <a:cubicBezTo>
                    <a:pt x="20482" y="21235"/>
                    <a:pt x="19454" y="21458"/>
                    <a:pt x="18939" y="21013"/>
                  </a:cubicBezTo>
                  <a:cubicBezTo>
                    <a:pt x="18425" y="20567"/>
                    <a:pt x="18425" y="19454"/>
                    <a:pt x="18425" y="18229"/>
                  </a:cubicBezTo>
                  <a:cubicBezTo>
                    <a:pt x="18425" y="17004"/>
                    <a:pt x="18425" y="15668"/>
                    <a:pt x="18425" y="143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0" name="Line"/>
            <p:cNvSpPr/>
            <p:nvPr/>
          </p:nvSpPr>
          <p:spPr>
            <a:xfrm>
              <a:off x="1251015" y="5045501"/>
              <a:ext cx="57151" cy="352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fill="norm" stroke="1" extrusionOk="0">
                  <a:moveTo>
                    <a:pt x="21600" y="0"/>
                  </a:moveTo>
                  <a:cubicBezTo>
                    <a:pt x="17600" y="259"/>
                    <a:pt x="13600" y="517"/>
                    <a:pt x="10000" y="1358"/>
                  </a:cubicBezTo>
                  <a:cubicBezTo>
                    <a:pt x="6400" y="2199"/>
                    <a:pt x="3200" y="3622"/>
                    <a:pt x="1600" y="6467"/>
                  </a:cubicBezTo>
                  <a:cubicBezTo>
                    <a:pt x="0" y="9313"/>
                    <a:pt x="0" y="13581"/>
                    <a:pt x="0" y="16103"/>
                  </a:cubicBezTo>
                  <a:cubicBezTo>
                    <a:pt x="0" y="18625"/>
                    <a:pt x="0" y="19401"/>
                    <a:pt x="1200" y="20113"/>
                  </a:cubicBezTo>
                  <a:cubicBezTo>
                    <a:pt x="2400" y="20824"/>
                    <a:pt x="4800" y="21471"/>
                    <a:pt x="7600" y="21535"/>
                  </a:cubicBezTo>
                  <a:cubicBezTo>
                    <a:pt x="10400" y="21600"/>
                    <a:pt x="13600" y="21083"/>
                    <a:pt x="15600" y="20371"/>
                  </a:cubicBezTo>
                  <a:cubicBezTo>
                    <a:pt x="17600" y="19660"/>
                    <a:pt x="18400" y="18754"/>
                    <a:pt x="19200" y="178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1" name="Line"/>
            <p:cNvSpPr/>
            <p:nvPr/>
          </p:nvSpPr>
          <p:spPr>
            <a:xfrm>
              <a:off x="1244665" y="5223301"/>
              <a:ext cx="952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2" name="Line"/>
            <p:cNvSpPr/>
            <p:nvPr/>
          </p:nvSpPr>
          <p:spPr>
            <a:xfrm>
              <a:off x="1350245" y="5204251"/>
              <a:ext cx="27771" cy="175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2" h="21362" fill="norm" stroke="1" extrusionOk="0">
                  <a:moveTo>
                    <a:pt x="6356" y="6943"/>
                  </a:moveTo>
                  <a:cubicBezTo>
                    <a:pt x="7899" y="9771"/>
                    <a:pt x="9442" y="12600"/>
                    <a:pt x="10213" y="15429"/>
                  </a:cubicBezTo>
                  <a:cubicBezTo>
                    <a:pt x="10985" y="18257"/>
                    <a:pt x="10985" y="21086"/>
                    <a:pt x="9442" y="21343"/>
                  </a:cubicBezTo>
                  <a:cubicBezTo>
                    <a:pt x="7899" y="21600"/>
                    <a:pt x="4813" y="19286"/>
                    <a:pt x="2499" y="16586"/>
                  </a:cubicBezTo>
                  <a:cubicBezTo>
                    <a:pt x="185" y="13886"/>
                    <a:pt x="-1358" y="10800"/>
                    <a:pt x="1728" y="7971"/>
                  </a:cubicBezTo>
                  <a:cubicBezTo>
                    <a:pt x="4813" y="5143"/>
                    <a:pt x="12528" y="2571"/>
                    <a:pt x="20242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3" name="Line"/>
            <p:cNvSpPr/>
            <p:nvPr/>
          </p:nvSpPr>
          <p:spPr>
            <a:xfrm>
              <a:off x="1435165" y="5009296"/>
              <a:ext cx="476251" cy="377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5" fill="norm" stroke="1" extrusionOk="0">
                  <a:moveTo>
                    <a:pt x="0" y="12493"/>
                  </a:moveTo>
                  <a:cubicBezTo>
                    <a:pt x="96" y="14773"/>
                    <a:pt x="192" y="17053"/>
                    <a:pt x="192" y="18493"/>
                  </a:cubicBezTo>
                  <a:cubicBezTo>
                    <a:pt x="192" y="19933"/>
                    <a:pt x="96" y="20533"/>
                    <a:pt x="48" y="20413"/>
                  </a:cubicBezTo>
                  <a:cubicBezTo>
                    <a:pt x="0" y="20293"/>
                    <a:pt x="0" y="19453"/>
                    <a:pt x="144" y="18433"/>
                  </a:cubicBezTo>
                  <a:cubicBezTo>
                    <a:pt x="288" y="17413"/>
                    <a:pt x="576" y="16213"/>
                    <a:pt x="864" y="15313"/>
                  </a:cubicBezTo>
                  <a:cubicBezTo>
                    <a:pt x="1152" y="14413"/>
                    <a:pt x="1440" y="13813"/>
                    <a:pt x="1824" y="13513"/>
                  </a:cubicBezTo>
                  <a:cubicBezTo>
                    <a:pt x="2208" y="13213"/>
                    <a:pt x="2688" y="13213"/>
                    <a:pt x="3120" y="13573"/>
                  </a:cubicBezTo>
                  <a:cubicBezTo>
                    <a:pt x="3552" y="13933"/>
                    <a:pt x="3936" y="14653"/>
                    <a:pt x="4272" y="14773"/>
                  </a:cubicBezTo>
                  <a:cubicBezTo>
                    <a:pt x="4608" y="14893"/>
                    <a:pt x="4896" y="14413"/>
                    <a:pt x="5328" y="14173"/>
                  </a:cubicBezTo>
                  <a:cubicBezTo>
                    <a:pt x="5760" y="13933"/>
                    <a:pt x="6336" y="13933"/>
                    <a:pt x="6672" y="14353"/>
                  </a:cubicBezTo>
                  <a:cubicBezTo>
                    <a:pt x="7008" y="14773"/>
                    <a:pt x="7104" y="15613"/>
                    <a:pt x="7104" y="16633"/>
                  </a:cubicBezTo>
                  <a:cubicBezTo>
                    <a:pt x="7104" y="17653"/>
                    <a:pt x="7008" y="18853"/>
                    <a:pt x="6960" y="19753"/>
                  </a:cubicBezTo>
                  <a:cubicBezTo>
                    <a:pt x="6912" y="20653"/>
                    <a:pt x="6912" y="21253"/>
                    <a:pt x="7152" y="21373"/>
                  </a:cubicBezTo>
                  <a:cubicBezTo>
                    <a:pt x="7392" y="21493"/>
                    <a:pt x="7872" y="21133"/>
                    <a:pt x="8448" y="20413"/>
                  </a:cubicBezTo>
                  <a:cubicBezTo>
                    <a:pt x="9024" y="19693"/>
                    <a:pt x="9696" y="18613"/>
                    <a:pt x="10176" y="17833"/>
                  </a:cubicBezTo>
                  <a:cubicBezTo>
                    <a:pt x="10656" y="17053"/>
                    <a:pt x="10944" y="16573"/>
                    <a:pt x="10896" y="16153"/>
                  </a:cubicBezTo>
                  <a:cubicBezTo>
                    <a:pt x="10848" y="15733"/>
                    <a:pt x="10464" y="15373"/>
                    <a:pt x="10128" y="15433"/>
                  </a:cubicBezTo>
                  <a:cubicBezTo>
                    <a:pt x="9792" y="15493"/>
                    <a:pt x="9504" y="15973"/>
                    <a:pt x="9264" y="16513"/>
                  </a:cubicBezTo>
                  <a:cubicBezTo>
                    <a:pt x="9024" y="17053"/>
                    <a:pt x="8832" y="17653"/>
                    <a:pt x="8736" y="18253"/>
                  </a:cubicBezTo>
                  <a:cubicBezTo>
                    <a:pt x="8640" y="18853"/>
                    <a:pt x="8640" y="19453"/>
                    <a:pt x="8880" y="19813"/>
                  </a:cubicBezTo>
                  <a:cubicBezTo>
                    <a:pt x="9120" y="20173"/>
                    <a:pt x="9600" y="20293"/>
                    <a:pt x="10032" y="20173"/>
                  </a:cubicBezTo>
                  <a:cubicBezTo>
                    <a:pt x="10464" y="20053"/>
                    <a:pt x="10848" y="19693"/>
                    <a:pt x="11520" y="18733"/>
                  </a:cubicBezTo>
                  <a:cubicBezTo>
                    <a:pt x="12192" y="17773"/>
                    <a:pt x="13152" y="16213"/>
                    <a:pt x="14208" y="13333"/>
                  </a:cubicBezTo>
                  <a:cubicBezTo>
                    <a:pt x="15264" y="10453"/>
                    <a:pt x="16416" y="6253"/>
                    <a:pt x="17088" y="3673"/>
                  </a:cubicBezTo>
                  <a:cubicBezTo>
                    <a:pt x="17760" y="1093"/>
                    <a:pt x="17952" y="133"/>
                    <a:pt x="17952" y="13"/>
                  </a:cubicBezTo>
                  <a:cubicBezTo>
                    <a:pt x="17952" y="-107"/>
                    <a:pt x="17760" y="613"/>
                    <a:pt x="17232" y="3013"/>
                  </a:cubicBezTo>
                  <a:cubicBezTo>
                    <a:pt x="16704" y="5413"/>
                    <a:pt x="15840" y="9493"/>
                    <a:pt x="15360" y="12193"/>
                  </a:cubicBezTo>
                  <a:cubicBezTo>
                    <a:pt x="14880" y="14893"/>
                    <a:pt x="14784" y="16213"/>
                    <a:pt x="14736" y="17233"/>
                  </a:cubicBezTo>
                  <a:cubicBezTo>
                    <a:pt x="14688" y="18253"/>
                    <a:pt x="14688" y="18973"/>
                    <a:pt x="14976" y="19333"/>
                  </a:cubicBezTo>
                  <a:cubicBezTo>
                    <a:pt x="15264" y="19693"/>
                    <a:pt x="15840" y="19693"/>
                    <a:pt x="16656" y="18433"/>
                  </a:cubicBezTo>
                  <a:cubicBezTo>
                    <a:pt x="17472" y="17173"/>
                    <a:pt x="18528" y="14653"/>
                    <a:pt x="19104" y="13093"/>
                  </a:cubicBezTo>
                  <a:cubicBezTo>
                    <a:pt x="19680" y="11533"/>
                    <a:pt x="19776" y="10933"/>
                    <a:pt x="19584" y="10873"/>
                  </a:cubicBezTo>
                  <a:cubicBezTo>
                    <a:pt x="19392" y="10813"/>
                    <a:pt x="18912" y="11293"/>
                    <a:pt x="18528" y="12313"/>
                  </a:cubicBezTo>
                  <a:cubicBezTo>
                    <a:pt x="18144" y="13333"/>
                    <a:pt x="17856" y="14893"/>
                    <a:pt x="17760" y="16033"/>
                  </a:cubicBezTo>
                  <a:cubicBezTo>
                    <a:pt x="17664" y="17173"/>
                    <a:pt x="17760" y="17893"/>
                    <a:pt x="18288" y="18433"/>
                  </a:cubicBezTo>
                  <a:cubicBezTo>
                    <a:pt x="18816" y="18973"/>
                    <a:pt x="19776" y="19333"/>
                    <a:pt x="20400" y="19213"/>
                  </a:cubicBezTo>
                  <a:cubicBezTo>
                    <a:pt x="21024" y="19093"/>
                    <a:pt x="21312" y="18493"/>
                    <a:pt x="21600" y="178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4" name="Line"/>
            <p:cNvSpPr/>
            <p:nvPr/>
          </p:nvSpPr>
          <p:spPr>
            <a:xfrm>
              <a:off x="1746315" y="5115351"/>
              <a:ext cx="1460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5" name="Line"/>
            <p:cNvSpPr/>
            <p:nvPr/>
          </p:nvSpPr>
          <p:spPr>
            <a:xfrm>
              <a:off x="2268388" y="5136731"/>
              <a:ext cx="170078" cy="248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1294" fill="norm" stroke="1" extrusionOk="0">
                  <a:moveTo>
                    <a:pt x="21427" y="889"/>
                  </a:moveTo>
                  <a:cubicBezTo>
                    <a:pt x="20360" y="345"/>
                    <a:pt x="19294" y="-200"/>
                    <a:pt x="16627" y="72"/>
                  </a:cubicBezTo>
                  <a:cubicBezTo>
                    <a:pt x="13960" y="345"/>
                    <a:pt x="9694" y="1434"/>
                    <a:pt x="6627" y="3703"/>
                  </a:cubicBezTo>
                  <a:cubicBezTo>
                    <a:pt x="3560" y="5971"/>
                    <a:pt x="1694" y="9420"/>
                    <a:pt x="760" y="12324"/>
                  </a:cubicBezTo>
                  <a:cubicBezTo>
                    <a:pt x="-173" y="15229"/>
                    <a:pt x="-173" y="17588"/>
                    <a:pt x="360" y="19040"/>
                  </a:cubicBezTo>
                  <a:cubicBezTo>
                    <a:pt x="894" y="20492"/>
                    <a:pt x="1960" y="21037"/>
                    <a:pt x="5560" y="21218"/>
                  </a:cubicBezTo>
                  <a:cubicBezTo>
                    <a:pt x="9160" y="21400"/>
                    <a:pt x="15294" y="21218"/>
                    <a:pt x="21427" y="210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6" name="Line"/>
            <p:cNvSpPr/>
            <p:nvPr/>
          </p:nvSpPr>
          <p:spPr>
            <a:xfrm>
              <a:off x="2311465" y="5236001"/>
              <a:ext cx="15875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456" y="16800"/>
                    <a:pt x="6912" y="12000"/>
                    <a:pt x="10512" y="8400"/>
                  </a:cubicBezTo>
                  <a:cubicBezTo>
                    <a:pt x="14112" y="4800"/>
                    <a:pt x="17856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7" name="Line"/>
            <p:cNvSpPr/>
            <p:nvPr/>
          </p:nvSpPr>
          <p:spPr>
            <a:xfrm>
              <a:off x="2509110" y="5088628"/>
              <a:ext cx="196056" cy="297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391" fill="norm" stroke="1" extrusionOk="0">
                  <a:moveTo>
                    <a:pt x="21513" y="1921"/>
                  </a:moveTo>
                  <a:cubicBezTo>
                    <a:pt x="20816" y="1312"/>
                    <a:pt x="20119" y="704"/>
                    <a:pt x="18494" y="323"/>
                  </a:cubicBezTo>
                  <a:cubicBezTo>
                    <a:pt x="16868" y="-57"/>
                    <a:pt x="14313" y="-209"/>
                    <a:pt x="11990" y="476"/>
                  </a:cubicBezTo>
                  <a:cubicBezTo>
                    <a:pt x="9668" y="1160"/>
                    <a:pt x="7578" y="2681"/>
                    <a:pt x="5836" y="5191"/>
                  </a:cubicBezTo>
                  <a:cubicBezTo>
                    <a:pt x="4094" y="7701"/>
                    <a:pt x="2700" y="11199"/>
                    <a:pt x="1771" y="13557"/>
                  </a:cubicBezTo>
                  <a:cubicBezTo>
                    <a:pt x="842" y="15915"/>
                    <a:pt x="378" y="17132"/>
                    <a:pt x="145" y="18197"/>
                  </a:cubicBezTo>
                  <a:cubicBezTo>
                    <a:pt x="-87" y="19261"/>
                    <a:pt x="-87" y="20174"/>
                    <a:pt x="494" y="20706"/>
                  </a:cubicBezTo>
                  <a:cubicBezTo>
                    <a:pt x="1074" y="21239"/>
                    <a:pt x="2236" y="21391"/>
                    <a:pt x="4790" y="21391"/>
                  </a:cubicBezTo>
                  <a:cubicBezTo>
                    <a:pt x="7345" y="21391"/>
                    <a:pt x="11294" y="21239"/>
                    <a:pt x="13848" y="20935"/>
                  </a:cubicBezTo>
                  <a:cubicBezTo>
                    <a:pt x="16403" y="20630"/>
                    <a:pt x="17565" y="20174"/>
                    <a:pt x="18726" y="197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8" name="Line"/>
            <p:cNvSpPr/>
            <p:nvPr/>
          </p:nvSpPr>
          <p:spPr>
            <a:xfrm>
              <a:off x="2755965" y="5159801"/>
              <a:ext cx="101601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9" name="Line"/>
            <p:cNvSpPr/>
            <p:nvPr/>
          </p:nvSpPr>
          <p:spPr>
            <a:xfrm>
              <a:off x="2743265" y="5159801"/>
              <a:ext cx="152401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100" y="2335"/>
                    <a:pt x="12600" y="4670"/>
                    <a:pt x="9000" y="8270"/>
                  </a:cubicBezTo>
                  <a:cubicBezTo>
                    <a:pt x="5400" y="11870"/>
                    <a:pt x="2700" y="1673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0" name="Line"/>
            <p:cNvSpPr/>
            <p:nvPr/>
          </p:nvSpPr>
          <p:spPr>
            <a:xfrm>
              <a:off x="2927415" y="5088099"/>
              <a:ext cx="102952" cy="363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1460" fill="norm" stroke="1" extrusionOk="0">
                  <a:moveTo>
                    <a:pt x="3888" y="859"/>
                  </a:moveTo>
                  <a:cubicBezTo>
                    <a:pt x="6048" y="609"/>
                    <a:pt x="8208" y="359"/>
                    <a:pt x="11232" y="172"/>
                  </a:cubicBezTo>
                  <a:cubicBezTo>
                    <a:pt x="14256" y="-15"/>
                    <a:pt x="18144" y="-140"/>
                    <a:pt x="19872" y="297"/>
                  </a:cubicBezTo>
                  <a:cubicBezTo>
                    <a:pt x="21600" y="734"/>
                    <a:pt x="21168" y="1733"/>
                    <a:pt x="19872" y="3481"/>
                  </a:cubicBezTo>
                  <a:cubicBezTo>
                    <a:pt x="18576" y="5229"/>
                    <a:pt x="16416" y="7726"/>
                    <a:pt x="15336" y="9911"/>
                  </a:cubicBezTo>
                  <a:cubicBezTo>
                    <a:pt x="14256" y="12096"/>
                    <a:pt x="14256" y="13969"/>
                    <a:pt x="14472" y="15217"/>
                  </a:cubicBezTo>
                  <a:cubicBezTo>
                    <a:pt x="14688" y="16466"/>
                    <a:pt x="15120" y="17090"/>
                    <a:pt x="15984" y="17652"/>
                  </a:cubicBezTo>
                  <a:cubicBezTo>
                    <a:pt x="16848" y="18214"/>
                    <a:pt x="18144" y="18713"/>
                    <a:pt x="17712" y="19150"/>
                  </a:cubicBezTo>
                  <a:cubicBezTo>
                    <a:pt x="17280" y="19587"/>
                    <a:pt x="15120" y="19962"/>
                    <a:pt x="11880" y="20336"/>
                  </a:cubicBezTo>
                  <a:cubicBezTo>
                    <a:pt x="8640" y="20711"/>
                    <a:pt x="4320" y="21085"/>
                    <a:pt x="0" y="214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1" name="Line"/>
            <p:cNvSpPr/>
            <p:nvPr/>
          </p:nvSpPr>
          <p:spPr>
            <a:xfrm>
              <a:off x="4502215" y="1803150"/>
              <a:ext cx="177308" cy="626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7" h="21451" fill="norm" stroke="1" extrusionOk="0">
                  <a:moveTo>
                    <a:pt x="0" y="10569"/>
                  </a:moveTo>
                  <a:cubicBezTo>
                    <a:pt x="0" y="12961"/>
                    <a:pt x="0" y="15353"/>
                    <a:pt x="127" y="16984"/>
                  </a:cubicBezTo>
                  <a:cubicBezTo>
                    <a:pt x="254" y="18615"/>
                    <a:pt x="508" y="19484"/>
                    <a:pt x="635" y="20173"/>
                  </a:cubicBezTo>
                  <a:cubicBezTo>
                    <a:pt x="762" y="20862"/>
                    <a:pt x="762" y="21369"/>
                    <a:pt x="889" y="21442"/>
                  </a:cubicBezTo>
                  <a:cubicBezTo>
                    <a:pt x="1016" y="21514"/>
                    <a:pt x="1271" y="21152"/>
                    <a:pt x="1779" y="19774"/>
                  </a:cubicBezTo>
                  <a:cubicBezTo>
                    <a:pt x="2287" y="18397"/>
                    <a:pt x="3049" y="16005"/>
                    <a:pt x="3558" y="13505"/>
                  </a:cubicBezTo>
                  <a:cubicBezTo>
                    <a:pt x="4066" y="11004"/>
                    <a:pt x="4320" y="8395"/>
                    <a:pt x="4955" y="6329"/>
                  </a:cubicBezTo>
                  <a:cubicBezTo>
                    <a:pt x="5591" y="4263"/>
                    <a:pt x="6607" y="2741"/>
                    <a:pt x="7751" y="1762"/>
                  </a:cubicBezTo>
                  <a:cubicBezTo>
                    <a:pt x="8894" y="784"/>
                    <a:pt x="10165" y="349"/>
                    <a:pt x="11689" y="131"/>
                  </a:cubicBezTo>
                  <a:cubicBezTo>
                    <a:pt x="13214" y="-86"/>
                    <a:pt x="14993" y="-86"/>
                    <a:pt x="16899" y="530"/>
                  </a:cubicBezTo>
                  <a:cubicBezTo>
                    <a:pt x="18805" y="1146"/>
                    <a:pt x="20838" y="2378"/>
                    <a:pt x="21219" y="3973"/>
                  </a:cubicBezTo>
                  <a:cubicBezTo>
                    <a:pt x="21600" y="5568"/>
                    <a:pt x="20329" y="7525"/>
                    <a:pt x="18551" y="8793"/>
                  </a:cubicBezTo>
                  <a:cubicBezTo>
                    <a:pt x="16772" y="10062"/>
                    <a:pt x="14485" y="10642"/>
                    <a:pt x="12706" y="10968"/>
                  </a:cubicBezTo>
                  <a:cubicBezTo>
                    <a:pt x="10927" y="11294"/>
                    <a:pt x="9656" y="11366"/>
                    <a:pt x="8767" y="11185"/>
                  </a:cubicBezTo>
                  <a:cubicBezTo>
                    <a:pt x="7878" y="11004"/>
                    <a:pt x="7369" y="10569"/>
                    <a:pt x="6861" y="101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2" name="Line"/>
            <p:cNvSpPr/>
            <p:nvPr/>
          </p:nvSpPr>
          <p:spPr>
            <a:xfrm>
              <a:off x="4426015" y="1579736"/>
              <a:ext cx="196851" cy="214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4" fill="norm" stroke="1" extrusionOk="0">
                  <a:moveTo>
                    <a:pt x="0" y="21054"/>
                  </a:moveTo>
                  <a:cubicBezTo>
                    <a:pt x="1161" y="18769"/>
                    <a:pt x="2323" y="16485"/>
                    <a:pt x="3948" y="12954"/>
                  </a:cubicBezTo>
                  <a:cubicBezTo>
                    <a:pt x="5574" y="9423"/>
                    <a:pt x="7665" y="4646"/>
                    <a:pt x="9290" y="2154"/>
                  </a:cubicBezTo>
                  <a:cubicBezTo>
                    <a:pt x="10916" y="-338"/>
                    <a:pt x="12077" y="-546"/>
                    <a:pt x="13587" y="908"/>
                  </a:cubicBezTo>
                  <a:cubicBezTo>
                    <a:pt x="15097" y="2362"/>
                    <a:pt x="16955" y="5477"/>
                    <a:pt x="18348" y="7866"/>
                  </a:cubicBezTo>
                  <a:cubicBezTo>
                    <a:pt x="19742" y="10254"/>
                    <a:pt x="20671" y="11916"/>
                    <a:pt x="21600" y="135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3" name="Line"/>
            <p:cNvSpPr/>
            <p:nvPr/>
          </p:nvSpPr>
          <p:spPr>
            <a:xfrm>
              <a:off x="4673665" y="2149901"/>
              <a:ext cx="12700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4" name="Line"/>
            <p:cNvSpPr/>
            <p:nvPr/>
          </p:nvSpPr>
          <p:spPr>
            <a:xfrm>
              <a:off x="4699065" y="2118151"/>
              <a:ext cx="114301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400" y="3600"/>
                    <a:pt x="11200" y="7200"/>
                    <a:pt x="7600" y="10800"/>
                  </a:cubicBezTo>
                  <a:cubicBezTo>
                    <a:pt x="4000" y="14400"/>
                    <a:pt x="2000" y="180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5" name="Line"/>
            <p:cNvSpPr/>
            <p:nvPr/>
          </p:nvSpPr>
          <p:spPr>
            <a:xfrm>
              <a:off x="4891018" y="1775242"/>
              <a:ext cx="119198" cy="314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372" fill="norm" stroke="1" extrusionOk="0">
                  <a:moveTo>
                    <a:pt x="21340" y="2593"/>
                  </a:moveTo>
                  <a:cubicBezTo>
                    <a:pt x="20582" y="1873"/>
                    <a:pt x="19824" y="1153"/>
                    <a:pt x="18498" y="649"/>
                  </a:cubicBezTo>
                  <a:cubicBezTo>
                    <a:pt x="17172" y="145"/>
                    <a:pt x="15277" y="-143"/>
                    <a:pt x="13572" y="73"/>
                  </a:cubicBezTo>
                  <a:cubicBezTo>
                    <a:pt x="11866" y="289"/>
                    <a:pt x="10351" y="1009"/>
                    <a:pt x="8077" y="3385"/>
                  </a:cubicBezTo>
                  <a:cubicBezTo>
                    <a:pt x="5803" y="5761"/>
                    <a:pt x="2772" y="9793"/>
                    <a:pt x="1256" y="12889"/>
                  </a:cubicBezTo>
                  <a:cubicBezTo>
                    <a:pt x="-260" y="15985"/>
                    <a:pt x="-260" y="18145"/>
                    <a:pt x="498" y="19441"/>
                  </a:cubicBezTo>
                  <a:cubicBezTo>
                    <a:pt x="1256" y="20737"/>
                    <a:pt x="2772" y="21169"/>
                    <a:pt x="4477" y="21313"/>
                  </a:cubicBezTo>
                  <a:cubicBezTo>
                    <a:pt x="6182" y="21457"/>
                    <a:pt x="8077" y="21313"/>
                    <a:pt x="9972" y="211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6" name="Line"/>
            <p:cNvSpPr/>
            <p:nvPr/>
          </p:nvSpPr>
          <p:spPr>
            <a:xfrm>
              <a:off x="5017477" y="1857801"/>
              <a:ext cx="157839" cy="229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453" fill="norm" stroke="1" extrusionOk="0">
                  <a:moveTo>
                    <a:pt x="20612" y="0"/>
                  </a:moveTo>
                  <a:cubicBezTo>
                    <a:pt x="17156" y="6143"/>
                    <a:pt x="13700" y="12286"/>
                    <a:pt x="11396" y="15754"/>
                  </a:cubicBezTo>
                  <a:cubicBezTo>
                    <a:pt x="9092" y="19222"/>
                    <a:pt x="7940" y="20015"/>
                    <a:pt x="6644" y="20609"/>
                  </a:cubicBezTo>
                  <a:cubicBezTo>
                    <a:pt x="5348" y="21204"/>
                    <a:pt x="3908" y="21600"/>
                    <a:pt x="2756" y="21402"/>
                  </a:cubicBezTo>
                  <a:cubicBezTo>
                    <a:pt x="1604" y="21204"/>
                    <a:pt x="740" y="20411"/>
                    <a:pt x="308" y="18826"/>
                  </a:cubicBezTo>
                  <a:cubicBezTo>
                    <a:pt x="-124" y="17240"/>
                    <a:pt x="-124" y="14862"/>
                    <a:pt x="452" y="13178"/>
                  </a:cubicBezTo>
                  <a:cubicBezTo>
                    <a:pt x="1028" y="11494"/>
                    <a:pt x="2180" y="10503"/>
                    <a:pt x="4628" y="10701"/>
                  </a:cubicBezTo>
                  <a:cubicBezTo>
                    <a:pt x="7076" y="10899"/>
                    <a:pt x="10820" y="12286"/>
                    <a:pt x="13844" y="13673"/>
                  </a:cubicBezTo>
                  <a:cubicBezTo>
                    <a:pt x="16868" y="15061"/>
                    <a:pt x="19172" y="16448"/>
                    <a:pt x="21476" y="178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7" name="Line"/>
            <p:cNvSpPr/>
            <p:nvPr/>
          </p:nvSpPr>
          <p:spPr>
            <a:xfrm>
              <a:off x="5270565" y="1794301"/>
              <a:ext cx="67169" cy="368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0" h="21600" fill="norm" stroke="1" extrusionOk="0">
                  <a:moveTo>
                    <a:pt x="7855" y="0"/>
                  </a:moveTo>
                  <a:cubicBezTo>
                    <a:pt x="13745" y="3848"/>
                    <a:pt x="19636" y="7697"/>
                    <a:pt x="20618" y="11048"/>
                  </a:cubicBezTo>
                  <a:cubicBezTo>
                    <a:pt x="21600" y="14400"/>
                    <a:pt x="17673" y="17255"/>
                    <a:pt x="13418" y="18931"/>
                  </a:cubicBezTo>
                  <a:cubicBezTo>
                    <a:pt x="9164" y="20607"/>
                    <a:pt x="4582" y="2110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8" name="Line"/>
            <p:cNvSpPr/>
            <p:nvPr/>
          </p:nvSpPr>
          <p:spPr>
            <a:xfrm>
              <a:off x="5676965" y="1910717"/>
              <a:ext cx="196851" cy="23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877" y="15709"/>
                    <a:pt x="9755" y="9818"/>
                    <a:pt x="12774" y="5891"/>
                  </a:cubicBezTo>
                  <a:cubicBezTo>
                    <a:pt x="15794" y="1964"/>
                    <a:pt x="16955" y="0"/>
                    <a:pt x="18116" y="0"/>
                  </a:cubicBezTo>
                  <a:cubicBezTo>
                    <a:pt x="19277" y="0"/>
                    <a:pt x="20439" y="1964"/>
                    <a:pt x="21019" y="3927"/>
                  </a:cubicBezTo>
                  <a:cubicBezTo>
                    <a:pt x="21600" y="5891"/>
                    <a:pt x="21600" y="7855"/>
                    <a:pt x="21600" y="9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9" name="Line"/>
            <p:cNvSpPr/>
            <p:nvPr/>
          </p:nvSpPr>
          <p:spPr>
            <a:xfrm>
              <a:off x="5715065" y="2086401"/>
              <a:ext cx="1905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0" name="Line"/>
            <p:cNvSpPr/>
            <p:nvPr/>
          </p:nvSpPr>
          <p:spPr>
            <a:xfrm>
              <a:off x="6604065" y="1705401"/>
              <a:ext cx="19051" cy="26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4566"/>
                    <a:pt x="4800" y="9132"/>
                    <a:pt x="8400" y="12732"/>
                  </a:cubicBezTo>
                  <a:cubicBezTo>
                    <a:pt x="12000" y="16332"/>
                    <a:pt x="16800" y="1896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1" name="Line"/>
            <p:cNvSpPr/>
            <p:nvPr/>
          </p:nvSpPr>
          <p:spPr>
            <a:xfrm>
              <a:off x="6477065" y="2073651"/>
              <a:ext cx="304801" cy="25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8" fill="norm" stroke="1" extrusionOk="0">
                  <a:moveTo>
                    <a:pt x="0" y="19978"/>
                  </a:moveTo>
                  <a:cubicBezTo>
                    <a:pt x="5850" y="11670"/>
                    <a:pt x="11700" y="3363"/>
                    <a:pt x="15300" y="870"/>
                  </a:cubicBezTo>
                  <a:cubicBezTo>
                    <a:pt x="18900" y="-1622"/>
                    <a:pt x="20250" y="1701"/>
                    <a:pt x="21600" y="50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2" name="Line"/>
            <p:cNvSpPr/>
            <p:nvPr/>
          </p:nvSpPr>
          <p:spPr>
            <a:xfrm>
              <a:off x="6543485" y="2207844"/>
              <a:ext cx="181231" cy="228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047" fill="norm" stroke="1" extrusionOk="0">
                  <a:moveTo>
                    <a:pt x="1914" y="6349"/>
                  </a:moveTo>
                  <a:cubicBezTo>
                    <a:pt x="1663" y="10630"/>
                    <a:pt x="1412" y="14911"/>
                    <a:pt x="1035" y="17538"/>
                  </a:cubicBezTo>
                  <a:cubicBezTo>
                    <a:pt x="658" y="20165"/>
                    <a:pt x="156" y="21138"/>
                    <a:pt x="31" y="21041"/>
                  </a:cubicBezTo>
                  <a:cubicBezTo>
                    <a:pt x="-95" y="20943"/>
                    <a:pt x="156" y="19776"/>
                    <a:pt x="1035" y="17246"/>
                  </a:cubicBezTo>
                  <a:cubicBezTo>
                    <a:pt x="1914" y="14716"/>
                    <a:pt x="3421" y="10824"/>
                    <a:pt x="4928" y="7711"/>
                  </a:cubicBezTo>
                  <a:cubicBezTo>
                    <a:pt x="6435" y="4597"/>
                    <a:pt x="7942" y="2262"/>
                    <a:pt x="9449" y="997"/>
                  </a:cubicBezTo>
                  <a:cubicBezTo>
                    <a:pt x="10956" y="-267"/>
                    <a:pt x="12463" y="-462"/>
                    <a:pt x="14221" y="1192"/>
                  </a:cubicBezTo>
                  <a:cubicBezTo>
                    <a:pt x="15979" y="2846"/>
                    <a:pt x="17989" y="6349"/>
                    <a:pt x="19245" y="9462"/>
                  </a:cubicBezTo>
                  <a:cubicBezTo>
                    <a:pt x="20500" y="12576"/>
                    <a:pt x="21003" y="15300"/>
                    <a:pt x="21505" y="180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3" name="Line"/>
            <p:cNvSpPr/>
            <p:nvPr/>
          </p:nvSpPr>
          <p:spPr>
            <a:xfrm>
              <a:off x="7009114" y="1769846"/>
              <a:ext cx="306152" cy="371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545" fill="norm" stroke="1" extrusionOk="0">
                  <a:moveTo>
                    <a:pt x="21399" y="1050"/>
                  </a:moveTo>
                  <a:cubicBezTo>
                    <a:pt x="20955" y="559"/>
                    <a:pt x="20511" y="68"/>
                    <a:pt x="19550" y="6"/>
                  </a:cubicBezTo>
                  <a:cubicBezTo>
                    <a:pt x="18588" y="-55"/>
                    <a:pt x="17109" y="313"/>
                    <a:pt x="14815" y="1111"/>
                  </a:cubicBezTo>
                  <a:cubicBezTo>
                    <a:pt x="12522" y="1909"/>
                    <a:pt x="9415" y="3136"/>
                    <a:pt x="7566" y="3934"/>
                  </a:cubicBezTo>
                  <a:cubicBezTo>
                    <a:pt x="5717" y="4731"/>
                    <a:pt x="5125" y="5100"/>
                    <a:pt x="5051" y="5590"/>
                  </a:cubicBezTo>
                  <a:cubicBezTo>
                    <a:pt x="4977" y="6081"/>
                    <a:pt x="5421" y="6695"/>
                    <a:pt x="6087" y="7002"/>
                  </a:cubicBezTo>
                  <a:cubicBezTo>
                    <a:pt x="6752" y="7309"/>
                    <a:pt x="7640" y="7309"/>
                    <a:pt x="9120" y="7493"/>
                  </a:cubicBezTo>
                  <a:cubicBezTo>
                    <a:pt x="10599" y="7677"/>
                    <a:pt x="12670" y="8045"/>
                    <a:pt x="13928" y="8475"/>
                  </a:cubicBezTo>
                  <a:cubicBezTo>
                    <a:pt x="15185" y="8904"/>
                    <a:pt x="15629" y="9395"/>
                    <a:pt x="15629" y="9947"/>
                  </a:cubicBezTo>
                  <a:cubicBezTo>
                    <a:pt x="15629" y="10500"/>
                    <a:pt x="15185" y="11113"/>
                    <a:pt x="13114" y="12218"/>
                  </a:cubicBezTo>
                  <a:cubicBezTo>
                    <a:pt x="11043" y="13322"/>
                    <a:pt x="7344" y="14918"/>
                    <a:pt x="4829" y="16206"/>
                  </a:cubicBezTo>
                  <a:cubicBezTo>
                    <a:pt x="2314" y="17495"/>
                    <a:pt x="983" y="18477"/>
                    <a:pt x="391" y="19275"/>
                  </a:cubicBezTo>
                  <a:cubicBezTo>
                    <a:pt x="-201" y="20072"/>
                    <a:pt x="-53" y="20686"/>
                    <a:pt x="391" y="21054"/>
                  </a:cubicBezTo>
                  <a:cubicBezTo>
                    <a:pt x="835" y="21422"/>
                    <a:pt x="1574" y="21545"/>
                    <a:pt x="4163" y="21545"/>
                  </a:cubicBezTo>
                  <a:cubicBezTo>
                    <a:pt x="6752" y="21545"/>
                    <a:pt x="11191" y="21422"/>
                    <a:pt x="14076" y="21177"/>
                  </a:cubicBezTo>
                  <a:cubicBezTo>
                    <a:pt x="16961" y="20931"/>
                    <a:pt x="18292" y="20563"/>
                    <a:pt x="19624" y="201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4" name="Line"/>
            <p:cNvSpPr/>
            <p:nvPr/>
          </p:nvSpPr>
          <p:spPr>
            <a:xfrm>
              <a:off x="7639115" y="1794301"/>
              <a:ext cx="15724" cy="368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5" h="21600" fill="norm" stroke="1" extrusionOk="0">
                  <a:moveTo>
                    <a:pt x="16200" y="0"/>
                  </a:moveTo>
                  <a:cubicBezTo>
                    <a:pt x="16200" y="3352"/>
                    <a:pt x="16200" y="6703"/>
                    <a:pt x="17550" y="10055"/>
                  </a:cubicBezTo>
                  <a:cubicBezTo>
                    <a:pt x="18900" y="13407"/>
                    <a:pt x="21600" y="16759"/>
                    <a:pt x="18900" y="18683"/>
                  </a:cubicBezTo>
                  <a:cubicBezTo>
                    <a:pt x="16200" y="20607"/>
                    <a:pt x="8100" y="2110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5" name="Line"/>
            <p:cNvSpPr/>
            <p:nvPr/>
          </p:nvSpPr>
          <p:spPr>
            <a:xfrm>
              <a:off x="7524815" y="1822031"/>
              <a:ext cx="266701" cy="29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1543" y="11375"/>
                    <a:pt x="3086" y="2735"/>
                    <a:pt x="6686" y="575"/>
                  </a:cubicBezTo>
                  <a:cubicBezTo>
                    <a:pt x="10286" y="-1585"/>
                    <a:pt x="15943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6" name="Line"/>
            <p:cNvSpPr/>
            <p:nvPr/>
          </p:nvSpPr>
          <p:spPr>
            <a:xfrm>
              <a:off x="7493065" y="2200701"/>
              <a:ext cx="2667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971" y="19200"/>
                    <a:pt x="9943" y="16800"/>
                    <a:pt x="13543" y="13200"/>
                  </a:cubicBezTo>
                  <a:cubicBezTo>
                    <a:pt x="17143" y="9600"/>
                    <a:pt x="19371" y="4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7" name="Line"/>
            <p:cNvSpPr/>
            <p:nvPr/>
          </p:nvSpPr>
          <p:spPr>
            <a:xfrm>
              <a:off x="7938155" y="1775251"/>
              <a:ext cx="183561" cy="39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fill="norm" stroke="1" extrusionOk="0">
                  <a:moveTo>
                    <a:pt x="21286" y="0"/>
                  </a:moveTo>
                  <a:cubicBezTo>
                    <a:pt x="18831" y="0"/>
                    <a:pt x="16377" y="0"/>
                    <a:pt x="13431" y="1103"/>
                  </a:cubicBezTo>
                  <a:cubicBezTo>
                    <a:pt x="10486" y="2206"/>
                    <a:pt x="7050" y="4413"/>
                    <a:pt x="4595" y="7200"/>
                  </a:cubicBezTo>
                  <a:cubicBezTo>
                    <a:pt x="2141" y="9987"/>
                    <a:pt x="668" y="13355"/>
                    <a:pt x="177" y="15619"/>
                  </a:cubicBezTo>
                  <a:cubicBezTo>
                    <a:pt x="-314" y="17884"/>
                    <a:pt x="177" y="19045"/>
                    <a:pt x="2141" y="19858"/>
                  </a:cubicBezTo>
                  <a:cubicBezTo>
                    <a:pt x="4104" y="20671"/>
                    <a:pt x="7541" y="21135"/>
                    <a:pt x="1097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8" name="Line"/>
            <p:cNvSpPr/>
            <p:nvPr/>
          </p:nvSpPr>
          <p:spPr>
            <a:xfrm>
              <a:off x="8210615" y="1851451"/>
              <a:ext cx="133351" cy="33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0" y="4431"/>
                    <a:pt x="9600" y="8862"/>
                    <a:pt x="13200" y="12462"/>
                  </a:cubicBezTo>
                  <a:cubicBezTo>
                    <a:pt x="16800" y="16062"/>
                    <a:pt x="19200" y="1883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9" name="Line"/>
            <p:cNvSpPr/>
            <p:nvPr/>
          </p:nvSpPr>
          <p:spPr>
            <a:xfrm>
              <a:off x="8223315" y="1819701"/>
              <a:ext cx="177801" cy="412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743" y="2105"/>
                    <a:pt x="13886" y="4209"/>
                    <a:pt x="10800" y="6425"/>
                  </a:cubicBezTo>
                  <a:cubicBezTo>
                    <a:pt x="7714" y="8640"/>
                    <a:pt x="5400" y="10966"/>
                    <a:pt x="3729" y="13514"/>
                  </a:cubicBezTo>
                  <a:cubicBezTo>
                    <a:pt x="2057" y="16062"/>
                    <a:pt x="1029" y="1883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0" name="Line"/>
            <p:cNvSpPr/>
            <p:nvPr/>
          </p:nvSpPr>
          <p:spPr>
            <a:xfrm>
              <a:off x="8436222" y="2130851"/>
              <a:ext cx="15694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20018" y="0"/>
                  </a:moveTo>
                  <a:cubicBezTo>
                    <a:pt x="11918" y="2880"/>
                    <a:pt x="3818" y="5760"/>
                    <a:pt x="1118" y="9360"/>
                  </a:cubicBezTo>
                  <a:cubicBezTo>
                    <a:pt x="-1582" y="12960"/>
                    <a:pt x="1118" y="17280"/>
                    <a:pt x="381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1" name="Line"/>
            <p:cNvSpPr/>
            <p:nvPr/>
          </p:nvSpPr>
          <p:spPr>
            <a:xfrm>
              <a:off x="8462875" y="1991151"/>
              <a:ext cx="33491" cy="18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04" h="20532" fill="norm" stroke="1" extrusionOk="0">
                  <a:moveTo>
                    <a:pt x="8669" y="0"/>
                  </a:moveTo>
                  <a:cubicBezTo>
                    <a:pt x="3586" y="9600"/>
                    <a:pt x="-1496" y="19200"/>
                    <a:pt x="410" y="20400"/>
                  </a:cubicBezTo>
                  <a:cubicBezTo>
                    <a:pt x="2316" y="21600"/>
                    <a:pt x="11210" y="14400"/>
                    <a:pt x="20104" y="7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2" name="Line"/>
            <p:cNvSpPr/>
            <p:nvPr/>
          </p:nvSpPr>
          <p:spPr>
            <a:xfrm>
              <a:off x="8617015" y="1972101"/>
              <a:ext cx="952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3" name="Line"/>
            <p:cNvSpPr/>
            <p:nvPr/>
          </p:nvSpPr>
          <p:spPr>
            <a:xfrm>
              <a:off x="8578915" y="2105451"/>
              <a:ext cx="23495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4" name="Line"/>
            <p:cNvSpPr/>
            <p:nvPr/>
          </p:nvSpPr>
          <p:spPr>
            <a:xfrm>
              <a:off x="8935798" y="1927651"/>
              <a:ext cx="233668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2" h="21600" fill="norm" stroke="1" extrusionOk="0">
                  <a:moveTo>
                    <a:pt x="21482" y="0"/>
                  </a:moveTo>
                  <a:cubicBezTo>
                    <a:pt x="19341" y="4181"/>
                    <a:pt x="17201" y="8361"/>
                    <a:pt x="14477" y="11497"/>
                  </a:cubicBezTo>
                  <a:cubicBezTo>
                    <a:pt x="11752" y="14632"/>
                    <a:pt x="8444" y="16723"/>
                    <a:pt x="6304" y="17768"/>
                  </a:cubicBezTo>
                  <a:cubicBezTo>
                    <a:pt x="4163" y="18813"/>
                    <a:pt x="3190" y="18813"/>
                    <a:pt x="2314" y="18348"/>
                  </a:cubicBezTo>
                  <a:cubicBezTo>
                    <a:pt x="1439" y="17884"/>
                    <a:pt x="660" y="16955"/>
                    <a:pt x="271" y="15561"/>
                  </a:cubicBezTo>
                  <a:cubicBezTo>
                    <a:pt x="-118" y="14168"/>
                    <a:pt x="-118" y="12310"/>
                    <a:pt x="466" y="11265"/>
                  </a:cubicBezTo>
                  <a:cubicBezTo>
                    <a:pt x="1050" y="10219"/>
                    <a:pt x="2217" y="9987"/>
                    <a:pt x="3968" y="10335"/>
                  </a:cubicBezTo>
                  <a:cubicBezTo>
                    <a:pt x="5720" y="10684"/>
                    <a:pt x="8055" y="11613"/>
                    <a:pt x="10196" y="13587"/>
                  </a:cubicBezTo>
                  <a:cubicBezTo>
                    <a:pt x="12336" y="15561"/>
                    <a:pt x="14282" y="18581"/>
                    <a:pt x="1622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5" name="Line"/>
            <p:cNvSpPr/>
            <p:nvPr/>
          </p:nvSpPr>
          <p:spPr>
            <a:xfrm>
              <a:off x="9252015" y="1826051"/>
              <a:ext cx="106283" cy="381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4" h="21600" fill="norm" stroke="1" extrusionOk="0">
                  <a:moveTo>
                    <a:pt x="4891" y="0"/>
                  </a:moveTo>
                  <a:cubicBezTo>
                    <a:pt x="11819" y="3600"/>
                    <a:pt x="18747" y="7200"/>
                    <a:pt x="20174" y="10440"/>
                  </a:cubicBezTo>
                  <a:cubicBezTo>
                    <a:pt x="21600" y="13680"/>
                    <a:pt x="17525" y="16560"/>
                    <a:pt x="13245" y="18360"/>
                  </a:cubicBezTo>
                  <a:cubicBezTo>
                    <a:pt x="8966" y="20160"/>
                    <a:pt x="4483" y="2088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6" name="Line"/>
            <p:cNvSpPr/>
            <p:nvPr/>
          </p:nvSpPr>
          <p:spPr>
            <a:xfrm>
              <a:off x="4902265" y="4454951"/>
              <a:ext cx="215901" cy="338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329" y="2025"/>
                    <a:pt x="4659" y="4050"/>
                    <a:pt x="7624" y="7020"/>
                  </a:cubicBezTo>
                  <a:cubicBezTo>
                    <a:pt x="10588" y="9990"/>
                    <a:pt x="14188" y="13905"/>
                    <a:pt x="16200" y="16268"/>
                  </a:cubicBezTo>
                  <a:cubicBezTo>
                    <a:pt x="18212" y="18630"/>
                    <a:pt x="18635" y="19440"/>
                    <a:pt x="19165" y="20182"/>
                  </a:cubicBezTo>
                  <a:cubicBezTo>
                    <a:pt x="19694" y="20925"/>
                    <a:pt x="20329" y="21600"/>
                    <a:pt x="20753" y="21600"/>
                  </a:cubicBezTo>
                  <a:cubicBezTo>
                    <a:pt x="21176" y="21600"/>
                    <a:pt x="21388" y="20925"/>
                    <a:pt x="21600" y="202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7" name="Line"/>
            <p:cNvSpPr/>
            <p:nvPr/>
          </p:nvSpPr>
          <p:spPr>
            <a:xfrm>
              <a:off x="4887313" y="4424939"/>
              <a:ext cx="268953" cy="39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505" fill="norm" stroke="1" extrusionOk="0">
                  <a:moveTo>
                    <a:pt x="21442" y="1299"/>
                  </a:moveTo>
                  <a:cubicBezTo>
                    <a:pt x="20936" y="718"/>
                    <a:pt x="20430" y="137"/>
                    <a:pt x="19839" y="21"/>
                  </a:cubicBezTo>
                  <a:cubicBezTo>
                    <a:pt x="19248" y="-95"/>
                    <a:pt x="18573" y="253"/>
                    <a:pt x="17223" y="1647"/>
                  </a:cubicBezTo>
                  <a:cubicBezTo>
                    <a:pt x="15873" y="3040"/>
                    <a:pt x="13848" y="5479"/>
                    <a:pt x="11233" y="8324"/>
                  </a:cubicBezTo>
                  <a:cubicBezTo>
                    <a:pt x="8617" y="11170"/>
                    <a:pt x="5411" y="14421"/>
                    <a:pt x="3470" y="16337"/>
                  </a:cubicBezTo>
                  <a:cubicBezTo>
                    <a:pt x="1529" y="18253"/>
                    <a:pt x="854" y="18834"/>
                    <a:pt x="433" y="19415"/>
                  </a:cubicBezTo>
                  <a:cubicBezTo>
                    <a:pt x="11" y="19995"/>
                    <a:pt x="-158" y="20576"/>
                    <a:pt x="179" y="20924"/>
                  </a:cubicBezTo>
                  <a:cubicBezTo>
                    <a:pt x="517" y="21273"/>
                    <a:pt x="1361" y="21389"/>
                    <a:pt x="1867" y="21447"/>
                  </a:cubicBezTo>
                  <a:cubicBezTo>
                    <a:pt x="2373" y="21505"/>
                    <a:pt x="2542" y="21505"/>
                    <a:pt x="2711" y="215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8" name="Line"/>
            <p:cNvSpPr/>
            <p:nvPr/>
          </p:nvSpPr>
          <p:spPr>
            <a:xfrm>
              <a:off x="4794315" y="4299873"/>
              <a:ext cx="215901" cy="21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635" y="12302"/>
                    <a:pt x="1271" y="4448"/>
                    <a:pt x="4129" y="1502"/>
                  </a:cubicBezTo>
                  <a:cubicBezTo>
                    <a:pt x="6988" y="-1443"/>
                    <a:pt x="12071" y="521"/>
                    <a:pt x="15353" y="2484"/>
                  </a:cubicBezTo>
                  <a:cubicBezTo>
                    <a:pt x="18635" y="4448"/>
                    <a:pt x="20118" y="6412"/>
                    <a:pt x="21600" y="837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9" name="Line"/>
            <p:cNvSpPr/>
            <p:nvPr/>
          </p:nvSpPr>
          <p:spPr>
            <a:xfrm>
              <a:off x="5556315" y="4588301"/>
              <a:ext cx="1841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959" y="7200"/>
                    <a:pt x="11917" y="14400"/>
                    <a:pt x="15517" y="18000"/>
                  </a:cubicBezTo>
                  <a:cubicBezTo>
                    <a:pt x="19117" y="21600"/>
                    <a:pt x="20359" y="216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0" name="Line"/>
            <p:cNvSpPr/>
            <p:nvPr/>
          </p:nvSpPr>
          <p:spPr>
            <a:xfrm>
              <a:off x="5549965" y="4683551"/>
              <a:ext cx="184151" cy="15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16200"/>
                  </a:moveTo>
                  <a:cubicBezTo>
                    <a:pt x="6207" y="18900"/>
                    <a:pt x="12414" y="21600"/>
                    <a:pt x="16014" y="18900"/>
                  </a:cubicBezTo>
                  <a:cubicBezTo>
                    <a:pt x="19614" y="16200"/>
                    <a:pt x="20607" y="81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1" name="Line"/>
            <p:cNvSpPr/>
            <p:nvPr/>
          </p:nvSpPr>
          <p:spPr>
            <a:xfrm>
              <a:off x="6407215" y="4321601"/>
              <a:ext cx="31751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880" y="4400"/>
                    <a:pt x="5760" y="8800"/>
                    <a:pt x="9360" y="12400"/>
                  </a:cubicBezTo>
                  <a:cubicBezTo>
                    <a:pt x="12960" y="16000"/>
                    <a:pt x="17280" y="18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2" name="Line"/>
            <p:cNvSpPr/>
            <p:nvPr/>
          </p:nvSpPr>
          <p:spPr>
            <a:xfrm>
              <a:off x="6292915" y="4592388"/>
              <a:ext cx="241301" cy="3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17" fill="norm" stroke="1" extrusionOk="0">
                  <a:moveTo>
                    <a:pt x="0" y="20417"/>
                  </a:moveTo>
                  <a:cubicBezTo>
                    <a:pt x="6253" y="12793"/>
                    <a:pt x="12505" y="5170"/>
                    <a:pt x="16105" y="1993"/>
                  </a:cubicBezTo>
                  <a:cubicBezTo>
                    <a:pt x="19705" y="-1183"/>
                    <a:pt x="20653" y="88"/>
                    <a:pt x="21600" y="13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3" name="Line"/>
            <p:cNvSpPr/>
            <p:nvPr/>
          </p:nvSpPr>
          <p:spPr>
            <a:xfrm>
              <a:off x="6352993" y="4740431"/>
              <a:ext cx="171788" cy="179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264" fill="norm" stroke="1" extrusionOk="0">
                  <a:moveTo>
                    <a:pt x="2006" y="9828"/>
                  </a:moveTo>
                  <a:cubicBezTo>
                    <a:pt x="1743" y="12590"/>
                    <a:pt x="1479" y="15353"/>
                    <a:pt x="1084" y="17488"/>
                  </a:cubicBezTo>
                  <a:cubicBezTo>
                    <a:pt x="689" y="19623"/>
                    <a:pt x="162" y="21130"/>
                    <a:pt x="31" y="21255"/>
                  </a:cubicBezTo>
                  <a:cubicBezTo>
                    <a:pt x="-101" y="21381"/>
                    <a:pt x="162" y="20125"/>
                    <a:pt x="1348" y="16986"/>
                  </a:cubicBezTo>
                  <a:cubicBezTo>
                    <a:pt x="2533" y="13846"/>
                    <a:pt x="4640" y="8823"/>
                    <a:pt x="6221" y="5432"/>
                  </a:cubicBezTo>
                  <a:cubicBezTo>
                    <a:pt x="7801" y="2041"/>
                    <a:pt x="8855" y="283"/>
                    <a:pt x="10831" y="32"/>
                  </a:cubicBezTo>
                  <a:cubicBezTo>
                    <a:pt x="12806" y="-219"/>
                    <a:pt x="15704" y="1037"/>
                    <a:pt x="17811" y="2795"/>
                  </a:cubicBezTo>
                  <a:cubicBezTo>
                    <a:pt x="19919" y="4553"/>
                    <a:pt x="21236" y="6814"/>
                    <a:pt x="21367" y="9200"/>
                  </a:cubicBezTo>
                  <a:cubicBezTo>
                    <a:pt x="21499" y="11586"/>
                    <a:pt x="20445" y="14097"/>
                    <a:pt x="19392" y="166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4" name="Line"/>
            <p:cNvSpPr/>
            <p:nvPr/>
          </p:nvSpPr>
          <p:spPr>
            <a:xfrm>
              <a:off x="6864910" y="4282099"/>
              <a:ext cx="270855" cy="315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1322" fill="norm" stroke="1" extrusionOk="0">
                  <a:moveTo>
                    <a:pt x="20398" y="2670"/>
                  </a:moveTo>
                  <a:cubicBezTo>
                    <a:pt x="20897" y="1669"/>
                    <a:pt x="21395" y="667"/>
                    <a:pt x="21229" y="238"/>
                  </a:cubicBezTo>
                  <a:cubicBezTo>
                    <a:pt x="21063" y="-191"/>
                    <a:pt x="20232" y="-48"/>
                    <a:pt x="17989" y="739"/>
                  </a:cubicBezTo>
                  <a:cubicBezTo>
                    <a:pt x="15746" y="1526"/>
                    <a:pt x="12090" y="2956"/>
                    <a:pt x="9930" y="3886"/>
                  </a:cubicBezTo>
                  <a:cubicBezTo>
                    <a:pt x="7770" y="4816"/>
                    <a:pt x="7106" y="5245"/>
                    <a:pt x="6358" y="5888"/>
                  </a:cubicBezTo>
                  <a:cubicBezTo>
                    <a:pt x="5610" y="6532"/>
                    <a:pt x="4780" y="7390"/>
                    <a:pt x="4863" y="7963"/>
                  </a:cubicBezTo>
                  <a:cubicBezTo>
                    <a:pt x="4946" y="8535"/>
                    <a:pt x="5943" y="8821"/>
                    <a:pt x="7604" y="9107"/>
                  </a:cubicBezTo>
                  <a:cubicBezTo>
                    <a:pt x="9266" y="9393"/>
                    <a:pt x="11592" y="9679"/>
                    <a:pt x="13004" y="10108"/>
                  </a:cubicBezTo>
                  <a:cubicBezTo>
                    <a:pt x="14417" y="10537"/>
                    <a:pt x="14915" y="11110"/>
                    <a:pt x="14832" y="11610"/>
                  </a:cubicBezTo>
                  <a:cubicBezTo>
                    <a:pt x="14749" y="12111"/>
                    <a:pt x="14084" y="12540"/>
                    <a:pt x="12257" y="13255"/>
                  </a:cubicBezTo>
                  <a:cubicBezTo>
                    <a:pt x="10429" y="13971"/>
                    <a:pt x="7438" y="14972"/>
                    <a:pt x="5278" y="15759"/>
                  </a:cubicBezTo>
                  <a:cubicBezTo>
                    <a:pt x="3118" y="16545"/>
                    <a:pt x="1789" y="17118"/>
                    <a:pt x="958" y="17761"/>
                  </a:cubicBezTo>
                  <a:cubicBezTo>
                    <a:pt x="127" y="18405"/>
                    <a:pt x="-205" y="19120"/>
                    <a:pt x="127" y="19692"/>
                  </a:cubicBezTo>
                  <a:cubicBezTo>
                    <a:pt x="460" y="20265"/>
                    <a:pt x="1457" y="20694"/>
                    <a:pt x="4198" y="20980"/>
                  </a:cubicBezTo>
                  <a:cubicBezTo>
                    <a:pt x="6940" y="21266"/>
                    <a:pt x="11426" y="21409"/>
                    <a:pt x="14333" y="21266"/>
                  </a:cubicBezTo>
                  <a:cubicBezTo>
                    <a:pt x="17241" y="21123"/>
                    <a:pt x="18570" y="20694"/>
                    <a:pt x="19900" y="202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5" name="Line"/>
            <p:cNvSpPr/>
            <p:nvPr/>
          </p:nvSpPr>
          <p:spPr>
            <a:xfrm>
              <a:off x="7251765" y="4321601"/>
              <a:ext cx="190501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840" y="3913"/>
                    <a:pt x="7680" y="7826"/>
                    <a:pt x="11280" y="11426"/>
                  </a:cubicBezTo>
                  <a:cubicBezTo>
                    <a:pt x="14880" y="15026"/>
                    <a:pt x="18240" y="1831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6" name="Line"/>
            <p:cNvSpPr/>
            <p:nvPr/>
          </p:nvSpPr>
          <p:spPr>
            <a:xfrm>
              <a:off x="7289865" y="4302551"/>
              <a:ext cx="177801" cy="32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257" y="1129"/>
                    <a:pt x="14914" y="2259"/>
                    <a:pt x="11314" y="4518"/>
                  </a:cubicBezTo>
                  <a:cubicBezTo>
                    <a:pt x="7714" y="6776"/>
                    <a:pt x="3857" y="10165"/>
                    <a:pt x="1929" y="13200"/>
                  </a:cubicBezTo>
                  <a:cubicBezTo>
                    <a:pt x="0" y="16235"/>
                    <a:pt x="0" y="1891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7" name="Line"/>
            <p:cNvSpPr/>
            <p:nvPr/>
          </p:nvSpPr>
          <p:spPr>
            <a:xfrm>
              <a:off x="7493065" y="4575601"/>
              <a:ext cx="1270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8" name="Line"/>
            <p:cNvSpPr/>
            <p:nvPr/>
          </p:nvSpPr>
          <p:spPr>
            <a:xfrm>
              <a:off x="7509913" y="4410501"/>
              <a:ext cx="67784" cy="69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4" h="21354" fill="norm" stroke="1" extrusionOk="0">
                  <a:moveTo>
                    <a:pt x="8284" y="7855"/>
                  </a:moveTo>
                  <a:cubicBezTo>
                    <a:pt x="5108" y="7855"/>
                    <a:pt x="1931" y="7855"/>
                    <a:pt x="661" y="9491"/>
                  </a:cubicBezTo>
                  <a:cubicBezTo>
                    <a:pt x="-610" y="11127"/>
                    <a:pt x="25" y="14400"/>
                    <a:pt x="1931" y="16691"/>
                  </a:cubicBezTo>
                  <a:cubicBezTo>
                    <a:pt x="3837" y="18982"/>
                    <a:pt x="7014" y="20291"/>
                    <a:pt x="10508" y="20945"/>
                  </a:cubicBezTo>
                  <a:cubicBezTo>
                    <a:pt x="14002" y="21600"/>
                    <a:pt x="17814" y="21600"/>
                    <a:pt x="19402" y="19964"/>
                  </a:cubicBezTo>
                  <a:cubicBezTo>
                    <a:pt x="20990" y="18327"/>
                    <a:pt x="20355" y="15055"/>
                    <a:pt x="19084" y="11455"/>
                  </a:cubicBezTo>
                  <a:cubicBezTo>
                    <a:pt x="17814" y="7855"/>
                    <a:pt x="15908" y="3927"/>
                    <a:pt x="14002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9" name="Line"/>
            <p:cNvSpPr/>
            <p:nvPr/>
          </p:nvSpPr>
          <p:spPr>
            <a:xfrm>
              <a:off x="10699815" y="2067351"/>
              <a:ext cx="6351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0" name="Line"/>
            <p:cNvSpPr/>
            <p:nvPr/>
          </p:nvSpPr>
          <p:spPr>
            <a:xfrm>
              <a:off x="10704943" y="1953051"/>
              <a:ext cx="13923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600" fill="norm" stroke="1" extrusionOk="0">
                  <a:moveTo>
                    <a:pt x="11040" y="21600"/>
                  </a:moveTo>
                  <a:cubicBezTo>
                    <a:pt x="4868" y="10800"/>
                    <a:pt x="-1303" y="0"/>
                    <a:pt x="240" y="0"/>
                  </a:cubicBezTo>
                  <a:cubicBezTo>
                    <a:pt x="1783" y="0"/>
                    <a:pt x="11040" y="10800"/>
                    <a:pt x="2029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1" name="Line"/>
            <p:cNvSpPr/>
            <p:nvPr/>
          </p:nvSpPr>
          <p:spPr>
            <a:xfrm>
              <a:off x="10741001" y="1988319"/>
              <a:ext cx="126199" cy="234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2" h="21213" fill="norm" stroke="1" extrusionOk="0">
                  <a:moveTo>
                    <a:pt x="14356" y="6563"/>
                  </a:moveTo>
                  <a:cubicBezTo>
                    <a:pt x="12940" y="4461"/>
                    <a:pt x="11523" y="2358"/>
                    <a:pt x="9576" y="1211"/>
                  </a:cubicBezTo>
                  <a:cubicBezTo>
                    <a:pt x="7628" y="64"/>
                    <a:pt x="5149" y="-127"/>
                    <a:pt x="3202" y="64"/>
                  </a:cubicBezTo>
                  <a:cubicBezTo>
                    <a:pt x="1254" y="255"/>
                    <a:pt x="-162" y="829"/>
                    <a:pt x="15" y="2454"/>
                  </a:cubicBezTo>
                  <a:cubicBezTo>
                    <a:pt x="192" y="4078"/>
                    <a:pt x="1963" y="6754"/>
                    <a:pt x="5681" y="9431"/>
                  </a:cubicBezTo>
                  <a:cubicBezTo>
                    <a:pt x="9399" y="12107"/>
                    <a:pt x="15064" y="14783"/>
                    <a:pt x="18074" y="16599"/>
                  </a:cubicBezTo>
                  <a:cubicBezTo>
                    <a:pt x="21084" y="18415"/>
                    <a:pt x="21438" y="19370"/>
                    <a:pt x="20907" y="20135"/>
                  </a:cubicBezTo>
                  <a:cubicBezTo>
                    <a:pt x="20376" y="20900"/>
                    <a:pt x="18959" y="21473"/>
                    <a:pt x="16304" y="21091"/>
                  </a:cubicBezTo>
                  <a:cubicBezTo>
                    <a:pt x="13648" y="20708"/>
                    <a:pt x="9753" y="19370"/>
                    <a:pt x="5858" y="180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2" name="Line"/>
            <p:cNvSpPr/>
            <p:nvPr/>
          </p:nvSpPr>
          <p:spPr>
            <a:xfrm>
              <a:off x="11223326" y="2037844"/>
              <a:ext cx="117840" cy="181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7" h="21094" fill="norm" stroke="1" extrusionOk="0">
                  <a:moveTo>
                    <a:pt x="21097" y="476"/>
                  </a:moveTo>
                  <a:cubicBezTo>
                    <a:pt x="16550" y="-15"/>
                    <a:pt x="12002" y="-506"/>
                    <a:pt x="8402" y="1089"/>
                  </a:cubicBezTo>
                  <a:cubicBezTo>
                    <a:pt x="4802" y="2685"/>
                    <a:pt x="2150" y="6367"/>
                    <a:pt x="823" y="9680"/>
                  </a:cubicBezTo>
                  <a:cubicBezTo>
                    <a:pt x="-503" y="12994"/>
                    <a:pt x="-503" y="15939"/>
                    <a:pt x="2908" y="17780"/>
                  </a:cubicBezTo>
                  <a:cubicBezTo>
                    <a:pt x="6318" y="19621"/>
                    <a:pt x="13139" y="20358"/>
                    <a:pt x="19960" y="210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3" name="Line"/>
            <p:cNvSpPr/>
            <p:nvPr/>
          </p:nvSpPr>
          <p:spPr>
            <a:xfrm>
              <a:off x="11365351" y="2109357"/>
              <a:ext cx="121288" cy="139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0623" fill="norm" stroke="1" extrusionOk="0">
                  <a:moveTo>
                    <a:pt x="18089" y="361"/>
                  </a:moveTo>
                  <a:cubicBezTo>
                    <a:pt x="12875" y="674"/>
                    <a:pt x="7662" y="987"/>
                    <a:pt x="4496" y="2709"/>
                  </a:cubicBezTo>
                  <a:cubicBezTo>
                    <a:pt x="1331" y="4431"/>
                    <a:pt x="213" y="7561"/>
                    <a:pt x="27" y="10692"/>
                  </a:cubicBezTo>
                  <a:cubicBezTo>
                    <a:pt x="-159" y="13822"/>
                    <a:pt x="586" y="16952"/>
                    <a:pt x="2820" y="18831"/>
                  </a:cubicBezTo>
                  <a:cubicBezTo>
                    <a:pt x="5055" y="20709"/>
                    <a:pt x="8779" y="21335"/>
                    <a:pt x="12131" y="19613"/>
                  </a:cubicBezTo>
                  <a:cubicBezTo>
                    <a:pt x="15482" y="17892"/>
                    <a:pt x="18462" y="13822"/>
                    <a:pt x="19951" y="10848"/>
                  </a:cubicBezTo>
                  <a:cubicBezTo>
                    <a:pt x="21441" y="7874"/>
                    <a:pt x="21441" y="5996"/>
                    <a:pt x="21255" y="4274"/>
                  </a:cubicBezTo>
                  <a:cubicBezTo>
                    <a:pt x="21069" y="2552"/>
                    <a:pt x="20696" y="987"/>
                    <a:pt x="19951" y="361"/>
                  </a:cubicBezTo>
                  <a:cubicBezTo>
                    <a:pt x="19207" y="-265"/>
                    <a:pt x="18089" y="48"/>
                    <a:pt x="16972" y="3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4" name="Line"/>
            <p:cNvSpPr/>
            <p:nvPr/>
          </p:nvSpPr>
          <p:spPr>
            <a:xfrm>
              <a:off x="11540946" y="2092486"/>
              <a:ext cx="146089" cy="140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7" h="21044" fill="norm" stroke="1" extrusionOk="0">
                  <a:moveTo>
                    <a:pt x="2350" y="3851"/>
                  </a:moveTo>
                  <a:cubicBezTo>
                    <a:pt x="2041" y="7981"/>
                    <a:pt x="1732" y="12110"/>
                    <a:pt x="1270" y="15287"/>
                  </a:cubicBezTo>
                  <a:cubicBezTo>
                    <a:pt x="807" y="18463"/>
                    <a:pt x="190" y="20687"/>
                    <a:pt x="35" y="21004"/>
                  </a:cubicBezTo>
                  <a:cubicBezTo>
                    <a:pt x="-119" y="21322"/>
                    <a:pt x="190" y="19734"/>
                    <a:pt x="1732" y="16716"/>
                  </a:cubicBezTo>
                  <a:cubicBezTo>
                    <a:pt x="3275" y="13698"/>
                    <a:pt x="6052" y="9251"/>
                    <a:pt x="9138" y="5916"/>
                  </a:cubicBezTo>
                  <a:cubicBezTo>
                    <a:pt x="12224" y="2581"/>
                    <a:pt x="15618" y="357"/>
                    <a:pt x="17778" y="40"/>
                  </a:cubicBezTo>
                  <a:cubicBezTo>
                    <a:pt x="19938" y="-278"/>
                    <a:pt x="20864" y="1310"/>
                    <a:pt x="21172" y="4646"/>
                  </a:cubicBezTo>
                  <a:cubicBezTo>
                    <a:pt x="21481" y="7981"/>
                    <a:pt x="21172" y="13063"/>
                    <a:pt x="20710" y="15922"/>
                  </a:cubicBezTo>
                  <a:cubicBezTo>
                    <a:pt x="20247" y="18781"/>
                    <a:pt x="19630" y="19416"/>
                    <a:pt x="19012" y="200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5" name="Line"/>
            <p:cNvSpPr/>
            <p:nvPr/>
          </p:nvSpPr>
          <p:spPr>
            <a:xfrm>
              <a:off x="11743587" y="2061944"/>
              <a:ext cx="105579" cy="192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9" h="21349" fill="norm" stroke="1" extrusionOk="0">
                  <a:moveTo>
                    <a:pt x="20719" y="2008"/>
                  </a:moveTo>
                  <a:cubicBezTo>
                    <a:pt x="19473" y="1069"/>
                    <a:pt x="18227" y="130"/>
                    <a:pt x="14904" y="12"/>
                  </a:cubicBezTo>
                  <a:cubicBezTo>
                    <a:pt x="11581" y="-105"/>
                    <a:pt x="6181" y="599"/>
                    <a:pt x="3065" y="1538"/>
                  </a:cubicBezTo>
                  <a:cubicBezTo>
                    <a:pt x="-50" y="2478"/>
                    <a:pt x="-881" y="3652"/>
                    <a:pt x="988" y="5765"/>
                  </a:cubicBezTo>
                  <a:cubicBezTo>
                    <a:pt x="2857" y="7878"/>
                    <a:pt x="7427" y="10930"/>
                    <a:pt x="10334" y="13395"/>
                  </a:cubicBezTo>
                  <a:cubicBezTo>
                    <a:pt x="13242" y="15860"/>
                    <a:pt x="14488" y="17738"/>
                    <a:pt x="14281" y="19030"/>
                  </a:cubicBezTo>
                  <a:cubicBezTo>
                    <a:pt x="14073" y="20321"/>
                    <a:pt x="12411" y="21025"/>
                    <a:pt x="10542" y="21260"/>
                  </a:cubicBezTo>
                  <a:cubicBezTo>
                    <a:pt x="8673" y="21495"/>
                    <a:pt x="6596" y="21260"/>
                    <a:pt x="5350" y="20556"/>
                  </a:cubicBezTo>
                  <a:cubicBezTo>
                    <a:pt x="4104" y="19852"/>
                    <a:pt x="3688" y="18678"/>
                    <a:pt x="3481" y="17386"/>
                  </a:cubicBezTo>
                  <a:cubicBezTo>
                    <a:pt x="3273" y="16095"/>
                    <a:pt x="3273" y="14686"/>
                    <a:pt x="3273" y="132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6" name="Line"/>
            <p:cNvSpPr/>
            <p:nvPr/>
          </p:nvSpPr>
          <p:spPr>
            <a:xfrm>
              <a:off x="11893615" y="2111801"/>
              <a:ext cx="1905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7" name="Line"/>
            <p:cNvSpPr/>
            <p:nvPr/>
          </p:nvSpPr>
          <p:spPr>
            <a:xfrm>
              <a:off x="11931715" y="2032067"/>
              <a:ext cx="31751" cy="60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6" fill="norm" stroke="1" extrusionOk="0">
                  <a:moveTo>
                    <a:pt x="0" y="19976"/>
                  </a:moveTo>
                  <a:cubicBezTo>
                    <a:pt x="0" y="11615"/>
                    <a:pt x="0" y="3253"/>
                    <a:pt x="3600" y="815"/>
                  </a:cubicBezTo>
                  <a:cubicBezTo>
                    <a:pt x="7200" y="-1624"/>
                    <a:pt x="14400" y="1860"/>
                    <a:pt x="21600" y="53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8" name="Line"/>
            <p:cNvSpPr/>
            <p:nvPr/>
          </p:nvSpPr>
          <p:spPr>
            <a:xfrm>
              <a:off x="11976165" y="2087343"/>
              <a:ext cx="72706" cy="1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089" fill="norm" stroke="1" extrusionOk="0">
                  <a:moveTo>
                    <a:pt x="18514" y="1348"/>
                  </a:moveTo>
                  <a:cubicBezTo>
                    <a:pt x="16046" y="620"/>
                    <a:pt x="13577" y="-108"/>
                    <a:pt x="11109" y="13"/>
                  </a:cubicBezTo>
                  <a:cubicBezTo>
                    <a:pt x="8640" y="135"/>
                    <a:pt x="6171" y="1105"/>
                    <a:pt x="4011" y="2076"/>
                  </a:cubicBezTo>
                  <a:cubicBezTo>
                    <a:pt x="1851" y="3047"/>
                    <a:pt x="0" y="4018"/>
                    <a:pt x="0" y="4989"/>
                  </a:cubicBezTo>
                  <a:cubicBezTo>
                    <a:pt x="0" y="5959"/>
                    <a:pt x="1851" y="6930"/>
                    <a:pt x="5554" y="8508"/>
                  </a:cubicBezTo>
                  <a:cubicBezTo>
                    <a:pt x="9257" y="10085"/>
                    <a:pt x="14811" y="12270"/>
                    <a:pt x="17897" y="13968"/>
                  </a:cubicBezTo>
                  <a:cubicBezTo>
                    <a:pt x="20983" y="15667"/>
                    <a:pt x="21600" y="16881"/>
                    <a:pt x="20983" y="17973"/>
                  </a:cubicBezTo>
                  <a:cubicBezTo>
                    <a:pt x="20366" y="19065"/>
                    <a:pt x="18514" y="20036"/>
                    <a:pt x="16046" y="20643"/>
                  </a:cubicBezTo>
                  <a:cubicBezTo>
                    <a:pt x="13577" y="21249"/>
                    <a:pt x="10491" y="21492"/>
                    <a:pt x="8640" y="19672"/>
                  </a:cubicBezTo>
                  <a:cubicBezTo>
                    <a:pt x="6789" y="17852"/>
                    <a:pt x="6171" y="13968"/>
                    <a:pt x="5554" y="100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9" name="Line"/>
            <p:cNvSpPr/>
            <p:nvPr/>
          </p:nvSpPr>
          <p:spPr>
            <a:xfrm>
              <a:off x="12126449" y="1851451"/>
              <a:ext cx="122767" cy="419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4" h="21518" fill="norm" stroke="1" extrusionOk="0">
                  <a:moveTo>
                    <a:pt x="21234" y="0"/>
                  </a:moveTo>
                  <a:cubicBezTo>
                    <a:pt x="16841" y="2931"/>
                    <a:pt x="12448" y="5861"/>
                    <a:pt x="8970" y="8738"/>
                  </a:cubicBezTo>
                  <a:cubicBezTo>
                    <a:pt x="5492" y="11614"/>
                    <a:pt x="2929" y="14436"/>
                    <a:pt x="1465" y="16498"/>
                  </a:cubicBezTo>
                  <a:cubicBezTo>
                    <a:pt x="0" y="18561"/>
                    <a:pt x="-366" y="19863"/>
                    <a:pt x="366" y="20623"/>
                  </a:cubicBezTo>
                  <a:cubicBezTo>
                    <a:pt x="1098" y="21383"/>
                    <a:pt x="2929" y="21600"/>
                    <a:pt x="4393" y="21491"/>
                  </a:cubicBezTo>
                  <a:cubicBezTo>
                    <a:pt x="5858" y="21383"/>
                    <a:pt x="6956" y="20949"/>
                    <a:pt x="8054" y="205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0" name="Line"/>
            <p:cNvSpPr/>
            <p:nvPr/>
          </p:nvSpPr>
          <p:spPr>
            <a:xfrm>
              <a:off x="12109515" y="2143551"/>
              <a:ext cx="1206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1" name="Line"/>
            <p:cNvSpPr/>
            <p:nvPr/>
          </p:nvSpPr>
          <p:spPr>
            <a:xfrm>
              <a:off x="12185715" y="2103469"/>
              <a:ext cx="245535" cy="167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3" fill="norm" stroke="1" extrusionOk="0">
                  <a:moveTo>
                    <a:pt x="5028" y="7543"/>
                  </a:moveTo>
                  <a:cubicBezTo>
                    <a:pt x="5214" y="6193"/>
                    <a:pt x="5400" y="4843"/>
                    <a:pt x="5586" y="3493"/>
                  </a:cubicBezTo>
                  <a:cubicBezTo>
                    <a:pt x="5772" y="2143"/>
                    <a:pt x="5959" y="793"/>
                    <a:pt x="5586" y="253"/>
                  </a:cubicBezTo>
                  <a:cubicBezTo>
                    <a:pt x="5214" y="-287"/>
                    <a:pt x="4283" y="-17"/>
                    <a:pt x="3259" y="1603"/>
                  </a:cubicBezTo>
                  <a:cubicBezTo>
                    <a:pt x="2234" y="3223"/>
                    <a:pt x="1117" y="6193"/>
                    <a:pt x="559" y="8353"/>
                  </a:cubicBezTo>
                  <a:cubicBezTo>
                    <a:pt x="0" y="10513"/>
                    <a:pt x="0" y="11863"/>
                    <a:pt x="0" y="13213"/>
                  </a:cubicBezTo>
                  <a:cubicBezTo>
                    <a:pt x="0" y="14563"/>
                    <a:pt x="0" y="15913"/>
                    <a:pt x="1397" y="16318"/>
                  </a:cubicBezTo>
                  <a:cubicBezTo>
                    <a:pt x="2793" y="16723"/>
                    <a:pt x="5586" y="16183"/>
                    <a:pt x="7262" y="15373"/>
                  </a:cubicBezTo>
                  <a:cubicBezTo>
                    <a:pt x="8938" y="14563"/>
                    <a:pt x="9497" y="13483"/>
                    <a:pt x="10241" y="12268"/>
                  </a:cubicBezTo>
                  <a:cubicBezTo>
                    <a:pt x="10986" y="11053"/>
                    <a:pt x="11917" y="9703"/>
                    <a:pt x="12197" y="9703"/>
                  </a:cubicBezTo>
                  <a:cubicBezTo>
                    <a:pt x="12476" y="9703"/>
                    <a:pt x="12103" y="11053"/>
                    <a:pt x="11731" y="12403"/>
                  </a:cubicBezTo>
                  <a:cubicBezTo>
                    <a:pt x="11359" y="13753"/>
                    <a:pt x="10986" y="15103"/>
                    <a:pt x="11079" y="14968"/>
                  </a:cubicBezTo>
                  <a:cubicBezTo>
                    <a:pt x="11172" y="14833"/>
                    <a:pt x="11731" y="13213"/>
                    <a:pt x="13034" y="11593"/>
                  </a:cubicBezTo>
                  <a:cubicBezTo>
                    <a:pt x="14338" y="9973"/>
                    <a:pt x="16386" y="8353"/>
                    <a:pt x="17876" y="7543"/>
                  </a:cubicBezTo>
                  <a:cubicBezTo>
                    <a:pt x="19366" y="6733"/>
                    <a:pt x="20297" y="6733"/>
                    <a:pt x="20855" y="7408"/>
                  </a:cubicBezTo>
                  <a:cubicBezTo>
                    <a:pt x="21414" y="8083"/>
                    <a:pt x="21600" y="9433"/>
                    <a:pt x="21600" y="10783"/>
                  </a:cubicBezTo>
                  <a:cubicBezTo>
                    <a:pt x="21600" y="12133"/>
                    <a:pt x="21414" y="13483"/>
                    <a:pt x="20576" y="15238"/>
                  </a:cubicBezTo>
                  <a:cubicBezTo>
                    <a:pt x="19738" y="16993"/>
                    <a:pt x="18248" y="19153"/>
                    <a:pt x="16759" y="213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2" name="Line"/>
            <p:cNvSpPr/>
            <p:nvPr/>
          </p:nvSpPr>
          <p:spPr>
            <a:xfrm>
              <a:off x="12491111" y="1851451"/>
              <a:ext cx="120055" cy="42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550" fill="norm" stroke="1" extrusionOk="0">
                  <a:moveTo>
                    <a:pt x="21493" y="0"/>
                  </a:moveTo>
                  <a:cubicBezTo>
                    <a:pt x="17704" y="2673"/>
                    <a:pt x="13914" y="5347"/>
                    <a:pt x="10314" y="8234"/>
                  </a:cubicBezTo>
                  <a:cubicBezTo>
                    <a:pt x="6714" y="11121"/>
                    <a:pt x="3304" y="14222"/>
                    <a:pt x="1598" y="16253"/>
                  </a:cubicBezTo>
                  <a:cubicBezTo>
                    <a:pt x="-107" y="18285"/>
                    <a:pt x="-107" y="19248"/>
                    <a:pt x="82" y="20050"/>
                  </a:cubicBezTo>
                  <a:cubicBezTo>
                    <a:pt x="272" y="20851"/>
                    <a:pt x="651" y="21493"/>
                    <a:pt x="2167" y="21547"/>
                  </a:cubicBezTo>
                  <a:cubicBezTo>
                    <a:pt x="3682" y="21600"/>
                    <a:pt x="6335" y="21065"/>
                    <a:pt x="8988" y="205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3" name="Line"/>
            <p:cNvSpPr/>
            <p:nvPr/>
          </p:nvSpPr>
          <p:spPr>
            <a:xfrm>
              <a:off x="12452415" y="2124501"/>
              <a:ext cx="1968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090" y="15600"/>
                    <a:pt x="4181" y="9600"/>
                    <a:pt x="7781" y="6000"/>
                  </a:cubicBezTo>
                  <a:cubicBezTo>
                    <a:pt x="11381" y="2400"/>
                    <a:pt x="16490" y="1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4" name="Line"/>
            <p:cNvSpPr/>
            <p:nvPr/>
          </p:nvSpPr>
          <p:spPr>
            <a:xfrm>
              <a:off x="10280715" y="4543851"/>
              <a:ext cx="19051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5" name="Line"/>
            <p:cNvSpPr/>
            <p:nvPr/>
          </p:nvSpPr>
          <p:spPr>
            <a:xfrm>
              <a:off x="10296239" y="4392447"/>
              <a:ext cx="35277" cy="62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9" h="21261" fill="norm" stroke="1" extrusionOk="0">
                  <a:moveTo>
                    <a:pt x="5599" y="21261"/>
                  </a:moveTo>
                  <a:cubicBezTo>
                    <a:pt x="5599" y="17661"/>
                    <a:pt x="5599" y="14061"/>
                    <a:pt x="3799" y="9741"/>
                  </a:cubicBezTo>
                  <a:cubicBezTo>
                    <a:pt x="1999" y="5421"/>
                    <a:pt x="-1601" y="381"/>
                    <a:pt x="799" y="21"/>
                  </a:cubicBezTo>
                  <a:cubicBezTo>
                    <a:pt x="3199" y="-339"/>
                    <a:pt x="11599" y="3981"/>
                    <a:pt x="19999" y="83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6" name="Line"/>
            <p:cNvSpPr/>
            <p:nvPr/>
          </p:nvSpPr>
          <p:spPr>
            <a:xfrm>
              <a:off x="10321712" y="4405798"/>
              <a:ext cx="141038" cy="278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5" h="21405" fill="norm" stroke="1" extrusionOk="0">
                  <a:moveTo>
                    <a:pt x="12906" y="1823"/>
                  </a:moveTo>
                  <a:cubicBezTo>
                    <a:pt x="11000" y="1173"/>
                    <a:pt x="9094" y="524"/>
                    <a:pt x="7189" y="199"/>
                  </a:cubicBezTo>
                  <a:cubicBezTo>
                    <a:pt x="5283" y="-126"/>
                    <a:pt x="3377" y="-126"/>
                    <a:pt x="1947" y="767"/>
                  </a:cubicBezTo>
                  <a:cubicBezTo>
                    <a:pt x="518" y="1660"/>
                    <a:pt x="-435" y="3447"/>
                    <a:pt x="200" y="4909"/>
                  </a:cubicBezTo>
                  <a:cubicBezTo>
                    <a:pt x="836" y="6370"/>
                    <a:pt x="3059" y="7507"/>
                    <a:pt x="6394" y="8806"/>
                  </a:cubicBezTo>
                  <a:cubicBezTo>
                    <a:pt x="9730" y="10106"/>
                    <a:pt x="14177" y="11567"/>
                    <a:pt x="17036" y="13191"/>
                  </a:cubicBezTo>
                  <a:cubicBezTo>
                    <a:pt x="19894" y="14815"/>
                    <a:pt x="21165" y="16602"/>
                    <a:pt x="21165" y="17901"/>
                  </a:cubicBezTo>
                  <a:cubicBezTo>
                    <a:pt x="21165" y="19200"/>
                    <a:pt x="19894" y="20012"/>
                    <a:pt x="18465" y="20581"/>
                  </a:cubicBezTo>
                  <a:cubicBezTo>
                    <a:pt x="17036" y="21149"/>
                    <a:pt x="15447" y="21474"/>
                    <a:pt x="14018" y="21393"/>
                  </a:cubicBezTo>
                  <a:cubicBezTo>
                    <a:pt x="12589" y="21312"/>
                    <a:pt x="11318" y="20824"/>
                    <a:pt x="10047" y="203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7" name="Line"/>
            <p:cNvSpPr/>
            <p:nvPr/>
          </p:nvSpPr>
          <p:spPr>
            <a:xfrm>
              <a:off x="10853947" y="4467378"/>
              <a:ext cx="203089" cy="216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8" h="21011" fill="norm" stroke="1" extrusionOk="0">
                  <a:moveTo>
                    <a:pt x="8416" y="4964"/>
                  </a:moveTo>
                  <a:cubicBezTo>
                    <a:pt x="8416" y="3935"/>
                    <a:pt x="8416" y="2907"/>
                    <a:pt x="8085" y="1878"/>
                  </a:cubicBezTo>
                  <a:cubicBezTo>
                    <a:pt x="7755" y="850"/>
                    <a:pt x="7093" y="-179"/>
                    <a:pt x="6102" y="27"/>
                  </a:cubicBezTo>
                  <a:cubicBezTo>
                    <a:pt x="5110" y="232"/>
                    <a:pt x="3787" y="1672"/>
                    <a:pt x="2575" y="4655"/>
                  </a:cubicBezTo>
                  <a:cubicBezTo>
                    <a:pt x="1363" y="7638"/>
                    <a:pt x="261" y="12164"/>
                    <a:pt x="40" y="14941"/>
                  </a:cubicBezTo>
                  <a:cubicBezTo>
                    <a:pt x="-180" y="17718"/>
                    <a:pt x="481" y="18747"/>
                    <a:pt x="2685" y="18335"/>
                  </a:cubicBezTo>
                  <a:cubicBezTo>
                    <a:pt x="4889" y="17924"/>
                    <a:pt x="8636" y="16072"/>
                    <a:pt x="11612" y="13604"/>
                  </a:cubicBezTo>
                  <a:cubicBezTo>
                    <a:pt x="14587" y="11135"/>
                    <a:pt x="16791" y="8050"/>
                    <a:pt x="17893" y="5992"/>
                  </a:cubicBezTo>
                  <a:cubicBezTo>
                    <a:pt x="18996" y="3935"/>
                    <a:pt x="18996" y="2907"/>
                    <a:pt x="18444" y="2598"/>
                  </a:cubicBezTo>
                  <a:cubicBezTo>
                    <a:pt x="17893" y="2290"/>
                    <a:pt x="16791" y="2701"/>
                    <a:pt x="15469" y="4861"/>
                  </a:cubicBezTo>
                  <a:cubicBezTo>
                    <a:pt x="14147" y="7021"/>
                    <a:pt x="12604" y="10930"/>
                    <a:pt x="12163" y="13912"/>
                  </a:cubicBezTo>
                  <a:cubicBezTo>
                    <a:pt x="11722" y="16895"/>
                    <a:pt x="12383" y="18952"/>
                    <a:pt x="13265" y="20084"/>
                  </a:cubicBezTo>
                  <a:cubicBezTo>
                    <a:pt x="14147" y="21215"/>
                    <a:pt x="15249" y="21421"/>
                    <a:pt x="16681" y="20084"/>
                  </a:cubicBezTo>
                  <a:cubicBezTo>
                    <a:pt x="18114" y="18747"/>
                    <a:pt x="19877" y="15867"/>
                    <a:pt x="20649" y="13398"/>
                  </a:cubicBezTo>
                  <a:cubicBezTo>
                    <a:pt x="21420" y="10930"/>
                    <a:pt x="21200" y="8872"/>
                    <a:pt x="20649" y="7535"/>
                  </a:cubicBezTo>
                  <a:cubicBezTo>
                    <a:pt x="20098" y="6198"/>
                    <a:pt x="19216" y="5581"/>
                    <a:pt x="18444" y="5684"/>
                  </a:cubicBezTo>
                  <a:cubicBezTo>
                    <a:pt x="17673" y="5787"/>
                    <a:pt x="17012" y="6610"/>
                    <a:pt x="17012" y="7227"/>
                  </a:cubicBezTo>
                  <a:cubicBezTo>
                    <a:pt x="17012" y="7844"/>
                    <a:pt x="17673" y="8255"/>
                    <a:pt x="18334" y="86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8" name="Line"/>
            <p:cNvSpPr/>
            <p:nvPr/>
          </p:nvSpPr>
          <p:spPr>
            <a:xfrm>
              <a:off x="11113099" y="4509323"/>
              <a:ext cx="120117" cy="143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239" fill="norm" stroke="1" extrusionOk="0">
                  <a:moveTo>
                    <a:pt x="7862" y="3228"/>
                  </a:moveTo>
                  <a:cubicBezTo>
                    <a:pt x="5967" y="4168"/>
                    <a:pt x="4072" y="5107"/>
                    <a:pt x="2936" y="7611"/>
                  </a:cubicBezTo>
                  <a:cubicBezTo>
                    <a:pt x="1799" y="10115"/>
                    <a:pt x="1420" y="14185"/>
                    <a:pt x="1041" y="17002"/>
                  </a:cubicBezTo>
                  <a:cubicBezTo>
                    <a:pt x="662" y="19820"/>
                    <a:pt x="283" y="21385"/>
                    <a:pt x="93" y="21228"/>
                  </a:cubicBezTo>
                  <a:cubicBezTo>
                    <a:pt x="-96" y="21072"/>
                    <a:pt x="-96" y="19194"/>
                    <a:pt x="1041" y="15750"/>
                  </a:cubicBezTo>
                  <a:cubicBezTo>
                    <a:pt x="2178" y="12307"/>
                    <a:pt x="4451" y="7298"/>
                    <a:pt x="6346" y="4324"/>
                  </a:cubicBezTo>
                  <a:cubicBezTo>
                    <a:pt x="8241" y="1350"/>
                    <a:pt x="9757" y="411"/>
                    <a:pt x="11462" y="98"/>
                  </a:cubicBezTo>
                  <a:cubicBezTo>
                    <a:pt x="13167" y="-215"/>
                    <a:pt x="15062" y="98"/>
                    <a:pt x="16388" y="2915"/>
                  </a:cubicBezTo>
                  <a:cubicBezTo>
                    <a:pt x="17715" y="5733"/>
                    <a:pt x="18472" y="11055"/>
                    <a:pt x="19230" y="14498"/>
                  </a:cubicBezTo>
                  <a:cubicBezTo>
                    <a:pt x="19988" y="17942"/>
                    <a:pt x="20746" y="19507"/>
                    <a:pt x="21504" y="210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9" name="Line"/>
            <p:cNvSpPr/>
            <p:nvPr/>
          </p:nvSpPr>
          <p:spPr>
            <a:xfrm>
              <a:off x="11268877" y="4522123"/>
              <a:ext cx="104039" cy="207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4" h="21214" fill="norm" stroke="1" extrusionOk="0">
                  <a:moveTo>
                    <a:pt x="21234" y="273"/>
                  </a:moveTo>
                  <a:cubicBezTo>
                    <a:pt x="16050" y="57"/>
                    <a:pt x="10866" y="-159"/>
                    <a:pt x="6978" y="165"/>
                  </a:cubicBezTo>
                  <a:cubicBezTo>
                    <a:pt x="3090" y="489"/>
                    <a:pt x="498" y="1353"/>
                    <a:pt x="66" y="2757"/>
                  </a:cubicBezTo>
                  <a:cubicBezTo>
                    <a:pt x="-366" y="4161"/>
                    <a:pt x="1362" y="6105"/>
                    <a:pt x="4386" y="8265"/>
                  </a:cubicBezTo>
                  <a:cubicBezTo>
                    <a:pt x="7410" y="10425"/>
                    <a:pt x="11730" y="12801"/>
                    <a:pt x="13890" y="14529"/>
                  </a:cubicBezTo>
                  <a:cubicBezTo>
                    <a:pt x="16050" y="16257"/>
                    <a:pt x="16050" y="17337"/>
                    <a:pt x="15402" y="18309"/>
                  </a:cubicBezTo>
                  <a:cubicBezTo>
                    <a:pt x="14754" y="19281"/>
                    <a:pt x="13458" y="20145"/>
                    <a:pt x="11730" y="20685"/>
                  </a:cubicBezTo>
                  <a:cubicBezTo>
                    <a:pt x="10002" y="21225"/>
                    <a:pt x="7842" y="21441"/>
                    <a:pt x="6762" y="20901"/>
                  </a:cubicBezTo>
                  <a:cubicBezTo>
                    <a:pt x="5682" y="20361"/>
                    <a:pt x="5682" y="19065"/>
                    <a:pt x="6330" y="17445"/>
                  </a:cubicBezTo>
                  <a:cubicBezTo>
                    <a:pt x="6978" y="15825"/>
                    <a:pt x="8274" y="13881"/>
                    <a:pt x="9570" y="119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0" name="Line"/>
            <p:cNvSpPr/>
            <p:nvPr/>
          </p:nvSpPr>
          <p:spPr>
            <a:xfrm>
              <a:off x="11423715" y="4531151"/>
              <a:ext cx="19051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1" name="Line"/>
            <p:cNvSpPr/>
            <p:nvPr/>
          </p:nvSpPr>
          <p:spPr>
            <a:xfrm>
              <a:off x="11455465" y="4458670"/>
              <a:ext cx="25401" cy="47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20018"/>
                  </a:moveTo>
                  <a:cubicBezTo>
                    <a:pt x="0" y="11918"/>
                    <a:pt x="0" y="3818"/>
                    <a:pt x="3600" y="1118"/>
                  </a:cubicBezTo>
                  <a:cubicBezTo>
                    <a:pt x="7200" y="-1582"/>
                    <a:pt x="14400" y="1118"/>
                    <a:pt x="21600" y="3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2" name="Line"/>
            <p:cNvSpPr/>
            <p:nvPr/>
          </p:nvSpPr>
          <p:spPr>
            <a:xfrm>
              <a:off x="11505195" y="4500580"/>
              <a:ext cx="83621" cy="200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3" h="21349" fill="norm" stroke="1" extrusionOk="0">
                  <a:moveTo>
                    <a:pt x="20813" y="2575"/>
                  </a:moveTo>
                  <a:cubicBezTo>
                    <a:pt x="18179" y="1675"/>
                    <a:pt x="15545" y="775"/>
                    <a:pt x="11857" y="325"/>
                  </a:cubicBezTo>
                  <a:cubicBezTo>
                    <a:pt x="8169" y="-125"/>
                    <a:pt x="3428" y="-125"/>
                    <a:pt x="1320" y="438"/>
                  </a:cubicBezTo>
                  <a:cubicBezTo>
                    <a:pt x="-787" y="1000"/>
                    <a:pt x="-260" y="2125"/>
                    <a:pt x="2111" y="3587"/>
                  </a:cubicBezTo>
                  <a:cubicBezTo>
                    <a:pt x="4481" y="5050"/>
                    <a:pt x="8696" y="6850"/>
                    <a:pt x="12384" y="9438"/>
                  </a:cubicBezTo>
                  <a:cubicBezTo>
                    <a:pt x="16072" y="12025"/>
                    <a:pt x="19233" y="15400"/>
                    <a:pt x="20023" y="17537"/>
                  </a:cubicBezTo>
                  <a:cubicBezTo>
                    <a:pt x="20813" y="19675"/>
                    <a:pt x="19233" y="20575"/>
                    <a:pt x="17125" y="21025"/>
                  </a:cubicBezTo>
                  <a:cubicBezTo>
                    <a:pt x="15018" y="21475"/>
                    <a:pt x="12384" y="21475"/>
                    <a:pt x="10803" y="20912"/>
                  </a:cubicBezTo>
                  <a:cubicBezTo>
                    <a:pt x="9223" y="20350"/>
                    <a:pt x="8696" y="19225"/>
                    <a:pt x="8696" y="18100"/>
                  </a:cubicBezTo>
                  <a:cubicBezTo>
                    <a:pt x="8696" y="16975"/>
                    <a:pt x="9223" y="15850"/>
                    <a:pt x="9750" y="147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3" name="Line"/>
            <p:cNvSpPr/>
            <p:nvPr/>
          </p:nvSpPr>
          <p:spPr>
            <a:xfrm>
              <a:off x="11669484" y="4296201"/>
              <a:ext cx="122532" cy="39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3" h="21600" fill="norm" stroke="1" extrusionOk="0">
                  <a:moveTo>
                    <a:pt x="21193" y="0"/>
                  </a:moveTo>
                  <a:cubicBezTo>
                    <a:pt x="16068" y="2439"/>
                    <a:pt x="10942" y="4877"/>
                    <a:pt x="7281" y="7723"/>
                  </a:cubicBezTo>
                  <a:cubicBezTo>
                    <a:pt x="3620" y="10568"/>
                    <a:pt x="1424" y="13819"/>
                    <a:pt x="508" y="16142"/>
                  </a:cubicBezTo>
                  <a:cubicBezTo>
                    <a:pt x="-407" y="18465"/>
                    <a:pt x="-41" y="19858"/>
                    <a:pt x="1240" y="20613"/>
                  </a:cubicBezTo>
                  <a:cubicBezTo>
                    <a:pt x="2522" y="21368"/>
                    <a:pt x="4718" y="21484"/>
                    <a:pt x="691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4" name="Line"/>
            <p:cNvSpPr/>
            <p:nvPr/>
          </p:nvSpPr>
          <p:spPr>
            <a:xfrm>
              <a:off x="11671365" y="4516570"/>
              <a:ext cx="361481" cy="155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0864" fill="norm" stroke="1" extrusionOk="0">
                  <a:moveTo>
                    <a:pt x="0" y="3663"/>
                  </a:moveTo>
                  <a:cubicBezTo>
                    <a:pt x="3284" y="3947"/>
                    <a:pt x="6568" y="4231"/>
                    <a:pt x="8526" y="4231"/>
                  </a:cubicBezTo>
                  <a:cubicBezTo>
                    <a:pt x="10484" y="4231"/>
                    <a:pt x="11116" y="3947"/>
                    <a:pt x="11242" y="3237"/>
                  </a:cubicBezTo>
                  <a:cubicBezTo>
                    <a:pt x="11368" y="2526"/>
                    <a:pt x="10989" y="1389"/>
                    <a:pt x="10484" y="821"/>
                  </a:cubicBezTo>
                  <a:cubicBezTo>
                    <a:pt x="9979" y="252"/>
                    <a:pt x="9347" y="252"/>
                    <a:pt x="8526" y="1531"/>
                  </a:cubicBezTo>
                  <a:cubicBezTo>
                    <a:pt x="7705" y="2810"/>
                    <a:pt x="6695" y="5368"/>
                    <a:pt x="6189" y="7642"/>
                  </a:cubicBezTo>
                  <a:cubicBezTo>
                    <a:pt x="5684" y="9916"/>
                    <a:pt x="5684" y="11905"/>
                    <a:pt x="5684" y="13610"/>
                  </a:cubicBezTo>
                  <a:cubicBezTo>
                    <a:pt x="5684" y="15316"/>
                    <a:pt x="5684" y="16737"/>
                    <a:pt x="6568" y="17163"/>
                  </a:cubicBezTo>
                  <a:cubicBezTo>
                    <a:pt x="7453" y="17589"/>
                    <a:pt x="9221" y="17021"/>
                    <a:pt x="10421" y="16310"/>
                  </a:cubicBezTo>
                  <a:cubicBezTo>
                    <a:pt x="11621" y="15600"/>
                    <a:pt x="12253" y="14747"/>
                    <a:pt x="12758" y="13752"/>
                  </a:cubicBezTo>
                  <a:cubicBezTo>
                    <a:pt x="13263" y="12758"/>
                    <a:pt x="13642" y="11621"/>
                    <a:pt x="13579" y="11763"/>
                  </a:cubicBezTo>
                  <a:cubicBezTo>
                    <a:pt x="13516" y="11905"/>
                    <a:pt x="13011" y="13326"/>
                    <a:pt x="12632" y="14889"/>
                  </a:cubicBezTo>
                  <a:cubicBezTo>
                    <a:pt x="12253" y="16452"/>
                    <a:pt x="12000" y="18158"/>
                    <a:pt x="12063" y="18300"/>
                  </a:cubicBezTo>
                  <a:cubicBezTo>
                    <a:pt x="12126" y="18442"/>
                    <a:pt x="12505" y="17021"/>
                    <a:pt x="13326" y="14605"/>
                  </a:cubicBezTo>
                  <a:cubicBezTo>
                    <a:pt x="14147" y="12189"/>
                    <a:pt x="15411" y="8779"/>
                    <a:pt x="16421" y="6221"/>
                  </a:cubicBezTo>
                  <a:cubicBezTo>
                    <a:pt x="17432" y="3663"/>
                    <a:pt x="18189" y="1958"/>
                    <a:pt x="18947" y="963"/>
                  </a:cubicBezTo>
                  <a:cubicBezTo>
                    <a:pt x="19705" y="-32"/>
                    <a:pt x="20463" y="-316"/>
                    <a:pt x="20905" y="395"/>
                  </a:cubicBezTo>
                  <a:cubicBezTo>
                    <a:pt x="21347" y="1105"/>
                    <a:pt x="21474" y="2810"/>
                    <a:pt x="21537" y="5084"/>
                  </a:cubicBezTo>
                  <a:cubicBezTo>
                    <a:pt x="21600" y="7358"/>
                    <a:pt x="21600" y="10200"/>
                    <a:pt x="21347" y="12616"/>
                  </a:cubicBezTo>
                  <a:cubicBezTo>
                    <a:pt x="21095" y="15031"/>
                    <a:pt x="20589" y="17021"/>
                    <a:pt x="20147" y="18584"/>
                  </a:cubicBezTo>
                  <a:cubicBezTo>
                    <a:pt x="19705" y="20147"/>
                    <a:pt x="19326" y="21284"/>
                    <a:pt x="19389" y="20716"/>
                  </a:cubicBezTo>
                  <a:cubicBezTo>
                    <a:pt x="19453" y="20147"/>
                    <a:pt x="19958" y="17873"/>
                    <a:pt x="20463" y="15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5" name="Line"/>
            <p:cNvSpPr/>
            <p:nvPr/>
          </p:nvSpPr>
          <p:spPr>
            <a:xfrm>
              <a:off x="12106998" y="4334301"/>
              <a:ext cx="116818" cy="353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7" h="21459" fill="norm" stroke="1" extrusionOk="0">
                  <a:moveTo>
                    <a:pt x="21287" y="0"/>
                  </a:moveTo>
                  <a:cubicBezTo>
                    <a:pt x="15501" y="3857"/>
                    <a:pt x="9716" y="7714"/>
                    <a:pt x="6051" y="10929"/>
                  </a:cubicBezTo>
                  <a:cubicBezTo>
                    <a:pt x="2387" y="14143"/>
                    <a:pt x="844" y="16714"/>
                    <a:pt x="266" y="18386"/>
                  </a:cubicBezTo>
                  <a:cubicBezTo>
                    <a:pt x="-313" y="20057"/>
                    <a:pt x="73" y="20829"/>
                    <a:pt x="1230" y="21214"/>
                  </a:cubicBezTo>
                  <a:cubicBezTo>
                    <a:pt x="2387" y="21600"/>
                    <a:pt x="4316" y="21600"/>
                    <a:pt x="7208" y="20700"/>
                  </a:cubicBezTo>
                  <a:cubicBezTo>
                    <a:pt x="10101" y="19800"/>
                    <a:pt x="13958" y="18000"/>
                    <a:pt x="17816" y="16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6" name="Line"/>
            <p:cNvSpPr/>
            <p:nvPr/>
          </p:nvSpPr>
          <p:spPr>
            <a:xfrm>
              <a:off x="12093168" y="4493051"/>
              <a:ext cx="181448" cy="4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3" h="21600" fill="norm" stroke="1" extrusionOk="0">
                  <a:moveTo>
                    <a:pt x="4897" y="0"/>
                  </a:moveTo>
                  <a:cubicBezTo>
                    <a:pt x="2662" y="0"/>
                    <a:pt x="428" y="0"/>
                    <a:pt x="55" y="5400"/>
                  </a:cubicBezTo>
                  <a:cubicBezTo>
                    <a:pt x="-317" y="10800"/>
                    <a:pt x="1173" y="21600"/>
                    <a:pt x="5021" y="21600"/>
                  </a:cubicBezTo>
                  <a:cubicBezTo>
                    <a:pt x="8869" y="21600"/>
                    <a:pt x="15076" y="10800"/>
                    <a:pt x="2128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7" name="Line"/>
            <p:cNvSpPr/>
            <p:nvPr/>
          </p:nvSpPr>
          <p:spPr>
            <a:xfrm>
              <a:off x="152465" y="6674047"/>
              <a:ext cx="148503" cy="265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8" h="21164" fill="norm" stroke="1" extrusionOk="0">
                  <a:moveTo>
                    <a:pt x="1800" y="4828"/>
                  </a:moveTo>
                  <a:cubicBezTo>
                    <a:pt x="900" y="4153"/>
                    <a:pt x="0" y="3478"/>
                    <a:pt x="0" y="2803"/>
                  </a:cubicBezTo>
                  <a:cubicBezTo>
                    <a:pt x="0" y="2128"/>
                    <a:pt x="900" y="1453"/>
                    <a:pt x="2850" y="946"/>
                  </a:cubicBezTo>
                  <a:cubicBezTo>
                    <a:pt x="4800" y="440"/>
                    <a:pt x="7800" y="103"/>
                    <a:pt x="10200" y="18"/>
                  </a:cubicBezTo>
                  <a:cubicBezTo>
                    <a:pt x="12600" y="-66"/>
                    <a:pt x="14400" y="103"/>
                    <a:pt x="15000" y="1368"/>
                  </a:cubicBezTo>
                  <a:cubicBezTo>
                    <a:pt x="15600" y="2634"/>
                    <a:pt x="15000" y="4996"/>
                    <a:pt x="14100" y="6431"/>
                  </a:cubicBezTo>
                  <a:cubicBezTo>
                    <a:pt x="13200" y="7865"/>
                    <a:pt x="12000" y="8372"/>
                    <a:pt x="10500" y="8793"/>
                  </a:cubicBezTo>
                  <a:cubicBezTo>
                    <a:pt x="9000" y="9215"/>
                    <a:pt x="7200" y="9553"/>
                    <a:pt x="7050" y="9637"/>
                  </a:cubicBezTo>
                  <a:cubicBezTo>
                    <a:pt x="6900" y="9721"/>
                    <a:pt x="8400" y="9553"/>
                    <a:pt x="10800" y="9637"/>
                  </a:cubicBezTo>
                  <a:cubicBezTo>
                    <a:pt x="13200" y="9721"/>
                    <a:pt x="16500" y="10059"/>
                    <a:pt x="18600" y="11071"/>
                  </a:cubicBezTo>
                  <a:cubicBezTo>
                    <a:pt x="20700" y="12084"/>
                    <a:pt x="21600" y="13771"/>
                    <a:pt x="20700" y="15459"/>
                  </a:cubicBezTo>
                  <a:cubicBezTo>
                    <a:pt x="19800" y="17146"/>
                    <a:pt x="17100" y="18834"/>
                    <a:pt x="14100" y="19931"/>
                  </a:cubicBezTo>
                  <a:cubicBezTo>
                    <a:pt x="11100" y="21028"/>
                    <a:pt x="7800" y="21534"/>
                    <a:pt x="5700" y="20859"/>
                  </a:cubicBezTo>
                  <a:cubicBezTo>
                    <a:pt x="3600" y="20184"/>
                    <a:pt x="2700" y="18328"/>
                    <a:pt x="1800" y="164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8" name="Line"/>
            <p:cNvSpPr/>
            <p:nvPr/>
          </p:nvSpPr>
          <p:spPr>
            <a:xfrm>
              <a:off x="-1" y="6499651"/>
              <a:ext cx="467961" cy="550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0" h="21423" fill="norm" stroke="1" extrusionOk="0">
                  <a:moveTo>
                    <a:pt x="11472" y="1484"/>
                  </a:moveTo>
                  <a:cubicBezTo>
                    <a:pt x="9847" y="1237"/>
                    <a:pt x="8223" y="989"/>
                    <a:pt x="6837" y="1443"/>
                  </a:cubicBezTo>
                  <a:cubicBezTo>
                    <a:pt x="5451" y="1896"/>
                    <a:pt x="4304" y="3050"/>
                    <a:pt x="3205" y="4823"/>
                  </a:cubicBezTo>
                  <a:cubicBezTo>
                    <a:pt x="2106" y="6595"/>
                    <a:pt x="1054" y="8986"/>
                    <a:pt x="481" y="11501"/>
                  </a:cubicBezTo>
                  <a:cubicBezTo>
                    <a:pt x="-92" y="14015"/>
                    <a:pt x="-188" y="16653"/>
                    <a:pt x="385" y="18426"/>
                  </a:cubicBezTo>
                  <a:cubicBezTo>
                    <a:pt x="959" y="20198"/>
                    <a:pt x="2201" y="21105"/>
                    <a:pt x="4495" y="21353"/>
                  </a:cubicBezTo>
                  <a:cubicBezTo>
                    <a:pt x="6789" y="21600"/>
                    <a:pt x="10134" y="21188"/>
                    <a:pt x="13001" y="20198"/>
                  </a:cubicBezTo>
                  <a:cubicBezTo>
                    <a:pt x="15869" y="19209"/>
                    <a:pt x="18258" y="17643"/>
                    <a:pt x="19644" y="15664"/>
                  </a:cubicBezTo>
                  <a:cubicBezTo>
                    <a:pt x="21030" y="13685"/>
                    <a:pt x="21412" y="11295"/>
                    <a:pt x="20934" y="9192"/>
                  </a:cubicBezTo>
                  <a:cubicBezTo>
                    <a:pt x="20456" y="7090"/>
                    <a:pt x="19118" y="5276"/>
                    <a:pt x="16824" y="3792"/>
                  </a:cubicBezTo>
                  <a:cubicBezTo>
                    <a:pt x="14531" y="2308"/>
                    <a:pt x="11281" y="1154"/>
                    <a:pt x="803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9" name="Line"/>
            <p:cNvSpPr/>
            <p:nvPr/>
          </p:nvSpPr>
          <p:spPr>
            <a:xfrm>
              <a:off x="831915" y="6669518"/>
              <a:ext cx="228601" cy="213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1" fill="norm" stroke="1" extrusionOk="0">
                  <a:moveTo>
                    <a:pt x="0" y="10124"/>
                  </a:moveTo>
                  <a:cubicBezTo>
                    <a:pt x="3600" y="10124"/>
                    <a:pt x="7200" y="10124"/>
                    <a:pt x="9800" y="9086"/>
                  </a:cubicBezTo>
                  <a:cubicBezTo>
                    <a:pt x="12400" y="8047"/>
                    <a:pt x="14000" y="5970"/>
                    <a:pt x="14800" y="4413"/>
                  </a:cubicBezTo>
                  <a:cubicBezTo>
                    <a:pt x="15600" y="2855"/>
                    <a:pt x="15600" y="1817"/>
                    <a:pt x="15200" y="986"/>
                  </a:cubicBezTo>
                  <a:cubicBezTo>
                    <a:pt x="14800" y="155"/>
                    <a:pt x="14000" y="-468"/>
                    <a:pt x="12200" y="467"/>
                  </a:cubicBezTo>
                  <a:cubicBezTo>
                    <a:pt x="10400" y="1401"/>
                    <a:pt x="7600" y="3894"/>
                    <a:pt x="5500" y="6697"/>
                  </a:cubicBezTo>
                  <a:cubicBezTo>
                    <a:pt x="3400" y="9501"/>
                    <a:pt x="2000" y="12617"/>
                    <a:pt x="1300" y="15005"/>
                  </a:cubicBezTo>
                  <a:cubicBezTo>
                    <a:pt x="600" y="17394"/>
                    <a:pt x="600" y="19055"/>
                    <a:pt x="3200" y="19990"/>
                  </a:cubicBezTo>
                  <a:cubicBezTo>
                    <a:pt x="5800" y="20924"/>
                    <a:pt x="11000" y="21132"/>
                    <a:pt x="14500" y="20717"/>
                  </a:cubicBezTo>
                  <a:cubicBezTo>
                    <a:pt x="18000" y="20301"/>
                    <a:pt x="19800" y="19263"/>
                    <a:pt x="21600" y="182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0" name="Line"/>
            <p:cNvSpPr/>
            <p:nvPr/>
          </p:nvSpPr>
          <p:spPr>
            <a:xfrm>
              <a:off x="1169848" y="6562464"/>
              <a:ext cx="176418" cy="288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0726" fill="norm" stroke="1" extrusionOk="0">
                  <a:moveTo>
                    <a:pt x="20934" y="3244"/>
                  </a:moveTo>
                  <a:cubicBezTo>
                    <a:pt x="20934" y="2483"/>
                    <a:pt x="20934" y="1723"/>
                    <a:pt x="19553" y="962"/>
                  </a:cubicBezTo>
                  <a:cubicBezTo>
                    <a:pt x="18171" y="202"/>
                    <a:pt x="15408" y="-559"/>
                    <a:pt x="12143" y="582"/>
                  </a:cubicBezTo>
                  <a:cubicBezTo>
                    <a:pt x="8878" y="1723"/>
                    <a:pt x="5111" y="4765"/>
                    <a:pt x="2725" y="7731"/>
                  </a:cubicBezTo>
                  <a:cubicBezTo>
                    <a:pt x="339" y="10697"/>
                    <a:pt x="-666" y="13587"/>
                    <a:pt x="464" y="15869"/>
                  </a:cubicBezTo>
                  <a:cubicBezTo>
                    <a:pt x="1594" y="18151"/>
                    <a:pt x="4860" y="19824"/>
                    <a:pt x="8250" y="20433"/>
                  </a:cubicBezTo>
                  <a:cubicBezTo>
                    <a:pt x="11641" y="21041"/>
                    <a:pt x="15157" y="20585"/>
                    <a:pt x="18674" y="201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1" name="Line"/>
            <p:cNvSpPr/>
            <p:nvPr/>
          </p:nvSpPr>
          <p:spPr>
            <a:xfrm>
              <a:off x="1410299" y="6563624"/>
              <a:ext cx="154790" cy="285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4" h="20964" fill="norm" stroke="1" extrusionOk="0">
                  <a:moveTo>
                    <a:pt x="5044" y="5559"/>
                  </a:moveTo>
                  <a:cubicBezTo>
                    <a:pt x="3339" y="9289"/>
                    <a:pt x="1633" y="13018"/>
                    <a:pt x="781" y="15349"/>
                  </a:cubicBezTo>
                  <a:cubicBezTo>
                    <a:pt x="-72" y="17680"/>
                    <a:pt x="-72" y="18613"/>
                    <a:pt x="70" y="19467"/>
                  </a:cubicBezTo>
                  <a:cubicBezTo>
                    <a:pt x="212" y="20322"/>
                    <a:pt x="496" y="21099"/>
                    <a:pt x="923" y="20944"/>
                  </a:cubicBezTo>
                  <a:cubicBezTo>
                    <a:pt x="1349" y="20788"/>
                    <a:pt x="1917" y="19700"/>
                    <a:pt x="2344" y="16670"/>
                  </a:cubicBezTo>
                  <a:cubicBezTo>
                    <a:pt x="2770" y="13640"/>
                    <a:pt x="3054" y="8667"/>
                    <a:pt x="3481" y="5637"/>
                  </a:cubicBezTo>
                  <a:cubicBezTo>
                    <a:pt x="3907" y="2607"/>
                    <a:pt x="4475" y="1519"/>
                    <a:pt x="5328" y="742"/>
                  </a:cubicBezTo>
                  <a:cubicBezTo>
                    <a:pt x="6181" y="-35"/>
                    <a:pt x="7317" y="-501"/>
                    <a:pt x="9875" y="898"/>
                  </a:cubicBezTo>
                  <a:cubicBezTo>
                    <a:pt x="12433" y="2296"/>
                    <a:pt x="16412" y="5559"/>
                    <a:pt x="18686" y="8201"/>
                  </a:cubicBezTo>
                  <a:cubicBezTo>
                    <a:pt x="20960" y="10843"/>
                    <a:pt x="21528" y="12863"/>
                    <a:pt x="19681" y="14650"/>
                  </a:cubicBezTo>
                  <a:cubicBezTo>
                    <a:pt x="17833" y="16437"/>
                    <a:pt x="13570" y="17991"/>
                    <a:pt x="10586" y="18846"/>
                  </a:cubicBezTo>
                  <a:cubicBezTo>
                    <a:pt x="7602" y="19700"/>
                    <a:pt x="5896" y="19856"/>
                    <a:pt x="5612" y="19623"/>
                  </a:cubicBezTo>
                  <a:cubicBezTo>
                    <a:pt x="5328" y="19390"/>
                    <a:pt x="6465" y="18768"/>
                    <a:pt x="7602" y="18146"/>
                  </a:cubicBezTo>
                  <a:cubicBezTo>
                    <a:pt x="8739" y="17525"/>
                    <a:pt x="9875" y="16903"/>
                    <a:pt x="11012" y="162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2" name="Line"/>
            <p:cNvSpPr/>
            <p:nvPr/>
          </p:nvSpPr>
          <p:spPr>
            <a:xfrm>
              <a:off x="1714830" y="6556801"/>
              <a:ext cx="31486" cy="276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393" fill="norm" stroke="1" extrusionOk="0">
                  <a:moveTo>
                    <a:pt x="21420" y="0"/>
                  </a:moveTo>
                  <a:cubicBezTo>
                    <a:pt x="18540" y="5073"/>
                    <a:pt x="15660" y="10145"/>
                    <a:pt x="12780" y="13173"/>
                  </a:cubicBezTo>
                  <a:cubicBezTo>
                    <a:pt x="9900" y="16200"/>
                    <a:pt x="7020" y="17182"/>
                    <a:pt x="4860" y="18409"/>
                  </a:cubicBezTo>
                  <a:cubicBezTo>
                    <a:pt x="2700" y="19636"/>
                    <a:pt x="1260" y="21109"/>
                    <a:pt x="540" y="21355"/>
                  </a:cubicBezTo>
                  <a:cubicBezTo>
                    <a:pt x="-180" y="21600"/>
                    <a:pt x="-180" y="20618"/>
                    <a:pt x="540" y="19636"/>
                  </a:cubicBezTo>
                  <a:cubicBezTo>
                    <a:pt x="1260" y="18655"/>
                    <a:pt x="2700" y="17673"/>
                    <a:pt x="4140" y="166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3" name="Line"/>
            <p:cNvSpPr/>
            <p:nvPr/>
          </p:nvSpPr>
          <p:spPr>
            <a:xfrm>
              <a:off x="1752665" y="6519645"/>
              <a:ext cx="196851" cy="62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9" fill="norm" stroke="1" extrusionOk="0">
                  <a:moveTo>
                    <a:pt x="0" y="21279"/>
                  </a:moveTo>
                  <a:cubicBezTo>
                    <a:pt x="697" y="15519"/>
                    <a:pt x="1394" y="9759"/>
                    <a:pt x="4065" y="5799"/>
                  </a:cubicBezTo>
                  <a:cubicBezTo>
                    <a:pt x="6735" y="1839"/>
                    <a:pt x="11381" y="-321"/>
                    <a:pt x="14632" y="39"/>
                  </a:cubicBezTo>
                  <a:cubicBezTo>
                    <a:pt x="17884" y="399"/>
                    <a:pt x="19742" y="3279"/>
                    <a:pt x="21600" y="61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4" name="Line"/>
            <p:cNvSpPr/>
            <p:nvPr/>
          </p:nvSpPr>
          <p:spPr>
            <a:xfrm>
              <a:off x="1784415" y="6652051"/>
              <a:ext cx="19050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5" name="Line"/>
            <p:cNvSpPr/>
            <p:nvPr/>
          </p:nvSpPr>
          <p:spPr>
            <a:xfrm>
              <a:off x="857315" y="7026701"/>
              <a:ext cx="110490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117" y="18000"/>
                    <a:pt x="2234" y="14400"/>
                    <a:pt x="3559" y="11160"/>
                  </a:cubicBezTo>
                  <a:cubicBezTo>
                    <a:pt x="4883" y="7920"/>
                    <a:pt x="6414" y="5040"/>
                    <a:pt x="7945" y="3240"/>
                  </a:cubicBezTo>
                  <a:cubicBezTo>
                    <a:pt x="9476" y="1440"/>
                    <a:pt x="11007" y="720"/>
                    <a:pt x="12807" y="360"/>
                  </a:cubicBezTo>
                  <a:cubicBezTo>
                    <a:pt x="14607" y="0"/>
                    <a:pt x="16676" y="0"/>
                    <a:pt x="18186" y="0"/>
                  </a:cubicBezTo>
                  <a:cubicBezTo>
                    <a:pt x="19697" y="0"/>
                    <a:pt x="20648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6" name="Line"/>
            <p:cNvSpPr/>
            <p:nvPr/>
          </p:nvSpPr>
          <p:spPr>
            <a:xfrm>
              <a:off x="241365" y="7293401"/>
              <a:ext cx="107951" cy="282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fill="norm" stroke="1" extrusionOk="0">
                  <a:moveTo>
                    <a:pt x="16518" y="0"/>
                  </a:moveTo>
                  <a:cubicBezTo>
                    <a:pt x="11859" y="3869"/>
                    <a:pt x="7200" y="7737"/>
                    <a:pt x="4235" y="11122"/>
                  </a:cubicBezTo>
                  <a:cubicBezTo>
                    <a:pt x="1271" y="14507"/>
                    <a:pt x="0" y="17409"/>
                    <a:pt x="0" y="19182"/>
                  </a:cubicBezTo>
                  <a:cubicBezTo>
                    <a:pt x="0" y="20955"/>
                    <a:pt x="1271" y="21600"/>
                    <a:pt x="5082" y="21519"/>
                  </a:cubicBezTo>
                  <a:cubicBezTo>
                    <a:pt x="8894" y="21439"/>
                    <a:pt x="15247" y="20633"/>
                    <a:pt x="21600" y="198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7" name="Line"/>
            <p:cNvSpPr/>
            <p:nvPr/>
          </p:nvSpPr>
          <p:spPr>
            <a:xfrm>
              <a:off x="202134" y="7458501"/>
              <a:ext cx="147182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6" h="21600" fill="norm" stroke="1" extrusionOk="0">
                  <a:moveTo>
                    <a:pt x="2942" y="21600"/>
                  </a:moveTo>
                  <a:cubicBezTo>
                    <a:pt x="1399" y="19200"/>
                    <a:pt x="-144" y="16800"/>
                    <a:pt x="10" y="13200"/>
                  </a:cubicBezTo>
                  <a:cubicBezTo>
                    <a:pt x="165" y="9600"/>
                    <a:pt x="2016" y="4800"/>
                    <a:pt x="5873" y="2400"/>
                  </a:cubicBezTo>
                  <a:cubicBezTo>
                    <a:pt x="9730" y="0"/>
                    <a:pt x="15593" y="0"/>
                    <a:pt x="2145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8" name="Line"/>
            <p:cNvSpPr/>
            <p:nvPr/>
          </p:nvSpPr>
          <p:spPr>
            <a:xfrm>
              <a:off x="383408" y="7452151"/>
              <a:ext cx="84467" cy="93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2" h="21600" fill="norm" stroke="1" extrusionOk="0">
                  <a:moveTo>
                    <a:pt x="10231" y="0"/>
                  </a:moveTo>
                  <a:cubicBezTo>
                    <a:pt x="7660" y="982"/>
                    <a:pt x="5088" y="1964"/>
                    <a:pt x="3031" y="4909"/>
                  </a:cubicBezTo>
                  <a:cubicBezTo>
                    <a:pt x="974" y="7855"/>
                    <a:pt x="-569" y="12764"/>
                    <a:pt x="202" y="16200"/>
                  </a:cubicBezTo>
                  <a:cubicBezTo>
                    <a:pt x="974" y="19636"/>
                    <a:pt x="4060" y="21600"/>
                    <a:pt x="7917" y="21600"/>
                  </a:cubicBezTo>
                  <a:cubicBezTo>
                    <a:pt x="11774" y="21600"/>
                    <a:pt x="16402" y="19636"/>
                    <a:pt x="18717" y="17427"/>
                  </a:cubicBezTo>
                  <a:cubicBezTo>
                    <a:pt x="21031" y="15218"/>
                    <a:pt x="21031" y="12764"/>
                    <a:pt x="19231" y="10555"/>
                  </a:cubicBezTo>
                  <a:cubicBezTo>
                    <a:pt x="17431" y="8345"/>
                    <a:pt x="13831" y="6382"/>
                    <a:pt x="11002" y="6136"/>
                  </a:cubicBezTo>
                  <a:cubicBezTo>
                    <a:pt x="8174" y="5891"/>
                    <a:pt x="6117" y="7364"/>
                    <a:pt x="4060" y="88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9" name="Line"/>
            <p:cNvSpPr/>
            <p:nvPr/>
          </p:nvSpPr>
          <p:spPr>
            <a:xfrm>
              <a:off x="806515" y="7414108"/>
              <a:ext cx="158751" cy="125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9" fill="norm" stroke="1" extrusionOk="0">
                  <a:moveTo>
                    <a:pt x="0" y="11487"/>
                  </a:moveTo>
                  <a:cubicBezTo>
                    <a:pt x="2880" y="11836"/>
                    <a:pt x="5760" y="12184"/>
                    <a:pt x="7920" y="11661"/>
                  </a:cubicBezTo>
                  <a:cubicBezTo>
                    <a:pt x="10080" y="11139"/>
                    <a:pt x="11520" y="9745"/>
                    <a:pt x="12672" y="8352"/>
                  </a:cubicBezTo>
                  <a:cubicBezTo>
                    <a:pt x="13824" y="6958"/>
                    <a:pt x="14688" y="5565"/>
                    <a:pt x="14832" y="3997"/>
                  </a:cubicBezTo>
                  <a:cubicBezTo>
                    <a:pt x="14976" y="2429"/>
                    <a:pt x="14400" y="687"/>
                    <a:pt x="12672" y="165"/>
                  </a:cubicBezTo>
                  <a:cubicBezTo>
                    <a:pt x="10944" y="-358"/>
                    <a:pt x="8064" y="339"/>
                    <a:pt x="5760" y="2603"/>
                  </a:cubicBezTo>
                  <a:cubicBezTo>
                    <a:pt x="3456" y="4868"/>
                    <a:pt x="1728" y="8700"/>
                    <a:pt x="1872" y="12184"/>
                  </a:cubicBezTo>
                  <a:cubicBezTo>
                    <a:pt x="2016" y="15668"/>
                    <a:pt x="4032" y="18803"/>
                    <a:pt x="7632" y="20023"/>
                  </a:cubicBezTo>
                  <a:cubicBezTo>
                    <a:pt x="11232" y="21242"/>
                    <a:pt x="16416" y="20545"/>
                    <a:pt x="21600" y="198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0" name="Line"/>
            <p:cNvSpPr/>
            <p:nvPr/>
          </p:nvSpPr>
          <p:spPr>
            <a:xfrm>
              <a:off x="970007" y="7382292"/>
              <a:ext cx="90509" cy="156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1" h="21313" fill="norm" stroke="1" extrusionOk="0">
                  <a:moveTo>
                    <a:pt x="12155" y="5185"/>
                  </a:moveTo>
                  <a:cubicBezTo>
                    <a:pt x="10682" y="3745"/>
                    <a:pt x="9209" y="2305"/>
                    <a:pt x="7000" y="1297"/>
                  </a:cubicBezTo>
                  <a:cubicBezTo>
                    <a:pt x="4791" y="289"/>
                    <a:pt x="1846" y="-287"/>
                    <a:pt x="618" y="145"/>
                  </a:cubicBezTo>
                  <a:cubicBezTo>
                    <a:pt x="-609" y="577"/>
                    <a:pt x="-118" y="2017"/>
                    <a:pt x="3073" y="4177"/>
                  </a:cubicBezTo>
                  <a:cubicBezTo>
                    <a:pt x="6264" y="6337"/>
                    <a:pt x="12155" y="9217"/>
                    <a:pt x="15836" y="11521"/>
                  </a:cubicBezTo>
                  <a:cubicBezTo>
                    <a:pt x="19518" y="13825"/>
                    <a:pt x="20991" y="15553"/>
                    <a:pt x="20991" y="16993"/>
                  </a:cubicBezTo>
                  <a:cubicBezTo>
                    <a:pt x="20991" y="18433"/>
                    <a:pt x="19518" y="19585"/>
                    <a:pt x="17309" y="20305"/>
                  </a:cubicBezTo>
                  <a:cubicBezTo>
                    <a:pt x="15100" y="21025"/>
                    <a:pt x="12155" y="21313"/>
                    <a:pt x="9455" y="21313"/>
                  </a:cubicBezTo>
                  <a:cubicBezTo>
                    <a:pt x="6755" y="21313"/>
                    <a:pt x="4300" y="21025"/>
                    <a:pt x="3318" y="20017"/>
                  </a:cubicBezTo>
                  <a:cubicBezTo>
                    <a:pt x="2336" y="19009"/>
                    <a:pt x="2827" y="17281"/>
                    <a:pt x="3318" y="155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1" name="Line"/>
            <p:cNvSpPr/>
            <p:nvPr/>
          </p:nvSpPr>
          <p:spPr>
            <a:xfrm>
              <a:off x="1137186" y="7261651"/>
              <a:ext cx="75730" cy="265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1493" fill="norm" stroke="1" extrusionOk="0">
                  <a:moveTo>
                    <a:pt x="16067" y="0"/>
                  </a:moveTo>
                  <a:cubicBezTo>
                    <a:pt x="11267" y="1886"/>
                    <a:pt x="6467" y="3771"/>
                    <a:pt x="3767" y="6429"/>
                  </a:cubicBezTo>
                  <a:cubicBezTo>
                    <a:pt x="1067" y="9086"/>
                    <a:pt x="467" y="12514"/>
                    <a:pt x="167" y="14743"/>
                  </a:cubicBezTo>
                  <a:cubicBezTo>
                    <a:pt x="-133" y="16971"/>
                    <a:pt x="-133" y="18000"/>
                    <a:pt x="1067" y="18943"/>
                  </a:cubicBezTo>
                  <a:cubicBezTo>
                    <a:pt x="2267" y="19886"/>
                    <a:pt x="4667" y="20743"/>
                    <a:pt x="7967" y="21171"/>
                  </a:cubicBezTo>
                  <a:cubicBezTo>
                    <a:pt x="11267" y="21600"/>
                    <a:pt x="15467" y="21600"/>
                    <a:pt x="17867" y="21171"/>
                  </a:cubicBezTo>
                  <a:cubicBezTo>
                    <a:pt x="20267" y="20743"/>
                    <a:pt x="20867" y="19886"/>
                    <a:pt x="21467" y="190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2" name="Line"/>
            <p:cNvSpPr/>
            <p:nvPr/>
          </p:nvSpPr>
          <p:spPr>
            <a:xfrm>
              <a:off x="1108871" y="7382301"/>
              <a:ext cx="142145" cy="14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600" fill="norm" stroke="1" extrusionOk="0">
                  <a:moveTo>
                    <a:pt x="7038" y="9257"/>
                  </a:moveTo>
                  <a:cubicBezTo>
                    <a:pt x="5450" y="8640"/>
                    <a:pt x="3861" y="8023"/>
                    <a:pt x="2432" y="7097"/>
                  </a:cubicBezTo>
                  <a:cubicBezTo>
                    <a:pt x="1003" y="6171"/>
                    <a:pt x="-268" y="4937"/>
                    <a:pt x="50" y="3703"/>
                  </a:cubicBezTo>
                  <a:cubicBezTo>
                    <a:pt x="367" y="2469"/>
                    <a:pt x="2273" y="1234"/>
                    <a:pt x="4814" y="617"/>
                  </a:cubicBezTo>
                  <a:cubicBezTo>
                    <a:pt x="7356" y="0"/>
                    <a:pt x="10532" y="0"/>
                    <a:pt x="12914" y="0"/>
                  </a:cubicBezTo>
                  <a:cubicBezTo>
                    <a:pt x="15297" y="0"/>
                    <a:pt x="16885" y="0"/>
                    <a:pt x="17997" y="1543"/>
                  </a:cubicBezTo>
                  <a:cubicBezTo>
                    <a:pt x="19108" y="3086"/>
                    <a:pt x="19744" y="6171"/>
                    <a:pt x="20061" y="9257"/>
                  </a:cubicBezTo>
                  <a:cubicBezTo>
                    <a:pt x="20379" y="12343"/>
                    <a:pt x="20379" y="15429"/>
                    <a:pt x="20220" y="17743"/>
                  </a:cubicBezTo>
                  <a:cubicBezTo>
                    <a:pt x="20061" y="20057"/>
                    <a:pt x="19744" y="21600"/>
                    <a:pt x="19585" y="21600"/>
                  </a:cubicBezTo>
                  <a:cubicBezTo>
                    <a:pt x="19426" y="21600"/>
                    <a:pt x="19426" y="20057"/>
                    <a:pt x="19744" y="16354"/>
                  </a:cubicBezTo>
                  <a:cubicBezTo>
                    <a:pt x="20061" y="12651"/>
                    <a:pt x="20697" y="6789"/>
                    <a:pt x="21332" y="9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3" name="Line"/>
            <p:cNvSpPr/>
            <p:nvPr/>
          </p:nvSpPr>
          <p:spPr>
            <a:xfrm>
              <a:off x="1309255" y="7223551"/>
              <a:ext cx="545011" cy="303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533" fill="norm" stroke="1" extrusionOk="0">
                  <a:moveTo>
                    <a:pt x="459" y="14400"/>
                  </a:moveTo>
                  <a:cubicBezTo>
                    <a:pt x="543" y="15900"/>
                    <a:pt x="627" y="17400"/>
                    <a:pt x="543" y="18525"/>
                  </a:cubicBezTo>
                  <a:cubicBezTo>
                    <a:pt x="459" y="19650"/>
                    <a:pt x="208" y="20400"/>
                    <a:pt x="83" y="20400"/>
                  </a:cubicBezTo>
                  <a:cubicBezTo>
                    <a:pt x="-43" y="20400"/>
                    <a:pt x="-43" y="19650"/>
                    <a:pt x="208" y="18450"/>
                  </a:cubicBezTo>
                  <a:cubicBezTo>
                    <a:pt x="459" y="17250"/>
                    <a:pt x="962" y="15600"/>
                    <a:pt x="1380" y="14550"/>
                  </a:cubicBezTo>
                  <a:cubicBezTo>
                    <a:pt x="1799" y="13500"/>
                    <a:pt x="2134" y="13050"/>
                    <a:pt x="2427" y="13125"/>
                  </a:cubicBezTo>
                  <a:cubicBezTo>
                    <a:pt x="2720" y="13200"/>
                    <a:pt x="2971" y="13800"/>
                    <a:pt x="3097" y="14625"/>
                  </a:cubicBezTo>
                  <a:cubicBezTo>
                    <a:pt x="3222" y="15450"/>
                    <a:pt x="3222" y="16500"/>
                    <a:pt x="3264" y="16575"/>
                  </a:cubicBezTo>
                  <a:cubicBezTo>
                    <a:pt x="3306" y="16650"/>
                    <a:pt x="3390" y="15750"/>
                    <a:pt x="3557" y="15000"/>
                  </a:cubicBezTo>
                  <a:cubicBezTo>
                    <a:pt x="3724" y="14250"/>
                    <a:pt x="3976" y="13650"/>
                    <a:pt x="4269" y="13125"/>
                  </a:cubicBezTo>
                  <a:cubicBezTo>
                    <a:pt x="4562" y="12600"/>
                    <a:pt x="4897" y="12150"/>
                    <a:pt x="5064" y="12375"/>
                  </a:cubicBezTo>
                  <a:cubicBezTo>
                    <a:pt x="5231" y="12600"/>
                    <a:pt x="5231" y="13500"/>
                    <a:pt x="5231" y="14400"/>
                  </a:cubicBezTo>
                  <a:cubicBezTo>
                    <a:pt x="5231" y="15300"/>
                    <a:pt x="5231" y="16200"/>
                    <a:pt x="5273" y="17025"/>
                  </a:cubicBezTo>
                  <a:cubicBezTo>
                    <a:pt x="5315" y="17850"/>
                    <a:pt x="5399" y="18600"/>
                    <a:pt x="5650" y="19125"/>
                  </a:cubicBezTo>
                  <a:cubicBezTo>
                    <a:pt x="5901" y="19650"/>
                    <a:pt x="6320" y="19950"/>
                    <a:pt x="7031" y="19800"/>
                  </a:cubicBezTo>
                  <a:cubicBezTo>
                    <a:pt x="7743" y="19650"/>
                    <a:pt x="8748" y="19050"/>
                    <a:pt x="9376" y="18450"/>
                  </a:cubicBezTo>
                  <a:cubicBezTo>
                    <a:pt x="10004" y="17850"/>
                    <a:pt x="10255" y="17250"/>
                    <a:pt x="10422" y="16575"/>
                  </a:cubicBezTo>
                  <a:cubicBezTo>
                    <a:pt x="10590" y="15900"/>
                    <a:pt x="10673" y="15150"/>
                    <a:pt x="10506" y="14625"/>
                  </a:cubicBezTo>
                  <a:cubicBezTo>
                    <a:pt x="10338" y="14100"/>
                    <a:pt x="9920" y="13800"/>
                    <a:pt x="9501" y="13725"/>
                  </a:cubicBezTo>
                  <a:cubicBezTo>
                    <a:pt x="9083" y="13650"/>
                    <a:pt x="8664" y="13800"/>
                    <a:pt x="8371" y="14250"/>
                  </a:cubicBezTo>
                  <a:cubicBezTo>
                    <a:pt x="8078" y="14700"/>
                    <a:pt x="7910" y="15450"/>
                    <a:pt x="7910" y="16200"/>
                  </a:cubicBezTo>
                  <a:cubicBezTo>
                    <a:pt x="7910" y="16950"/>
                    <a:pt x="8078" y="17700"/>
                    <a:pt x="8204" y="18450"/>
                  </a:cubicBezTo>
                  <a:cubicBezTo>
                    <a:pt x="8329" y="19200"/>
                    <a:pt x="8413" y="19950"/>
                    <a:pt x="8622" y="20550"/>
                  </a:cubicBezTo>
                  <a:cubicBezTo>
                    <a:pt x="8831" y="21150"/>
                    <a:pt x="9166" y="21600"/>
                    <a:pt x="9501" y="21525"/>
                  </a:cubicBezTo>
                  <a:cubicBezTo>
                    <a:pt x="9836" y="21450"/>
                    <a:pt x="10171" y="20850"/>
                    <a:pt x="10924" y="18675"/>
                  </a:cubicBezTo>
                  <a:cubicBezTo>
                    <a:pt x="11678" y="16500"/>
                    <a:pt x="12850" y="12750"/>
                    <a:pt x="13813" y="9675"/>
                  </a:cubicBezTo>
                  <a:cubicBezTo>
                    <a:pt x="14776" y="6600"/>
                    <a:pt x="15529" y="4200"/>
                    <a:pt x="15948" y="2550"/>
                  </a:cubicBezTo>
                  <a:cubicBezTo>
                    <a:pt x="16366" y="900"/>
                    <a:pt x="16450" y="0"/>
                    <a:pt x="16366" y="0"/>
                  </a:cubicBezTo>
                  <a:cubicBezTo>
                    <a:pt x="16283" y="0"/>
                    <a:pt x="16031" y="900"/>
                    <a:pt x="15529" y="2925"/>
                  </a:cubicBezTo>
                  <a:cubicBezTo>
                    <a:pt x="15027" y="4950"/>
                    <a:pt x="14273" y="8100"/>
                    <a:pt x="13813" y="10650"/>
                  </a:cubicBezTo>
                  <a:cubicBezTo>
                    <a:pt x="13352" y="13200"/>
                    <a:pt x="13185" y="15150"/>
                    <a:pt x="13269" y="16425"/>
                  </a:cubicBezTo>
                  <a:cubicBezTo>
                    <a:pt x="13352" y="17700"/>
                    <a:pt x="13687" y="18300"/>
                    <a:pt x="14273" y="18375"/>
                  </a:cubicBezTo>
                  <a:cubicBezTo>
                    <a:pt x="14859" y="18450"/>
                    <a:pt x="15697" y="18000"/>
                    <a:pt x="16408" y="17175"/>
                  </a:cubicBezTo>
                  <a:cubicBezTo>
                    <a:pt x="17120" y="16350"/>
                    <a:pt x="17706" y="15150"/>
                    <a:pt x="18041" y="14175"/>
                  </a:cubicBezTo>
                  <a:cubicBezTo>
                    <a:pt x="18376" y="13200"/>
                    <a:pt x="18459" y="12450"/>
                    <a:pt x="18250" y="12375"/>
                  </a:cubicBezTo>
                  <a:cubicBezTo>
                    <a:pt x="18041" y="12300"/>
                    <a:pt x="17538" y="12900"/>
                    <a:pt x="17204" y="13650"/>
                  </a:cubicBezTo>
                  <a:cubicBezTo>
                    <a:pt x="16869" y="14400"/>
                    <a:pt x="16701" y="15300"/>
                    <a:pt x="16785" y="16500"/>
                  </a:cubicBezTo>
                  <a:cubicBezTo>
                    <a:pt x="16869" y="17700"/>
                    <a:pt x="17204" y="19200"/>
                    <a:pt x="18041" y="19875"/>
                  </a:cubicBezTo>
                  <a:cubicBezTo>
                    <a:pt x="18878" y="20550"/>
                    <a:pt x="20217" y="20400"/>
                    <a:pt x="21557" y="202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4" name="Line"/>
            <p:cNvSpPr/>
            <p:nvPr/>
          </p:nvSpPr>
          <p:spPr>
            <a:xfrm>
              <a:off x="1670115" y="7297488"/>
              <a:ext cx="196851" cy="3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17" fill="norm" stroke="1" extrusionOk="0">
                  <a:moveTo>
                    <a:pt x="0" y="20417"/>
                  </a:moveTo>
                  <a:cubicBezTo>
                    <a:pt x="4181" y="12793"/>
                    <a:pt x="8361" y="5170"/>
                    <a:pt x="11961" y="1993"/>
                  </a:cubicBezTo>
                  <a:cubicBezTo>
                    <a:pt x="15561" y="-1183"/>
                    <a:pt x="18581" y="88"/>
                    <a:pt x="21600" y="13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5" name="Line"/>
            <p:cNvSpPr/>
            <p:nvPr/>
          </p:nvSpPr>
          <p:spPr>
            <a:xfrm>
              <a:off x="270999" y="7833151"/>
              <a:ext cx="110067" cy="319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6" fill="norm" stroke="1" extrusionOk="0">
                  <a:moveTo>
                    <a:pt x="10385" y="0"/>
                  </a:moveTo>
                  <a:cubicBezTo>
                    <a:pt x="7477" y="2416"/>
                    <a:pt x="4569" y="4832"/>
                    <a:pt x="2700" y="8029"/>
                  </a:cubicBezTo>
                  <a:cubicBezTo>
                    <a:pt x="831" y="11226"/>
                    <a:pt x="0" y="15205"/>
                    <a:pt x="0" y="17621"/>
                  </a:cubicBezTo>
                  <a:cubicBezTo>
                    <a:pt x="0" y="20037"/>
                    <a:pt x="831" y="20889"/>
                    <a:pt x="3946" y="21245"/>
                  </a:cubicBezTo>
                  <a:cubicBezTo>
                    <a:pt x="7062" y="21600"/>
                    <a:pt x="12462" y="21458"/>
                    <a:pt x="15785" y="21032"/>
                  </a:cubicBezTo>
                  <a:cubicBezTo>
                    <a:pt x="19108" y="20605"/>
                    <a:pt x="20354" y="19895"/>
                    <a:pt x="21600" y="191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6" name="Line"/>
            <p:cNvSpPr/>
            <p:nvPr/>
          </p:nvSpPr>
          <p:spPr>
            <a:xfrm>
              <a:off x="215965" y="7983393"/>
              <a:ext cx="590551" cy="150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6" fill="norm" stroke="1" extrusionOk="0">
                  <a:moveTo>
                    <a:pt x="929" y="7506"/>
                  </a:moveTo>
                  <a:cubicBezTo>
                    <a:pt x="465" y="7506"/>
                    <a:pt x="0" y="7506"/>
                    <a:pt x="0" y="7206"/>
                  </a:cubicBezTo>
                  <a:cubicBezTo>
                    <a:pt x="0" y="6906"/>
                    <a:pt x="465" y="6306"/>
                    <a:pt x="1742" y="5106"/>
                  </a:cubicBezTo>
                  <a:cubicBezTo>
                    <a:pt x="3019" y="3906"/>
                    <a:pt x="5110" y="2106"/>
                    <a:pt x="6348" y="1056"/>
                  </a:cubicBezTo>
                  <a:cubicBezTo>
                    <a:pt x="7587" y="6"/>
                    <a:pt x="7974" y="-294"/>
                    <a:pt x="8206" y="306"/>
                  </a:cubicBezTo>
                  <a:cubicBezTo>
                    <a:pt x="8439" y="906"/>
                    <a:pt x="8516" y="2406"/>
                    <a:pt x="8516" y="5556"/>
                  </a:cubicBezTo>
                  <a:cubicBezTo>
                    <a:pt x="8516" y="8706"/>
                    <a:pt x="8439" y="13506"/>
                    <a:pt x="8245" y="16656"/>
                  </a:cubicBezTo>
                  <a:cubicBezTo>
                    <a:pt x="8052" y="19806"/>
                    <a:pt x="7742" y="21306"/>
                    <a:pt x="7587" y="21306"/>
                  </a:cubicBezTo>
                  <a:cubicBezTo>
                    <a:pt x="7432" y="21306"/>
                    <a:pt x="7432" y="19806"/>
                    <a:pt x="7587" y="17406"/>
                  </a:cubicBezTo>
                  <a:cubicBezTo>
                    <a:pt x="7742" y="15006"/>
                    <a:pt x="8052" y="11706"/>
                    <a:pt x="8477" y="9306"/>
                  </a:cubicBezTo>
                  <a:cubicBezTo>
                    <a:pt x="8903" y="6906"/>
                    <a:pt x="9445" y="5406"/>
                    <a:pt x="9755" y="5406"/>
                  </a:cubicBezTo>
                  <a:cubicBezTo>
                    <a:pt x="10065" y="5406"/>
                    <a:pt x="10142" y="6906"/>
                    <a:pt x="10219" y="8706"/>
                  </a:cubicBezTo>
                  <a:cubicBezTo>
                    <a:pt x="10297" y="10506"/>
                    <a:pt x="10374" y="12606"/>
                    <a:pt x="10529" y="14256"/>
                  </a:cubicBezTo>
                  <a:cubicBezTo>
                    <a:pt x="10684" y="15906"/>
                    <a:pt x="10916" y="17106"/>
                    <a:pt x="11265" y="17256"/>
                  </a:cubicBezTo>
                  <a:cubicBezTo>
                    <a:pt x="11613" y="17406"/>
                    <a:pt x="12077" y="16506"/>
                    <a:pt x="12387" y="15306"/>
                  </a:cubicBezTo>
                  <a:cubicBezTo>
                    <a:pt x="12697" y="14106"/>
                    <a:pt x="12852" y="12606"/>
                    <a:pt x="13123" y="12156"/>
                  </a:cubicBezTo>
                  <a:cubicBezTo>
                    <a:pt x="13394" y="11706"/>
                    <a:pt x="13781" y="12306"/>
                    <a:pt x="14439" y="12156"/>
                  </a:cubicBezTo>
                  <a:cubicBezTo>
                    <a:pt x="15097" y="12006"/>
                    <a:pt x="16026" y="11106"/>
                    <a:pt x="16645" y="10056"/>
                  </a:cubicBezTo>
                  <a:cubicBezTo>
                    <a:pt x="17265" y="9006"/>
                    <a:pt x="17574" y="7806"/>
                    <a:pt x="17768" y="6306"/>
                  </a:cubicBezTo>
                  <a:cubicBezTo>
                    <a:pt x="17961" y="4806"/>
                    <a:pt x="18039" y="3006"/>
                    <a:pt x="17845" y="2106"/>
                  </a:cubicBezTo>
                  <a:cubicBezTo>
                    <a:pt x="17652" y="1206"/>
                    <a:pt x="17187" y="1206"/>
                    <a:pt x="16723" y="2256"/>
                  </a:cubicBezTo>
                  <a:cubicBezTo>
                    <a:pt x="16258" y="3306"/>
                    <a:pt x="15794" y="5406"/>
                    <a:pt x="15523" y="7356"/>
                  </a:cubicBezTo>
                  <a:cubicBezTo>
                    <a:pt x="15252" y="9306"/>
                    <a:pt x="15174" y="11106"/>
                    <a:pt x="16219" y="12906"/>
                  </a:cubicBezTo>
                  <a:cubicBezTo>
                    <a:pt x="17265" y="14706"/>
                    <a:pt x="19432" y="16506"/>
                    <a:pt x="21600" y="183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7" name="Line"/>
            <p:cNvSpPr/>
            <p:nvPr/>
          </p:nvSpPr>
          <p:spPr>
            <a:xfrm>
              <a:off x="1110237" y="7878845"/>
              <a:ext cx="159829" cy="248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2" h="20923" fill="norm" stroke="1" extrusionOk="0">
                  <a:moveTo>
                    <a:pt x="21182" y="431"/>
                  </a:moveTo>
                  <a:cubicBezTo>
                    <a:pt x="18096" y="74"/>
                    <a:pt x="15011" y="-283"/>
                    <a:pt x="12346" y="342"/>
                  </a:cubicBezTo>
                  <a:cubicBezTo>
                    <a:pt x="9681" y="967"/>
                    <a:pt x="7437" y="2573"/>
                    <a:pt x="5192" y="5251"/>
                  </a:cubicBezTo>
                  <a:cubicBezTo>
                    <a:pt x="2948" y="7929"/>
                    <a:pt x="704" y="11677"/>
                    <a:pt x="143" y="14623"/>
                  </a:cubicBezTo>
                  <a:cubicBezTo>
                    <a:pt x="-418" y="17568"/>
                    <a:pt x="704" y="19710"/>
                    <a:pt x="2948" y="20514"/>
                  </a:cubicBezTo>
                  <a:cubicBezTo>
                    <a:pt x="5192" y="21317"/>
                    <a:pt x="8559" y="20781"/>
                    <a:pt x="11925" y="202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8" name="Line"/>
            <p:cNvSpPr/>
            <p:nvPr/>
          </p:nvSpPr>
          <p:spPr>
            <a:xfrm>
              <a:off x="1284354" y="7862784"/>
              <a:ext cx="145125" cy="277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9" h="21447" fill="norm" stroke="1" extrusionOk="0">
                  <a:moveTo>
                    <a:pt x="8775" y="4091"/>
                  </a:moveTo>
                  <a:cubicBezTo>
                    <a:pt x="5775" y="7527"/>
                    <a:pt x="2775" y="10964"/>
                    <a:pt x="1275" y="13336"/>
                  </a:cubicBezTo>
                  <a:cubicBezTo>
                    <a:pt x="-225" y="15709"/>
                    <a:pt x="-225" y="17018"/>
                    <a:pt x="375" y="17345"/>
                  </a:cubicBezTo>
                  <a:cubicBezTo>
                    <a:pt x="975" y="17673"/>
                    <a:pt x="2175" y="17018"/>
                    <a:pt x="3525" y="14645"/>
                  </a:cubicBezTo>
                  <a:cubicBezTo>
                    <a:pt x="4875" y="12273"/>
                    <a:pt x="6375" y="8182"/>
                    <a:pt x="7425" y="5727"/>
                  </a:cubicBezTo>
                  <a:cubicBezTo>
                    <a:pt x="8475" y="3273"/>
                    <a:pt x="9075" y="2455"/>
                    <a:pt x="10275" y="1636"/>
                  </a:cubicBezTo>
                  <a:cubicBezTo>
                    <a:pt x="11475" y="818"/>
                    <a:pt x="13275" y="0"/>
                    <a:pt x="14625" y="0"/>
                  </a:cubicBezTo>
                  <a:cubicBezTo>
                    <a:pt x="15975" y="0"/>
                    <a:pt x="16875" y="818"/>
                    <a:pt x="18225" y="3027"/>
                  </a:cubicBezTo>
                  <a:cubicBezTo>
                    <a:pt x="19575" y="5236"/>
                    <a:pt x="21375" y="8836"/>
                    <a:pt x="20175" y="12109"/>
                  </a:cubicBezTo>
                  <a:cubicBezTo>
                    <a:pt x="18975" y="15382"/>
                    <a:pt x="14775" y="18327"/>
                    <a:pt x="11925" y="19882"/>
                  </a:cubicBezTo>
                  <a:cubicBezTo>
                    <a:pt x="9075" y="21436"/>
                    <a:pt x="7575" y="21600"/>
                    <a:pt x="6225" y="21355"/>
                  </a:cubicBezTo>
                  <a:cubicBezTo>
                    <a:pt x="4875" y="21109"/>
                    <a:pt x="3675" y="20455"/>
                    <a:pt x="3825" y="19145"/>
                  </a:cubicBezTo>
                  <a:cubicBezTo>
                    <a:pt x="3975" y="17836"/>
                    <a:pt x="5475" y="15873"/>
                    <a:pt x="6975" y="139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9" name="Line"/>
            <p:cNvSpPr/>
            <p:nvPr/>
          </p:nvSpPr>
          <p:spPr>
            <a:xfrm>
              <a:off x="1492315" y="7896651"/>
              <a:ext cx="63501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720" y="635"/>
                    <a:pt x="15840" y="1271"/>
                    <a:pt x="13680" y="3918"/>
                  </a:cubicBezTo>
                  <a:cubicBezTo>
                    <a:pt x="11520" y="6565"/>
                    <a:pt x="10080" y="11224"/>
                    <a:pt x="7920" y="14506"/>
                  </a:cubicBezTo>
                  <a:cubicBezTo>
                    <a:pt x="5760" y="17788"/>
                    <a:pt x="2880" y="1969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0" name="Line"/>
            <p:cNvSpPr/>
            <p:nvPr/>
          </p:nvSpPr>
          <p:spPr>
            <a:xfrm>
              <a:off x="1511365" y="7858450"/>
              <a:ext cx="133351" cy="50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8" fill="norm" stroke="1" extrusionOk="0">
                  <a:moveTo>
                    <a:pt x="0" y="19978"/>
                  </a:moveTo>
                  <a:cubicBezTo>
                    <a:pt x="4114" y="11670"/>
                    <a:pt x="8229" y="3363"/>
                    <a:pt x="11829" y="870"/>
                  </a:cubicBezTo>
                  <a:cubicBezTo>
                    <a:pt x="15429" y="-1622"/>
                    <a:pt x="18514" y="1701"/>
                    <a:pt x="21600" y="50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1" name="Line"/>
            <p:cNvSpPr/>
            <p:nvPr/>
          </p:nvSpPr>
          <p:spPr>
            <a:xfrm>
              <a:off x="1454215" y="8017301"/>
              <a:ext cx="1651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2" name="Line"/>
            <p:cNvSpPr/>
            <p:nvPr/>
          </p:nvSpPr>
          <p:spPr>
            <a:xfrm>
              <a:off x="1853638" y="7837854"/>
              <a:ext cx="318128" cy="469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394" fill="norm" stroke="1" extrusionOk="0">
                  <a:moveTo>
                    <a:pt x="8995" y="8175"/>
                  </a:moveTo>
                  <a:cubicBezTo>
                    <a:pt x="7574" y="7982"/>
                    <a:pt x="6153" y="7789"/>
                    <a:pt x="4661" y="8223"/>
                  </a:cubicBezTo>
                  <a:cubicBezTo>
                    <a:pt x="3169" y="8657"/>
                    <a:pt x="1605" y="9718"/>
                    <a:pt x="753" y="10537"/>
                  </a:cubicBezTo>
                  <a:cubicBezTo>
                    <a:pt x="-100" y="11357"/>
                    <a:pt x="-242" y="11936"/>
                    <a:pt x="397" y="12466"/>
                  </a:cubicBezTo>
                  <a:cubicBezTo>
                    <a:pt x="1037" y="12996"/>
                    <a:pt x="2458" y="13478"/>
                    <a:pt x="3808" y="13237"/>
                  </a:cubicBezTo>
                  <a:cubicBezTo>
                    <a:pt x="5158" y="12996"/>
                    <a:pt x="6437" y="12032"/>
                    <a:pt x="7147" y="10248"/>
                  </a:cubicBezTo>
                  <a:cubicBezTo>
                    <a:pt x="7858" y="8464"/>
                    <a:pt x="8000" y="5861"/>
                    <a:pt x="8995" y="4028"/>
                  </a:cubicBezTo>
                  <a:cubicBezTo>
                    <a:pt x="9990" y="2196"/>
                    <a:pt x="11837" y="1136"/>
                    <a:pt x="13258" y="557"/>
                  </a:cubicBezTo>
                  <a:cubicBezTo>
                    <a:pt x="14679" y="-22"/>
                    <a:pt x="15674" y="-118"/>
                    <a:pt x="15958" y="123"/>
                  </a:cubicBezTo>
                  <a:cubicBezTo>
                    <a:pt x="16242" y="364"/>
                    <a:pt x="15816" y="943"/>
                    <a:pt x="14395" y="2823"/>
                  </a:cubicBezTo>
                  <a:cubicBezTo>
                    <a:pt x="12974" y="4703"/>
                    <a:pt x="10558" y="7886"/>
                    <a:pt x="8924" y="10923"/>
                  </a:cubicBezTo>
                  <a:cubicBezTo>
                    <a:pt x="7290" y="13961"/>
                    <a:pt x="6437" y="16853"/>
                    <a:pt x="6153" y="18589"/>
                  </a:cubicBezTo>
                  <a:cubicBezTo>
                    <a:pt x="5869" y="20325"/>
                    <a:pt x="6153" y="20903"/>
                    <a:pt x="6721" y="21193"/>
                  </a:cubicBezTo>
                  <a:cubicBezTo>
                    <a:pt x="7290" y="21482"/>
                    <a:pt x="8142" y="21482"/>
                    <a:pt x="9066" y="21048"/>
                  </a:cubicBezTo>
                  <a:cubicBezTo>
                    <a:pt x="9990" y="20614"/>
                    <a:pt x="10984" y="19746"/>
                    <a:pt x="11482" y="18734"/>
                  </a:cubicBezTo>
                  <a:cubicBezTo>
                    <a:pt x="11979" y="17721"/>
                    <a:pt x="11979" y="16564"/>
                    <a:pt x="11766" y="15793"/>
                  </a:cubicBezTo>
                  <a:cubicBezTo>
                    <a:pt x="11553" y="15021"/>
                    <a:pt x="11126" y="14636"/>
                    <a:pt x="10913" y="14202"/>
                  </a:cubicBezTo>
                  <a:cubicBezTo>
                    <a:pt x="10700" y="13768"/>
                    <a:pt x="10700" y="13286"/>
                    <a:pt x="12476" y="12755"/>
                  </a:cubicBezTo>
                  <a:cubicBezTo>
                    <a:pt x="14253" y="12225"/>
                    <a:pt x="17805" y="11646"/>
                    <a:pt x="21358" y="110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3" name="Line"/>
            <p:cNvSpPr/>
            <p:nvPr/>
          </p:nvSpPr>
          <p:spPr>
            <a:xfrm>
              <a:off x="2489265" y="7839501"/>
              <a:ext cx="204747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0" h="21600" fill="norm" stroke="1" extrusionOk="0">
                  <a:moveTo>
                    <a:pt x="0" y="0"/>
                  </a:moveTo>
                  <a:cubicBezTo>
                    <a:pt x="4188" y="3467"/>
                    <a:pt x="8376" y="6933"/>
                    <a:pt x="12012" y="10200"/>
                  </a:cubicBezTo>
                  <a:cubicBezTo>
                    <a:pt x="15649" y="13467"/>
                    <a:pt x="18735" y="16533"/>
                    <a:pt x="20167" y="18400"/>
                  </a:cubicBezTo>
                  <a:cubicBezTo>
                    <a:pt x="21600" y="20267"/>
                    <a:pt x="21380" y="20933"/>
                    <a:pt x="2115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4" name="Line"/>
            <p:cNvSpPr/>
            <p:nvPr/>
          </p:nvSpPr>
          <p:spPr>
            <a:xfrm>
              <a:off x="2419415" y="7839501"/>
              <a:ext cx="285751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360" y="1440"/>
                    <a:pt x="17120" y="2880"/>
                    <a:pt x="14480" y="5302"/>
                  </a:cubicBezTo>
                  <a:cubicBezTo>
                    <a:pt x="11840" y="7724"/>
                    <a:pt x="8800" y="11127"/>
                    <a:pt x="6320" y="14007"/>
                  </a:cubicBezTo>
                  <a:cubicBezTo>
                    <a:pt x="3840" y="16887"/>
                    <a:pt x="1920" y="1924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5" name="Line"/>
            <p:cNvSpPr/>
            <p:nvPr/>
          </p:nvSpPr>
          <p:spPr>
            <a:xfrm>
              <a:off x="2351450" y="1330751"/>
              <a:ext cx="106066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600" fill="norm" stroke="1" extrusionOk="0">
                  <a:moveTo>
                    <a:pt x="14870" y="0"/>
                  </a:moveTo>
                  <a:cubicBezTo>
                    <a:pt x="11482" y="1157"/>
                    <a:pt x="8094" y="2314"/>
                    <a:pt x="5129" y="4950"/>
                  </a:cubicBezTo>
                  <a:cubicBezTo>
                    <a:pt x="2164" y="7586"/>
                    <a:pt x="-377" y="11700"/>
                    <a:pt x="47" y="14721"/>
                  </a:cubicBezTo>
                  <a:cubicBezTo>
                    <a:pt x="470" y="17743"/>
                    <a:pt x="3858" y="19671"/>
                    <a:pt x="7882" y="20636"/>
                  </a:cubicBezTo>
                  <a:cubicBezTo>
                    <a:pt x="11905" y="21600"/>
                    <a:pt x="16564" y="21600"/>
                    <a:pt x="21223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6" name="Line"/>
            <p:cNvSpPr/>
            <p:nvPr/>
          </p:nvSpPr>
          <p:spPr>
            <a:xfrm>
              <a:off x="2538919" y="1295736"/>
              <a:ext cx="153547" cy="372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4" h="21226" fill="norm" stroke="1" extrusionOk="0">
                  <a:moveTo>
                    <a:pt x="15044" y="13943"/>
                  </a:moveTo>
                  <a:cubicBezTo>
                    <a:pt x="14169" y="13460"/>
                    <a:pt x="13293" y="12977"/>
                    <a:pt x="11833" y="12555"/>
                  </a:cubicBezTo>
                  <a:cubicBezTo>
                    <a:pt x="10374" y="12133"/>
                    <a:pt x="8331" y="11771"/>
                    <a:pt x="6142" y="12796"/>
                  </a:cubicBezTo>
                  <a:cubicBezTo>
                    <a:pt x="3952" y="13822"/>
                    <a:pt x="1617" y="16236"/>
                    <a:pt x="596" y="17804"/>
                  </a:cubicBezTo>
                  <a:cubicBezTo>
                    <a:pt x="-426" y="19373"/>
                    <a:pt x="-134" y="20097"/>
                    <a:pt x="1471" y="20640"/>
                  </a:cubicBezTo>
                  <a:cubicBezTo>
                    <a:pt x="3077" y="21183"/>
                    <a:pt x="5996" y="21545"/>
                    <a:pt x="8477" y="20821"/>
                  </a:cubicBezTo>
                  <a:cubicBezTo>
                    <a:pt x="10958" y="20097"/>
                    <a:pt x="13001" y="18287"/>
                    <a:pt x="13439" y="15210"/>
                  </a:cubicBezTo>
                  <a:cubicBezTo>
                    <a:pt x="13877" y="12133"/>
                    <a:pt x="12709" y="7789"/>
                    <a:pt x="11688" y="5194"/>
                  </a:cubicBezTo>
                  <a:cubicBezTo>
                    <a:pt x="10666" y="2600"/>
                    <a:pt x="9790" y="1755"/>
                    <a:pt x="8623" y="1091"/>
                  </a:cubicBezTo>
                  <a:cubicBezTo>
                    <a:pt x="7455" y="428"/>
                    <a:pt x="5996" y="-55"/>
                    <a:pt x="5120" y="5"/>
                  </a:cubicBezTo>
                  <a:cubicBezTo>
                    <a:pt x="4244" y="66"/>
                    <a:pt x="3952" y="669"/>
                    <a:pt x="4536" y="2600"/>
                  </a:cubicBezTo>
                  <a:cubicBezTo>
                    <a:pt x="5120" y="4530"/>
                    <a:pt x="6579" y="7789"/>
                    <a:pt x="9498" y="10805"/>
                  </a:cubicBezTo>
                  <a:cubicBezTo>
                    <a:pt x="12417" y="13822"/>
                    <a:pt x="16796" y="16598"/>
                    <a:pt x="21174" y="1937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7" name="Line"/>
            <p:cNvSpPr/>
            <p:nvPr/>
          </p:nvSpPr>
          <p:spPr>
            <a:xfrm>
              <a:off x="2724215" y="1514901"/>
              <a:ext cx="1270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8" name="Line"/>
            <p:cNvSpPr/>
            <p:nvPr/>
          </p:nvSpPr>
          <p:spPr>
            <a:xfrm>
              <a:off x="2705165" y="1419651"/>
              <a:ext cx="190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9" name="Line"/>
            <p:cNvSpPr/>
            <p:nvPr/>
          </p:nvSpPr>
          <p:spPr>
            <a:xfrm>
              <a:off x="2729103" y="1419642"/>
              <a:ext cx="144428" cy="187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5" h="21209" fill="norm" stroke="1" extrusionOk="0">
                  <a:moveTo>
                    <a:pt x="10396" y="4321"/>
                  </a:moveTo>
                  <a:cubicBezTo>
                    <a:pt x="10087" y="3121"/>
                    <a:pt x="9779" y="1921"/>
                    <a:pt x="8699" y="1081"/>
                  </a:cubicBezTo>
                  <a:cubicBezTo>
                    <a:pt x="7619" y="241"/>
                    <a:pt x="5767" y="-239"/>
                    <a:pt x="4225" y="121"/>
                  </a:cubicBezTo>
                  <a:cubicBezTo>
                    <a:pt x="2682" y="481"/>
                    <a:pt x="1447" y="1681"/>
                    <a:pt x="676" y="2881"/>
                  </a:cubicBezTo>
                  <a:cubicBezTo>
                    <a:pt x="-95" y="4081"/>
                    <a:pt x="-404" y="5281"/>
                    <a:pt x="830" y="6481"/>
                  </a:cubicBezTo>
                  <a:cubicBezTo>
                    <a:pt x="2065" y="7681"/>
                    <a:pt x="4842" y="8881"/>
                    <a:pt x="7927" y="9961"/>
                  </a:cubicBezTo>
                  <a:cubicBezTo>
                    <a:pt x="11013" y="11041"/>
                    <a:pt x="14407" y="12001"/>
                    <a:pt x="16876" y="13561"/>
                  </a:cubicBezTo>
                  <a:cubicBezTo>
                    <a:pt x="19345" y="15121"/>
                    <a:pt x="20887" y="17281"/>
                    <a:pt x="21042" y="18721"/>
                  </a:cubicBezTo>
                  <a:cubicBezTo>
                    <a:pt x="21196" y="20161"/>
                    <a:pt x="19962" y="20881"/>
                    <a:pt x="18573" y="21121"/>
                  </a:cubicBezTo>
                  <a:cubicBezTo>
                    <a:pt x="17185" y="21361"/>
                    <a:pt x="15642" y="21121"/>
                    <a:pt x="14870" y="20281"/>
                  </a:cubicBezTo>
                  <a:cubicBezTo>
                    <a:pt x="14099" y="19441"/>
                    <a:pt x="14099" y="18001"/>
                    <a:pt x="14099" y="17161"/>
                  </a:cubicBezTo>
                  <a:cubicBezTo>
                    <a:pt x="14099" y="16321"/>
                    <a:pt x="14099" y="16081"/>
                    <a:pt x="14099" y="1584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0" name="Line"/>
            <p:cNvSpPr/>
            <p:nvPr/>
          </p:nvSpPr>
          <p:spPr>
            <a:xfrm>
              <a:off x="2888816" y="1424108"/>
              <a:ext cx="102100" cy="135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3" h="21233" fill="norm" stroke="1" extrusionOk="0">
                  <a:moveTo>
                    <a:pt x="15973" y="298"/>
                  </a:moveTo>
                  <a:cubicBezTo>
                    <a:pt x="12006" y="-35"/>
                    <a:pt x="8039" y="-367"/>
                    <a:pt x="5173" y="962"/>
                  </a:cubicBezTo>
                  <a:cubicBezTo>
                    <a:pt x="2308" y="2291"/>
                    <a:pt x="545" y="5282"/>
                    <a:pt x="104" y="8439"/>
                  </a:cubicBezTo>
                  <a:cubicBezTo>
                    <a:pt x="-337" y="11596"/>
                    <a:pt x="545" y="14919"/>
                    <a:pt x="4292" y="17079"/>
                  </a:cubicBezTo>
                  <a:cubicBezTo>
                    <a:pt x="8039" y="19239"/>
                    <a:pt x="14651" y="20236"/>
                    <a:pt x="21263" y="2123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1" name="Line"/>
            <p:cNvSpPr/>
            <p:nvPr/>
          </p:nvSpPr>
          <p:spPr>
            <a:xfrm>
              <a:off x="2976099" y="1381551"/>
              <a:ext cx="173567" cy="15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3" fill="norm" stroke="1" extrusionOk="0">
                  <a:moveTo>
                    <a:pt x="2634" y="3456"/>
                  </a:moveTo>
                  <a:cubicBezTo>
                    <a:pt x="1317" y="2880"/>
                    <a:pt x="0" y="2304"/>
                    <a:pt x="0" y="2304"/>
                  </a:cubicBezTo>
                  <a:cubicBezTo>
                    <a:pt x="0" y="2304"/>
                    <a:pt x="1317" y="2880"/>
                    <a:pt x="3820" y="5472"/>
                  </a:cubicBezTo>
                  <a:cubicBezTo>
                    <a:pt x="6322" y="8064"/>
                    <a:pt x="10010" y="12672"/>
                    <a:pt x="11985" y="15840"/>
                  </a:cubicBezTo>
                  <a:cubicBezTo>
                    <a:pt x="13961" y="19008"/>
                    <a:pt x="14224" y="20736"/>
                    <a:pt x="13829" y="21168"/>
                  </a:cubicBezTo>
                  <a:cubicBezTo>
                    <a:pt x="13434" y="21600"/>
                    <a:pt x="12380" y="20736"/>
                    <a:pt x="11854" y="18000"/>
                  </a:cubicBezTo>
                  <a:cubicBezTo>
                    <a:pt x="11327" y="15264"/>
                    <a:pt x="11327" y="10656"/>
                    <a:pt x="11854" y="7632"/>
                  </a:cubicBezTo>
                  <a:cubicBezTo>
                    <a:pt x="12380" y="4608"/>
                    <a:pt x="13434" y="3168"/>
                    <a:pt x="15146" y="2160"/>
                  </a:cubicBezTo>
                  <a:cubicBezTo>
                    <a:pt x="16859" y="1152"/>
                    <a:pt x="19229" y="57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2" name="Line"/>
            <p:cNvSpPr/>
            <p:nvPr/>
          </p:nvSpPr>
          <p:spPr>
            <a:xfrm>
              <a:off x="3149665" y="1106384"/>
              <a:ext cx="311151" cy="397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fill="norm" stroke="1" extrusionOk="0">
                  <a:moveTo>
                    <a:pt x="0" y="15200"/>
                  </a:moveTo>
                  <a:cubicBezTo>
                    <a:pt x="147" y="15771"/>
                    <a:pt x="294" y="16343"/>
                    <a:pt x="735" y="16629"/>
                  </a:cubicBezTo>
                  <a:cubicBezTo>
                    <a:pt x="1176" y="16914"/>
                    <a:pt x="1910" y="16914"/>
                    <a:pt x="2424" y="16400"/>
                  </a:cubicBezTo>
                  <a:cubicBezTo>
                    <a:pt x="2939" y="15886"/>
                    <a:pt x="3233" y="14857"/>
                    <a:pt x="3306" y="14057"/>
                  </a:cubicBezTo>
                  <a:cubicBezTo>
                    <a:pt x="3380" y="13257"/>
                    <a:pt x="3233" y="12686"/>
                    <a:pt x="2939" y="12629"/>
                  </a:cubicBezTo>
                  <a:cubicBezTo>
                    <a:pt x="2645" y="12571"/>
                    <a:pt x="2204" y="13029"/>
                    <a:pt x="1837" y="13943"/>
                  </a:cubicBezTo>
                  <a:cubicBezTo>
                    <a:pt x="1469" y="14857"/>
                    <a:pt x="1176" y="16229"/>
                    <a:pt x="1249" y="17543"/>
                  </a:cubicBezTo>
                  <a:cubicBezTo>
                    <a:pt x="1322" y="18857"/>
                    <a:pt x="1763" y="20114"/>
                    <a:pt x="2351" y="20800"/>
                  </a:cubicBezTo>
                  <a:cubicBezTo>
                    <a:pt x="2939" y="21486"/>
                    <a:pt x="3673" y="21600"/>
                    <a:pt x="4555" y="21257"/>
                  </a:cubicBezTo>
                  <a:cubicBezTo>
                    <a:pt x="5437" y="20914"/>
                    <a:pt x="6465" y="20114"/>
                    <a:pt x="7641" y="18171"/>
                  </a:cubicBezTo>
                  <a:cubicBezTo>
                    <a:pt x="8816" y="16229"/>
                    <a:pt x="10139" y="13143"/>
                    <a:pt x="10947" y="10114"/>
                  </a:cubicBezTo>
                  <a:cubicBezTo>
                    <a:pt x="11755" y="7086"/>
                    <a:pt x="12049" y="4114"/>
                    <a:pt x="12122" y="2343"/>
                  </a:cubicBezTo>
                  <a:cubicBezTo>
                    <a:pt x="12196" y="571"/>
                    <a:pt x="12049" y="0"/>
                    <a:pt x="11755" y="0"/>
                  </a:cubicBezTo>
                  <a:cubicBezTo>
                    <a:pt x="11461" y="0"/>
                    <a:pt x="11020" y="571"/>
                    <a:pt x="10653" y="2800"/>
                  </a:cubicBezTo>
                  <a:cubicBezTo>
                    <a:pt x="10286" y="5029"/>
                    <a:pt x="9992" y="8914"/>
                    <a:pt x="10139" y="11714"/>
                  </a:cubicBezTo>
                  <a:cubicBezTo>
                    <a:pt x="10286" y="14514"/>
                    <a:pt x="10873" y="16229"/>
                    <a:pt x="11461" y="17257"/>
                  </a:cubicBezTo>
                  <a:cubicBezTo>
                    <a:pt x="12049" y="18286"/>
                    <a:pt x="12637" y="18629"/>
                    <a:pt x="13224" y="18514"/>
                  </a:cubicBezTo>
                  <a:cubicBezTo>
                    <a:pt x="13812" y="18400"/>
                    <a:pt x="14400" y="17829"/>
                    <a:pt x="15061" y="16857"/>
                  </a:cubicBezTo>
                  <a:cubicBezTo>
                    <a:pt x="15722" y="15886"/>
                    <a:pt x="16457" y="14514"/>
                    <a:pt x="16898" y="13429"/>
                  </a:cubicBezTo>
                  <a:cubicBezTo>
                    <a:pt x="17339" y="12343"/>
                    <a:pt x="17486" y="11543"/>
                    <a:pt x="17192" y="11257"/>
                  </a:cubicBezTo>
                  <a:cubicBezTo>
                    <a:pt x="16898" y="10971"/>
                    <a:pt x="16163" y="11200"/>
                    <a:pt x="15649" y="11943"/>
                  </a:cubicBezTo>
                  <a:cubicBezTo>
                    <a:pt x="15135" y="12686"/>
                    <a:pt x="14841" y="13943"/>
                    <a:pt x="14914" y="14857"/>
                  </a:cubicBezTo>
                  <a:cubicBezTo>
                    <a:pt x="14988" y="15771"/>
                    <a:pt x="15429" y="16343"/>
                    <a:pt x="16090" y="16686"/>
                  </a:cubicBezTo>
                  <a:cubicBezTo>
                    <a:pt x="16751" y="17029"/>
                    <a:pt x="17633" y="17143"/>
                    <a:pt x="18588" y="16857"/>
                  </a:cubicBezTo>
                  <a:cubicBezTo>
                    <a:pt x="19543" y="16571"/>
                    <a:pt x="20571" y="15886"/>
                    <a:pt x="21600" y="152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3" name="Line"/>
            <p:cNvSpPr/>
            <p:nvPr/>
          </p:nvSpPr>
          <p:spPr>
            <a:xfrm>
              <a:off x="3259317" y="1184701"/>
              <a:ext cx="131649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1600" fill="norm" stroke="1" extrusionOk="0">
                  <a:moveTo>
                    <a:pt x="1781" y="21600"/>
                  </a:moveTo>
                  <a:cubicBezTo>
                    <a:pt x="753" y="18720"/>
                    <a:pt x="-276" y="15840"/>
                    <a:pt x="67" y="13680"/>
                  </a:cubicBezTo>
                  <a:cubicBezTo>
                    <a:pt x="410" y="11520"/>
                    <a:pt x="2124" y="10080"/>
                    <a:pt x="5895" y="7920"/>
                  </a:cubicBezTo>
                  <a:cubicBezTo>
                    <a:pt x="9667" y="5760"/>
                    <a:pt x="15495" y="2880"/>
                    <a:pt x="21324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4" name="Line"/>
            <p:cNvSpPr/>
            <p:nvPr/>
          </p:nvSpPr>
          <p:spPr>
            <a:xfrm>
              <a:off x="3454465" y="1076751"/>
              <a:ext cx="95922" cy="4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6" h="21600" fill="norm" stroke="1" extrusionOk="0">
                  <a:moveTo>
                    <a:pt x="0" y="0"/>
                  </a:moveTo>
                  <a:cubicBezTo>
                    <a:pt x="8376" y="2945"/>
                    <a:pt x="16751" y="5891"/>
                    <a:pt x="19176" y="8891"/>
                  </a:cubicBezTo>
                  <a:cubicBezTo>
                    <a:pt x="21600" y="11891"/>
                    <a:pt x="18073" y="14945"/>
                    <a:pt x="14547" y="17073"/>
                  </a:cubicBezTo>
                  <a:cubicBezTo>
                    <a:pt x="11020" y="19200"/>
                    <a:pt x="7494" y="20400"/>
                    <a:pt x="3967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5" name="Line"/>
            <p:cNvSpPr/>
            <p:nvPr/>
          </p:nvSpPr>
          <p:spPr>
            <a:xfrm>
              <a:off x="2303428" y="6460550"/>
              <a:ext cx="128688" cy="369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5" h="21413" fill="norm" stroke="1" extrusionOk="0">
                  <a:moveTo>
                    <a:pt x="20845" y="2268"/>
                  </a:moveTo>
                  <a:cubicBezTo>
                    <a:pt x="20502" y="1408"/>
                    <a:pt x="20159" y="549"/>
                    <a:pt x="19131" y="181"/>
                  </a:cubicBezTo>
                  <a:cubicBezTo>
                    <a:pt x="18102" y="-187"/>
                    <a:pt x="16388" y="-64"/>
                    <a:pt x="12959" y="1224"/>
                  </a:cubicBezTo>
                  <a:cubicBezTo>
                    <a:pt x="9531" y="2513"/>
                    <a:pt x="4388" y="4968"/>
                    <a:pt x="1816" y="7913"/>
                  </a:cubicBezTo>
                  <a:cubicBezTo>
                    <a:pt x="-755" y="10858"/>
                    <a:pt x="-755" y="14295"/>
                    <a:pt x="2845" y="16627"/>
                  </a:cubicBezTo>
                  <a:cubicBezTo>
                    <a:pt x="6445" y="18958"/>
                    <a:pt x="13645" y="20186"/>
                    <a:pt x="20845" y="2141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6" name="Line"/>
            <p:cNvSpPr/>
            <p:nvPr/>
          </p:nvSpPr>
          <p:spPr>
            <a:xfrm>
              <a:off x="2529095" y="6588644"/>
              <a:ext cx="215522" cy="183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7" h="20803" fill="norm" stroke="1" extrusionOk="0">
                  <a:moveTo>
                    <a:pt x="7930" y="6469"/>
                  </a:moveTo>
                  <a:cubicBezTo>
                    <a:pt x="7722" y="5269"/>
                    <a:pt x="7515" y="4069"/>
                    <a:pt x="7099" y="2869"/>
                  </a:cubicBezTo>
                  <a:cubicBezTo>
                    <a:pt x="6684" y="1669"/>
                    <a:pt x="6061" y="469"/>
                    <a:pt x="5230" y="109"/>
                  </a:cubicBezTo>
                  <a:cubicBezTo>
                    <a:pt x="4399" y="-251"/>
                    <a:pt x="3361" y="229"/>
                    <a:pt x="2322" y="2269"/>
                  </a:cubicBezTo>
                  <a:cubicBezTo>
                    <a:pt x="1284" y="4309"/>
                    <a:pt x="245" y="7909"/>
                    <a:pt x="38" y="11389"/>
                  </a:cubicBezTo>
                  <a:cubicBezTo>
                    <a:pt x="-170" y="14869"/>
                    <a:pt x="453" y="18229"/>
                    <a:pt x="2426" y="19789"/>
                  </a:cubicBezTo>
                  <a:cubicBezTo>
                    <a:pt x="4399" y="21349"/>
                    <a:pt x="7722" y="21109"/>
                    <a:pt x="10111" y="19069"/>
                  </a:cubicBezTo>
                  <a:cubicBezTo>
                    <a:pt x="12499" y="17029"/>
                    <a:pt x="13953" y="13189"/>
                    <a:pt x="14680" y="10669"/>
                  </a:cubicBezTo>
                  <a:cubicBezTo>
                    <a:pt x="15407" y="8149"/>
                    <a:pt x="15407" y="6949"/>
                    <a:pt x="14888" y="6229"/>
                  </a:cubicBezTo>
                  <a:cubicBezTo>
                    <a:pt x="14368" y="5509"/>
                    <a:pt x="13330" y="5269"/>
                    <a:pt x="12395" y="5869"/>
                  </a:cubicBezTo>
                  <a:cubicBezTo>
                    <a:pt x="11461" y="6469"/>
                    <a:pt x="10630" y="7909"/>
                    <a:pt x="10630" y="10189"/>
                  </a:cubicBezTo>
                  <a:cubicBezTo>
                    <a:pt x="10630" y="12469"/>
                    <a:pt x="11461" y="15589"/>
                    <a:pt x="12499" y="17389"/>
                  </a:cubicBezTo>
                  <a:cubicBezTo>
                    <a:pt x="13538" y="19189"/>
                    <a:pt x="14784" y="19669"/>
                    <a:pt x="16342" y="18469"/>
                  </a:cubicBezTo>
                  <a:cubicBezTo>
                    <a:pt x="17899" y="17269"/>
                    <a:pt x="19768" y="14389"/>
                    <a:pt x="20599" y="12349"/>
                  </a:cubicBezTo>
                  <a:cubicBezTo>
                    <a:pt x="21430" y="10309"/>
                    <a:pt x="21222" y="9109"/>
                    <a:pt x="20599" y="8509"/>
                  </a:cubicBezTo>
                  <a:cubicBezTo>
                    <a:pt x="19976" y="7909"/>
                    <a:pt x="18938" y="7909"/>
                    <a:pt x="17899" y="790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7" name="Line"/>
            <p:cNvSpPr/>
            <p:nvPr/>
          </p:nvSpPr>
          <p:spPr>
            <a:xfrm>
              <a:off x="2736915" y="6534696"/>
              <a:ext cx="158751" cy="173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9" fill="norm" stroke="1" extrusionOk="0">
                  <a:moveTo>
                    <a:pt x="0" y="11943"/>
                  </a:moveTo>
                  <a:cubicBezTo>
                    <a:pt x="1440" y="12457"/>
                    <a:pt x="2880" y="12971"/>
                    <a:pt x="4032" y="13871"/>
                  </a:cubicBezTo>
                  <a:cubicBezTo>
                    <a:pt x="5184" y="14771"/>
                    <a:pt x="6048" y="16057"/>
                    <a:pt x="6768" y="17600"/>
                  </a:cubicBezTo>
                  <a:cubicBezTo>
                    <a:pt x="7488" y="19143"/>
                    <a:pt x="8064" y="20943"/>
                    <a:pt x="8064" y="21071"/>
                  </a:cubicBezTo>
                  <a:cubicBezTo>
                    <a:pt x="8064" y="21200"/>
                    <a:pt x="7488" y="19657"/>
                    <a:pt x="7056" y="16829"/>
                  </a:cubicBezTo>
                  <a:cubicBezTo>
                    <a:pt x="6624" y="14000"/>
                    <a:pt x="6336" y="9886"/>
                    <a:pt x="7056" y="6800"/>
                  </a:cubicBezTo>
                  <a:cubicBezTo>
                    <a:pt x="7776" y="3714"/>
                    <a:pt x="9504" y="1657"/>
                    <a:pt x="11088" y="629"/>
                  </a:cubicBezTo>
                  <a:cubicBezTo>
                    <a:pt x="12672" y="-400"/>
                    <a:pt x="14112" y="-400"/>
                    <a:pt x="15840" y="2429"/>
                  </a:cubicBezTo>
                  <a:cubicBezTo>
                    <a:pt x="17568" y="5257"/>
                    <a:pt x="19584" y="10914"/>
                    <a:pt x="21600" y="1657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8" name="Line"/>
            <p:cNvSpPr/>
            <p:nvPr/>
          </p:nvSpPr>
          <p:spPr>
            <a:xfrm>
              <a:off x="2885660" y="6347251"/>
              <a:ext cx="130656" cy="298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417" fill="norm" stroke="1" extrusionOk="0">
                  <a:moveTo>
                    <a:pt x="8821" y="0"/>
                  </a:moveTo>
                  <a:cubicBezTo>
                    <a:pt x="8478" y="3651"/>
                    <a:pt x="8135" y="7301"/>
                    <a:pt x="8650" y="10420"/>
                  </a:cubicBezTo>
                  <a:cubicBezTo>
                    <a:pt x="9164" y="13538"/>
                    <a:pt x="10535" y="16124"/>
                    <a:pt x="11735" y="17797"/>
                  </a:cubicBezTo>
                  <a:cubicBezTo>
                    <a:pt x="12935" y="19470"/>
                    <a:pt x="13964" y="20231"/>
                    <a:pt x="15335" y="20763"/>
                  </a:cubicBezTo>
                  <a:cubicBezTo>
                    <a:pt x="16707" y="21296"/>
                    <a:pt x="18421" y="21600"/>
                    <a:pt x="19278" y="21296"/>
                  </a:cubicBezTo>
                  <a:cubicBezTo>
                    <a:pt x="20135" y="20992"/>
                    <a:pt x="20135" y="20079"/>
                    <a:pt x="17907" y="18558"/>
                  </a:cubicBezTo>
                  <a:cubicBezTo>
                    <a:pt x="15678" y="17037"/>
                    <a:pt x="11221" y="14907"/>
                    <a:pt x="7450" y="13538"/>
                  </a:cubicBezTo>
                  <a:cubicBezTo>
                    <a:pt x="3678" y="12169"/>
                    <a:pt x="593" y="11561"/>
                    <a:pt x="78" y="11256"/>
                  </a:cubicBezTo>
                  <a:cubicBezTo>
                    <a:pt x="-436" y="10952"/>
                    <a:pt x="1621" y="10952"/>
                    <a:pt x="5564" y="10952"/>
                  </a:cubicBezTo>
                  <a:cubicBezTo>
                    <a:pt x="9507" y="10952"/>
                    <a:pt x="15335" y="10952"/>
                    <a:pt x="21164" y="1095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9" name="Line"/>
            <p:cNvSpPr/>
            <p:nvPr/>
          </p:nvSpPr>
          <p:spPr>
            <a:xfrm>
              <a:off x="3073465" y="6544101"/>
              <a:ext cx="63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0" name="Line"/>
            <p:cNvSpPr/>
            <p:nvPr/>
          </p:nvSpPr>
          <p:spPr>
            <a:xfrm>
              <a:off x="3386692" y="6343263"/>
              <a:ext cx="137624" cy="293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1" h="21276" fill="norm" stroke="1" extrusionOk="0">
                  <a:moveTo>
                    <a:pt x="13224" y="11778"/>
                  </a:moveTo>
                  <a:cubicBezTo>
                    <a:pt x="9033" y="9787"/>
                    <a:pt x="4842" y="7795"/>
                    <a:pt x="2424" y="6033"/>
                  </a:cubicBezTo>
                  <a:cubicBezTo>
                    <a:pt x="6" y="4272"/>
                    <a:pt x="-639" y="2740"/>
                    <a:pt x="651" y="1591"/>
                  </a:cubicBezTo>
                  <a:cubicBezTo>
                    <a:pt x="1940" y="442"/>
                    <a:pt x="5164" y="-324"/>
                    <a:pt x="8065" y="136"/>
                  </a:cubicBezTo>
                  <a:cubicBezTo>
                    <a:pt x="10967" y="595"/>
                    <a:pt x="13546" y="2280"/>
                    <a:pt x="13546" y="4961"/>
                  </a:cubicBezTo>
                  <a:cubicBezTo>
                    <a:pt x="13546" y="7642"/>
                    <a:pt x="10967" y="11319"/>
                    <a:pt x="8710" y="13770"/>
                  </a:cubicBezTo>
                  <a:cubicBezTo>
                    <a:pt x="6454" y="16221"/>
                    <a:pt x="4519" y="17446"/>
                    <a:pt x="3230" y="18442"/>
                  </a:cubicBezTo>
                  <a:cubicBezTo>
                    <a:pt x="1940" y="19438"/>
                    <a:pt x="1295" y="20204"/>
                    <a:pt x="1779" y="20663"/>
                  </a:cubicBezTo>
                  <a:cubicBezTo>
                    <a:pt x="2262" y="21123"/>
                    <a:pt x="3874" y="21276"/>
                    <a:pt x="7260" y="21276"/>
                  </a:cubicBezTo>
                  <a:cubicBezTo>
                    <a:pt x="10645" y="21276"/>
                    <a:pt x="15803" y="21123"/>
                    <a:pt x="20961" y="2097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1" name="Line"/>
            <p:cNvSpPr/>
            <p:nvPr/>
          </p:nvSpPr>
          <p:spPr>
            <a:xfrm>
              <a:off x="3843091" y="6140823"/>
              <a:ext cx="170175" cy="445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68" fill="norm" stroke="1" extrusionOk="0">
                  <a:moveTo>
                    <a:pt x="14239" y="13910"/>
                  </a:moveTo>
                  <a:cubicBezTo>
                    <a:pt x="13172" y="13605"/>
                    <a:pt x="12106" y="13299"/>
                    <a:pt x="10906" y="13095"/>
                  </a:cubicBezTo>
                  <a:cubicBezTo>
                    <a:pt x="9706" y="12892"/>
                    <a:pt x="8372" y="12790"/>
                    <a:pt x="6506" y="13758"/>
                  </a:cubicBezTo>
                  <a:cubicBezTo>
                    <a:pt x="4639" y="14726"/>
                    <a:pt x="2239" y="16763"/>
                    <a:pt x="1039" y="18037"/>
                  </a:cubicBezTo>
                  <a:cubicBezTo>
                    <a:pt x="-161" y="19310"/>
                    <a:pt x="-161" y="19820"/>
                    <a:pt x="239" y="20329"/>
                  </a:cubicBezTo>
                  <a:cubicBezTo>
                    <a:pt x="639" y="20839"/>
                    <a:pt x="1439" y="21348"/>
                    <a:pt x="2506" y="21450"/>
                  </a:cubicBezTo>
                  <a:cubicBezTo>
                    <a:pt x="3572" y="21552"/>
                    <a:pt x="4906" y="21246"/>
                    <a:pt x="6506" y="19820"/>
                  </a:cubicBezTo>
                  <a:cubicBezTo>
                    <a:pt x="8106" y="18394"/>
                    <a:pt x="9972" y="15846"/>
                    <a:pt x="10906" y="12637"/>
                  </a:cubicBezTo>
                  <a:cubicBezTo>
                    <a:pt x="11839" y="9427"/>
                    <a:pt x="11839" y="5556"/>
                    <a:pt x="11439" y="3212"/>
                  </a:cubicBezTo>
                  <a:cubicBezTo>
                    <a:pt x="11039" y="869"/>
                    <a:pt x="10239" y="54"/>
                    <a:pt x="9439" y="3"/>
                  </a:cubicBezTo>
                  <a:cubicBezTo>
                    <a:pt x="8639" y="-48"/>
                    <a:pt x="7839" y="665"/>
                    <a:pt x="7572" y="2601"/>
                  </a:cubicBezTo>
                  <a:cubicBezTo>
                    <a:pt x="7306" y="4537"/>
                    <a:pt x="7572" y="7695"/>
                    <a:pt x="8639" y="10446"/>
                  </a:cubicBezTo>
                  <a:cubicBezTo>
                    <a:pt x="9706" y="13197"/>
                    <a:pt x="11572" y="15541"/>
                    <a:pt x="12906" y="17018"/>
                  </a:cubicBezTo>
                  <a:cubicBezTo>
                    <a:pt x="14239" y="18495"/>
                    <a:pt x="15039" y="19107"/>
                    <a:pt x="16106" y="19565"/>
                  </a:cubicBezTo>
                  <a:cubicBezTo>
                    <a:pt x="17172" y="20024"/>
                    <a:pt x="18506" y="20329"/>
                    <a:pt x="19439" y="20227"/>
                  </a:cubicBezTo>
                  <a:cubicBezTo>
                    <a:pt x="20372" y="20126"/>
                    <a:pt x="20906" y="19616"/>
                    <a:pt x="21439" y="1910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2" name="Line"/>
            <p:cNvSpPr/>
            <p:nvPr/>
          </p:nvSpPr>
          <p:spPr>
            <a:xfrm>
              <a:off x="4019076" y="6281304"/>
              <a:ext cx="57690" cy="224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5" h="21257" fill="norm" stroke="1" extrusionOk="0">
                  <a:moveTo>
                    <a:pt x="7139" y="15831"/>
                  </a:moveTo>
                  <a:cubicBezTo>
                    <a:pt x="7139" y="17031"/>
                    <a:pt x="7139" y="18231"/>
                    <a:pt x="8682" y="19331"/>
                  </a:cubicBezTo>
                  <a:cubicBezTo>
                    <a:pt x="10225" y="20431"/>
                    <a:pt x="13311" y="21431"/>
                    <a:pt x="14854" y="21231"/>
                  </a:cubicBezTo>
                  <a:cubicBezTo>
                    <a:pt x="16396" y="21031"/>
                    <a:pt x="16396" y="19631"/>
                    <a:pt x="14082" y="16331"/>
                  </a:cubicBezTo>
                  <a:cubicBezTo>
                    <a:pt x="11768" y="13031"/>
                    <a:pt x="7139" y="7831"/>
                    <a:pt x="4054" y="4631"/>
                  </a:cubicBezTo>
                  <a:cubicBezTo>
                    <a:pt x="968" y="1431"/>
                    <a:pt x="-575" y="231"/>
                    <a:pt x="196" y="31"/>
                  </a:cubicBezTo>
                  <a:cubicBezTo>
                    <a:pt x="968" y="-169"/>
                    <a:pt x="4054" y="631"/>
                    <a:pt x="7911" y="1331"/>
                  </a:cubicBezTo>
                  <a:cubicBezTo>
                    <a:pt x="11768" y="2031"/>
                    <a:pt x="16396" y="2631"/>
                    <a:pt x="21025" y="323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3" name="Line"/>
            <p:cNvSpPr/>
            <p:nvPr/>
          </p:nvSpPr>
          <p:spPr>
            <a:xfrm>
              <a:off x="4060987" y="6334006"/>
              <a:ext cx="119320" cy="199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8" h="21165" fill="norm" stroke="1" extrusionOk="0">
                  <a:moveTo>
                    <a:pt x="15909" y="2083"/>
                  </a:moveTo>
                  <a:cubicBezTo>
                    <a:pt x="14444" y="1183"/>
                    <a:pt x="12980" y="283"/>
                    <a:pt x="10234" y="58"/>
                  </a:cubicBezTo>
                  <a:cubicBezTo>
                    <a:pt x="7488" y="-167"/>
                    <a:pt x="3461" y="283"/>
                    <a:pt x="1448" y="1071"/>
                  </a:cubicBezTo>
                  <a:cubicBezTo>
                    <a:pt x="-566" y="1858"/>
                    <a:pt x="-566" y="2983"/>
                    <a:pt x="1997" y="4671"/>
                  </a:cubicBezTo>
                  <a:cubicBezTo>
                    <a:pt x="4559" y="6358"/>
                    <a:pt x="9685" y="8608"/>
                    <a:pt x="13346" y="10746"/>
                  </a:cubicBezTo>
                  <a:cubicBezTo>
                    <a:pt x="17007" y="12883"/>
                    <a:pt x="19203" y="14908"/>
                    <a:pt x="20119" y="16708"/>
                  </a:cubicBezTo>
                  <a:cubicBezTo>
                    <a:pt x="21034" y="18508"/>
                    <a:pt x="20668" y="20083"/>
                    <a:pt x="19570" y="20758"/>
                  </a:cubicBezTo>
                  <a:cubicBezTo>
                    <a:pt x="18471" y="21433"/>
                    <a:pt x="16641" y="21208"/>
                    <a:pt x="15542" y="20533"/>
                  </a:cubicBezTo>
                  <a:cubicBezTo>
                    <a:pt x="14444" y="19858"/>
                    <a:pt x="14078" y="18733"/>
                    <a:pt x="13895" y="17271"/>
                  </a:cubicBezTo>
                  <a:cubicBezTo>
                    <a:pt x="13712" y="15808"/>
                    <a:pt x="13712" y="14008"/>
                    <a:pt x="13712" y="1220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4" name="Line"/>
            <p:cNvSpPr/>
            <p:nvPr/>
          </p:nvSpPr>
          <p:spPr>
            <a:xfrm>
              <a:off x="4195939" y="6317325"/>
              <a:ext cx="134827" cy="185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7" h="21043" fill="norm" stroke="1" extrusionOk="0">
                  <a:moveTo>
                    <a:pt x="12195" y="513"/>
                  </a:moveTo>
                  <a:cubicBezTo>
                    <a:pt x="9869" y="33"/>
                    <a:pt x="7542" y="-447"/>
                    <a:pt x="5382" y="753"/>
                  </a:cubicBezTo>
                  <a:cubicBezTo>
                    <a:pt x="3222" y="1953"/>
                    <a:pt x="1229" y="4833"/>
                    <a:pt x="398" y="8073"/>
                  </a:cubicBezTo>
                  <a:cubicBezTo>
                    <a:pt x="-433" y="11313"/>
                    <a:pt x="-101" y="14913"/>
                    <a:pt x="2724" y="17313"/>
                  </a:cubicBezTo>
                  <a:cubicBezTo>
                    <a:pt x="5549" y="19713"/>
                    <a:pt x="10865" y="20913"/>
                    <a:pt x="14355" y="21033"/>
                  </a:cubicBezTo>
                  <a:cubicBezTo>
                    <a:pt x="17844" y="21153"/>
                    <a:pt x="19505" y="20193"/>
                    <a:pt x="21167" y="1923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5" name="Line"/>
            <p:cNvSpPr/>
            <p:nvPr/>
          </p:nvSpPr>
          <p:spPr>
            <a:xfrm>
              <a:off x="4337115" y="6018049"/>
              <a:ext cx="482601" cy="449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2" fill="norm" stroke="1" extrusionOk="0">
                  <a:moveTo>
                    <a:pt x="0" y="14859"/>
                  </a:moveTo>
                  <a:cubicBezTo>
                    <a:pt x="1042" y="16684"/>
                    <a:pt x="2084" y="18510"/>
                    <a:pt x="2605" y="19727"/>
                  </a:cubicBezTo>
                  <a:cubicBezTo>
                    <a:pt x="3126" y="20944"/>
                    <a:pt x="3126" y="21552"/>
                    <a:pt x="3032" y="21552"/>
                  </a:cubicBezTo>
                  <a:cubicBezTo>
                    <a:pt x="2937" y="21552"/>
                    <a:pt x="2747" y="20944"/>
                    <a:pt x="2700" y="20031"/>
                  </a:cubicBezTo>
                  <a:cubicBezTo>
                    <a:pt x="2653" y="19118"/>
                    <a:pt x="2747" y="17901"/>
                    <a:pt x="3174" y="16938"/>
                  </a:cubicBezTo>
                  <a:cubicBezTo>
                    <a:pt x="3600" y="15975"/>
                    <a:pt x="4358" y="15265"/>
                    <a:pt x="4974" y="14910"/>
                  </a:cubicBezTo>
                  <a:cubicBezTo>
                    <a:pt x="5589" y="14555"/>
                    <a:pt x="6063" y="14555"/>
                    <a:pt x="6584" y="14758"/>
                  </a:cubicBezTo>
                  <a:cubicBezTo>
                    <a:pt x="7105" y="14960"/>
                    <a:pt x="7674" y="15366"/>
                    <a:pt x="8005" y="15265"/>
                  </a:cubicBezTo>
                  <a:cubicBezTo>
                    <a:pt x="8337" y="15163"/>
                    <a:pt x="8432" y="14555"/>
                    <a:pt x="8242" y="14251"/>
                  </a:cubicBezTo>
                  <a:cubicBezTo>
                    <a:pt x="8053" y="13946"/>
                    <a:pt x="7579" y="13946"/>
                    <a:pt x="7247" y="14200"/>
                  </a:cubicBezTo>
                  <a:cubicBezTo>
                    <a:pt x="6916" y="14453"/>
                    <a:pt x="6726" y="14960"/>
                    <a:pt x="6584" y="15721"/>
                  </a:cubicBezTo>
                  <a:cubicBezTo>
                    <a:pt x="6442" y="16482"/>
                    <a:pt x="6347" y="17496"/>
                    <a:pt x="6489" y="18256"/>
                  </a:cubicBezTo>
                  <a:cubicBezTo>
                    <a:pt x="6632" y="19017"/>
                    <a:pt x="7011" y="19524"/>
                    <a:pt x="7484" y="19777"/>
                  </a:cubicBezTo>
                  <a:cubicBezTo>
                    <a:pt x="7958" y="20031"/>
                    <a:pt x="8526" y="20031"/>
                    <a:pt x="9332" y="19270"/>
                  </a:cubicBezTo>
                  <a:cubicBezTo>
                    <a:pt x="10137" y="18510"/>
                    <a:pt x="11179" y="16989"/>
                    <a:pt x="12316" y="14656"/>
                  </a:cubicBezTo>
                  <a:cubicBezTo>
                    <a:pt x="13453" y="12324"/>
                    <a:pt x="14684" y="9180"/>
                    <a:pt x="15442" y="6848"/>
                  </a:cubicBezTo>
                  <a:cubicBezTo>
                    <a:pt x="16200" y="4515"/>
                    <a:pt x="16484" y="2994"/>
                    <a:pt x="16626" y="1879"/>
                  </a:cubicBezTo>
                  <a:cubicBezTo>
                    <a:pt x="16768" y="763"/>
                    <a:pt x="16768" y="53"/>
                    <a:pt x="16579" y="3"/>
                  </a:cubicBezTo>
                  <a:cubicBezTo>
                    <a:pt x="16389" y="-48"/>
                    <a:pt x="16011" y="560"/>
                    <a:pt x="15489" y="2437"/>
                  </a:cubicBezTo>
                  <a:cubicBezTo>
                    <a:pt x="14968" y="4313"/>
                    <a:pt x="14305" y="7456"/>
                    <a:pt x="13879" y="9890"/>
                  </a:cubicBezTo>
                  <a:cubicBezTo>
                    <a:pt x="13453" y="12324"/>
                    <a:pt x="13263" y="14048"/>
                    <a:pt x="13168" y="15163"/>
                  </a:cubicBezTo>
                  <a:cubicBezTo>
                    <a:pt x="13074" y="16279"/>
                    <a:pt x="13074" y="16786"/>
                    <a:pt x="13358" y="17141"/>
                  </a:cubicBezTo>
                  <a:cubicBezTo>
                    <a:pt x="13642" y="17496"/>
                    <a:pt x="14211" y="17698"/>
                    <a:pt x="15111" y="17242"/>
                  </a:cubicBezTo>
                  <a:cubicBezTo>
                    <a:pt x="16011" y="16786"/>
                    <a:pt x="17242" y="15670"/>
                    <a:pt x="18000" y="14859"/>
                  </a:cubicBezTo>
                  <a:cubicBezTo>
                    <a:pt x="18758" y="14048"/>
                    <a:pt x="19042" y="13541"/>
                    <a:pt x="19326" y="12983"/>
                  </a:cubicBezTo>
                  <a:cubicBezTo>
                    <a:pt x="19611" y="12425"/>
                    <a:pt x="19895" y="11817"/>
                    <a:pt x="19800" y="11563"/>
                  </a:cubicBezTo>
                  <a:cubicBezTo>
                    <a:pt x="19705" y="11310"/>
                    <a:pt x="19232" y="11411"/>
                    <a:pt x="18711" y="12020"/>
                  </a:cubicBezTo>
                  <a:cubicBezTo>
                    <a:pt x="18189" y="12628"/>
                    <a:pt x="17621" y="13744"/>
                    <a:pt x="17337" y="14808"/>
                  </a:cubicBezTo>
                  <a:cubicBezTo>
                    <a:pt x="17053" y="15873"/>
                    <a:pt x="17053" y="16887"/>
                    <a:pt x="17526" y="17496"/>
                  </a:cubicBezTo>
                  <a:cubicBezTo>
                    <a:pt x="18000" y="18104"/>
                    <a:pt x="18947" y="18307"/>
                    <a:pt x="19705" y="17952"/>
                  </a:cubicBezTo>
                  <a:cubicBezTo>
                    <a:pt x="20463" y="17597"/>
                    <a:pt x="21032" y="16684"/>
                    <a:pt x="21600" y="1577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6" name="Line"/>
            <p:cNvSpPr/>
            <p:nvPr/>
          </p:nvSpPr>
          <p:spPr>
            <a:xfrm>
              <a:off x="4673665" y="6105951"/>
              <a:ext cx="1714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7" name="Line"/>
            <p:cNvSpPr/>
            <p:nvPr/>
          </p:nvSpPr>
          <p:spPr>
            <a:xfrm>
              <a:off x="4914965" y="6029751"/>
              <a:ext cx="94510" cy="425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0" h="21600" fill="norm" stroke="1" extrusionOk="0">
                  <a:moveTo>
                    <a:pt x="0" y="0"/>
                  </a:moveTo>
                  <a:cubicBezTo>
                    <a:pt x="7353" y="3439"/>
                    <a:pt x="14706" y="6878"/>
                    <a:pt x="18153" y="9833"/>
                  </a:cubicBezTo>
                  <a:cubicBezTo>
                    <a:pt x="21600" y="12788"/>
                    <a:pt x="21140" y="15260"/>
                    <a:pt x="17694" y="17140"/>
                  </a:cubicBezTo>
                  <a:cubicBezTo>
                    <a:pt x="14247" y="19021"/>
                    <a:pt x="7813" y="20310"/>
                    <a:pt x="1379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8" name="Line"/>
            <p:cNvSpPr/>
            <p:nvPr/>
          </p:nvSpPr>
          <p:spPr>
            <a:xfrm>
              <a:off x="4730815" y="7217201"/>
              <a:ext cx="69851" cy="43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982" y="2609"/>
                    <a:pt x="16364" y="5217"/>
                    <a:pt x="13091" y="8139"/>
                  </a:cubicBezTo>
                  <a:cubicBezTo>
                    <a:pt x="9818" y="11061"/>
                    <a:pt x="5891" y="14296"/>
                    <a:pt x="3600" y="16591"/>
                  </a:cubicBezTo>
                  <a:cubicBezTo>
                    <a:pt x="1309" y="18887"/>
                    <a:pt x="655" y="2024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9" name="Line"/>
            <p:cNvSpPr/>
            <p:nvPr/>
          </p:nvSpPr>
          <p:spPr>
            <a:xfrm>
              <a:off x="4737165" y="7121951"/>
              <a:ext cx="400051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9964"/>
                    <a:pt x="0" y="18327"/>
                    <a:pt x="743" y="16200"/>
                  </a:cubicBezTo>
                  <a:cubicBezTo>
                    <a:pt x="1486" y="14073"/>
                    <a:pt x="2971" y="11455"/>
                    <a:pt x="5657" y="8673"/>
                  </a:cubicBezTo>
                  <a:cubicBezTo>
                    <a:pt x="8343" y="5891"/>
                    <a:pt x="12229" y="2945"/>
                    <a:pt x="15086" y="1473"/>
                  </a:cubicBezTo>
                  <a:cubicBezTo>
                    <a:pt x="17943" y="0"/>
                    <a:pt x="1977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0" name="Line"/>
            <p:cNvSpPr/>
            <p:nvPr/>
          </p:nvSpPr>
          <p:spPr>
            <a:xfrm>
              <a:off x="4800665" y="7439451"/>
              <a:ext cx="13970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7400"/>
                    <a:pt x="0" y="13200"/>
                    <a:pt x="982" y="10800"/>
                  </a:cubicBezTo>
                  <a:cubicBezTo>
                    <a:pt x="1964" y="8400"/>
                    <a:pt x="3927" y="7800"/>
                    <a:pt x="7527" y="6300"/>
                  </a:cubicBezTo>
                  <a:cubicBezTo>
                    <a:pt x="11127" y="4800"/>
                    <a:pt x="16364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1" name="Line"/>
            <p:cNvSpPr/>
            <p:nvPr/>
          </p:nvSpPr>
          <p:spPr>
            <a:xfrm>
              <a:off x="4768915" y="7477551"/>
              <a:ext cx="1651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2" name="Line"/>
            <p:cNvSpPr/>
            <p:nvPr/>
          </p:nvSpPr>
          <p:spPr>
            <a:xfrm>
              <a:off x="4921315" y="7610901"/>
              <a:ext cx="146051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070" y="3168"/>
                    <a:pt x="8139" y="6336"/>
                    <a:pt x="11739" y="9936"/>
                  </a:cubicBezTo>
                  <a:cubicBezTo>
                    <a:pt x="15339" y="13536"/>
                    <a:pt x="18470" y="1756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3" name="Line"/>
            <p:cNvSpPr/>
            <p:nvPr/>
          </p:nvSpPr>
          <p:spPr>
            <a:xfrm>
              <a:off x="4953065" y="7591851"/>
              <a:ext cx="184151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876" y="1029"/>
                    <a:pt x="14152" y="2057"/>
                    <a:pt x="10800" y="4526"/>
                  </a:cubicBezTo>
                  <a:cubicBezTo>
                    <a:pt x="7448" y="6994"/>
                    <a:pt x="4469" y="10903"/>
                    <a:pt x="2731" y="13989"/>
                  </a:cubicBezTo>
                  <a:cubicBezTo>
                    <a:pt x="993" y="17074"/>
                    <a:pt x="497" y="1933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4" name="Line"/>
            <p:cNvSpPr/>
            <p:nvPr/>
          </p:nvSpPr>
          <p:spPr>
            <a:xfrm>
              <a:off x="4895915" y="6896438"/>
              <a:ext cx="152401" cy="212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2" fill="norm" stroke="1" extrusionOk="0">
                  <a:moveTo>
                    <a:pt x="0" y="21502"/>
                  </a:moveTo>
                  <a:cubicBezTo>
                    <a:pt x="2100" y="18508"/>
                    <a:pt x="4200" y="15514"/>
                    <a:pt x="6900" y="12199"/>
                  </a:cubicBezTo>
                  <a:cubicBezTo>
                    <a:pt x="9600" y="8884"/>
                    <a:pt x="12900" y="5249"/>
                    <a:pt x="15300" y="3003"/>
                  </a:cubicBezTo>
                  <a:cubicBezTo>
                    <a:pt x="17700" y="757"/>
                    <a:pt x="19200" y="-98"/>
                    <a:pt x="20100" y="9"/>
                  </a:cubicBezTo>
                  <a:cubicBezTo>
                    <a:pt x="21000" y="116"/>
                    <a:pt x="21300" y="1185"/>
                    <a:pt x="21450" y="3858"/>
                  </a:cubicBezTo>
                  <a:cubicBezTo>
                    <a:pt x="21600" y="6532"/>
                    <a:pt x="21600" y="10809"/>
                    <a:pt x="21600" y="150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5" name="Line"/>
            <p:cNvSpPr/>
            <p:nvPr/>
          </p:nvSpPr>
          <p:spPr>
            <a:xfrm>
              <a:off x="5169466" y="7241190"/>
              <a:ext cx="164600" cy="350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2" h="21428" fill="norm" stroke="1" extrusionOk="0">
                  <a:moveTo>
                    <a:pt x="21262" y="87"/>
                  </a:moveTo>
                  <a:cubicBezTo>
                    <a:pt x="18528" y="-43"/>
                    <a:pt x="15794" y="-172"/>
                    <a:pt x="12649" y="863"/>
                  </a:cubicBezTo>
                  <a:cubicBezTo>
                    <a:pt x="9505" y="1897"/>
                    <a:pt x="5951" y="4096"/>
                    <a:pt x="3490" y="6877"/>
                  </a:cubicBezTo>
                  <a:cubicBezTo>
                    <a:pt x="1029" y="9658"/>
                    <a:pt x="-338" y="13021"/>
                    <a:pt x="72" y="15543"/>
                  </a:cubicBezTo>
                  <a:cubicBezTo>
                    <a:pt x="482" y="18065"/>
                    <a:pt x="2670" y="19747"/>
                    <a:pt x="4584" y="20587"/>
                  </a:cubicBezTo>
                  <a:cubicBezTo>
                    <a:pt x="6497" y="21428"/>
                    <a:pt x="8138" y="21428"/>
                    <a:pt x="9778" y="214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6" name="Line"/>
            <p:cNvSpPr/>
            <p:nvPr/>
          </p:nvSpPr>
          <p:spPr>
            <a:xfrm>
              <a:off x="5299405" y="7306101"/>
              <a:ext cx="225161" cy="230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4" h="21382" fill="norm" stroke="1" extrusionOk="0">
                  <a:moveTo>
                    <a:pt x="19052" y="0"/>
                  </a:moveTo>
                  <a:cubicBezTo>
                    <a:pt x="15418" y="6087"/>
                    <a:pt x="11784" y="12175"/>
                    <a:pt x="9160" y="15807"/>
                  </a:cubicBezTo>
                  <a:cubicBezTo>
                    <a:pt x="6536" y="19440"/>
                    <a:pt x="4921" y="20618"/>
                    <a:pt x="3609" y="21109"/>
                  </a:cubicBezTo>
                  <a:cubicBezTo>
                    <a:pt x="2296" y="21600"/>
                    <a:pt x="1287" y="21404"/>
                    <a:pt x="681" y="20716"/>
                  </a:cubicBezTo>
                  <a:cubicBezTo>
                    <a:pt x="76" y="20029"/>
                    <a:pt x="-126" y="18851"/>
                    <a:pt x="76" y="16985"/>
                  </a:cubicBezTo>
                  <a:cubicBezTo>
                    <a:pt x="278" y="15120"/>
                    <a:pt x="883" y="12567"/>
                    <a:pt x="2296" y="11095"/>
                  </a:cubicBezTo>
                  <a:cubicBezTo>
                    <a:pt x="3710" y="9622"/>
                    <a:pt x="5930" y="9229"/>
                    <a:pt x="9261" y="10800"/>
                  </a:cubicBezTo>
                  <a:cubicBezTo>
                    <a:pt x="12592" y="12371"/>
                    <a:pt x="17033" y="15905"/>
                    <a:pt x="21474" y="194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7" name="Line"/>
            <p:cNvSpPr/>
            <p:nvPr/>
          </p:nvSpPr>
          <p:spPr>
            <a:xfrm>
              <a:off x="5588065" y="7215601"/>
              <a:ext cx="77505" cy="363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3" h="21445" fill="norm" stroke="1" extrusionOk="0">
                  <a:moveTo>
                    <a:pt x="1705" y="95"/>
                  </a:moveTo>
                  <a:cubicBezTo>
                    <a:pt x="4547" y="-30"/>
                    <a:pt x="7389" y="-155"/>
                    <a:pt x="10800" y="594"/>
                  </a:cubicBezTo>
                  <a:cubicBezTo>
                    <a:pt x="14211" y="1343"/>
                    <a:pt x="18189" y="2966"/>
                    <a:pt x="19895" y="5713"/>
                  </a:cubicBezTo>
                  <a:cubicBezTo>
                    <a:pt x="21600" y="8460"/>
                    <a:pt x="21032" y="12331"/>
                    <a:pt x="17337" y="15140"/>
                  </a:cubicBezTo>
                  <a:cubicBezTo>
                    <a:pt x="13642" y="17949"/>
                    <a:pt x="6821" y="19697"/>
                    <a:pt x="0" y="214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8" name="Line"/>
            <p:cNvSpPr/>
            <p:nvPr/>
          </p:nvSpPr>
          <p:spPr>
            <a:xfrm>
              <a:off x="5905565" y="7312451"/>
              <a:ext cx="1270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9" name="Line"/>
            <p:cNvSpPr/>
            <p:nvPr/>
          </p:nvSpPr>
          <p:spPr>
            <a:xfrm>
              <a:off x="5880165" y="7452151"/>
              <a:ext cx="1333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0" name="Line"/>
            <p:cNvSpPr/>
            <p:nvPr/>
          </p:nvSpPr>
          <p:spPr>
            <a:xfrm>
              <a:off x="6578665" y="6988601"/>
              <a:ext cx="6351" cy="279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3764"/>
                    <a:pt x="14400" y="7527"/>
                    <a:pt x="18000" y="11127"/>
                  </a:cubicBezTo>
                  <a:cubicBezTo>
                    <a:pt x="21600" y="14727"/>
                    <a:pt x="21600" y="1816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1" name="Line"/>
            <p:cNvSpPr/>
            <p:nvPr/>
          </p:nvSpPr>
          <p:spPr>
            <a:xfrm>
              <a:off x="6379553" y="7420401"/>
              <a:ext cx="389613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600" fill="norm" stroke="1" extrusionOk="0">
                  <a:moveTo>
                    <a:pt x="125" y="21600"/>
                  </a:moveTo>
                  <a:cubicBezTo>
                    <a:pt x="8" y="17100"/>
                    <a:pt x="-109" y="12600"/>
                    <a:pt x="183" y="9900"/>
                  </a:cubicBezTo>
                  <a:cubicBezTo>
                    <a:pt x="475" y="7200"/>
                    <a:pt x="1175" y="6300"/>
                    <a:pt x="3510" y="4500"/>
                  </a:cubicBezTo>
                  <a:cubicBezTo>
                    <a:pt x="5846" y="2700"/>
                    <a:pt x="9815" y="0"/>
                    <a:pt x="13085" y="0"/>
                  </a:cubicBezTo>
                  <a:cubicBezTo>
                    <a:pt x="16354" y="0"/>
                    <a:pt x="18922" y="2700"/>
                    <a:pt x="21491" y="54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2" name="Line"/>
            <p:cNvSpPr/>
            <p:nvPr/>
          </p:nvSpPr>
          <p:spPr>
            <a:xfrm>
              <a:off x="6456552" y="7613970"/>
              <a:ext cx="268663" cy="241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063" fill="norm" stroke="1" extrusionOk="0">
                  <a:moveTo>
                    <a:pt x="4134" y="3056"/>
                  </a:moveTo>
                  <a:cubicBezTo>
                    <a:pt x="3800" y="6563"/>
                    <a:pt x="3465" y="10071"/>
                    <a:pt x="3046" y="12840"/>
                  </a:cubicBezTo>
                  <a:cubicBezTo>
                    <a:pt x="2628" y="15610"/>
                    <a:pt x="2125" y="17640"/>
                    <a:pt x="1623" y="19025"/>
                  </a:cubicBezTo>
                  <a:cubicBezTo>
                    <a:pt x="1121" y="20410"/>
                    <a:pt x="618" y="21148"/>
                    <a:pt x="283" y="21056"/>
                  </a:cubicBezTo>
                  <a:cubicBezTo>
                    <a:pt x="-52" y="20963"/>
                    <a:pt x="-219" y="20040"/>
                    <a:pt x="534" y="17456"/>
                  </a:cubicBezTo>
                  <a:cubicBezTo>
                    <a:pt x="1288" y="14871"/>
                    <a:pt x="2962" y="10625"/>
                    <a:pt x="5223" y="7302"/>
                  </a:cubicBezTo>
                  <a:cubicBezTo>
                    <a:pt x="7483" y="3979"/>
                    <a:pt x="10330" y="1579"/>
                    <a:pt x="13009" y="563"/>
                  </a:cubicBezTo>
                  <a:cubicBezTo>
                    <a:pt x="15688" y="-452"/>
                    <a:pt x="18200" y="-83"/>
                    <a:pt x="19623" y="1579"/>
                  </a:cubicBezTo>
                  <a:cubicBezTo>
                    <a:pt x="21046" y="3240"/>
                    <a:pt x="21381" y="6194"/>
                    <a:pt x="21214" y="9333"/>
                  </a:cubicBezTo>
                  <a:cubicBezTo>
                    <a:pt x="21046" y="12471"/>
                    <a:pt x="20376" y="15794"/>
                    <a:pt x="19707" y="191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3" name="Line"/>
            <p:cNvSpPr/>
            <p:nvPr/>
          </p:nvSpPr>
          <p:spPr>
            <a:xfrm>
              <a:off x="7140239" y="7066502"/>
              <a:ext cx="492527" cy="384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453" fill="norm" stroke="1" extrusionOk="0">
                  <a:moveTo>
                    <a:pt x="14002" y="613"/>
                  </a:moveTo>
                  <a:cubicBezTo>
                    <a:pt x="14833" y="259"/>
                    <a:pt x="15664" y="-95"/>
                    <a:pt x="15664" y="23"/>
                  </a:cubicBezTo>
                  <a:cubicBezTo>
                    <a:pt x="15664" y="141"/>
                    <a:pt x="14833" y="731"/>
                    <a:pt x="13310" y="1557"/>
                  </a:cubicBezTo>
                  <a:cubicBezTo>
                    <a:pt x="11787" y="2384"/>
                    <a:pt x="9571" y="3446"/>
                    <a:pt x="7633" y="4449"/>
                  </a:cubicBezTo>
                  <a:cubicBezTo>
                    <a:pt x="5694" y="5453"/>
                    <a:pt x="4033" y="6397"/>
                    <a:pt x="3064" y="7105"/>
                  </a:cubicBezTo>
                  <a:cubicBezTo>
                    <a:pt x="2094" y="7813"/>
                    <a:pt x="1817" y="8285"/>
                    <a:pt x="1864" y="8698"/>
                  </a:cubicBezTo>
                  <a:cubicBezTo>
                    <a:pt x="1910" y="9112"/>
                    <a:pt x="2279" y="9466"/>
                    <a:pt x="3525" y="9702"/>
                  </a:cubicBezTo>
                  <a:cubicBezTo>
                    <a:pt x="4771" y="9938"/>
                    <a:pt x="6894" y="10056"/>
                    <a:pt x="8279" y="10174"/>
                  </a:cubicBezTo>
                  <a:cubicBezTo>
                    <a:pt x="9664" y="10292"/>
                    <a:pt x="10310" y="10410"/>
                    <a:pt x="10864" y="10587"/>
                  </a:cubicBezTo>
                  <a:cubicBezTo>
                    <a:pt x="11417" y="10764"/>
                    <a:pt x="11879" y="11000"/>
                    <a:pt x="11925" y="11295"/>
                  </a:cubicBezTo>
                  <a:cubicBezTo>
                    <a:pt x="11971" y="11590"/>
                    <a:pt x="11602" y="11944"/>
                    <a:pt x="9987" y="12771"/>
                  </a:cubicBezTo>
                  <a:cubicBezTo>
                    <a:pt x="8371" y="13597"/>
                    <a:pt x="5510" y="14895"/>
                    <a:pt x="3617" y="15957"/>
                  </a:cubicBezTo>
                  <a:cubicBezTo>
                    <a:pt x="1725" y="17020"/>
                    <a:pt x="802" y="17846"/>
                    <a:pt x="341" y="18554"/>
                  </a:cubicBezTo>
                  <a:cubicBezTo>
                    <a:pt x="-121" y="19262"/>
                    <a:pt x="-121" y="19853"/>
                    <a:pt x="387" y="20384"/>
                  </a:cubicBezTo>
                  <a:cubicBezTo>
                    <a:pt x="894" y="20915"/>
                    <a:pt x="1910" y="21387"/>
                    <a:pt x="4217" y="21446"/>
                  </a:cubicBezTo>
                  <a:cubicBezTo>
                    <a:pt x="6525" y="21505"/>
                    <a:pt x="10125" y="21151"/>
                    <a:pt x="13217" y="20915"/>
                  </a:cubicBezTo>
                  <a:cubicBezTo>
                    <a:pt x="16310" y="20679"/>
                    <a:pt x="18894" y="20561"/>
                    <a:pt x="21479" y="204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4" name="Line"/>
            <p:cNvSpPr/>
            <p:nvPr/>
          </p:nvSpPr>
          <p:spPr>
            <a:xfrm>
              <a:off x="7194615" y="7674401"/>
              <a:ext cx="1" cy="8890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5" name="Line"/>
            <p:cNvSpPr/>
            <p:nvPr/>
          </p:nvSpPr>
          <p:spPr>
            <a:xfrm>
              <a:off x="7209017" y="7573743"/>
              <a:ext cx="23699" cy="18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3" h="20532" fill="norm" stroke="1" extrusionOk="0">
                  <a:moveTo>
                    <a:pt x="9353" y="20532"/>
                  </a:moveTo>
                  <a:cubicBezTo>
                    <a:pt x="3953" y="10932"/>
                    <a:pt x="-1447" y="1332"/>
                    <a:pt x="353" y="132"/>
                  </a:cubicBezTo>
                  <a:cubicBezTo>
                    <a:pt x="2153" y="-1068"/>
                    <a:pt x="11153" y="6132"/>
                    <a:pt x="20153" y="133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6" name="Line"/>
            <p:cNvSpPr/>
            <p:nvPr/>
          </p:nvSpPr>
          <p:spPr>
            <a:xfrm>
              <a:off x="7296215" y="7668051"/>
              <a:ext cx="8255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7" name="Line"/>
            <p:cNvSpPr/>
            <p:nvPr/>
          </p:nvSpPr>
          <p:spPr>
            <a:xfrm>
              <a:off x="7283515" y="7756951"/>
              <a:ext cx="1079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8" name="Line"/>
            <p:cNvSpPr/>
            <p:nvPr/>
          </p:nvSpPr>
          <p:spPr>
            <a:xfrm>
              <a:off x="7493065" y="7661701"/>
              <a:ext cx="38101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600" y="3086"/>
                    <a:pt x="9600" y="6171"/>
                    <a:pt x="6000" y="9771"/>
                  </a:cubicBezTo>
                  <a:cubicBezTo>
                    <a:pt x="2400" y="13371"/>
                    <a:pt x="1200" y="1748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9" name="Line"/>
            <p:cNvSpPr/>
            <p:nvPr/>
          </p:nvSpPr>
          <p:spPr>
            <a:xfrm>
              <a:off x="7239065" y="6801292"/>
              <a:ext cx="149316" cy="212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281" fill="norm" stroke="1" extrusionOk="0">
                  <a:moveTo>
                    <a:pt x="0" y="11752"/>
                  </a:moveTo>
                  <a:cubicBezTo>
                    <a:pt x="913" y="14081"/>
                    <a:pt x="1825" y="16410"/>
                    <a:pt x="2130" y="18210"/>
                  </a:cubicBezTo>
                  <a:cubicBezTo>
                    <a:pt x="2434" y="20010"/>
                    <a:pt x="2130" y="21281"/>
                    <a:pt x="1825" y="21281"/>
                  </a:cubicBezTo>
                  <a:cubicBezTo>
                    <a:pt x="1521" y="21281"/>
                    <a:pt x="1217" y="20010"/>
                    <a:pt x="1521" y="17152"/>
                  </a:cubicBezTo>
                  <a:cubicBezTo>
                    <a:pt x="1825" y="14293"/>
                    <a:pt x="2738" y="9846"/>
                    <a:pt x="4259" y="6669"/>
                  </a:cubicBezTo>
                  <a:cubicBezTo>
                    <a:pt x="5780" y="3493"/>
                    <a:pt x="7910" y="1587"/>
                    <a:pt x="10344" y="634"/>
                  </a:cubicBezTo>
                  <a:cubicBezTo>
                    <a:pt x="12777" y="-319"/>
                    <a:pt x="15515" y="-319"/>
                    <a:pt x="17645" y="1481"/>
                  </a:cubicBezTo>
                  <a:cubicBezTo>
                    <a:pt x="19775" y="3281"/>
                    <a:pt x="21296" y="6881"/>
                    <a:pt x="21448" y="9528"/>
                  </a:cubicBezTo>
                  <a:cubicBezTo>
                    <a:pt x="21600" y="12175"/>
                    <a:pt x="20383" y="13869"/>
                    <a:pt x="19166" y="155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0" name="Line"/>
            <p:cNvSpPr/>
            <p:nvPr/>
          </p:nvSpPr>
          <p:spPr>
            <a:xfrm>
              <a:off x="7829615" y="7096551"/>
              <a:ext cx="15695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0" y="0"/>
                  </a:moveTo>
                  <a:cubicBezTo>
                    <a:pt x="8100" y="5040"/>
                    <a:pt x="16200" y="10080"/>
                    <a:pt x="18900" y="13680"/>
                  </a:cubicBezTo>
                  <a:cubicBezTo>
                    <a:pt x="21600" y="17280"/>
                    <a:pt x="18900" y="19440"/>
                    <a:pt x="162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1" name="Line"/>
            <p:cNvSpPr/>
            <p:nvPr/>
          </p:nvSpPr>
          <p:spPr>
            <a:xfrm>
              <a:off x="7728015" y="7087755"/>
              <a:ext cx="266701" cy="27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5143" y="11040"/>
                    <a:pt x="10286" y="1783"/>
                    <a:pt x="13886" y="240"/>
                  </a:cubicBezTo>
                  <a:cubicBezTo>
                    <a:pt x="17486" y="-1303"/>
                    <a:pt x="19543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2" name="Line"/>
            <p:cNvSpPr/>
            <p:nvPr/>
          </p:nvSpPr>
          <p:spPr>
            <a:xfrm>
              <a:off x="7703101" y="7382301"/>
              <a:ext cx="228115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21600" fill="norm" stroke="1" extrusionOk="0">
                  <a:moveTo>
                    <a:pt x="1738" y="21600"/>
                  </a:moveTo>
                  <a:cubicBezTo>
                    <a:pt x="747" y="21600"/>
                    <a:pt x="-244" y="21600"/>
                    <a:pt x="53" y="21600"/>
                  </a:cubicBezTo>
                  <a:cubicBezTo>
                    <a:pt x="350" y="21600"/>
                    <a:pt x="1936" y="21600"/>
                    <a:pt x="5701" y="18000"/>
                  </a:cubicBezTo>
                  <a:cubicBezTo>
                    <a:pt x="9466" y="14400"/>
                    <a:pt x="15411" y="7200"/>
                    <a:pt x="2135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3" name="Line"/>
            <p:cNvSpPr/>
            <p:nvPr/>
          </p:nvSpPr>
          <p:spPr>
            <a:xfrm>
              <a:off x="8087925" y="7079479"/>
              <a:ext cx="167141" cy="309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7" h="21318" fill="norm" stroke="1" extrusionOk="0">
                  <a:moveTo>
                    <a:pt x="21057" y="302"/>
                  </a:moveTo>
                  <a:cubicBezTo>
                    <a:pt x="19724" y="10"/>
                    <a:pt x="18390" y="-282"/>
                    <a:pt x="16524" y="521"/>
                  </a:cubicBezTo>
                  <a:cubicBezTo>
                    <a:pt x="14657" y="1323"/>
                    <a:pt x="12257" y="3221"/>
                    <a:pt x="9324" y="6286"/>
                  </a:cubicBezTo>
                  <a:cubicBezTo>
                    <a:pt x="6390" y="9350"/>
                    <a:pt x="2924" y="13583"/>
                    <a:pt x="1190" y="16283"/>
                  </a:cubicBezTo>
                  <a:cubicBezTo>
                    <a:pt x="-543" y="18983"/>
                    <a:pt x="-543" y="20150"/>
                    <a:pt x="2257" y="20734"/>
                  </a:cubicBezTo>
                  <a:cubicBezTo>
                    <a:pt x="5057" y="21318"/>
                    <a:pt x="10657" y="21318"/>
                    <a:pt x="16257" y="213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4" name="Line"/>
            <p:cNvSpPr/>
            <p:nvPr/>
          </p:nvSpPr>
          <p:spPr>
            <a:xfrm>
              <a:off x="8261415" y="7160051"/>
              <a:ext cx="190501" cy="279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320" y="3764"/>
                    <a:pt x="8640" y="7527"/>
                    <a:pt x="12240" y="11127"/>
                  </a:cubicBezTo>
                  <a:cubicBezTo>
                    <a:pt x="15840" y="14727"/>
                    <a:pt x="18720" y="1816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5" name="Line"/>
            <p:cNvSpPr/>
            <p:nvPr/>
          </p:nvSpPr>
          <p:spPr>
            <a:xfrm>
              <a:off x="8267765" y="7128301"/>
              <a:ext cx="184151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117" y="1889"/>
                    <a:pt x="16634" y="3777"/>
                    <a:pt x="13903" y="6256"/>
                  </a:cubicBezTo>
                  <a:cubicBezTo>
                    <a:pt x="11172" y="8734"/>
                    <a:pt x="8193" y="11803"/>
                    <a:pt x="5834" y="14459"/>
                  </a:cubicBezTo>
                  <a:cubicBezTo>
                    <a:pt x="3476" y="17115"/>
                    <a:pt x="1738" y="1935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6" name="Line"/>
            <p:cNvSpPr/>
            <p:nvPr/>
          </p:nvSpPr>
          <p:spPr>
            <a:xfrm>
              <a:off x="8483665" y="7375951"/>
              <a:ext cx="635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7" name="Line"/>
            <p:cNvSpPr/>
            <p:nvPr/>
          </p:nvSpPr>
          <p:spPr>
            <a:xfrm>
              <a:off x="8496365" y="7274351"/>
              <a:ext cx="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21600"/>
                  </a:moveTo>
                  <a:cubicBezTo>
                    <a:pt x="21600" y="14400"/>
                    <a:pt x="216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8" name="Line"/>
            <p:cNvSpPr/>
            <p:nvPr/>
          </p:nvSpPr>
          <p:spPr>
            <a:xfrm>
              <a:off x="8623778" y="7190669"/>
              <a:ext cx="202788" cy="191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1490" fill="norm" stroke="1" extrusionOk="0">
                  <a:moveTo>
                    <a:pt x="21334" y="2264"/>
                  </a:moveTo>
                  <a:cubicBezTo>
                    <a:pt x="21334" y="1077"/>
                    <a:pt x="21334" y="-110"/>
                    <a:pt x="20555" y="9"/>
                  </a:cubicBezTo>
                  <a:cubicBezTo>
                    <a:pt x="19775" y="127"/>
                    <a:pt x="18216" y="1552"/>
                    <a:pt x="15210" y="3806"/>
                  </a:cubicBezTo>
                  <a:cubicBezTo>
                    <a:pt x="12204" y="6061"/>
                    <a:pt x="7750" y="9147"/>
                    <a:pt x="5078" y="11046"/>
                  </a:cubicBezTo>
                  <a:cubicBezTo>
                    <a:pt x="2406" y="12945"/>
                    <a:pt x="1515" y="13657"/>
                    <a:pt x="847" y="14844"/>
                  </a:cubicBezTo>
                  <a:cubicBezTo>
                    <a:pt x="179" y="16031"/>
                    <a:pt x="-266" y="17692"/>
                    <a:pt x="179" y="18642"/>
                  </a:cubicBezTo>
                  <a:cubicBezTo>
                    <a:pt x="625" y="19591"/>
                    <a:pt x="1961" y="19828"/>
                    <a:pt x="5524" y="20185"/>
                  </a:cubicBezTo>
                  <a:cubicBezTo>
                    <a:pt x="9087" y="20541"/>
                    <a:pt x="14876" y="21015"/>
                    <a:pt x="20666" y="214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9" name="Line"/>
            <p:cNvSpPr/>
            <p:nvPr/>
          </p:nvSpPr>
          <p:spPr>
            <a:xfrm>
              <a:off x="8627599" y="7464851"/>
              <a:ext cx="141817" cy="9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3224" y="12960"/>
                  </a:moveTo>
                  <a:cubicBezTo>
                    <a:pt x="1612" y="17280"/>
                    <a:pt x="0" y="21600"/>
                    <a:pt x="0" y="19440"/>
                  </a:cubicBezTo>
                  <a:cubicBezTo>
                    <a:pt x="0" y="17280"/>
                    <a:pt x="1612" y="8640"/>
                    <a:pt x="5481" y="4320"/>
                  </a:cubicBezTo>
                  <a:cubicBezTo>
                    <a:pt x="9349" y="0"/>
                    <a:pt x="15475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0" name="Line"/>
            <p:cNvSpPr/>
            <p:nvPr/>
          </p:nvSpPr>
          <p:spPr>
            <a:xfrm>
              <a:off x="8887171" y="7209628"/>
              <a:ext cx="225145" cy="202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332" fill="norm" stroke="1" extrusionOk="0">
                  <a:moveTo>
                    <a:pt x="21472" y="797"/>
                  </a:moveTo>
                  <a:cubicBezTo>
                    <a:pt x="20463" y="351"/>
                    <a:pt x="19453" y="-94"/>
                    <a:pt x="18545" y="17"/>
                  </a:cubicBezTo>
                  <a:cubicBezTo>
                    <a:pt x="17636" y="129"/>
                    <a:pt x="16829" y="797"/>
                    <a:pt x="15214" y="3580"/>
                  </a:cubicBezTo>
                  <a:cubicBezTo>
                    <a:pt x="13599" y="6364"/>
                    <a:pt x="11177" y="11263"/>
                    <a:pt x="9158" y="14603"/>
                  </a:cubicBezTo>
                  <a:cubicBezTo>
                    <a:pt x="7139" y="17943"/>
                    <a:pt x="5524" y="19725"/>
                    <a:pt x="4111" y="20615"/>
                  </a:cubicBezTo>
                  <a:cubicBezTo>
                    <a:pt x="2698" y="21506"/>
                    <a:pt x="1487" y="21506"/>
                    <a:pt x="780" y="20949"/>
                  </a:cubicBezTo>
                  <a:cubicBezTo>
                    <a:pt x="74" y="20393"/>
                    <a:pt x="-128" y="19279"/>
                    <a:pt x="74" y="17275"/>
                  </a:cubicBezTo>
                  <a:cubicBezTo>
                    <a:pt x="276" y="15271"/>
                    <a:pt x="881" y="12376"/>
                    <a:pt x="2496" y="10706"/>
                  </a:cubicBezTo>
                  <a:cubicBezTo>
                    <a:pt x="4111" y="9036"/>
                    <a:pt x="6736" y="8591"/>
                    <a:pt x="10066" y="9704"/>
                  </a:cubicBezTo>
                  <a:cubicBezTo>
                    <a:pt x="13397" y="10817"/>
                    <a:pt x="17435" y="13490"/>
                    <a:pt x="21472" y="161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1" name="Line"/>
            <p:cNvSpPr/>
            <p:nvPr/>
          </p:nvSpPr>
          <p:spPr>
            <a:xfrm>
              <a:off x="9188515" y="7077501"/>
              <a:ext cx="134893" cy="450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3" h="21600" fill="norm" stroke="1" extrusionOk="0">
                  <a:moveTo>
                    <a:pt x="1906" y="0"/>
                  </a:moveTo>
                  <a:cubicBezTo>
                    <a:pt x="7624" y="1927"/>
                    <a:pt x="13341" y="3854"/>
                    <a:pt x="16835" y="6237"/>
                  </a:cubicBezTo>
                  <a:cubicBezTo>
                    <a:pt x="20329" y="8620"/>
                    <a:pt x="21600" y="11459"/>
                    <a:pt x="18424" y="14096"/>
                  </a:cubicBezTo>
                  <a:cubicBezTo>
                    <a:pt x="15247" y="16732"/>
                    <a:pt x="7624" y="1916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2" name="Line"/>
            <p:cNvSpPr/>
            <p:nvPr/>
          </p:nvSpPr>
          <p:spPr>
            <a:xfrm>
              <a:off x="10477565" y="7248951"/>
              <a:ext cx="38101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3" name="Line"/>
            <p:cNvSpPr/>
            <p:nvPr/>
          </p:nvSpPr>
          <p:spPr>
            <a:xfrm>
              <a:off x="10477565" y="7172751"/>
              <a:ext cx="317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4" name="Line"/>
            <p:cNvSpPr/>
            <p:nvPr/>
          </p:nvSpPr>
          <p:spPr>
            <a:xfrm>
              <a:off x="10539714" y="7193247"/>
              <a:ext cx="130305" cy="234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7" h="21387" fill="norm" stroke="1" extrusionOk="0">
                  <a:moveTo>
                    <a:pt x="16415" y="2761"/>
                  </a:moveTo>
                  <a:cubicBezTo>
                    <a:pt x="12703" y="1797"/>
                    <a:pt x="8990" y="832"/>
                    <a:pt x="6290" y="350"/>
                  </a:cubicBezTo>
                  <a:cubicBezTo>
                    <a:pt x="3590" y="-132"/>
                    <a:pt x="1902" y="-132"/>
                    <a:pt x="890" y="447"/>
                  </a:cubicBezTo>
                  <a:cubicBezTo>
                    <a:pt x="-123" y="1025"/>
                    <a:pt x="-460" y="2182"/>
                    <a:pt x="890" y="4014"/>
                  </a:cubicBezTo>
                  <a:cubicBezTo>
                    <a:pt x="2240" y="5847"/>
                    <a:pt x="5278" y="8354"/>
                    <a:pt x="8821" y="10572"/>
                  </a:cubicBezTo>
                  <a:cubicBezTo>
                    <a:pt x="12365" y="12789"/>
                    <a:pt x="16415" y="14718"/>
                    <a:pt x="18609" y="16261"/>
                  </a:cubicBezTo>
                  <a:cubicBezTo>
                    <a:pt x="20803" y="17804"/>
                    <a:pt x="21140" y="18961"/>
                    <a:pt x="20465" y="19829"/>
                  </a:cubicBezTo>
                  <a:cubicBezTo>
                    <a:pt x="19790" y="20697"/>
                    <a:pt x="18103" y="21275"/>
                    <a:pt x="16415" y="21372"/>
                  </a:cubicBezTo>
                  <a:cubicBezTo>
                    <a:pt x="14728" y="21468"/>
                    <a:pt x="13040" y="21082"/>
                    <a:pt x="11353" y="206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5" name="Line"/>
            <p:cNvSpPr/>
            <p:nvPr/>
          </p:nvSpPr>
          <p:spPr>
            <a:xfrm>
              <a:off x="11078649" y="7227471"/>
              <a:ext cx="116467" cy="186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2" h="21393" fill="norm" stroke="1" extrusionOk="0">
                  <a:moveTo>
                    <a:pt x="20492" y="3191"/>
                  </a:moveTo>
                  <a:cubicBezTo>
                    <a:pt x="17885" y="1735"/>
                    <a:pt x="15278" y="278"/>
                    <a:pt x="12299" y="36"/>
                  </a:cubicBezTo>
                  <a:cubicBezTo>
                    <a:pt x="9320" y="-207"/>
                    <a:pt x="5968" y="764"/>
                    <a:pt x="3361" y="3433"/>
                  </a:cubicBezTo>
                  <a:cubicBezTo>
                    <a:pt x="754" y="6103"/>
                    <a:pt x="-1108" y="10472"/>
                    <a:pt x="754" y="13748"/>
                  </a:cubicBezTo>
                  <a:cubicBezTo>
                    <a:pt x="2616" y="17024"/>
                    <a:pt x="8202" y="19209"/>
                    <a:pt x="13789" y="213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6" name="Line"/>
            <p:cNvSpPr/>
            <p:nvPr/>
          </p:nvSpPr>
          <p:spPr>
            <a:xfrm>
              <a:off x="11198948" y="7257255"/>
              <a:ext cx="85068" cy="189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3" h="21279" fill="norm" stroke="1" extrusionOk="0">
                  <a:moveTo>
                    <a:pt x="18012" y="3341"/>
                  </a:moveTo>
                  <a:cubicBezTo>
                    <a:pt x="16958" y="2155"/>
                    <a:pt x="15905" y="968"/>
                    <a:pt x="13797" y="374"/>
                  </a:cubicBezTo>
                  <a:cubicBezTo>
                    <a:pt x="11690" y="-219"/>
                    <a:pt x="8529" y="-219"/>
                    <a:pt x="5895" y="1205"/>
                  </a:cubicBezTo>
                  <a:cubicBezTo>
                    <a:pt x="3261" y="2629"/>
                    <a:pt x="1153" y="5478"/>
                    <a:pt x="363" y="8801"/>
                  </a:cubicBezTo>
                  <a:cubicBezTo>
                    <a:pt x="-427" y="12124"/>
                    <a:pt x="100" y="15922"/>
                    <a:pt x="1680" y="18177"/>
                  </a:cubicBezTo>
                  <a:cubicBezTo>
                    <a:pt x="3261" y="20432"/>
                    <a:pt x="5895" y="21144"/>
                    <a:pt x="8529" y="21262"/>
                  </a:cubicBezTo>
                  <a:cubicBezTo>
                    <a:pt x="11163" y="21381"/>
                    <a:pt x="13797" y="20906"/>
                    <a:pt x="15905" y="18295"/>
                  </a:cubicBezTo>
                  <a:cubicBezTo>
                    <a:pt x="18012" y="15684"/>
                    <a:pt x="19593" y="10937"/>
                    <a:pt x="21173" y="61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7" name="Line"/>
            <p:cNvSpPr/>
            <p:nvPr/>
          </p:nvSpPr>
          <p:spPr>
            <a:xfrm>
              <a:off x="11379629" y="7239774"/>
              <a:ext cx="112222" cy="175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7" h="21059" fill="norm" stroke="1" extrusionOk="0">
                  <a:moveTo>
                    <a:pt x="2331" y="10250"/>
                  </a:moveTo>
                  <a:cubicBezTo>
                    <a:pt x="1931" y="13045"/>
                    <a:pt x="1531" y="15841"/>
                    <a:pt x="1131" y="17873"/>
                  </a:cubicBezTo>
                  <a:cubicBezTo>
                    <a:pt x="731" y="19906"/>
                    <a:pt x="331" y="21177"/>
                    <a:pt x="131" y="21050"/>
                  </a:cubicBezTo>
                  <a:cubicBezTo>
                    <a:pt x="-69" y="20923"/>
                    <a:pt x="-69" y="19398"/>
                    <a:pt x="331" y="16476"/>
                  </a:cubicBezTo>
                  <a:cubicBezTo>
                    <a:pt x="731" y="13553"/>
                    <a:pt x="1531" y="9233"/>
                    <a:pt x="2931" y="6057"/>
                  </a:cubicBezTo>
                  <a:cubicBezTo>
                    <a:pt x="4331" y="2881"/>
                    <a:pt x="6331" y="848"/>
                    <a:pt x="9131" y="212"/>
                  </a:cubicBezTo>
                  <a:cubicBezTo>
                    <a:pt x="11931" y="-423"/>
                    <a:pt x="15531" y="339"/>
                    <a:pt x="17931" y="2881"/>
                  </a:cubicBezTo>
                  <a:cubicBezTo>
                    <a:pt x="20331" y="5422"/>
                    <a:pt x="21531" y="9742"/>
                    <a:pt x="21131" y="13045"/>
                  </a:cubicBezTo>
                  <a:cubicBezTo>
                    <a:pt x="20731" y="16349"/>
                    <a:pt x="18731" y="18636"/>
                    <a:pt x="16731" y="209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8" name="Line"/>
            <p:cNvSpPr/>
            <p:nvPr/>
          </p:nvSpPr>
          <p:spPr>
            <a:xfrm>
              <a:off x="11565489" y="7231993"/>
              <a:ext cx="131277" cy="190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4" h="21081" fill="norm" stroke="1" extrusionOk="0">
                  <a:moveTo>
                    <a:pt x="21264" y="4698"/>
                  </a:moveTo>
                  <a:cubicBezTo>
                    <a:pt x="17493" y="3055"/>
                    <a:pt x="13721" y="1411"/>
                    <a:pt x="10978" y="590"/>
                  </a:cubicBezTo>
                  <a:cubicBezTo>
                    <a:pt x="8235" y="-232"/>
                    <a:pt x="6521" y="-232"/>
                    <a:pt x="4807" y="825"/>
                  </a:cubicBezTo>
                  <a:cubicBezTo>
                    <a:pt x="3093" y="1881"/>
                    <a:pt x="1378" y="3994"/>
                    <a:pt x="521" y="5638"/>
                  </a:cubicBezTo>
                  <a:cubicBezTo>
                    <a:pt x="-336" y="7281"/>
                    <a:pt x="-336" y="8455"/>
                    <a:pt x="2064" y="10216"/>
                  </a:cubicBezTo>
                  <a:cubicBezTo>
                    <a:pt x="4464" y="11977"/>
                    <a:pt x="9264" y="14325"/>
                    <a:pt x="11835" y="16203"/>
                  </a:cubicBezTo>
                  <a:cubicBezTo>
                    <a:pt x="14407" y="18081"/>
                    <a:pt x="14750" y="19490"/>
                    <a:pt x="13378" y="20311"/>
                  </a:cubicBezTo>
                  <a:cubicBezTo>
                    <a:pt x="12007" y="21133"/>
                    <a:pt x="8921" y="21368"/>
                    <a:pt x="7207" y="20664"/>
                  </a:cubicBezTo>
                  <a:cubicBezTo>
                    <a:pt x="5493" y="19959"/>
                    <a:pt x="5150" y="18316"/>
                    <a:pt x="4807" y="166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9" name="Line"/>
            <p:cNvSpPr/>
            <p:nvPr/>
          </p:nvSpPr>
          <p:spPr>
            <a:xfrm>
              <a:off x="11709465" y="7280701"/>
              <a:ext cx="12701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0" name="Line"/>
            <p:cNvSpPr/>
            <p:nvPr/>
          </p:nvSpPr>
          <p:spPr>
            <a:xfrm>
              <a:off x="11728515" y="7202055"/>
              <a:ext cx="44451" cy="84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5" fill="norm" stroke="1" extrusionOk="0">
                  <a:moveTo>
                    <a:pt x="0" y="21155"/>
                  </a:moveTo>
                  <a:cubicBezTo>
                    <a:pt x="0" y="16414"/>
                    <a:pt x="0" y="11672"/>
                    <a:pt x="1029" y="7721"/>
                  </a:cubicBezTo>
                  <a:cubicBezTo>
                    <a:pt x="2057" y="3770"/>
                    <a:pt x="4114" y="609"/>
                    <a:pt x="7714" y="82"/>
                  </a:cubicBezTo>
                  <a:cubicBezTo>
                    <a:pt x="11314" y="-445"/>
                    <a:pt x="16457" y="1662"/>
                    <a:pt x="21600" y="37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1" name="Line"/>
            <p:cNvSpPr/>
            <p:nvPr/>
          </p:nvSpPr>
          <p:spPr>
            <a:xfrm>
              <a:off x="11766615" y="7211891"/>
              <a:ext cx="88901" cy="211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4" fill="norm" stroke="1" extrusionOk="0">
                  <a:moveTo>
                    <a:pt x="21600" y="3708"/>
                  </a:moveTo>
                  <a:cubicBezTo>
                    <a:pt x="20057" y="2861"/>
                    <a:pt x="18514" y="2014"/>
                    <a:pt x="16457" y="1378"/>
                  </a:cubicBezTo>
                  <a:cubicBezTo>
                    <a:pt x="14400" y="743"/>
                    <a:pt x="11829" y="320"/>
                    <a:pt x="9257" y="108"/>
                  </a:cubicBezTo>
                  <a:cubicBezTo>
                    <a:pt x="6686" y="-104"/>
                    <a:pt x="4114" y="-104"/>
                    <a:pt x="3600" y="1061"/>
                  </a:cubicBezTo>
                  <a:cubicBezTo>
                    <a:pt x="3086" y="2225"/>
                    <a:pt x="4629" y="4555"/>
                    <a:pt x="7200" y="7202"/>
                  </a:cubicBezTo>
                  <a:cubicBezTo>
                    <a:pt x="9771" y="9849"/>
                    <a:pt x="13371" y="12814"/>
                    <a:pt x="15171" y="15037"/>
                  </a:cubicBezTo>
                  <a:cubicBezTo>
                    <a:pt x="16971" y="17261"/>
                    <a:pt x="16971" y="18743"/>
                    <a:pt x="15943" y="19802"/>
                  </a:cubicBezTo>
                  <a:cubicBezTo>
                    <a:pt x="14914" y="20861"/>
                    <a:pt x="12857" y="21496"/>
                    <a:pt x="10029" y="20861"/>
                  </a:cubicBezTo>
                  <a:cubicBezTo>
                    <a:pt x="7200" y="20225"/>
                    <a:pt x="3600" y="18320"/>
                    <a:pt x="0" y="164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2" name="Line"/>
            <p:cNvSpPr/>
            <p:nvPr/>
          </p:nvSpPr>
          <p:spPr>
            <a:xfrm>
              <a:off x="11932724" y="7020351"/>
              <a:ext cx="81542" cy="407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1452" fill="norm" stroke="1" extrusionOk="0">
                  <a:moveTo>
                    <a:pt x="21336" y="0"/>
                  </a:moveTo>
                  <a:cubicBezTo>
                    <a:pt x="15798" y="3563"/>
                    <a:pt x="10259" y="7126"/>
                    <a:pt x="6659" y="9798"/>
                  </a:cubicBezTo>
                  <a:cubicBezTo>
                    <a:pt x="3059" y="12470"/>
                    <a:pt x="1398" y="14252"/>
                    <a:pt x="567" y="16089"/>
                  </a:cubicBezTo>
                  <a:cubicBezTo>
                    <a:pt x="-264" y="17926"/>
                    <a:pt x="-264" y="19819"/>
                    <a:pt x="1121" y="20709"/>
                  </a:cubicBezTo>
                  <a:cubicBezTo>
                    <a:pt x="2505" y="21600"/>
                    <a:pt x="5274" y="21489"/>
                    <a:pt x="8044" y="213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3" name="Line"/>
            <p:cNvSpPr/>
            <p:nvPr/>
          </p:nvSpPr>
          <p:spPr>
            <a:xfrm>
              <a:off x="11909400" y="7240520"/>
              <a:ext cx="315939" cy="167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325" fill="norm" stroke="1" extrusionOk="0">
                  <a:moveTo>
                    <a:pt x="1079" y="10795"/>
                  </a:moveTo>
                  <a:cubicBezTo>
                    <a:pt x="507" y="9715"/>
                    <a:pt x="-65" y="8635"/>
                    <a:pt x="7" y="8095"/>
                  </a:cubicBezTo>
                  <a:cubicBezTo>
                    <a:pt x="78" y="7555"/>
                    <a:pt x="793" y="7555"/>
                    <a:pt x="2295" y="7420"/>
                  </a:cubicBezTo>
                  <a:cubicBezTo>
                    <a:pt x="3797" y="7285"/>
                    <a:pt x="6086" y="7015"/>
                    <a:pt x="7803" y="6340"/>
                  </a:cubicBezTo>
                  <a:cubicBezTo>
                    <a:pt x="9519" y="5665"/>
                    <a:pt x="10663" y="4585"/>
                    <a:pt x="11450" y="3505"/>
                  </a:cubicBezTo>
                  <a:cubicBezTo>
                    <a:pt x="12237" y="2425"/>
                    <a:pt x="12666" y="1345"/>
                    <a:pt x="12452" y="805"/>
                  </a:cubicBezTo>
                  <a:cubicBezTo>
                    <a:pt x="12237" y="265"/>
                    <a:pt x="11379" y="265"/>
                    <a:pt x="10234" y="1750"/>
                  </a:cubicBezTo>
                  <a:cubicBezTo>
                    <a:pt x="9090" y="3235"/>
                    <a:pt x="7660" y="6205"/>
                    <a:pt x="6801" y="8500"/>
                  </a:cubicBezTo>
                  <a:cubicBezTo>
                    <a:pt x="5943" y="10795"/>
                    <a:pt x="5657" y="12415"/>
                    <a:pt x="5585" y="13900"/>
                  </a:cubicBezTo>
                  <a:cubicBezTo>
                    <a:pt x="5514" y="15385"/>
                    <a:pt x="5657" y="16735"/>
                    <a:pt x="6158" y="17410"/>
                  </a:cubicBezTo>
                  <a:cubicBezTo>
                    <a:pt x="6658" y="18085"/>
                    <a:pt x="7516" y="18085"/>
                    <a:pt x="8589" y="17275"/>
                  </a:cubicBezTo>
                  <a:cubicBezTo>
                    <a:pt x="9662" y="16465"/>
                    <a:pt x="10950" y="14845"/>
                    <a:pt x="11808" y="13495"/>
                  </a:cubicBezTo>
                  <a:cubicBezTo>
                    <a:pt x="12666" y="12145"/>
                    <a:pt x="13095" y="11065"/>
                    <a:pt x="13095" y="11470"/>
                  </a:cubicBezTo>
                  <a:cubicBezTo>
                    <a:pt x="13095" y="11875"/>
                    <a:pt x="12666" y="13765"/>
                    <a:pt x="12237" y="15655"/>
                  </a:cubicBezTo>
                  <a:cubicBezTo>
                    <a:pt x="11808" y="17545"/>
                    <a:pt x="11379" y="19435"/>
                    <a:pt x="11236" y="19705"/>
                  </a:cubicBezTo>
                  <a:cubicBezTo>
                    <a:pt x="11093" y="19975"/>
                    <a:pt x="11236" y="18625"/>
                    <a:pt x="12309" y="15520"/>
                  </a:cubicBezTo>
                  <a:cubicBezTo>
                    <a:pt x="13381" y="12415"/>
                    <a:pt x="15384" y="7555"/>
                    <a:pt x="16671" y="4720"/>
                  </a:cubicBezTo>
                  <a:cubicBezTo>
                    <a:pt x="17959" y="1885"/>
                    <a:pt x="18531" y="1075"/>
                    <a:pt x="19175" y="535"/>
                  </a:cubicBezTo>
                  <a:cubicBezTo>
                    <a:pt x="19818" y="-5"/>
                    <a:pt x="20534" y="-275"/>
                    <a:pt x="20963" y="400"/>
                  </a:cubicBezTo>
                  <a:cubicBezTo>
                    <a:pt x="21392" y="1075"/>
                    <a:pt x="21535" y="2695"/>
                    <a:pt x="21034" y="6340"/>
                  </a:cubicBezTo>
                  <a:cubicBezTo>
                    <a:pt x="20534" y="9985"/>
                    <a:pt x="19389" y="15655"/>
                    <a:pt x="18245" y="213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4" name="Line"/>
            <p:cNvSpPr/>
            <p:nvPr/>
          </p:nvSpPr>
          <p:spPr>
            <a:xfrm>
              <a:off x="12320496" y="7026446"/>
              <a:ext cx="99136" cy="397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3" h="21346" fill="norm" stroke="1" extrusionOk="0">
                  <a:moveTo>
                    <a:pt x="4892" y="4447"/>
                  </a:moveTo>
                  <a:cubicBezTo>
                    <a:pt x="7484" y="3538"/>
                    <a:pt x="10076" y="2628"/>
                    <a:pt x="12884" y="1776"/>
                  </a:cubicBezTo>
                  <a:cubicBezTo>
                    <a:pt x="15692" y="923"/>
                    <a:pt x="18716" y="127"/>
                    <a:pt x="19796" y="14"/>
                  </a:cubicBezTo>
                  <a:cubicBezTo>
                    <a:pt x="20876" y="-100"/>
                    <a:pt x="20012" y="468"/>
                    <a:pt x="16556" y="2742"/>
                  </a:cubicBezTo>
                  <a:cubicBezTo>
                    <a:pt x="13100" y="5016"/>
                    <a:pt x="7052" y="8995"/>
                    <a:pt x="3596" y="12064"/>
                  </a:cubicBezTo>
                  <a:cubicBezTo>
                    <a:pt x="140" y="15134"/>
                    <a:pt x="-724" y="17294"/>
                    <a:pt x="572" y="18772"/>
                  </a:cubicBezTo>
                  <a:cubicBezTo>
                    <a:pt x="1868" y="20249"/>
                    <a:pt x="5324" y="21045"/>
                    <a:pt x="7916" y="21273"/>
                  </a:cubicBezTo>
                  <a:cubicBezTo>
                    <a:pt x="10508" y="21500"/>
                    <a:pt x="12236" y="21159"/>
                    <a:pt x="13964" y="20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5" name="Line"/>
            <p:cNvSpPr/>
            <p:nvPr/>
          </p:nvSpPr>
          <p:spPr>
            <a:xfrm>
              <a:off x="12283296" y="7207424"/>
              <a:ext cx="99270" cy="47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5" h="21242" fill="norm" stroke="1" extrusionOk="0">
                  <a:moveTo>
                    <a:pt x="2205" y="21242"/>
                  </a:moveTo>
                  <a:cubicBezTo>
                    <a:pt x="855" y="14668"/>
                    <a:pt x="-495" y="8094"/>
                    <a:pt x="180" y="4338"/>
                  </a:cubicBezTo>
                  <a:cubicBezTo>
                    <a:pt x="855" y="581"/>
                    <a:pt x="3555" y="-358"/>
                    <a:pt x="7380" y="112"/>
                  </a:cubicBezTo>
                  <a:cubicBezTo>
                    <a:pt x="11205" y="581"/>
                    <a:pt x="16155" y="2459"/>
                    <a:pt x="21105" y="43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1" name="Drawing"/>
          <p:cNvGrpSpPr/>
          <p:nvPr/>
        </p:nvGrpSpPr>
        <p:grpSpPr>
          <a:xfrm>
            <a:off x="1288487" y="1874987"/>
            <a:ext cx="2727151" cy="652313"/>
            <a:chOff x="0" y="0"/>
            <a:chExt cx="2727150" cy="652312"/>
          </a:xfrm>
        </p:grpSpPr>
        <p:sp>
          <p:nvSpPr>
            <p:cNvPr id="1678" name="Line"/>
            <p:cNvSpPr/>
            <p:nvPr/>
          </p:nvSpPr>
          <p:spPr>
            <a:xfrm>
              <a:off x="563" y="99862"/>
              <a:ext cx="35984" cy="432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7" fill="norm" stroke="1" extrusionOk="0">
                  <a:moveTo>
                    <a:pt x="0" y="0"/>
                  </a:moveTo>
                  <a:cubicBezTo>
                    <a:pt x="1271" y="3688"/>
                    <a:pt x="2541" y="7376"/>
                    <a:pt x="5082" y="10800"/>
                  </a:cubicBezTo>
                  <a:cubicBezTo>
                    <a:pt x="7624" y="14224"/>
                    <a:pt x="11435" y="17385"/>
                    <a:pt x="13976" y="19229"/>
                  </a:cubicBezTo>
                  <a:cubicBezTo>
                    <a:pt x="16518" y="21073"/>
                    <a:pt x="17788" y="21600"/>
                    <a:pt x="19059" y="21495"/>
                  </a:cubicBezTo>
                  <a:cubicBezTo>
                    <a:pt x="20329" y="21389"/>
                    <a:pt x="21600" y="20652"/>
                    <a:pt x="21600" y="19914"/>
                  </a:cubicBezTo>
                  <a:cubicBezTo>
                    <a:pt x="21600" y="19177"/>
                    <a:pt x="20329" y="18439"/>
                    <a:pt x="19059" y="177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9" name="Line"/>
            <p:cNvSpPr/>
            <p:nvPr/>
          </p:nvSpPr>
          <p:spPr>
            <a:xfrm>
              <a:off x="0" y="49577"/>
              <a:ext cx="242069" cy="498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1362" fill="norm" stroke="1" extrusionOk="0">
                  <a:moveTo>
                    <a:pt x="598" y="7873"/>
                  </a:moveTo>
                  <a:cubicBezTo>
                    <a:pt x="232" y="6330"/>
                    <a:pt x="-134" y="4788"/>
                    <a:pt x="49" y="3472"/>
                  </a:cubicBezTo>
                  <a:cubicBezTo>
                    <a:pt x="232" y="2156"/>
                    <a:pt x="964" y="1067"/>
                    <a:pt x="1788" y="477"/>
                  </a:cubicBezTo>
                  <a:cubicBezTo>
                    <a:pt x="2612" y="-113"/>
                    <a:pt x="3527" y="-204"/>
                    <a:pt x="5449" y="477"/>
                  </a:cubicBezTo>
                  <a:cubicBezTo>
                    <a:pt x="7371" y="1157"/>
                    <a:pt x="10300" y="2609"/>
                    <a:pt x="13229" y="4788"/>
                  </a:cubicBezTo>
                  <a:cubicBezTo>
                    <a:pt x="16158" y="6966"/>
                    <a:pt x="19086" y="9870"/>
                    <a:pt x="20276" y="12320"/>
                  </a:cubicBezTo>
                  <a:cubicBezTo>
                    <a:pt x="21466" y="14771"/>
                    <a:pt x="20917" y="16767"/>
                    <a:pt x="19635" y="18129"/>
                  </a:cubicBezTo>
                  <a:cubicBezTo>
                    <a:pt x="18354" y="19490"/>
                    <a:pt x="16341" y="20216"/>
                    <a:pt x="14602" y="20670"/>
                  </a:cubicBezTo>
                  <a:cubicBezTo>
                    <a:pt x="12863" y="21124"/>
                    <a:pt x="11398" y="21305"/>
                    <a:pt x="10117" y="21351"/>
                  </a:cubicBezTo>
                  <a:cubicBezTo>
                    <a:pt x="8835" y="21396"/>
                    <a:pt x="7737" y="21305"/>
                    <a:pt x="7737" y="21078"/>
                  </a:cubicBezTo>
                  <a:cubicBezTo>
                    <a:pt x="7737" y="20851"/>
                    <a:pt x="8835" y="20488"/>
                    <a:pt x="9934" y="201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0" name="Line"/>
            <p:cNvSpPr/>
            <p:nvPr/>
          </p:nvSpPr>
          <p:spPr>
            <a:xfrm>
              <a:off x="375213" y="296712"/>
              <a:ext cx="1143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1" name="Line"/>
            <p:cNvSpPr/>
            <p:nvPr/>
          </p:nvSpPr>
          <p:spPr>
            <a:xfrm>
              <a:off x="381563" y="430062"/>
              <a:ext cx="698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2" name="Line"/>
            <p:cNvSpPr/>
            <p:nvPr/>
          </p:nvSpPr>
          <p:spPr>
            <a:xfrm>
              <a:off x="832847" y="-1"/>
              <a:ext cx="171017" cy="567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464" fill="norm" stroke="1" extrusionOk="0">
                  <a:moveTo>
                    <a:pt x="21282" y="2094"/>
                  </a:moveTo>
                  <a:cubicBezTo>
                    <a:pt x="17331" y="1374"/>
                    <a:pt x="13380" y="654"/>
                    <a:pt x="10614" y="294"/>
                  </a:cubicBezTo>
                  <a:cubicBezTo>
                    <a:pt x="7848" y="-66"/>
                    <a:pt x="6267" y="-66"/>
                    <a:pt x="5214" y="134"/>
                  </a:cubicBezTo>
                  <a:cubicBezTo>
                    <a:pt x="4160" y="334"/>
                    <a:pt x="3633" y="734"/>
                    <a:pt x="3897" y="1454"/>
                  </a:cubicBezTo>
                  <a:cubicBezTo>
                    <a:pt x="4160" y="2174"/>
                    <a:pt x="5214" y="3214"/>
                    <a:pt x="6926" y="4534"/>
                  </a:cubicBezTo>
                  <a:cubicBezTo>
                    <a:pt x="8638" y="5854"/>
                    <a:pt x="11009" y="7454"/>
                    <a:pt x="11536" y="8654"/>
                  </a:cubicBezTo>
                  <a:cubicBezTo>
                    <a:pt x="12062" y="9854"/>
                    <a:pt x="10745" y="10654"/>
                    <a:pt x="9297" y="11174"/>
                  </a:cubicBezTo>
                  <a:cubicBezTo>
                    <a:pt x="7848" y="11694"/>
                    <a:pt x="6267" y="11934"/>
                    <a:pt x="4819" y="12094"/>
                  </a:cubicBezTo>
                  <a:cubicBezTo>
                    <a:pt x="3370" y="12254"/>
                    <a:pt x="2053" y="12334"/>
                    <a:pt x="1131" y="12054"/>
                  </a:cubicBezTo>
                  <a:cubicBezTo>
                    <a:pt x="209" y="11774"/>
                    <a:pt x="-318" y="11134"/>
                    <a:pt x="209" y="10734"/>
                  </a:cubicBezTo>
                  <a:cubicBezTo>
                    <a:pt x="736" y="10334"/>
                    <a:pt x="2316" y="10174"/>
                    <a:pt x="3633" y="10254"/>
                  </a:cubicBezTo>
                  <a:cubicBezTo>
                    <a:pt x="4950" y="10334"/>
                    <a:pt x="6004" y="10654"/>
                    <a:pt x="6531" y="11414"/>
                  </a:cubicBezTo>
                  <a:cubicBezTo>
                    <a:pt x="7058" y="12174"/>
                    <a:pt x="7058" y="13374"/>
                    <a:pt x="6399" y="14854"/>
                  </a:cubicBezTo>
                  <a:cubicBezTo>
                    <a:pt x="5741" y="16334"/>
                    <a:pt x="4423" y="18094"/>
                    <a:pt x="3765" y="19254"/>
                  </a:cubicBezTo>
                  <a:cubicBezTo>
                    <a:pt x="3106" y="20414"/>
                    <a:pt x="3106" y="20974"/>
                    <a:pt x="4292" y="21254"/>
                  </a:cubicBezTo>
                  <a:cubicBezTo>
                    <a:pt x="5477" y="21534"/>
                    <a:pt x="7848" y="21534"/>
                    <a:pt x="10482" y="21254"/>
                  </a:cubicBezTo>
                  <a:cubicBezTo>
                    <a:pt x="13116" y="20974"/>
                    <a:pt x="16014" y="20414"/>
                    <a:pt x="18911" y="198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3" name="Line"/>
            <p:cNvSpPr/>
            <p:nvPr/>
          </p:nvSpPr>
          <p:spPr>
            <a:xfrm>
              <a:off x="1160410" y="135846"/>
              <a:ext cx="116504" cy="336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0" h="21474" fill="norm" stroke="1" extrusionOk="0">
                  <a:moveTo>
                    <a:pt x="16601" y="1350"/>
                  </a:moveTo>
                  <a:cubicBezTo>
                    <a:pt x="15444" y="675"/>
                    <a:pt x="14287" y="0"/>
                    <a:pt x="13709" y="0"/>
                  </a:cubicBezTo>
                  <a:cubicBezTo>
                    <a:pt x="13130" y="0"/>
                    <a:pt x="13130" y="675"/>
                    <a:pt x="11973" y="3038"/>
                  </a:cubicBezTo>
                  <a:cubicBezTo>
                    <a:pt x="10816" y="5400"/>
                    <a:pt x="8501" y="9450"/>
                    <a:pt x="6380" y="12353"/>
                  </a:cubicBezTo>
                  <a:cubicBezTo>
                    <a:pt x="4259" y="15255"/>
                    <a:pt x="2330" y="17010"/>
                    <a:pt x="1173" y="18360"/>
                  </a:cubicBezTo>
                  <a:cubicBezTo>
                    <a:pt x="16" y="19710"/>
                    <a:pt x="-370" y="20655"/>
                    <a:pt x="401" y="21128"/>
                  </a:cubicBezTo>
                  <a:cubicBezTo>
                    <a:pt x="1173" y="21600"/>
                    <a:pt x="3101" y="21600"/>
                    <a:pt x="6766" y="21060"/>
                  </a:cubicBezTo>
                  <a:cubicBezTo>
                    <a:pt x="10430" y="20520"/>
                    <a:pt x="15830" y="19440"/>
                    <a:pt x="21230" y="183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4" name="Line"/>
            <p:cNvSpPr/>
            <p:nvPr/>
          </p:nvSpPr>
          <p:spPr>
            <a:xfrm>
              <a:off x="1248962" y="347512"/>
              <a:ext cx="27952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73" h="21600" fill="norm" stroke="1" extrusionOk="0">
                  <a:moveTo>
                    <a:pt x="15744" y="0"/>
                  </a:moveTo>
                  <a:cubicBezTo>
                    <a:pt x="9573" y="5143"/>
                    <a:pt x="3402" y="10286"/>
                    <a:pt x="1087" y="13500"/>
                  </a:cubicBezTo>
                  <a:cubicBezTo>
                    <a:pt x="-1227" y="16714"/>
                    <a:pt x="316" y="18000"/>
                    <a:pt x="4173" y="19029"/>
                  </a:cubicBezTo>
                  <a:cubicBezTo>
                    <a:pt x="8030" y="20057"/>
                    <a:pt x="14202" y="20829"/>
                    <a:pt x="2037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5" name="Line"/>
            <p:cNvSpPr/>
            <p:nvPr/>
          </p:nvSpPr>
          <p:spPr>
            <a:xfrm>
              <a:off x="1372163" y="531662"/>
              <a:ext cx="5715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6" name="Line"/>
            <p:cNvSpPr/>
            <p:nvPr/>
          </p:nvSpPr>
          <p:spPr>
            <a:xfrm>
              <a:off x="1742050" y="144312"/>
              <a:ext cx="138114" cy="30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391" fill="norm" stroke="1" extrusionOk="0">
                  <a:moveTo>
                    <a:pt x="11537" y="0"/>
                  </a:moveTo>
                  <a:cubicBezTo>
                    <a:pt x="9573" y="2959"/>
                    <a:pt x="7610" y="5918"/>
                    <a:pt x="5646" y="9025"/>
                  </a:cubicBezTo>
                  <a:cubicBezTo>
                    <a:pt x="3682" y="12132"/>
                    <a:pt x="1719" y="15386"/>
                    <a:pt x="737" y="17458"/>
                  </a:cubicBezTo>
                  <a:cubicBezTo>
                    <a:pt x="-245" y="19529"/>
                    <a:pt x="-245" y="20416"/>
                    <a:pt x="737" y="20934"/>
                  </a:cubicBezTo>
                  <a:cubicBezTo>
                    <a:pt x="1719" y="21452"/>
                    <a:pt x="3682" y="21600"/>
                    <a:pt x="7282" y="21008"/>
                  </a:cubicBezTo>
                  <a:cubicBezTo>
                    <a:pt x="10882" y="20416"/>
                    <a:pt x="16119" y="19085"/>
                    <a:pt x="21355" y="177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7" name="Line"/>
            <p:cNvSpPr/>
            <p:nvPr/>
          </p:nvSpPr>
          <p:spPr>
            <a:xfrm>
              <a:off x="1843152" y="366562"/>
              <a:ext cx="37012" cy="20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600" fill="norm" stroke="1" extrusionOk="0">
                  <a:moveTo>
                    <a:pt x="20982" y="0"/>
                  </a:moveTo>
                  <a:cubicBezTo>
                    <a:pt x="13782" y="1964"/>
                    <a:pt x="6582" y="3927"/>
                    <a:pt x="2982" y="6873"/>
                  </a:cubicBezTo>
                  <a:cubicBezTo>
                    <a:pt x="-618" y="9818"/>
                    <a:pt x="-618" y="13745"/>
                    <a:pt x="1182" y="16364"/>
                  </a:cubicBezTo>
                  <a:cubicBezTo>
                    <a:pt x="2982" y="18982"/>
                    <a:pt x="6582" y="20291"/>
                    <a:pt x="1018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8" name="Line"/>
            <p:cNvSpPr/>
            <p:nvPr/>
          </p:nvSpPr>
          <p:spPr>
            <a:xfrm>
              <a:off x="1950013" y="525312"/>
              <a:ext cx="7620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9" name="Line"/>
            <p:cNvSpPr/>
            <p:nvPr/>
          </p:nvSpPr>
          <p:spPr>
            <a:xfrm>
              <a:off x="2317063" y="154235"/>
              <a:ext cx="172701" cy="331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1430" fill="norm" stroke="1" extrusionOk="0">
                  <a:moveTo>
                    <a:pt x="3276" y="3460"/>
                  </a:moveTo>
                  <a:cubicBezTo>
                    <a:pt x="3016" y="2640"/>
                    <a:pt x="2756" y="1820"/>
                    <a:pt x="3406" y="1205"/>
                  </a:cubicBezTo>
                  <a:cubicBezTo>
                    <a:pt x="4057" y="590"/>
                    <a:pt x="5619" y="179"/>
                    <a:pt x="8091" y="43"/>
                  </a:cubicBezTo>
                  <a:cubicBezTo>
                    <a:pt x="10563" y="-94"/>
                    <a:pt x="13946" y="43"/>
                    <a:pt x="15898" y="1273"/>
                  </a:cubicBezTo>
                  <a:cubicBezTo>
                    <a:pt x="17850" y="2503"/>
                    <a:pt x="18370" y="4828"/>
                    <a:pt x="16288" y="7425"/>
                  </a:cubicBezTo>
                  <a:cubicBezTo>
                    <a:pt x="14206" y="10022"/>
                    <a:pt x="9522" y="12893"/>
                    <a:pt x="6399" y="14944"/>
                  </a:cubicBezTo>
                  <a:cubicBezTo>
                    <a:pt x="3276" y="16995"/>
                    <a:pt x="1715" y="18225"/>
                    <a:pt x="804" y="19182"/>
                  </a:cubicBezTo>
                  <a:cubicBezTo>
                    <a:pt x="-107" y="20139"/>
                    <a:pt x="-367" y="20822"/>
                    <a:pt x="674" y="21164"/>
                  </a:cubicBezTo>
                  <a:cubicBezTo>
                    <a:pt x="1715" y="21506"/>
                    <a:pt x="4057" y="21506"/>
                    <a:pt x="7700" y="21233"/>
                  </a:cubicBezTo>
                  <a:cubicBezTo>
                    <a:pt x="11344" y="20959"/>
                    <a:pt x="16288" y="20412"/>
                    <a:pt x="21233" y="198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0" name="Line"/>
            <p:cNvSpPr/>
            <p:nvPr/>
          </p:nvSpPr>
          <p:spPr>
            <a:xfrm>
              <a:off x="2635813" y="25478"/>
              <a:ext cx="91338" cy="626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3" h="21538" fill="norm" stroke="1" extrusionOk="0">
                  <a:moveTo>
                    <a:pt x="5891" y="1029"/>
                  </a:moveTo>
                  <a:cubicBezTo>
                    <a:pt x="5400" y="665"/>
                    <a:pt x="4909" y="302"/>
                    <a:pt x="6382" y="120"/>
                  </a:cubicBezTo>
                  <a:cubicBezTo>
                    <a:pt x="7855" y="-62"/>
                    <a:pt x="11291" y="-62"/>
                    <a:pt x="14482" y="302"/>
                  </a:cubicBezTo>
                  <a:cubicBezTo>
                    <a:pt x="17673" y="665"/>
                    <a:pt x="20618" y="1393"/>
                    <a:pt x="21109" y="2265"/>
                  </a:cubicBezTo>
                  <a:cubicBezTo>
                    <a:pt x="21600" y="3138"/>
                    <a:pt x="19636" y="4156"/>
                    <a:pt x="15955" y="5283"/>
                  </a:cubicBezTo>
                  <a:cubicBezTo>
                    <a:pt x="12273" y="6411"/>
                    <a:pt x="6873" y="7647"/>
                    <a:pt x="4173" y="8520"/>
                  </a:cubicBezTo>
                  <a:cubicBezTo>
                    <a:pt x="1473" y="9393"/>
                    <a:pt x="1473" y="9902"/>
                    <a:pt x="3927" y="10738"/>
                  </a:cubicBezTo>
                  <a:cubicBezTo>
                    <a:pt x="6382" y="11574"/>
                    <a:pt x="11291" y="12738"/>
                    <a:pt x="14727" y="13974"/>
                  </a:cubicBezTo>
                  <a:cubicBezTo>
                    <a:pt x="18164" y="15211"/>
                    <a:pt x="20127" y="16520"/>
                    <a:pt x="18655" y="17720"/>
                  </a:cubicBezTo>
                  <a:cubicBezTo>
                    <a:pt x="17182" y="18920"/>
                    <a:pt x="12273" y="20011"/>
                    <a:pt x="8591" y="20629"/>
                  </a:cubicBezTo>
                  <a:cubicBezTo>
                    <a:pt x="4909" y="21247"/>
                    <a:pt x="2455" y="21393"/>
                    <a:pt x="0" y="215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1726" name="Drawing"/>
          <p:cNvGrpSpPr/>
          <p:nvPr/>
        </p:nvGrpSpPr>
        <p:grpSpPr>
          <a:xfrm>
            <a:off x="5306162" y="1581150"/>
            <a:ext cx="7209688" cy="3591676"/>
            <a:chOff x="0" y="0"/>
            <a:chExt cx="7209687" cy="3591675"/>
          </a:xfrm>
        </p:grpSpPr>
        <p:sp>
          <p:nvSpPr>
            <p:cNvPr id="1692" name="Line"/>
            <p:cNvSpPr/>
            <p:nvPr/>
          </p:nvSpPr>
          <p:spPr>
            <a:xfrm>
              <a:off x="1164487" y="400050"/>
              <a:ext cx="124884" cy="264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640"/>
                    <a:pt x="0" y="1281"/>
                    <a:pt x="366" y="1930"/>
                  </a:cubicBezTo>
                  <a:cubicBezTo>
                    <a:pt x="732" y="2579"/>
                    <a:pt x="1464" y="3237"/>
                    <a:pt x="1831" y="3920"/>
                  </a:cubicBezTo>
                  <a:cubicBezTo>
                    <a:pt x="2197" y="4604"/>
                    <a:pt x="2197" y="5313"/>
                    <a:pt x="2380" y="6006"/>
                  </a:cubicBezTo>
                  <a:cubicBezTo>
                    <a:pt x="2563" y="6698"/>
                    <a:pt x="2929" y="7373"/>
                    <a:pt x="3844" y="8039"/>
                  </a:cubicBezTo>
                  <a:cubicBezTo>
                    <a:pt x="4759" y="8706"/>
                    <a:pt x="6224" y="9363"/>
                    <a:pt x="7322" y="10030"/>
                  </a:cubicBezTo>
                  <a:cubicBezTo>
                    <a:pt x="8420" y="10696"/>
                    <a:pt x="9153" y="11371"/>
                    <a:pt x="9885" y="12029"/>
                  </a:cubicBezTo>
                  <a:cubicBezTo>
                    <a:pt x="10617" y="12687"/>
                    <a:pt x="11349" y="13327"/>
                    <a:pt x="12264" y="13985"/>
                  </a:cubicBezTo>
                  <a:cubicBezTo>
                    <a:pt x="13180" y="14642"/>
                    <a:pt x="14278" y="15317"/>
                    <a:pt x="15193" y="15958"/>
                  </a:cubicBezTo>
                  <a:cubicBezTo>
                    <a:pt x="16108" y="16598"/>
                    <a:pt x="16841" y="17204"/>
                    <a:pt x="17756" y="17758"/>
                  </a:cubicBezTo>
                  <a:cubicBezTo>
                    <a:pt x="18671" y="18312"/>
                    <a:pt x="19769" y="18813"/>
                    <a:pt x="20502" y="19341"/>
                  </a:cubicBezTo>
                  <a:cubicBezTo>
                    <a:pt x="21234" y="19869"/>
                    <a:pt x="21600" y="20423"/>
                    <a:pt x="21600" y="20743"/>
                  </a:cubicBezTo>
                  <a:cubicBezTo>
                    <a:pt x="21600" y="21063"/>
                    <a:pt x="21234" y="21150"/>
                    <a:pt x="20868" y="21245"/>
                  </a:cubicBezTo>
                  <a:cubicBezTo>
                    <a:pt x="20502" y="21340"/>
                    <a:pt x="20136" y="21444"/>
                    <a:pt x="19037" y="21505"/>
                  </a:cubicBezTo>
                  <a:cubicBezTo>
                    <a:pt x="17939" y="21565"/>
                    <a:pt x="16108" y="21583"/>
                    <a:pt x="1427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3" name="Line"/>
            <p:cNvSpPr/>
            <p:nvPr/>
          </p:nvSpPr>
          <p:spPr>
            <a:xfrm>
              <a:off x="208722" y="2844799"/>
              <a:ext cx="5972266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fill="norm" stroke="1" extrusionOk="0">
                  <a:moveTo>
                    <a:pt x="57" y="21600"/>
                  </a:moveTo>
                  <a:cubicBezTo>
                    <a:pt x="27" y="20700"/>
                    <a:pt x="-4" y="19800"/>
                    <a:pt x="0" y="19350"/>
                  </a:cubicBezTo>
                  <a:cubicBezTo>
                    <a:pt x="4" y="18900"/>
                    <a:pt x="42" y="18900"/>
                    <a:pt x="206" y="18750"/>
                  </a:cubicBezTo>
                  <a:cubicBezTo>
                    <a:pt x="371" y="18600"/>
                    <a:pt x="662" y="18300"/>
                    <a:pt x="949" y="17700"/>
                  </a:cubicBezTo>
                  <a:cubicBezTo>
                    <a:pt x="1236" y="17100"/>
                    <a:pt x="1519" y="16200"/>
                    <a:pt x="1791" y="15450"/>
                  </a:cubicBezTo>
                  <a:cubicBezTo>
                    <a:pt x="2063" y="14700"/>
                    <a:pt x="2323" y="14100"/>
                    <a:pt x="2579" y="13350"/>
                  </a:cubicBezTo>
                  <a:cubicBezTo>
                    <a:pt x="2836" y="12600"/>
                    <a:pt x="3088" y="11700"/>
                    <a:pt x="3368" y="10650"/>
                  </a:cubicBezTo>
                  <a:cubicBezTo>
                    <a:pt x="3647" y="9600"/>
                    <a:pt x="3953" y="8400"/>
                    <a:pt x="4271" y="7350"/>
                  </a:cubicBezTo>
                  <a:cubicBezTo>
                    <a:pt x="4588" y="6300"/>
                    <a:pt x="4918" y="5400"/>
                    <a:pt x="5208" y="4650"/>
                  </a:cubicBezTo>
                  <a:cubicBezTo>
                    <a:pt x="5499" y="3900"/>
                    <a:pt x="5752" y="3300"/>
                    <a:pt x="6001" y="2700"/>
                  </a:cubicBezTo>
                  <a:cubicBezTo>
                    <a:pt x="6249" y="2100"/>
                    <a:pt x="6494" y="1500"/>
                    <a:pt x="6747" y="1050"/>
                  </a:cubicBezTo>
                  <a:cubicBezTo>
                    <a:pt x="7000" y="600"/>
                    <a:pt x="7260" y="300"/>
                    <a:pt x="7535" y="150"/>
                  </a:cubicBezTo>
                  <a:cubicBezTo>
                    <a:pt x="7811" y="0"/>
                    <a:pt x="8102" y="0"/>
                    <a:pt x="8385" y="0"/>
                  </a:cubicBezTo>
                  <a:cubicBezTo>
                    <a:pt x="8668" y="0"/>
                    <a:pt x="8944" y="0"/>
                    <a:pt x="9231" y="0"/>
                  </a:cubicBezTo>
                  <a:cubicBezTo>
                    <a:pt x="9518" y="0"/>
                    <a:pt x="9816" y="0"/>
                    <a:pt x="10115" y="0"/>
                  </a:cubicBezTo>
                  <a:cubicBezTo>
                    <a:pt x="10413" y="0"/>
                    <a:pt x="10712" y="0"/>
                    <a:pt x="11018" y="150"/>
                  </a:cubicBezTo>
                  <a:cubicBezTo>
                    <a:pt x="11324" y="300"/>
                    <a:pt x="11638" y="600"/>
                    <a:pt x="11952" y="900"/>
                  </a:cubicBezTo>
                  <a:cubicBezTo>
                    <a:pt x="12266" y="1200"/>
                    <a:pt x="12579" y="1500"/>
                    <a:pt x="12897" y="1950"/>
                  </a:cubicBezTo>
                  <a:cubicBezTo>
                    <a:pt x="13215" y="2400"/>
                    <a:pt x="13536" y="3000"/>
                    <a:pt x="13854" y="3450"/>
                  </a:cubicBezTo>
                  <a:cubicBezTo>
                    <a:pt x="14171" y="3900"/>
                    <a:pt x="14485" y="4200"/>
                    <a:pt x="14799" y="4650"/>
                  </a:cubicBezTo>
                  <a:cubicBezTo>
                    <a:pt x="15113" y="5100"/>
                    <a:pt x="15427" y="5700"/>
                    <a:pt x="15729" y="6300"/>
                  </a:cubicBezTo>
                  <a:cubicBezTo>
                    <a:pt x="16031" y="6900"/>
                    <a:pt x="16322" y="7500"/>
                    <a:pt x="16605" y="8250"/>
                  </a:cubicBezTo>
                  <a:cubicBezTo>
                    <a:pt x="16889" y="9000"/>
                    <a:pt x="17164" y="9900"/>
                    <a:pt x="17493" y="10800"/>
                  </a:cubicBezTo>
                  <a:cubicBezTo>
                    <a:pt x="17823" y="11700"/>
                    <a:pt x="18205" y="12600"/>
                    <a:pt x="18550" y="13350"/>
                  </a:cubicBezTo>
                  <a:cubicBezTo>
                    <a:pt x="18894" y="14100"/>
                    <a:pt x="19200" y="14700"/>
                    <a:pt x="19522" y="15300"/>
                  </a:cubicBezTo>
                  <a:cubicBezTo>
                    <a:pt x="19843" y="15900"/>
                    <a:pt x="20180" y="16500"/>
                    <a:pt x="20505" y="17250"/>
                  </a:cubicBezTo>
                  <a:cubicBezTo>
                    <a:pt x="20831" y="18000"/>
                    <a:pt x="21144" y="18900"/>
                    <a:pt x="21324" y="19350"/>
                  </a:cubicBezTo>
                  <a:cubicBezTo>
                    <a:pt x="21504" y="19800"/>
                    <a:pt x="21550" y="19800"/>
                    <a:pt x="21596" y="198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4" name="Line"/>
            <p:cNvSpPr/>
            <p:nvPr/>
          </p:nvSpPr>
          <p:spPr>
            <a:xfrm>
              <a:off x="4561737" y="3361430"/>
              <a:ext cx="311151" cy="230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93" fill="norm" stroke="1" extrusionOk="0">
                  <a:moveTo>
                    <a:pt x="0" y="6102"/>
                  </a:moveTo>
                  <a:cubicBezTo>
                    <a:pt x="0" y="4764"/>
                    <a:pt x="0" y="3426"/>
                    <a:pt x="1176" y="2088"/>
                  </a:cubicBezTo>
                  <a:cubicBezTo>
                    <a:pt x="2351" y="750"/>
                    <a:pt x="4702" y="-588"/>
                    <a:pt x="6612" y="272"/>
                  </a:cubicBezTo>
                  <a:cubicBezTo>
                    <a:pt x="8522" y="1132"/>
                    <a:pt x="9992" y="4191"/>
                    <a:pt x="10359" y="7823"/>
                  </a:cubicBezTo>
                  <a:cubicBezTo>
                    <a:pt x="10727" y="11454"/>
                    <a:pt x="9992" y="15660"/>
                    <a:pt x="9110" y="18049"/>
                  </a:cubicBezTo>
                  <a:cubicBezTo>
                    <a:pt x="8229" y="20439"/>
                    <a:pt x="7200" y="21012"/>
                    <a:pt x="6612" y="20725"/>
                  </a:cubicBezTo>
                  <a:cubicBezTo>
                    <a:pt x="6024" y="20439"/>
                    <a:pt x="5878" y="19292"/>
                    <a:pt x="6980" y="16424"/>
                  </a:cubicBezTo>
                  <a:cubicBezTo>
                    <a:pt x="8082" y="13557"/>
                    <a:pt x="10433" y="8970"/>
                    <a:pt x="12049" y="6102"/>
                  </a:cubicBezTo>
                  <a:cubicBezTo>
                    <a:pt x="13665" y="3235"/>
                    <a:pt x="14547" y="2088"/>
                    <a:pt x="15355" y="1324"/>
                  </a:cubicBezTo>
                  <a:cubicBezTo>
                    <a:pt x="16163" y="559"/>
                    <a:pt x="16898" y="177"/>
                    <a:pt x="17265" y="654"/>
                  </a:cubicBezTo>
                  <a:cubicBezTo>
                    <a:pt x="17633" y="1132"/>
                    <a:pt x="17633" y="2470"/>
                    <a:pt x="17339" y="4382"/>
                  </a:cubicBezTo>
                  <a:cubicBezTo>
                    <a:pt x="17045" y="6293"/>
                    <a:pt x="16457" y="8778"/>
                    <a:pt x="16090" y="10499"/>
                  </a:cubicBezTo>
                  <a:cubicBezTo>
                    <a:pt x="15722" y="12219"/>
                    <a:pt x="15576" y="13175"/>
                    <a:pt x="16531" y="13939"/>
                  </a:cubicBezTo>
                  <a:cubicBezTo>
                    <a:pt x="17486" y="14704"/>
                    <a:pt x="19543" y="15277"/>
                    <a:pt x="21600" y="158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5" name="Line"/>
            <p:cNvSpPr/>
            <p:nvPr/>
          </p:nvSpPr>
          <p:spPr>
            <a:xfrm>
              <a:off x="5139587" y="3467364"/>
              <a:ext cx="552451" cy="6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0" fill="norm" stroke="1" extrusionOk="0">
                  <a:moveTo>
                    <a:pt x="0" y="20700"/>
                  </a:moveTo>
                  <a:cubicBezTo>
                    <a:pt x="83" y="13500"/>
                    <a:pt x="166" y="6300"/>
                    <a:pt x="1945" y="2700"/>
                  </a:cubicBezTo>
                  <a:cubicBezTo>
                    <a:pt x="3724" y="-900"/>
                    <a:pt x="7200" y="-900"/>
                    <a:pt x="10759" y="2700"/>
                  </a:cubicBezTo>
                  <a:cubicBezTo>
                    <a:pt x="14317" y="6300"/>
                    <a:pt x="17959" y="13500"/>
                    <a:pt x="21600" y="207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6" name="Line"/>
            <p:cNvSpPr/>
            <p:nvPr/>
          </p:nvSpPr>
          <p:spPr>
            <a:xfrm>
              <a:off x="5590437" y="3360598"/>
              <a:ext cx="232640" cy="227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63" fill="norm" stroke="1" extrusionOk="0">
                  <a:moveTo>
                    <a:pt x="2335" y="1663"/>
                  </a:moveTo>
                  <a:cubicBezTo>
                    <a:pt x="1168" y="1063"/>
                    <a:pt x="0" y="463"/>
                    <a:pt x="0" y="163"/>
                  </a:cubicBezTo>
                  <a:cubicBezTo>
                    <a:pt x="0" y="-137"/>
                    <a:pt x="1168" y="-137"/>
                    <a:pt x="4573" y="1163"/>
                  </a:cubicBezTo>
                  <a:cubicBezTo>
                    <a:pt x="7978" y="2463"/>
                    <a:pt x="13622" y="5063"/>
                    <a:pt x="16832" y="6763"/>
                  </a:cubicBezTo>
                  <a:cubicBezTo>
                    <a:pt x="20043" y="8463"/>
                    <a:pt x="20822" y="9263"/>
                    <a:pt x="21211" y="10263"/>
                  </a:cubicBezTo>
                  <a:cubicBezTo>
                    <a:pt x="21600" y="11263"/>
                    <a:pt x="21600" y="12463"/>
                    <a:pt x="18486" y="14363"/>
                  </a:cubicBezTo>
                  <a:cubicBezTo>
                    <a:pt x="15373" y="16263"/>
                    <a:pt x="9146" y="18863"/>
                    <a:pt x="2919" y="214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7" name="Line"/>
            <p:cNvSpPr/>
            <p:nvPr/>
          </p:nvSpPr>
          <p:spPr>
            <a:xfrm>
              <a:off x="312456" y="1407619"/>
              <a:ext cx="306198" cy="81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0742" fill="norm" stroke="1" extrusionOk="0">
                  <a:moveTo>
                    <a:pt x="11175" y="19971"/>
                  </a:moveTo>
                  <a:cubicBezTo>
                    <a:pt x="9104" y="16731"/>
                    <a:pt x="7032" y="13491"/>
                    <a:pt x="5405" y="11061"/>
                  </a:cubicBezTo>
                  <a:cubicBezTo>
                    <a:pt x="3778" y="8631"/>
                    <a:pt x="2594" y="7011"/>
                    <a:pt x="1632" y="5391"/>
                  </a:cubicBezTo>
                  <a:cubicBezTo>
                    <a:pt x="671" y="3771"/>
                    <a:pt x="-69" y="2151"/>
                    <a:pt x="5" y="1071"/>
                  </a:cubicBezTo>
                  <a:cubicBezTo>
                    <a:pt x="79" y="-9"/>
                    <a:pt x="967" y="-549"/>
                    <a:pt x="3408" y="801"/>
                  </a:cubicBezTo>
                  <a:cubicBezTo>
                    <a:pt x="5849" y="2151"/>
                    <a:pt x="9843" y="5391"/>
                    <a:pt x="12876" y="8361"/>
                  </a:cubicBezTo>
                  <a:cubicBezTo>
                    <a:pt x="15909" y="11331"/>
                    <a:pt x="17980" y="14031"/>
                    <a:pt x="19386" y="16191"/>
                  </a:cubicBezTo>
                  <a:cubicBezTo>
                    <a:pt x="20791" y="18351"/>
                    <a:pt x="21531" y="19971"/>
                    <a:pt x="21383" y="20511"/>
                  </a:cubicBezTo>
                  <a:cubicBezTo>
                    <a:pt x="21235" y="21051"/>
                    <a:pt x="20199" y="20511"/>
                    <a:pt x="18868" y="20241"/>
                  </a:cubicBezTo>
                  <a:cubicBezTo>
                    <a:pt x="17536" y="19971"/>
                    <a:pt x="15909" y="19971"/>
                    <a:pt x="14282" y="199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8" name="Line"/>
            <p:cNvSpPr/>
            <p:nvPr/>
          </p:nvSpPr>
          <p:spPr>
            <a:xfrm>
              <a:off x="199792" y="1219563"/>
              <a:ext cx="189996" cy="280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229" fill="norm" stroke="1" extrusionOk="0">
                  <a:moveTo>
                    <a:pt x="21543" y="21093"/>
                  </a:moveTo>
                  <a:cubicBezTo>
                    <a:pt x="19623" y="21253"/>
                    <a:pt x="17703" y="21413"/>
                    <a:pt x="15783" y="20693"/>
                  </a:cubicBezTo>
                  <a:cubicBezTo>
                    <a:pt x="13863" y="19973"/>
                    <a:pt x="11943" y="18373"/>
                    <a:pt x="9423" y="15573"/>
                  </a:cubicBezTo>
                  <a:cubicBezTo>
                    <a:pt x="6903" y="12773"/>
                    <a:pt x="3783" y="8773"/>
                    <a:pt x="2103" y="6373"/>
                  </a:cubicBezTo>
                  <a:cubicBezTo>
                    <a:pt x="423" y="3973"/>
                    <a:pt x="183" y="3173"/>
                    <a:pt x="63" y="2293"/>
                  </a:cubicBezTo>
                  <a:cubicBezTo>
                    <a:pt x="-57" y="1413"/>
                    <a:pt x="-57" y="453"/>
                    <a:pt x="543" y="133"/>
                  </a:cubicBezTo>
                  <a:cubicBezTo>
                    <a:pt x="1143" y="-187"/>
                    <a:pt x="2343" y="133"/>
                    <a:pt x="3543" y="4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9" name="Line"/>
            <p:cNvSpPr/>
            <p:nvPr/>
          </p:nvSpPr>
          <p:spPr>
            <a:xfrm>
              <a:off x="351687" y="1231899"/>
              <a:ext cx="50801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5300" y="15600"/>
                    <a:pt x="9000" y="9600"/>
                    <a:pt x="5400" y="6000"/>
                  </a:cubicBezTo>
                  <a:cubicBezTo>
                    <a:pt x="1800" y="2400"/>
                    <a:pt x="900" y="1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0" name="Line"/>
            <p:cNvSpPr/>
            <p:nvPr/>
          </p:nvSpPr>
          <p:spPr>
            <a:xfrm>
              <a:off x="-1" y="1219200"/>
              <a:ext cx="148754" cy="177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3" h="21280" fill="norm" stroke="1" extrusionOk="0">
                  <a:moveTo>
                    <a:pt x="8445" y="12960"/>
                  </a:moveTo>
                  <a:cubicBezTo>
                    <a:pt x="11145" y="14485"/>
                    <a:pt x="13845" y="16009"/>
                    <a:pt x="16245" y="17534"/>
                  </a:cubicBezTo>
                  <a:cubicBezTo>
                    <a:pt x="18645" y="19059"/>
                    <a:pt x="20745" y="20584"/>
                    <a:pt x="21045" y="21092"/>
                  </a:cubicBezTo>
                  <a:cubicBezTo>
                    <a:pt x="21345" y="21600"/>
                    <a:pt x="19845" y="21092"/>
                    <a:pt x="16695" y="19440"/>
                  </a:cubicBezTo>
                  <a:cubicBezTo>
                    <a:pt x="13545" y="17788"/>
                    <a:pt x="8745" y="14993"/>
                    <a:pt x="5445" y="11944"/>
                  </a:cubicBezTo>
                  <a:cubicBezTo>
                    <a:pt x="2145" y="8894"/>
                    <a:pt x="345" y="5591"/>
                    <a:pt x="45" y="3558"/>
                  </a:cubicBezTo>
                  <a:cubicBezTo>
                    <a:pt x="-255" y="1525"/>
                    <a:pt x="945" y="762"/>
                    <a:pt x="3195" y="381"/>
                  </a:cubicBezTo>
                  <a:cubicBezTo>
                    <a:pt x="5445" y="0"/>
                    <a:pt x="8745" y="0"/>
                    <a:pt x="12045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1" name="Line"/>
            <p:cNvSpPr/>
            <p:nvPr/>
          </p:nvSpPr>
          <p:spPr>
            <a:xfrm>
              <a:off x="537964" y="1257300"/>
              <a:ext cx="156624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21600" fill="norm" stroke="1" extrusionOk="0">
                  <a:moveTo>
                    <a:pt x="4031" y="21600"/>
                  </a:moveTo>
                  <a:cubicBezTo>
                    <a:pt x="2591" y="21600"/>
                    <a:pt x="1151" y="21600"/>
                    <a:pt x="431" y="20475"/>
                  </a:cubicBezTo>
                  <a:cubicBezTo>
                    <a:pt x="-289" y="19350"/>
                    <a:pt x="-289" y="17100"/>
                    <a:pt x="1871" y="14850"/>
                  </a:cubicBezTo>
                  <a:cubicBezTo>
                    <a:pt x="4031" y="12600"/>
                    <a:pt x="8351" y="10350"/>
                    <a:pt x="11951" y="7875"/>
                  </a:cubicBezTo>
                  <a:cubicBezTo>
                    <a:pt x="15551" y="5400"/>
                    <a:pt x="18431" y="2700"/>
                    <a:pt x="2131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2" name="Line"/>
            <p:cNvSpPr/>
            <p:nvPr/>
          </p:nvSpPr>
          <p:spPr>
            <a:xfrm>
              <a:off x="535913" y="1235805"/>
              <a:ext cx="120575" cy="1421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331" fill="norm" stroke="1" extrusionOk="0">
                  <a:moveTo>
                    <a:pt x="4455" y="366"/>
                  </a:moveTo>
                  <a:cubicBezTo>
                    <a:pt x="2593" y="49"/>
                    <a:pt x="731" y="-269"/>
                    <a:pt x="173" y="366"/>
                  </a:cubicBezTo>
                  <a:cubicBezTo>
                    <a:pt x="-386" y="1002"/>
                    <a:pt x="359" y="2590"/>
                    <a:pt x="3152" y="5131"/>
                  </a:cubicBezTo>
                  <a:cubicBezTo>
                    <a:pt x="5945" y="7672"/>
                    <a:pt x="10786" y="11166"/>
                    <a:pt x="14138" y="14025"/>
                  </a:cubicBezTo>
                  <a:cubicBezTo>
                    <a:pt x="17490" y="16884"/>
                    <a:pt x="19352" y="19107"/>
                    <a:pt x="21214" y="213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3" name="Line"/>
            <p:cNvSpPr/>
            <p:nvPr/>
          </p:nvSpPr>
          <p:spPr>
            <a:xfrm>
              <a:off x="214452" y="933449"/>
              <a:ext cx="321386" cy="168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171" fill="norm" stroke="1" extrusionOk="0">
                  <a:moveTo>
                    <a:pt x="257" y="0"/>
                  </a:moveTo>
                  <a:cubicBezTo>
                    <a:pt x="-23" y="1333"/>
                    <a:pt x="-304" y="2667"/>
                    <a:pt x="748" y="5200"/>
                  </a:cubicBezTo>
                  <a:cubicBezTo>
                    <a:pt x="1800" y="7733"/>
                    <a:pt x="4184" y="11467"/>
                    <a:pt x="6919" y="14667"/>
                  </a:cubicBezTo>
                  <a:cubicBezTo>
                    <a:pt x="9654" y="17867"/>
                    <a:pt x="12740" y="20533"/>
                    <a:pt x="15195" y="21067"/>
                  </a:cubicBezTo>
                  <a:cubicBezTo>
                    <a:pt x="17649" y="21600"/>
                    <a:pt x="19473" y="20000"/>
                    <a:pt x="21296" y="184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4" name="Line"/>
            <p:cNvSpPr/>
            <p:nvPr/>
          </p:nvSpPr>
          <p:spPr>
            <a:xfrm>
              <a:off x="336943" y="781050"/>
              <a:ext cx="165822" cy="17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2" h="21600" fill="norm" stroke="1" extrusionOk="0">
                  <a:moveTo>
                    <a:pt x="3501" y="21600"/>
                  </a:moveTo>
                  <a:cubicBezTo>
                    <a:pt x="2151" y="21600"/>
                    <a:pt x="801" y="21600"/>
                    <a:pt x="261" y="20829"/>
                  </a:cubicBezTo>
                  <a:cubicBezTo>
                    <a:pt x="-279" y="20057"/>
                    <a:pt x="-9" y="18514"/>
                    <a:pt x="1341" y="16843"/>
                  </a:cubicBezTo>
                  <a:cubicBezTo>
                    <a:pt x="2691" y="15171"/>
                    <a:pt x="5121" y="13371"/>
                    <a:pt x="8091" y="13114"/>
                  </a:cubicBezTo>
                  <a:cubicBezTo>
                    <a:pt x="11061" y="12857"/>
                    <a:pt x="14571" y="14143"/>
                    <a:pt x="16731" y="15300"/>
                  </a:cubicBezTo>
                  <a:cubicBezTo>
                    <a:pt x="18891" y="16457"/>
                    <a:pt x="19701" y="17486"/>
                    <a:pt x="19431" y="18000"/>
                  </a:cubicBezTo>
                  <a:cubicBezTo>
                    <a:pt x="19161" y="18514"/>
                    <a:pt x="17811" y="18514"/>
                    <a:pt x="15246" y="17100"/>
                  </a:cubicBezTo>
                  <a:cubicBezTo>
                    <a:pt x="12681" y="15686"/>
                    <a:pt x="8901" y="12857"/>
                    <a:pt x="6336" y="10414"/>
                  </a:cubicBezTo>
                  <a:cubicBezTo>
                    <a:pt x="3771" y="7971"/>
                    <a:pt x="2421" y="5914"/>
                    <a:pt x="2421" y="5143"/>
                  </a:cubicBezTo>
                  <a:cubicBezTo>
                    <a:pt x="2421" y="4371"/>
                    <a:pt x="3771" y="4886"/>
                    <a:pt x="6471" y="5914"/>
                  </a:cubicBezTo>
                  <a:cubicBezTo>
                    <a:pt x="9171" y="6943"/>
                    <a:pt x="13221" y="8486"/>
                    <a:pt x="15921" y="9000"/>
                  </a:cubicBezTo>
                  <a:cubicBezTo>
                    <a:pt x="18621" y="9514"/>
                    <a:pt x="19971" y="9000"/>
                    <a:pt x="20646" y="7971"/>
                  </a:cubicBezTo>
                  <a:cubicBezTo>
                    <a:pt x="21321" y="6943"/>
                    <a:pt x="21321" y="5400"/>
                    <a:pt x="20646" y="3986"/>
                  </a:cubicBezTo>
                  <a:cubicBezTo>
                    <a:pt x="19971" y="2571"/>
                    <a:pt x="18621" y="1286"/>
                    <a:pt x="1727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5" name="Line"/>
            <p:cNvSpPr/>
            <p:nvPr/>
          </p:nvSpPr>
          <p:spPr>
            <a:xfrm>
              <a:off x="231037" y="599987"/>
              <a:ext cx="317501" cy="117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3" fill="norm" stroke="1" extrusionOk="0">
                  <a:moveTo>
                    <a:pt x="0" y="9852"/>
                  </a:moveTo>
                  <a:cubicBezTo>
                    <a:pt x="0" y="7923"/>
                    <a:pt x="0" y="5994"/>
                    <a:pt x="648" y="4066"/>
                  </a:cubicBezTo>
                  <a:cubicBezTo>
                    <a:pt x="1296" y="2137"/>
                    <a:pt x="2592" y="209"/>
                    <a:pt x="4608" y="16"/>
                  </a:cubicBezTo>
                  <a:cubicBezTo>
                    <a:pt x="6624" y="-177"/>
                    <a:pt x="9360" y="1366"/>
                    <a:pt x="12312" y="5223"/>
                  </a:cubicBezTo>
                  <a:cubicBezTo>
                    <a:pt x="15264" y="9080"/>
                    <a:pt x="18432" y="15252"/>
                    <a:pt x="21600" y="214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6" name="Line"/>
            <p:cNvSpPr/>
            <p:nvPr/>
          </p:nvSpPr>
          <p:spPr>
            <a:xfrm>
              <a:off x="364387" y="0"/>
              <a:ext cx="50801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8900" y="19800"/>
                    <a:pt x="16200" y="18000"/>
                    <a:pt x="14400" y="15300"/>
                  </a:cubicBezTo>
                  <a:cubicBezTo>
                    <a:pt x="12600" y="12600"/>
                    <a:pt x="11700" y="9000"/>
                    <a:pt x="11250" y="6450"/>
                  </a:cubicBezTo>
                  <a:cubicBezTo>
                    <a:pt x="10800" y="3900"/>
                    <a:pt x="10800" y="2400"/>
                    <a:pt x="9000" y="1500"/>
                  </a:cubicBezTo>
                  <a:cubicBezTo>
                    <a:pt x="7200" y="600"/>
                    <a:pt x="3600" y="3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7" name="Line"/>
            <p:cNvSpPr/>
            <p:nvPr/>
          </p:nvSpPr>
          <p:spPr>
            <a:xfrm>
              <a:off x="286964" y="2076"/>
              <a:ext cx="210774" cy="10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0014" fill="norm" stroke="1" extrusionOk="0">
                  <a:moveTo>
                    <a:pt x="773" y="11020"/>
                  </a:moveTo>
                  <a:cubicBezTo>
                    <a:pt x="341" y="14832"/>
                    <a:pt x="-91" y="18643"/>
                    <a:pt x="17" y="19702"/>
                  </a:cubicBezTo>
                  <a:cubicBezTo>
                    <a:pt x="125" y="20761"/>
                    <a:pt x="773" y="19067"/>
                    <a:pt x="1853" y="15467"/>
                  </a:cubicBezTo>
                  <a:cubicBezTo>
                    <a:pt x="2933" y="11867"/>
                    <a:pt x="4445" y="6361"/>
                    <a:pt x="6281" y="3185"/>
                  </a:cubicBezTo>
                  <a:cubicBezTo>
                    <a:pt x="8117" y="8"/>
                    <a:pt x="10277" y="-839"/>
                    <a:pt x="12869" y="855"/>
                  </a:cubicBezTo>
                  <a:cubicBezTo>
                    <a:pt x="15461" y="2549"/>
                    <a:pt x="18485" y="6785"/>
                    <a:pt x="21509" y="110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8" name="Line"/>
            <p:cNvSpPr/>
            <p:nvPr/>
          </p:nvSpPr>
          <p:spPr>
            <a:xfrm>
              <a:off x="2224937" y="2774950"/>
              <a:ext cx="6351" cy="241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116"/>
                    <a:pt x="7200" y="10232"/>
                    <a:pt x="3600" y="13263"/>
                  </a:cubicBezTo>
                  <a:cubicBezTo>
                    <a:pt x="0" y="16295"/>
                    <a:pt x="0" y="17242"/>
                    <a:pt x="0" y="17242"/>
                  </a:cubicBezTo>
                  <a:cubicBezTo>
                    <a:pt x="0" y="17242"/>
                    <a:pt x="0" y="16295"/>
                    <a:pt x="0" y="14211"/>
                  </a:cubicBezTo>
                  <a:cubicBezTo>
                    <a:pt x="0" y="12126"/>
                    <a:pt x="0" y="8905"/>
                    <a:pt x="3600" y="9947"/>
                  </a:cubicBezTo>
                  <a:cubicBezTo>
                    <a:pt x="7200" y="10989"/>
                    <a:pt x="14400" y="1629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9" name="Line"/>
            <p:cNvSpPr/>
            <p:nvPr/>
          </p:nvSpPr>
          <p:spPr>
            <a:xfrm>
              <a:off x="2231287" y="3251200"/>
              <a:ext cx="12701" cy="22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5760"/>
                    <a:pt x="7200" y="11520"/>
                    <a:pt x="10800" y="15120"/>
                  </a:cubicBezTo>
                  <a:cubicBezTo>
                    <a:pt x="14400" y="18720"/>
                    <a:pt x="18000" y="201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0" name="Line"/>
            <p:cNvSpPr/>
            <p:nvPr/>
          </p:nvSpPr>
          <p:spPr>
            <a:xfrm>
              <a:off x="267020" y="2827866"/>
              <a:ext cx="2673766" cy="65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fill="norm" stroke="1" extrusionOk="0">
                  <a:moveTo>
                    <a:pt x="171" y="18116"/>
                  </a:moveTo>
                  <a:cubicBezTo>
                    <a:pt x="85" y="17419"/>
                    <a:pt x="0" y="16723"/>
                    <a:pt x="0" y="17071"/>
                  </a:cubicBezTo>
                  <a:cubicBezTo>
                    <a:pt x="0" y="17419"/>
                    <a:pt x="85" y="18813"/>
                    <a:pt x="419" y="19510"/>
                  </a:cubicBezTo>
                  <a:cubicBezTo>
                    <a:pt x="752" y="20206"/>
                    <a:pt x="1333" y="20206"/>
                    <a:pt x="1854" y="20555"/>
                  </a:cubicBezTo>
                  <a:cubicBezTo>
                    <a:pt x="2375" y="20903"/>
                    <a:pt x="2837" y="21600"/>
                    <a:pt x="3307" y="21600"/>
                  </a:cubicBezTo>
                  <a:cubicBezTo>
                    <a:pt x="3777" y="21600"/>
                    <a:pt x="4255" y="20903"/>
                    <a:pt x="4836" y="20555"/>
                  </a:cubicBezTo>
                  <a:cubicBezTo>
                    <a:pt x="5417" y="20206"/>
                    <a:pt x="6101" y="20206"/>
                    <a:pt x="6613" y="19510"/>
                  </a:cubicBezTo>
                  <a:cubicBezTo>
                    <a:pt x="7126" y="18813"/>
                    <a:pt x="7468" y="17419"/>
                    <a:pt x="7852" y="16723"/>
                  </a:cubicBezTo>
                  <a:cubicBezTo>
                    <a:pt x="8237" y="16026"/>
                    <a:pt x="8664" y="16026"/>
                    <a:pt x="9057" y="14632"/>
                  </a:cubicBezTo>
                  <a:cubicBezTo>
                    <a:pt x="9450" y="13239"/>
                    <a:pt x="9809" y="10452"/>
                    <a:pt x="10287" y="9058"/>
                  </a:cubicBezTo>
                  <a:cubicBezTo>
                    <a:pt x="10766" y="7665"/>
                    <a:pt x="11364" y="7665"/>
                    <a:pt x="11877" y="7316"/>
                  </a:cubicBezTo>
                  <a:cubicBezTo>
                    <a:pt x="12389" y="6968"/>
                    <a:pt x="12816" y="6271"/>
                    <a:pt x="13252" y="6271"/>
                  </a:cubicBezTo>
                  <a:cubicBezTo>
                    <a:pt x="13688" y="6271"/>
                    <a:pt x="14132" y="6968"/>
                    <a:pt x="14525" y="7665"/>
                  </a:cubicBezTo>
                  <a:cubicBezTo>
                    <a:pt x="14918" y="8361"/>
                    <a:pt x="15260" y="9058"/>
                    <a:pt x="15619" y="8013"/>
                  </a:cubicBezTo>
                  <a:cubicBezTo>
                    <a:pt x="15978" y="6968"/>
                    <a:pt x="16354" y="4181"/>
                    <a:pt x="16755" y="2439"/>
                  </a:cubicBezTo>
                  <a:cubicBezTo>
                    <a:pt x="17157" y="697"/>
                    <a:pt x="17584" y="0"/>
                    <a:pt x="18011" y="0"/>
                  </a:cubicBezTo>
                  <a:cubicBezTo>
                    <a:pt x="18439" y="0"/>
                    <a:pt x="18866" y="697"/>
                    <a:pt x="19302" y="1742"/>
                  </a:cubicBezTo>
                  <a:cubicBezTo>
                    <a:pt x="19737" y="2787"/>
                    <a:pt x="20182" y="4181"/>
                    <a:pt x="20532" y="4529"/>
                  </a:cubicBezTo>
                  <a:cubicBezTo>
                    <a:pt x="20882" y="4877"/>
                    <a:pt x="21139" y="4181"/>
                    <a:pt x="21309" y="3832"/>
                  </a:cubicBezTo>
                  <a:cubicBezTo>
                    <a:pt x="21480" y="3484"/>
                    <a:pt x="21566" y="3484"/>
                    <a:pt x="21583" y="5226"/>
                  </a:cubicBezTo>
                  <a:cubicBezTo>
                    <a:pt x="21600" y="6968"/>
                    <a:pt x="21549" y="10452"/>
                    <a:pt x="21497" y="1393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1" name="Line"/>
            <p:cNvSpPr/>
            <p:nvPr/>
          </p:nvSpPr>
          <p:spPr>
            <a:xfrm>
              <a:off x="2955085" y="2864845"/>
              <a:ext cx="25503" cy="214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9" h="21292" fill="norm" stroke="1" extrusionOk="0">
                  <a:moveTo>
                    <a:pt x="20019" y="531"/>
                  </a:moveTo>
                  <a:cubicBezTo>
                    <a:pt x="11711" y="111"/>
                    <a:pt x="3404" y="-308"/>
                    <a:pt x="911" y="321"/>
                  </a:cubicBezTo>
                  <a:cubicBezTo>
                    <a:pt x="-1581" y="950"/>
                    <a:pt x="1742" y="2628"/>
                    <a:pt x="2573" y="6298"/>
                  </a:cubicBezTo>
                  <a:cubicBezTo>
                    <a:pt x="3404" y="9968"/>
                    <a:pt x="1742" y="15630"/>
                    <a:pt x="81" y="212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2" name="Line"/>
            <p:cNvSpPr/>
            <p:nvPr/>
          </p:nvSpPr>
          <p:spPr>
            <a:xfrm>
              <a:off x="2955187" y="3212555"/>
              <a:ext cx="196851" cy="208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5" fill="norm" stroke="1" extrusionOk="0">
                  <a:moveTo>
                    <a:pt x="0" y="3944"/>
                  </a:moveTo>
                  <a:cubicBezTo>
                    <a:pt x="0" y="2864"/>
                    <a:pt x="0" y="1784"/>
                    <a:pt x="581" y="1028"/>
                  </a:cubicBezTo>
                  <a:cubicBezTo>
                    <a:pt x="1161" y="272"/>
                    <a:pt x="2323" y="-160"/>
                    <a:pt x="4297" y="56"/>
                  </a:cubicBezTo>
                  <a:cubicBezTo>
                    <a:pt x="6271" y="272"/>
                    <a:pt x="9058" y="1136"/>
                    <a:pt x="10452" y="2648"/>
                  </a:cubicBezTo>
                  <a:cubicBezTo>
                    <a:pt x="11845" y="4160"/>
                    <a:pt x="11845" y="6320"/>
                    <a:pt x="10219" y="9020"/>
                  </a:cubicBezTo>
                  <a:cubicBezTo>
                    <a:pt x="8594" y="11720"/>
                    <a:pt x="5342" y="14960"/>
                    <a:pt x="3484" y="17120"/>
                  </a:cubicBezTo>
                  <a:cubicBezTo>
                    <a:pt x="1626" y="19280"/>
                    <a:pt x="1161" y="20360"/>
                    <a:pt x="1858" y="20900"/>
                  </a:cubicBezTo>
                  <a:cubicBezTo>
                    <a:pt x="2555" y="21440"/>
                    <a:pt x="4413" y="21440"/>
                    <a:pt x="7897" y="20900"/>
                  </a:cubicBezTo>
                  <a:cubicBezTo>
                    <a:pt x="11381" y="20360"/>
                    <a:pt x="16490" y="19280"/>
                    <a:pt x="21600" y="18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3" name="Line"/>
            <p:cNvSpPr/>
            <p:nvPr/>
          </p:nvSpPr>
          <p:spPr>
            <a:xfrm>
              <a:off x="4371237" y="2870200"/>
              <a:ext cx="6351" cy="171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4" name="Line"/>
            <p:cNvSpPr/>
            <p:nvPr/>
          </p:nvSpPr>
          <p:spPr>
            <a:xfrm>
              <a:off x="4276492" y="3168599"/>
              <a:ext cx="107446" cy="173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097" fill="norm" stroke="1" extrusionOk="0">
                  <a:moveTo>
                    <a:pt x="10064" y="778"/>
                  </a:moveTo>
                  <a:cubicBezTo>
                    <a:pt x="7946" y="263"/>
                    <a:pt x="5828" y="-251"/>
                    <a:pt x="4346" y="135"/>
                  </a:cubicBezTo>
                  <a:cubicBezTo>
                    <a:pt x="2864" y="520"/>
                    <a:pt x="2017" y="1806"/>
                    <a:pt x="1381" y="4892"/>
                  </a:cubicBezTo>
                  <a:cubicBezTo>
                    <a:pt x="746" y="7978"/>
                    <a:pt x="323" y="12863"/>
                    <a:pt x="111" y="15949"/>
                  </a:cubicBezTo>
                  <a:cubicBezTo>
                    <a:pt x="-101" y="19035"/>
                    <a:pt x="-101" y="20320"/>
                    <a:pt x="958" y="20835"/>
                  </a:cubicBezTo>
                  <a:cubicBezTo>
                    <a:pt x="2017" y="21349"/>
                    <a:pt x="4134" y="21092"/>
                    <a:pt x="7734" y="20192"/>
                  </a:cubicBezTo>
                  <a:cubicBezTo>
                    <a:pt x="11334" y="19292"/>
                    <a:pt x="16417" y="17749"/>
                    <a:pt x="21499" y="162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5" name="Line"/>
            <p:cNvSpPr/>
            <p:nvPr/>
          </p:nvSpPr>
          <p:spPr>
            <a:xfrm>
              <a:off x="4345837" y="3282949"/>
              <a:ext cx="44451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457" y="771"/>
                    <a:pt x="11314" y="1543"/>
                    <a:pt x="7714" y="5143"/>
                  </a:cubicBezTo>
                  <a:cubicBezTo>
                    <a:pt x="4114" y="8743"/>
                    <a:pt x="2057" y="1517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6" name="Line"/>
            <p:cNvSpPr/>
            <p:nvPr/>
          </p:nvSpPr>
          <p:spPr>
            <a:xfrm>
              <a:off x="2929787" y="2127250"/>
              <a:ext cx="57151" cy="825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600" y="1662"/>
                    <a:pt x="3200" y="3323"/>
                    <a:pt x="4000" y="5262"/>
                  </a:cubicBezTo>
                  <a:cubicBezTo>
                    <a:pt x="4800" y="7200"/>
                    <a:pt x="4800" y="9415"/>
                    <a:pt x="5600" y="11437"/>
                  </a:cubicBezTo>
                  <a:cubicBezTo>
                    <a:pt x="6400" y="13458"/>
                    <a:pt x="8000" y="15286"/>
                    <a:pt x="8800" y="16726"/>
                  </a:cubicBezTo>
                  <a:cubicBezTo>
                    <a:pt x="9600" y="18166"/>
                    <a:pt x="9600" y="19218"/>
                    <a:pt x="11600" y="19966"/>
                  </a:cubicBezTo>
                  <a:cubicBezTo>
                    <a:pt x="13600" y="20714"/>
                    <a:pt x="17600" y="2115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7" name="Line"/>
            <p:cNvSpPr/>
            <p:nvPr/>
          </p:nvSpPr>
          <p:spPr>
            <a:xfrm>
              <a:off x="2859995" y="2137505"/>
              <a:ext cx="103622" cy="71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4" h="20972" fill="norm" stroke="1" extrusionOk="0">
                  <a:moveTo>
                    <a:pt x="12694" y="712"/>
                  </a:moveTo>
                  <a:cubicBezTo>
                    <a:pt x="10577" y="95"/>
                    <a:pt x="8459" y="-522"/>
                    <a:pt x="6765" y="712"/>
                  </a:cubicBezTo>
                  <a:cubicBezTo>
                    <a:pt x="5071" y="1947"/>
                    <a:pt x="3800" y="5032"/>
                    <a:pt x="3165" y="8427"/>
                  </a:cubicBezTo>
                  <a:cubicBezTo>
                    <a:pt x="2530" y="11821"/>
                    <a:pt x="2530" y="15524"/>
                    <a:pt x="3800" y="17684"/>
                  </a:cubicBezTo>
                  <a:cubicBezTo>
                    <a:pt x="5071" y="19844"/>
                    <a:pt x="7612" y="20461"/>
                    <a:pt x="10577" y="18918"/>
                  </a:cubicBezTo>
                  <a:cubicBezTo>
                    <a:pt x="13541" y="17375"/>
                    <a:pt x="16930" y="13672"/>
                    <a:pt x="18836" y="10278"/>
                  </a:cubicBezTo>
                  <a:cubicBezTo>
                    <a:pt x="20741" y="6884"/>
                    <a:pt x="21165" y="3798"/>
                    <a:pt x="20318" y="1947"/>
                  </a:cubicBezTo>
                  <a:cubicBezTo>
                    <a:pt x="19471" y="95"/>
                    <a:pt x="17353" y="-522"/>
                    <a:pt x="13965" y="1021"/>
                  </a:cubicBezTo>
                  <a:cubicBezTo>
                    <a:pt x="10577" y="2564"/>
                    <a:pt x="5918" y="6267"/>
                    <a:pt x="3165" y="9661"/>
                  </a:cubicBezTo>
                  <a:cubicBezTo>
                    <a:pt x="412" y="13055"/>
                    <a:pt x="-435" y="16141"/>
                    <a:pt x="200" y="17992"/>
                  </a:cubicBezTo>
                  <a:cubicBezTo>
                    <a:pt x="836" y="19844"/>
                    <a:pt x="2953" y="20461"/>
                    <a:pt x="5283" y="20769"/>
                  </a:cubicBezTo>
                  <a:cubicBezTo>
                    <a:pt x="7612" y="21078"/>
                    <a:pt x="10153" y="21078"/>
                    <a:pt x="13330" y="20461"/>
                  </a:cubicBezTo>
                  <a:cubicBezTo>
                    <a:pt x="16506" y="19844"/>
                    <a:pt x="20318" y="18609"/>
                    <a:pt x="20318" y="17067"/>
                  </a:cubicBezTo>
                  <a:cubicBezTo>
                    <a:pt x="20318" y="15524"/>
                    <a:pt x="16506" y="13672"/>
                    <a:pt x="13541" y="13364"/>
                  </a:cubicBezTo>
                  <a:cubicBezTo>
                    <a:pt x="10577" y="13055"/>
                    <a:pt x="8459" y="14289"/>
                    <a:pt x="6341" y="1552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8" name="Line"/>
            <p:cNvSpPr/>
            <p:nvPr/>
          </p:nvSpPr>
          <p:spPr>
            <a:xfrm>
              <a:off x="2859937" y="2205566"/>
              <a:ext cx="1584615" cy="124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1600" fill="norm" stroke="1" extrusionOk="0">
                  <a:moveTo>
                    <a:pt x="0" y="4027"/>
                  </a:moveTo>
                  <a:cubicBezTo>
                    <a:pt x="115" y="2929"/>
                    <a:pt x="230" y="1831"/>
                    <a:pt x="446" y="1464"/>
                  </a:cubicBezTo>
                  <a:cubicBezTo>
                    <a:pt x="662" y="1098"/>
                    <a:pt x="979" y="1464"/>
                    <a:pt x="1526" y="1464"/>
                  </a:cubicBezTo>
                  <a:cubicBezTo>
                    <a:pt x="2074" y="1464"/>
                    <a:pt x="2851" y="1098"/>
                    <a:pt x="3773" y="732"/>
                  </a:cubicBezTo>
                  <a:cubicBezTo>
                    <a:pt x="4694" y="366"/>
                    <a:pt x="5760" y="0"/>
                    <a:pt x="6682" y="0"/>
                  </a:cubicBezTo>
                  <a:cubicBezTo>
                    <a:pt x="7603" y="0"/>
                    <a:pt x="8381" y="366"/>
                    <a:pt x="9274" y="915"/>
                  </a:cubicBezTo>
                  <a:cubicBezTo>
                    <a:pt x="10166" y="1464"/>
                    <a:pt x="11174" y="2197"/>
                    <a:pt x="12110" y="2014"/>
                  </a:cubicBezTo>
                  <a:cubicBezTo>
                    <a:pt x="13046" y="1831"/>
                    <a:pt x="13910" y="732"/>
                    <a:pt x="14731" y="366"/>
                  </a:cubicBezTo>
                  <a:cubicBezTo>
                    <a:pt x="15552" y="0"/>
                    <a:pt x="16330" y="366"/>
                    <a:pt x="17006" y="915"/>
                  </a:cubicBezTo>
                  <a:cubicBezTo>
                    <a:pt x="17683" y="1464"/>
                    <a:pt x="18259" y="2197"/>
                    <a:pt x="18835" y="2929"/>
                  </a:cubicBezTo>
                  <a:cubicBezTo>
                    <a:pt x="19411" y="3661"/>
                    <a:pt x="19987" y="4393"/>
                    <a:pt x="20347" y="4942"/>
                  </a:cubicBezTo>
                  <a:cubicBezTo>
                    <a:pt x="20707" y="5492"/>
                    <a:pt x="20851" y="5858"/>
                    <a:pt x="20995" y="6041"/>
                  </a:cubicBezTo>
                  <a:cubicBezTo>
                    <a:pt x="21139" y="6224"/>
                    <a:pt x="21283" y="6224"/>
                    <a:pt x="21398" y="5492"/>
                  </a:cubicBezTo>
                  <a:cubicBezTo>
                    <a:pt x="21514" y="4759"/>
                    <a:pt x="21600" y="3295"/>
                    <a:pt x="21542" y="2563"/>
                  </a:cubicBezTo>
                  <a:cubicBezTo>
                    <a:pt x="21485" y="1831"/>
                    <a:pt x="21283" y="1831"/>
                    <a:pt x="21067" y="3295"/>
                  </a:cubicBezTo>
                  <a:cubicBezTo>
                    <a:pt x="20851" y="4759"/>
                    <a:pt x="20621" y="7688"/>
                    <a:pt x="20462" y="9885"/>
                  </a:cubicBezTo>
                  <a:cubicBezTo>
                    <a:pt x="20304" y="12081"/>
                    <a:pt x="20218" y="13546"/>
                    <a:pt x="20218" y="15010"/>
                  </a:cubicBezTo>
                  <a:cubicBezTo>
                    <a:pt x="20218" y="16475"/>
                    <a:pt x="20304" y="17939"/>
                    <a:pt x="20434" y="18488"/>
                  </a:cubicBezTo>
                  <a:cubicBezTo>
                    <a:pt x="20563" y="19037"/>
                    <a:pt x="20736" y="18671"/>
                    <a:pt x="20880" y="17573"/>
                  </a:cubicBezTo>
                  <a:cubicBezTo>
                    <a:pt x="21024" y="16475"/>
                    <a:pt x="21139" y="14644"/>
                    <a:pt x="21240" y="12997"/>
                  </a:cubicBezTo>
                  <a:cubicBezTo>
                    <a:pt x="21341" y="11349"/>
                    <a:pt x="21427" y="9885"/>
                    <a:pt x="21456" y="8237"/>
                  </a:cubicBezTo>
                  <a:cubicBezTo>
                    <a:pt x="21485" y="6590"/>
                    <a:pt x="21456" y="4759"/>
                    <a:pt x="21370" y="3844"/>
                  </a:cubicBezTo>
                  <a:cubicBezTo>
                    <a:pt x="21283" y="2929"/>
                    <a:pt x="21139" y="2929"/>
                    <a:pt x="20995" y="3478"/>
                  </a:cubicBezTo>
                  <a:cubicBezTo>
                    <a:pt x="20851" y="4027"/>
                    <a:pt x="20707" y="5125"/>
                    <a:pt x="20635" y="6590"/>
                  </a:cubicBezTo>
                  <a:cubicBezTo>
                    <a:pt x="20563" y="8054"/>
                    <a:pt x="20563" y="9885"/>
                    <a:pt x="20563" y="11898"/>
                  </a:cubicBezTo>
                  <a:cubicBezTo>
                    <a:pt x="20563" y="13912"/>
                    <a:pt x="20563" y="16108"/>
                    <a:pt x="20606" y="16475"/>
                  </a:cubicBezTo>
                  <a:cubicBezTo>
                    <a:pt x="20650" y="16841"/>
                    <a:pt x="20736" y="15376"/>
                    <a:pt x="20722" y="13912"/>
                  </a:cubicBezTo>
                  <a:cubicBezTo>
                    <a:pt x="20707" y="12447"/>
                    <a:pt x="20592" y="10983"/>
                    <a:pt x="20578" y="11166"/>
                  </a:cubicBezTo>
                  <a:cubicBezTo>
                    <a:pt x="20563" y="11349"/>
                    <a:pt x="20650" y="13180"/>
                    <a:pt x="20765" y="14278"/>
                  </a:cubicBezTo>
                  <a:cubicBezTo>
                    <a:pt x="20880" y="15376"/>
                    <a:pt x="21024" y="15742"/>
                    <a:pt x="21010" y="15925"/>
                  </a:cubicBezTo>
                  <a:cubicBezTo>
                    <a:pt x="20995" y="16108"/>
                    <a:pt x="20822" y="16108"/>
                    <a:pt x="20650" y="16475"/>
                  </a:cubicBezTo>
                  <a:cubicBezTo>
                    <a:pt x="20477" y="16841"/>
                    <a:pt x="20304" y="17573"/>
                    <a:pt x="20318" y="18488"/>
                  </a:cubicBezTo>
                  <a:cubicBezTo>
                    <a:pt x="20333" y="19403"/>
                    <a:pt x="20534" y="20502"/>
                    <a:pt x="20736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9" name="Line"/>
            <p:cNvSpPr/>
            <p:nvPr/>
          </p:nvSpPr>
          <p:spPr>
            <a:xfrm>
              <a:off x="3113937" y="1695450"/>
              <a:ext cx="27845" cy="17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6" h="21600" fill="norm" stroke="1" extrusionOk="0">
                  <a:moveTo>
                    <a:pt x="0" y="0"/>
                  </a:moveTo>
                  <a:cubicBezTo>
                    <a:pt x="7714" y="3857"/>
                    <a:pt x="15429" y="7714"/>
                    <a:pt x="18514" y="11314"/>
                  </a:cubicBezTo>
                  <a:cubicBezTo>
                    <a:pt x="21600" y="14914"/>
                    <a:pt x="20057" y="18257"/>
                    <a:pt x="18514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0" name="Line"/>
            <p:cNvSpPr/>
            <p:nvPr/>
          </p:nvSpPr>
          <p:spPr>
            <a:xfrm>
              <a:off x="3137532" y="1701800"/>
              <a:ext cx="58956" cy="298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6" h="21600" fill="norm" stroke="1" extrusionOk="0">
                  <a:moveTo>
                    <a:pt x="20746" y="0"/>
                  </a:moveTo>
                  <a:cubicBezTo>
                    <a:pt x="13298" y="5055"/>
                    <a:pt x="5849" y="10111"/>
                    <a:pt x="2498" y="13711"/>
                  </a:cubicBezTo>
                  <a:cubicBezTo>
                    <a:pt x="-854" y="17311"/>
                    <a:pt x="-109" y="19455"/>
                    <a:pt x="636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1" name="Line"/>
            <p:cNvSpPr/>
            <p:nvPr/>
          </p:nvSpPr>
          <p:spPr>
            <a:xfrm>
              <a:off x="3209187" y="1835150"/>
              <a:ext cx="110861" cy="215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9" h="21600" fill="norm" stroke="1" extrusionOk="0">
                  <a:moveTo>
                    <a:pt x="4713" y="4447"/>
                  </a:moveTo>
                  <a:cubicBezTo>
                    <a:pt x="4713" y="3388"/>
                    <a:pt x="4713" y="2329"/>
                    <a:pt x="5695" y="1482"/>
                  </a:cubicBezTo>
                  <a:cubicBezTo>
                    <a:pt x="6676" y="635"/>
                    <a:pt x="8640" y="0"/>
                    <a:pt x="10407" y="0"/>
                  </a:cubicBezTo>
                  <a:cubicBezTo>
                    <a:pt x="12175" y="0"/>
                    <a:pt x="13745" y="635"/>
                    <a:pt x="14727" y="2118"/>
                  </a:cubicBezTo>
                  <a:cubicBezTo>
                    <a:pt x="15709" y="3600"/>
                    <a:pt x="16102" y="5929"/>
                    <a:pt x="15513" y="7518"/>
                  </a:cubicBezTo>
                  <a:cubicBezTo>
                    <a:pt x="14924" y="9106"/>
                    <a:pt x="13353" y="9953"/>
                    <a:pt x="11585" y="10482"/>
                  </a:cubicBezTo>
                  <a:cubicBezTo>
                    <a:pt x="9818" y="11012"/>
                    <a:pt x="7855" y="11224"/>
                    <a:pt x="7855" y="11329"/>
                  </a:cubicBezTo>
                  <a:cubicBezTo>
                    <a:pt x="7855" y="11435"/>
                    <a:pt x="9818" y="11435"/>
                    <a:pt x="12175" y="11753"/>
                  </a:cubicBezTo>
                  <a:cubicBezTo>
                    <a:pt x="14531" y="12071"/>
                    <a:pt x="17280" y="12706"/>
                    <a:pt x="19047" y="13765"/>
                  </a:cubicBezTo>
                  <a:cubicBezTo>
                    <a:pt x="20815" y="14824"/>
                    <a:pt x="21600" y="16306"/>
                    <a:pt x="18262" y="17682"/>
                  </a:cubicBezTo>
                  <a:cubicBezTo>
                    <a:pt x="14924" y="19059"/>
                    <a:pt x="7462" y="2032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2" name="Line"/>
            <p:cNvSpPr/>
            <p:nvPr/>
          </p:nvSpPr>
          <p:spPr>
            <a:xfrm>
              <a:off x="4448231" y="1041400"/>
              <a:ext cx="100807" cy="1232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1568" fill="norm" stroke="1" extrusionOk="0">
                  <a:moveTo>
                    <a:pt x="21431" y="0"/>
                  </a:moveTo>
                  <a:cubicBezTo>
                    <a:pt x="20081" y="852"/>
                    <a:pt x="18731" y="1704"/>
                    <a:pt x="17831" y="2816"/>
                  </a:cubicBezTo>
                  <a:cubicBezTo>
                    <a:pt x="16931" y="3927"/>
                    <a:pt x="16481" y="5298"/>
                    <a:pt x="16031" y="6595"/>
                  </a:cubicBezTo>
                  <a:cubicBezTo>
                    <a:pt x="15581" y="7892"/>
                    <a:pt x="15131" y="9114"/>
                    <a:pt x="14456" y="10374"/>
                  </a:cubicBezTo>
                  <a:cubicBezTo>
                    <a:pt x="13781" y="11634"/>
                    <a:pt x="12881" y="12930"/>
                    <a:pt x="11756" y="14097"/>
                  </a:cubicBezTo>
                  <a:cubicBezTo>
                    <a:pt x="10631" y="15264"/>
                    <a:pt x="9281" y="16302"/>
                    <a:pt x="7931" y="17228"/>
                  </a:cubicBezTo>
                  <a:cubicBezTo>
                    <a:pt x="6581" y="18154"/>
                    <a:pt x="5231" y="18969"/>
                    <a:pt x="3881" y="19618"/>
                  </a:cubicBezTo>
                  <a:cubicBezTo>
                    <a:pt x="2531" y="20266"/>
                    <a:pt x="1181" y="20748"/>
                    <a:pt x="506" y="21081"/>
                  </a:cubicBezTo>
                  <a:cubicBezTo>
                    <a:pt x="-169" y="21415"/>
                    <a:pt x="-169" y="21600"/>
                    <a:pt x="506" y="21563"/>
                  </a:cubicBezTo>
                  <a:cubicBezTo>
                    <a:pt x="1181" y="21526"/>
                    <a:pt x="2531" y="21267"/>
                    <a:pt x="3881" y="2100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3" name="Line"/>
            <p:cNvSpPr/>
            <p:nvPr/>
          </p:nvSpPr>
          <p:spPr>
            <a:xfrm>
              <a:off x="4479179" y="1026447"/>
              <a:ext cx="79473" cy="74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5" h="20673" fill="norm" stroke="1" extrusionOk="0">
                  <a:moveTo>
                    <a:pt x="9971" y="5876"/>
                  </a:moveTo>
                  <a:cubicBezTo>
                    <a:pt x="7202" y="5292"/>
                    <a:pt x="4433" y="4708"/>
                    <a:pt x="2494" y="7043"/>
                  </a:cubicBezTo>
                  <a:cubicBezTo>
                    <a:pt x="556" y="9378"/>
                    <a:pt x="-552" y="14632"/>
                    <a:pt x="279" y="17551"/>
                  </a:cubicBezTo>
                  <a:cubicBezTo>
                    <a:pt x="1110" y="20470"/>
                    <a:pt x="3879" y="21054"/>
                    <a:pt x="6371" y="20470"/>
                  </a:cubicBezTo>
                  <a:cubicBezTo>
                    <a:pt x="8863" y="19886"/>
                    <a:pt x="11079" y="18135"/>
                    <a:pt x="12463" y="15800"/>
                  </a:cubicBezTo>
                  <a:cubicBezTo>
                    <a:pt x="13848" y="13465"/>
                    <a:pt x="14402" y="10546"/>
                    <a:pt x="14125" y="7627"/>
                  </a:cubicBezTo>
                  <a:cubicBezTo>
                    <a:pt x="13848" y="4708"/>
                    <a:pt x="12740" y="1789"/>
                    <a:pt x="10802" y="622"/>
                  </a:cubicBezTo>
                  <a:cubicBezTo>
                    <a:pt x="8863" y="-546"/>
                    <a:pt x="6094" y="38"/>
                    <a:pt x="3879" y="1497"/>
                  </a:cubicBezTo>
                  <a:cubicBezTo>
                    <a:pt x="1663" y="2957"/>
                    <a:pt x="2" y="5292"/>
                    <a:pt x="2" y="7627"/>
                  </a:cubicBezTo>
                  <a:cubicBezTo>
                    <a:pt x="2" y="9962"/>
                    <a:pt x="1663" y="12297"/>
                    <a:pt x="4710" y="13173"/>
                  </a:cubicBezTo>
                  <a:cubicBezTo>
                    <a:pt x="7756" y="14049"/>
                    <a:pt x="12186" y="13465"/>
                    <a:pt x="15510" y="11713"/>
                  </a:cubicBezTo>
                  <a:cubicBezTo>
                    <a:pt x="18833" y="9962"/>
                    <a:pt x="21048" y="7043"/>
                    <a:pt x="20771" y="6168"/>
                  </a:cubicBezTo>
                  <a:cubicBezTo>
                    <a:pt x="20494" y="5292"/>
                    <a:pt x="17725" y="6459"/>
                    <a:pt x="15233" y="7919"/>
                  </a:cubicBezTo>
                  <a:cubicBezTo>
                    <a:pt x="12740" y="9378"/>
                    <a:pt x="10525" y="11130"/>
                    <a:pt x="9971" y="12881"/>
                  </a:cubicBezTo>
                  <a:cubicBezTo>
                    <a:pt x="9417" y="14632"/>
                    <a:pt x="10525" y="16384"/>
                    <a:pt x="11633" y="1813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4" name="Line"/>
            <p:cNvSpPr/>
            <p:nvPr/>
          </p:nvSpPr>
          <p:spPr>
            <a:xfrm>
              <a:off x="4467014" y="1037166"/>
              <a:ext cx="2742674" cy="48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fill="norm" stroke="1" extrusionOk="0">
                  <a:moveTo>
                    <a:pt x="295" y="21600"/>
                  </a:moveTo>
                  <a:cubicBezTo>
                    <a:pt x="162" y="16904"/>
                    <a:pt x="29" y="12209"/>
                    <a:pt x="4" y="10330"/>
                  </a:cubicBezTo>
                  <a:cubicBezTo>
                    <a:pt x="-21" y="8452"/>
                    <a:pt x="62" y="9391"/>
                    <a:pt x="354" y="8922"/>
                  </a:cubicBezTo>
                  <a:cubicBezTo>
                    <a:pt x="645" y="8452"/>
                    <a:pt x="1145" y="6574"/>
                    <a:pt x="1661" y="5165"/>
                  </a:cubicBezTo>
                  <a:cubicBezTo>
                    <a:pt x="2177" y="3757"/>
                    <a:pt x="2710" y="2817"/>
                    <a:pt x="3326" y="1878"/>
                  </a:cubicBezTo>
                  <a:cubicBezTo>
                    <a:pt x="3943" y="939"/>
                    <a:pt x="4642" y="0"/>
                    <a:pt x="5333" y="0"/>
                  </a:cubicBezTo>
                  <a:cubicBezTo>
                    <a:pt x="6024" y="0"/>
                    <a:pt x="6707" y="939"/>
                    <a:pt x="7407" y="1409"/>
                  </a:cubicBezTo>
                  <a:cubicBezTo>
                    <a:pt x="8106" y="1878"/>
                    <a:pt x="8822" y="1878"/>
                    <a:pt x="9488" y="2348"/>
                  </a:cubicBezTo>
                  <a:cubicBezTo>
                    <a:pt x="10154" y="2817"/>
                    <a:pt x="10771" y="3757"/>
                    <a:pt x="11404" y="5165"/>
                  </a:cubicBezTo>
                  <a:cubicBezTo>
                    <a:pt x="12036" y="6574"/>
                    <a:pt x="12686" y="8452"/>
                    <a:pt x="13327" y="9861"/>
                  </a:cubicBezTo>
                  <a:cubicBezTo>
                    <a:pt x="13968" y="11270"/>
                    <a:pt x="14601" y="12209"/>
                    <a:pt x="15267" y="13148"/>
                  </a:cubicBezTo>
                  <a:cubicBezTo>
                    <a:pt x="15933" y="14087"/>
                    <a:pt x="16633" y="15026"/>
                    <a:pt x="17316" y="16435"/>
                  </a:cubicBezTo>
                  <a:cubicBezTo>
                    <a:pt x="17998" y="17843"/>
                    <a:pt x="18665" y="19722"/>
                    <a:pt x="19297" y="20661"/>
                  </a:cubicBezTo>
                  <a:cubicBezTo>
                    <a:pt x="19930" y="21600"/>
                    <a:pt x="20530" y="21600"/>
                    <a:pt x="20905" y="19722"/>
                  </a:cubicBezTo>
                  <a:cubicBezTo>
                    <a:pt x="21279" y="17843"/>
                    <a:pt x="21429" y="14087"/>
                    <a:pt x="21579" y="1033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5" name="Line"/>
            <p:cNvSpPr/>
            <p:nvPr/>
          </p:nvSpPr>
          <p:spPr>
            <a:xfrm>
              <a:off x="5200093" y="603250"/>
              <a:ext cx="15695" cy="292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3818" y="0"/>
                  </a:moveTo>
                  <a:cubicBezTo>
                    <a:pt x="1118" y="5165"/>
                    <a:pt x="-1582" y="10330"/>
                    <a:pt x="1118" y="13930"/>
                  </a:cubicBezTo>
                  <a:cubicBezTo>
                    <a:pt x="3818" y="17530"/>
                    <a:pt x="11918" y="19565"/>
                    <a:pt x="20018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1741" name="Drawing"/>
          <p:cNvGrpSpPr/>
          <p:nvPr/>
        </p:nvGrpSpPr>
        <p:grpSpPr>
          <a:xfrm>
            <a:off x="1479549" y="4574381"/>
            <a:ext cx="2473414" cy="1146970"/>
            <a:chOff x="0" y="0"/>
            <a:chExt cx="2473412" cy="1146968"/>
          </a:xfrm>
        </p:grpSpPr>
        <p:sp>
          <p:nvSpPr>
            <p:cNvPr id="1727" name="Line"/>
            <p:cNvSpPr/>
            <p:nvPr/>
          </p:nvSpPr>
          <p:spPr>
            <a:xfrm>
              <a:off x="12700" y="423068"/>
              <a:ext cx="69850" cy="577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364" y="1503"/>
                    <a:pt x="11127" y="3007"/>
                    <a:pt x="7855" y="5143"/>
                  </a:cubicBezTo>
                  <a:cubicBezTo>
                    <a:pt x="4582" y="7279"/>
                    <a:pt x="3273" y="10048"/>
                    <a:pt x="2291" y="12897"/>
                  </a:cubicBezTo>
                  <a:cubicBezTo>
                    <a:pt x="1309" y="15745"/>
                    <a:pt x="655" y="1867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8" name="Line"/>
            <p:cNvSpPr/>
            <p:nvPr/>
          </p:nvSpPr>
          <p:spPr>
            <a:xfrm>
              <a:off x="38099" y="359568"/>
              <a:ext cx="342901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33" y="18869"/>
                    <a:pt x="1067" y="16138"/>
                    <a:pt x="3267" y="12786"/>
                  </a:cubicBezTo>
                  <a:cubicBezTo>
                    <a:pt x="5467" y="9434"/>
                    <a:pt x="9333" y="5462"/>
                    <a:pt x="12667" y="3228"/>
                  </a:cubicBezTo>
                  <a:cubicBezTo>
                    <a:pt x="16000" y="993"/>
                    <a:pt x="18800" y="49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9" name="Line"/>
            <p:cNvSpPr/>
            <p:nvPr/>
          </p:nvSpPr>
          <p:spPr>
            <a:xfrm>
              <a:off x="0" y="638968"/>
              <a:ext cx="24130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0" name="Line"/>
            <p:cNvSpPr/>
            <p:nvPr/>
          </p:nvSpPr>
          <p:spPr>
            <a:xfrm>
              <a:off x="209550" y="891075"/>
              <a:ext cx="196850" cy="205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6" fill="norm" stroke="1" extrusionOk="0">
                  <a:moveTo>
                    <a:pt x="0" y="197"/>
                  </a:moveTo>
                  <a:cubicBezTo>
                    <a:pt x="1161" y="-24"/>
                    <a:pt x="2323" y="-244"/>
                    <a:pt x="4181" y="638"/>
                  </a:cubicBezTo>
                  <a:cubicBezTo>
                    <a:pt x="6039" y="1519"/>
                    <a:pt x="8594" y="3503"/>
                    <a:pt x="11613" y="7140"/>
                  </a:cubicBezTo>
                  <a:cubicBezTo>
                    <a:pt x="14632" y="10776"/>
                    <a:pt x="18116" y="16066"/>
                    <a:pt x="21600" y="213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1" name="Line"/>
            <p:cNvSpPr/>
            <p:nvPr/>
          </p:nvSpPr>
          <p:spPr>
            <a:xfrm>
              <a:off x="234950" y="854868"/>
              <a:ext cx="171450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133" y="3130"/>
                    <a:pt x="14667" y="6261"/>
                    <a:pt x="11067" y="9861"/>
                  </a:cubicBezTo>
                  <a:cubicBezTo>
                    <a:pt x="7467" y="13461"/>
                    <a:pt x="3733" y="1753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2" name="Line"/>
            <p:cNvSpPr/>
            <p:nvPr/>
          </p:nvSpPr>
          <p:spPr>
            <a:xfrm>
              <a:off x="160202" y="0"/>
              <a:ext cx="195399" cy="280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345" fill="norm" stroke="1" extrusionOk="0">
                  <a:moveTo>
                    <a:pt x="5415" y="5138"/>
                  </a:moveTo>
                  <a:cubicBezTo>
                    <a:pt x="4718" y="9329"/>
                    <a:pt x="4022" y="13520"/>
                    <a:pt x="3557" y="16019"/>
                  </a:cubicBezTo>
                  <a:cubicBezTo>
                    <a:pt x="3093" y="18518"/>
                    <a:pt x="2860" y="19323"/>
                    <a:pt x="2280" y="20049"/>
                  </a:cubicBezTo>
                  <a:cubicBezTo>
                    <a:pt x="1699" y="20774"/>
                    <a:pt x="770" y="21419"/>
                    <a:pt x="306" y="21338"/>
                  </a:cubicBezTo>
                  <a:cubicBezTo>
                    <a:pt x="-159" y="21258"/>
                    <a:pt x="-159" y="20452"/>
                    <a:pt x="770" y="17873"/>
                  </a:cubicBezTo>
                  <a:cubicBezTo>
                    <a:pt x="1699" y="15294"/>
                    <a:pt x="3557" y="10941"/>
                    <a:pt x="5415" y="7798"/>
                  </a:cubicBezTo>
                  <a:cubicBezTo>
                    <a:pt x="7273" y="4655"/>
                    <a:pt x="9131" y="2720"/>
                    <a:pt x="10525" y="1512"/>
                  </a:cubicBezTo>
                  <a:cubicBezTo>
                    <a:pt x="11918" y="303"/>
                    <a:pt x="12847" y="-181"/>
                    <a:pt x="13544" y="61"/>
                  </a:cubicBezTo>
                  <a:cubicBezTo>
                    <a:pt x="14241" y="303"/>
                    <a:pt x="14706" y="1270"/>
                    <a:pt x="15983" y="3688"/>
                  </a:cubicBezTo>
                  <a:cubicBezTo>
                    <a:pt x="17260" y="6106"/>
                    <a:pt x="19351" y="9974"/>
                    <a:pt x="21441" y="138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3" name="Line"/>
            <p:cNvSpPr/>
            <p:nvPr/>
          </p:nvSpPr>
          <p:spPr>
            <a:xfrm>
              <a:off x="612215" y="357316"/>
              <a:ext cx="200586" cy="497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514" fill="norm" stroke="1" extrusionOk="0">
                  <a:moveTo>
                    <a:pt x="21322" y="1195"/>
                  </a:moveTo>
                  <a:cubicBezTo>
                    <a:pt x="20647" y="829"/>
                    <a:pt x="19972" y="463"/>
                    <a:pt x="18960" y="234"/>
                  </a:cubicBezTo>
                  <a:cubicBezTo>
                    <a:pt x="17947" y="6"/>
                    <a:pt x="16597" y="-86"/>
                    <a:pt x="15472" y="97"/>
                  </a:cubicBezTo>
                  <a:cubicBezTo>
                    <a:pt x="14347" y="280"/>
                    <a:pt x="13447" y="738"/>
                    <a:pt x="11647" y="2202"/>
                  </a:cubicBezTo>
                  <a:cubicBezTo>
                    <a:pt x="9847" y="3667"/>
                    <a:pt x="7147" y="6138"/>
                    <a:pt x="5009" y="8883"/>
                  </a:cubicBezTo>
                  <a:cubicBezTo>
                    <a:pt x="2872" y="11629"/>
                    <a:pt x="1297" y="14650"/>
                    <a:pt x="509" y="16663"/>
                  </a:cubicBezTo>
                  <a:cubicBezTo>
                    <a:pt x="-278" y="18677"/>
                    <a:pt x="-278" y="19683"/>
                    <a:pt x="1409" y="20324"/>
                  </a:cubicBezTo>
                  <a:cubicBezTo>
                    <a:pt x="3097" y="20965"/>
                    <a:pt x="6472" y="21239"/>
                    <a:pt x="9847" y="215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4" name="Line"/>
            <p:cNvSpPr/>
            <p:nvPr/>
          </p:nvSpPr>
          <p:spPr>
            <a:xfrm>
              <a:off x="835319" y="513148"/>
              <a:ext cx="102100" cy="336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8" h="21353" fill="norm" stroke="1" extrusionOk="0">
                  <a:moveTo>
                    <a:pt x="3180" y="3547"/>
                  </a:moveTo>
                  <a:cubicBezTo>
                    <a:pt x="1884" y="3011"/>
                    <a:pt x="588" y="2474"/>
                    <a:pt x="156" y="1870"/>
                  </a:cubicBezTo>
                  <a:cubicBezTo>
                    <a:pt x="-276" y="1267"/>
                    <a:pt x="156" y="596"/>
                    <a:pt x="1884" y="260"/>
                  </a:cubicBezTo>
                  <a:cubicBezTo>
                    <a:pt x="3612" y="-75"/>
                    <a:pt x="6636" y="-75"/>
                    <a:pt x="10092" y="193"/>
                  </a:cubicBezTo>
                  <a:cubicBezTo>
                    <a:pt x="13548" y="462"/>
                    <a:pt x="17436" y="998"/>
                    <a:pt x="19380" y="2005"/>
                  </a:cubicBezTo>
                  <a:cubicBezTo>
                    <a:pt x="21324" y="3011"/>
                    <a:pt x="21324" y="4486"/>
                    <a:pt x="19380" y="5828"/>
                  </a:cubicBezTo>
                  <a:cubicBezTo>
                    <a:pt x="17436" y="7170"/>
                    <a:pt x="13548" y="8377"/>
                    <a:pt x="10308" y="9182"/>
                  </a:cubicBezTo>
                  <a:cubicBezTo>
                    <a:pt x="7068" y="9987"/>
                    <a:pt x="4476" y="10390"/>
                    <a:pt x="5124" y="10591"/>
                  </a:cubicBezTo>
                  <a:cubicBezTo>
                    <a:pt x="5772" y="10792"/>
                    <a:pt x="9660" y="10792"/>
                    <a:pt x="12468" y="10993"/>
                  </a:cubicBezTo>
                  <a:cubicBezTo>
                    <a:pt x="15276" y="11195"/>
                    <a:pt x="17004" y="11597"/>
                    <a:pt x="18516" y="12805"/>
                  </a:cubicBezTo>
                  <a:cubicBezTo>
                    <a:pt x="20028" y="14012"/>
                    <a:pt x="21324" y="16024"/>
                    <a:pt x="20244" y="17567"/>
                  </a:cubicBezTo>
                  <a:cubicBezTo>
                    <a:pt x="19164" y="19110"/>
                    <a:pt x="15708" y="20183"/>
                    <a:pt x="12900" y="20787"/>
                  </a:cubicBezTo>
                  <a:cubicBezTo>
                    <a:pt x="10092" y="21391"/>
                    <a:pt x="7932" y="21525"/>
                    <a:pt x="6852" y="21123"/>
                  </a:cubicBezTo>
                  <a:cubicBezTo>
                    <a:pt x="5772" y="20720"/>
                    <a:pt x="5772" y="19781"/>
                    <a:pt x="5772" y="188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5" name="Line"/>
            <p:cNvSpPr/>
            <p:nvPr/>
          </p:nvSpPr>
          <p:spPr>
            <a:xfrm>
              <a:off x="1009649" y="418835"/>
              <a:ext cx="139574" cy="474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6" h="21600" fill="norm" stroke="1" extrusionOk="0">
                  <a:moveTo>
                    <a:pt x="0" y="771"/>
                  </a:moveTo>
                  <a:cubicBezTo>
                    <a:pt x="1906" y="386"/>
                    <a:pt x="3812" y="0"/>
                    <a:pt x="5400" y="0"/>
                  </a:cubicBezTo>
                  <a:cubicBezTo>
                    <a:pt x="6988" y="0"/>
                    <a:pt x="8259" y="386"/>
                    <a:pt x="10959" y="1832"/>
                  </a:cubicBezTo>
                  <a:cubicBezTo>
                    <a:pt x="13659" y="3279"/>
                    <a:pt x="17788" y="5786"/>
                    <a:pt x="19694" y="8679"/>
                  </a:cubicBezTo>
                  <a:cubicBezTo>
                    <a:pt x="21600" y="11571"/>
                    <a:pt x="21282" y="14850"/>
                    <a:pt x="19059" y="17068"/>
                  </a:cubicBezTo>
                  <a:cubicBezTo>
                    <a:pt x="16835" y="19286"/>
                    <a:pt x="12706" y="20443"/>
                    <a:pt x="857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6" name="Line"/>
            <p:cNvSpPr/>
            <p:nvPr/>
          </p:nvSpPr>
          <p:spPr>
            <a:xfrm>
              <a:off x="1454150" y="664368"/>
              <a:ext cx="8890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7" name="Line"/>
            <p:cNvSpPr/>
            <p:nvPr/>
          </p:nvSpPr>
          <p:spPr>
            <a:xfrm>
              <a:off x="1460499" y="842168"/>
              <a:ext cx="1079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8" name="Line"/>
            <p:cNvSpPr/>
            <p:nvPr/>
          </p:nvSpPr>
          <p:spPr>
            <a:xfrm>
              <a:off x="2032000" y="302418"/>
              <a:ext cx="44450" cy="27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057" y="5860"/>
                    <a:pt x="4114" y="11721"/>
                    <a:pt x="5143" y="15070"/>
                  </a:cubicBezTo>
                  <a:cubicBezTo>
                    <a:pt x="6171" y="18419"/>
                    <a:pt x="6171" y="19256"/>
                    <a:pt x="8743" y="19926"/>
                  </a:cubicBezTo>
                  <a:cubicBezTo>
                    <a:pt x="11314" y="20595"/>
                    <a:pt x="16457" y="2109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9" name="Line"/>
            <p:cNvSpPr/>
            <p:nvPr/>
          </p:nvSpPr>
          <p:spPr>
            <a:xfrm>
              <a:off x="2127250" y="334168"/>
              <a:ext cx="158750" cy="50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432" y="2916"/>
                    <a:pt x="15264" y="5833"/>
                    <a:pt x="12240" y="8932"/>
                  </a:cubicBezTo>
                  <a:cubicBezTo>
                    <a:pt x="9216" y="12030"/>
                    <a:pt x="6336" y="15311"/>
                    <a:pt x="4320" y="17453"/>
                  </a:cubicBezTo>
                  <a:cubicBezTo>
                    <a:pt x="2304" y="19595"/>
                    <a:pt x="1152" y="2059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0" name="Line"/>
            <p:cNvSpPr/>
            <p:nvPr/>
          </p:nvSpPr>
          <p:spPr>
            <a:xfrm>
              <a:off x="2279650" y="589723"/>
              <a:ext cx="193763" cy="441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2" h="21433" fill="norm" stroke="1" extrusionOk="0">
                  <a:moveTo>
                    <a:pt x="1409" y="1467"/>
                  </a:moveTo>
                  <a:cubicBezTo>
                    <a:pt x="2348" y="953"/>
                    <a:pt x="3287" y="438"/>
                    <a:pt x="4930" y="181"/>
                  </a:cubicBezTo>
                  <a:cubicBezTo>
                    <a:pt x="6574" y="-76"/>
                    <a:pt x="8922" y="-76"/>
                    <a:pt x="11035" y="284"/>
                  </a:cubicBezTo>
                  <a:cubicBezTo>
                    <a:pt x="13148" y="644"/>
                    <a:pt x="15026" y="1364"/>
                    <a:pt x="15378" y="2393"/>
                  </a:cubicBezTo>
                  <a:cubicBezTo>
                    <a:pt x="15730" y="3421"/>
                    <a:pt x="14557" y="4758"/>
                    <a:pt x="13383" y="5530"/>
                  </a:cubicBezTo>
                  <a:cubicBezTo>
                    <a:pt x="12209" y="6301"/>
                    <a:pt x="11035" y="6507"/>
                    <a:pt x="9978" y="6764"/>
                  </a:cubicBezTo>
                  <a:cubicBezTo>
                    <a:pt x="8922" y="7021"/>
                    <a:pt x="7983" y="7330"/>
                    <a:pt x="7865" y="7690"/>
                  </a:cubicBezTo>
                  <a:cubicBezTo>
                    <a:pt x="7748" y="8050"/>
                    <a:pt x="8452" y="8461"/>
                    <a:pt x="10448" y="9233"/>
                  </a:cubicBezTo>
                  <a:cubicBezTo>
                    <a:pt x="12443" y="10004"/>
                    <a:pt x="15730" y="11135"/>
                    <a:pt x="17961" y="12267"/>
                  </a:cubicBezTo>
                  <a:cubicBezTo>
                    <a:pt x="20191" y="13398"/>
                    <a:pt x="21365" y="14530"/>
                    <a:pt x="21483" y="15764"/>
                  </a:cubicBezTo>
                  <a:cubicBezTo>
                    <a:pt x="21600" y="16998"/>
                    <a:pt x="20661" y="18335"/>
                    <a:pt x="18078" y="19415"/>
                  </a:cubicBezTo>
                  <a:cubicBezTo>
                    <a:pt x="15496" y="20495"/>
                    <a:pt x="11270" y="21318"/>
                    <a:pt x="7983" y="21421"/>
                  </a:cubicBezTo>
                  <a:cubicBezTo>
                    <a:pt x="4696" y="21524"/>
                    <a:pt x="2348" y="20907"/>
                    <a:pt x="0" y="202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8" name="Drawing"/>
          <p:cNvGrpSpPr/>
          <p:nvPr/>
        </p:nvGrpSpPr>
        <p:grpSpPr>
          <a:xfrm>
            <a:off x="3722095" y="1381061"/>
            <a:ext cx="6183905" cy="2359032"/>
            <a:chOff x="0" y="0"/>
            <a:chExt cx="6183904" cy="2359030"/>
          </a:xfrm>
        </p:grpSpPr>
        <p:sp>
          <p:nvSpPr>
            <p:cNvPr id="1743" name="Line"/>
            <p:cNvSpPr/>
            <p:nvPr/>
          </p:nvSpPr>
          <p:spPr>
            <a:xfrm>
              <a:off x="11704" y="111188"/>
              <a:ext cx="44451" cy="425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057" y="2794"/>
                    <a:pt x="4114" y="5588"/>
                    <a:pt x="5657" y="8597"/>
                  </a:cubicBezTo>
                  <a:cubicBezTo>
                    <a:pt x="7200" y="11606"/>
                    <a:pt x="8229" y="14830"/>
                    <a:pt x="10800" y="17033"/>
                  </a:cubicBezTo>
                  <a:cubicBezTo>
                    <a:pt x="13371" y="19236"/>
                    <a:pt x="17486" y="2041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4" name="Line"/>
            <p:cNvSpPr/>
            <p:nvPr/>
          </p:nvSpPr>
          <p:spPr>
            <a:xfrm>
              <a:off x="-1" y="6371"/>
              <a:ext cx="182390" cy="293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0" h="20939" fill="norm" stroke="1" extrusionOk="0">
                  <a:moveTo>
                    <a:pt x="607" y="11105"/>
                  </a:moveTo>
                  <a:cubicBezTo>
                    <a:pt x="127" y="9443"/>
                    <a:pt x="-353" y="7782"/>
                    <a:pt x="367" y="5969"/>
                  </a:cubicBezTo>
                  <a:cubicBezTo>
                    <a:pt x="1087" y="4156"/>
                    <a:pt x="3007" y="2193"/>
                    <a:pt x="5527" y="1060"/>
                  </a:cubicBezTo>
                  <a:cubicBezTo>
                    <a:pt x="8047" y="-73"/>
                    <a:pt x="11167" y="-375"/>
                    <a:pt x="13807" y="531"/>
                  </a:cubicBezTo>
                  <a:cubicBezTo>
                    <a:pt x="16447" y="1438"/>
                    <a:pt x="18607" y="3552"/>
                    <a:pt x="19807" y="6422"/>
                  </a:cubicBezTo>
                  <a:cubicBezTo>
                    <a:pt x="21007" y="9292"/>
                    <a:pt x="21247" y="12917"/>
                    <a:pt x="18727" y="15561"/>
                  </a:cubicBezTo>
                  <a:cubicBezTo>
                    <a:pt x="16207" y="18204"/>
                    <a:pt x="10927" y="19866"/>
                    <a:pt x="7687" y="20545"/>
                  </a:cubicBezTo>
                  <a:cubicBezTo>
                    <a:pt x="4447" y="21225"/>
                    <a:pt x="3247" y="20923"/>
                    <a:pt x="2527" y="20394"/>
                  </a:cubicBezTo>
                  <a:cubicBezTo>
                    <a:pt x="1807" y="19866"/>
                    <a:pt x="1567" y="19110"/>
                    <a:pt x="2287" y="18431"/>
                  </a:cubicBezTo>
                  <a:cubicBezTo>
                    <a:pt x="3007" y="17751"/>
                    <a:pt x="4687" y="17147"/>
                    <a:pt x="6367" y="165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5" name="Line"/>
            <p:cNvSpPr/>
            <p:nvPr/>
          </p:nvSpPr>
          <p:spPr>
            <a:xfrm>
              <a:off x="332098" y="73088"/>
              <a:ext cx="41557" cy="50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600" fill="norm" stroke="1" extrusionOk="0">
                  <a:moveTo>
                    <a:pt x="1764" y="0"/>
                  </a:moveTo>
                  <a:cubicBezTo>
                    <a:pt x="684" y="2880"/>
                    <a:pt x="-396" y="5760"/>
                    <a:pt x="144" y="8775"/>
                  </a:cubicBezTo>
                  <a:cubicBezTo>
                    <a:pt x="684" y="11790"/>
                    <a:pt x="2844" y="14940"/>
                    <a:pt x="4464" y="16965"/>
                  </a:cubicBezTo>
                  <a:cubicBezTo>
                    <a:pt x="6084" y="18990"/>
                    <a:pt x="7164" y="19890"/>
                    <a:pt x="9864" y="20475"/>
                  </a:cubicBezTo>
                  <a:cubicBezTo>
                    <a:pt x="12564" y="21060"/>
                    <a:pt x="16884" y="21330"/>
                    <a:pt x="2120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6" name="Line"/>
            <p:cNvSpPr/>
            <p:nvPr/>
          </p:nvSpPr>
          <p:spPr>
            <a:xfrm>
              <a:off x="415177" y="333438"/>
              <a:ext cx="347351" cy="449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552" fill="norm" stroke="1" extrusionOk="0">
                  <a:moveTo>
                    <a:pt x="961" y="608"/>
                  </a:moveTo>
                  <a:cubicBezTo>
                    <a:pt x="571" y="1623"/>
                    <a:pt x="180" y="2637"/>
                    <a:pt x="50" y="3701"/>
                  </a:cubicBezTo>
                  <a:cubicBezTo>
                    <a:pt x="-80" y="4766"/>
                    <a:pt x="50" y="5882"/>
                    <a:pt x="375" y="6693"/>
                  </a:cubicBezTo>
                  <a:cubicBezTo>
                    <a:pt x="701" y="7504"/>
                    <a:pt x="1221" y="8011"/>
                    <a:pt x="2262" y="7707"/>
                  </a:cubicBezTo>
                  <a:cubicBezTo>
                    <a:pt x="3303" y="7403"/>
                    <a:pt x="4865" y="6287"/>
                    <a:pt x="5710" y="5476"/>
                  </a:cubicBezTo>
                  <a:cubicBezTo>
                    <a:pt x="6556" y="4665"/>
                    <a:pt x="6686" y="4158"/>
                    <a:pt x="6816" y="3600"/>
                  </a:cubicBezTo>
                  <a:cubicBezTo>
                    <a:pt x="6947" y="3042"/>
                    <a:pt x="7077" y="2434"/>
                    <a:pt x="7077" y="2383"/>
                  </a:cubicBezTo>
                  <a:cubicBezTo>
                    <a:pt x="7077" y="2332"/>
                    <a:pt x="6947" y="2839"/>
                    <a:pt x="6881" y="3600"/>
                  </a:cubicBezTo>
                  <a:cubicBezTo>
                    <a:pt x="6816" y="4361"/>
                    <a:pt x="6816" y="5375"/>
                    <a:pt x="7207" y="6135"/>
                  </a:cubicBezTo>
                  <a:cubicBezTo>
                    <a:pt x="7597" y="6896"/>
                    <a:pt x="8378" y="7403"/>
                    <a:pt x="9744" y="7504"/>
                  </a:cubicBezTo>
                  <a:cubicBezTo>
                    <a:pt x="11110" y="7606"/>
                    <a:pt x="13062" y="7301"/>
                    <a:pt x="14689" y="6389"/>
                  </a:cubicBezTo>
                  <a:cubicBezTo>
                    <a:pt x="16315" y="5476"/>
                    <a:pt x="17616" y="3955"/>
                    <a:pt x="18332" y="2890"/>
                  </a:cubicBezTo>
                  <a:cubicBezTo>
                    <a:pt x="19048" y="1825"/>
                    <a:pt x="19178" y="1217"/>
                    <a:pt x="18983" y="761"/>
                  </a:cubicBezTo>
                  <a:cubicBezTo>
                    <a:pt x="18787" y="304"/>
                    <a:pt x="18267" y="0"/>
                    <a:pt x="17747" y="0"/>
                  </a:cubicBezTo>
                  <a:cubicBezTo>
                    <a:pt x="17226" y="0"/>
                    <a:pt x="16706" y="304"/>
                    <a:pt x="16120" y="659"/>
                  </a:cubicBezTo>
                  <a:cubicBezTo>
                    <a:pt x="15534" y="1014"/>
                    <a:pt x="14884" y="1420"/>
                    <a:pt x="14428" y="1876"/>
                  </a:cubicBezTo>
                  <a:cubicBezTo>
                    <a:pt x="13973" y="2332"/>
                    <a:pt x="13713" y="2839"/>
                    <a:pt x="13778" y="3296"/>
                  </a:cubicBezTo>
                  <a:cubicBezTo>
                    <a:pt x="13843" y="3752"/>
                    <a:pt x="14233" y="4158"/>
                    <a:pt x="14754" y="4259"/>
                  </a:cubicBezTo>
                  <a:cubicBezTo>
                    <a:pt x="15274" y="4361"/>
                    <a:pt x="15925" y="4158"/>
                    <a:pt x="16575" y="3854"/>
                  </a:cubicBezTo>
                  <a:cubicBezTo>
                    <a:pt x="17226" y="3549"/>
                    <a:pt x="17877" y="3144"/>
                    <a:pt x="18332" y="3194"/>
                  </a:cubicBezTo>
                  <a:cubicBezTo>
                    <a:pt x="18787" y="3245"/>
                    <a:pt x="19048" y="3752"/>
                    <a:pt x="19503" y="5273"/>
                  </a:cubicBezTo>
                  <a:cubicBezTo>
                    <a:pt x="19959" y="6794"/>
                    <a:pt x="20609" y="9330"/>
                    <a:pt x="21000" y="12017"/>
                  </a:cubicBezTo>
                  <a:cubicBezTo>
                    <a:pt x="21390" y="14704"/>
                    <a:pt x="21520" y="17544"/>
                    <a:pt x="21065" y="19268"/>
                  </a:cubicBezTo>
                  <a:cubicBezTo>
                    <a:pt x="20609" y="20992"/>
                    <a:pt x="19568" y="21600"/>
                    <a:pt x="18267" y="21549"/>
                  </a:cubicBezTo>
                  <a:cubicBezTo>
                    <a:pt x="16966" y="21499"/>
                    <a:pt x="15404" y="20789"/>
                    <a:pt x="14754" y="19572"/>
                  </a:cubicBezTo>
                  <a:cubicBezTo>
                    <a:pt x="14103" y="18355"/>
                    <a:pt x="14363" y="16631"/>
                    <a:pt x="14624" y="149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7" name="Line"/>
            <p:cNvSpPr/>
            <p:nvPr/>
          </p:nvSpPr>
          <p:spPr>
            <a:xfrm>
              <a:off x="881654" y="415988"/>
              <a:ext cx="1397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273" y="16457"/>
                    <a:pt x="6545" y="11314"/>
                    <a:pt x="10145" y="7714"/>
                  </a:cubicBezTo>
                  <a:cubicBezTo>
                    <a:pt x="13745" y="4114"/>
                    <a:pt x="17673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8" name="Line"/>
            <p:cNvSpPr/>
            <p:nvPr/>
          </p:nvSpPr>
          <p:spPr>
            <a:xfrm>
              <a:off x="1129304" y="352488"/>
              <a:ext cx="1" cy="15240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9" name="Line"/>
            <p:cNvSpPr/>
            <p:nvPr/>
          </p:nvSpPr>
          <p:spPr>
            <a:xfrm>
              <a:off x="1122904" y="246239"/>
              <a:ext cx="25451" cy="23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8" h="20153" fill="norm" stroke="1" extrusionOk="0">
                  <a:moveTo>
                    <a:pt x="5024" y="20153"/>
                  </a:moveTo>
                  <a:cubicBezTo>
                    <a:pt x="1701" y="11153"/>
                    <a:pt x="-1622" y="2153"/>
                    <a:pt x="870" y="353"/>
                  </a:cubicBezTo>
                  <a:cubicBezTo>
                    <a:pt x="3363" y="-1447"/>
                    <a:pt x="11670" y="3953"/>
                    <a:pt x="19978" y="93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0" name="Line"/>
            <p:cNvSpPr/>
            <p:nvPr/>
          </p:nvSpPr>
          <p:spPr>
            <a:xfrm>
              <a:off x="1218675" y="316975"/>
              <a:ext cx="153141" cy="206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8" h="21120" fill="norm" stroke="1" extrusionOk="0">
                  <a:moveTo>
                    <a:pt x="2597" y="2328"/>
                  </a:moveTo>
                  <a:cubicBezTo>
                    <a:pt x="2005" y="6000"/>
                    <a:pt x="1413" y="9672"/>
                    <a:pt x="970" y="12048"/>
                  </a:cubicBezTo>
                  <a:cubicBezTo>
                    <a:pt x="526" y="14424"/>
                    <a:pt x="230" y="15504"/>
                    <a:pt x="82" y="15288"/>
                  </a:cubicBezTo>
                  <a:cubicBezTo>
                    <a:pt x="-66" y="15072"/>
                    <a:pt x="-66" y="13560"/>
                    <a:pt x="526" y="10860"/>
                  </a:cubicBezTo>
                  <a:cubicBezTo>
                    <a:pt x="1118" y="8160"/>
                    <a:pt x="2301" y="4272"/>
                    <a:pt x="3633" y="2112"/>
                  </a:cubicBezTo>
                  <a:cubicBezTo>
                    <a:pt x="4964" y="-48"/>
                    <a:pt x="6444" y="-480"/>
                    <a:pt x="9255" y="492"/>
                  </a:cubicBezTo>
                  <a:cubicBezTo>
                    <a:pt x="12066" y="1464"/>
                    <a:pt x="16208" y="3840"/>
                    <a:pt x="18575" y="7080"/>
                  </a:cubicBezTo>
                  <a:cubicBezTo>
                    <a:pt x="20942" y="10320"/>
                    <a:pt x="21534" y="14424"/>
                    <a:pt x="21386" y="16908"/>
                  </a:cubicBezTo>
                  <a:cubicBezTo>
                    <a:pt x="21238" y="19392"/>
                    <a:pt x="20350" y="20256"/>
                    <a:pt x="19463" y="211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1" name="Line"/>
            <p:cNvSpPr/>
            <p:nvPr/>
          </p:nvSpPr>
          <p:spPr>
            <a:xfrm>
              <a:off x="1871219" y="321686"/>
              <a:ext cx="147086" cy="18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0" h="21493" fill="norm" stroke="1" extrusionOk="0">
                  <a:moveTo>
                    <a:pt x="1061" y="6373"/>
                  </a:moveTo>
                  <a:cubicBezTo>
                    <a:pt x="757" y="7813"/>
                    <a:pt x="453" y="9253"/>
                    <a:pt x="1061" y="10093"/>
                  </a:cubicBezTo>
                  <a:cubicBezTo>
                    <a:pt x="1670" y="10933"/>
                    <a:pt x="3191" y="11173"/>
                    <a:pt x="5472" y="10933"/>
                  </a:cubicBezTo>
                  <a:cubicBezTo>
                    <a:pt x="7754" y="10693"/>
                    <a:pt x="10796" y="9973"/>
                    <a:pt x="12926" y="8413"/>
                  </a:cubicBezTo>
                  <a:cubicBezTo>
                    <a:pt x="15055" y="6853"/>
                    <a:pt x="16272" y="4453"/>
                    <a:pt x="16425" y="2773"/>
                  </a:cubicBezTo>
                  <a:cubicBezTo>
                    <a:pt x="16577" y="1093"/>
                    <a:pt x="15664" y="133"/>
                    <a:pt x="13686" y="13"/>
                  </a:cubicBezTo>
                  <a:cubicBezTo>
                    <a:pt x="11709" y="-107"/>
                    <a:pt x="8667" y="613"/>
                    <a:pt x="5929" y="3133"/>
                  </a:cubicBezTo>
                  <a:cubicBezTo>
                    <a:pt x="3191" y="5653"/>
                    <a:pt x="757" y="9973"/>
                    <a:pt x="148" y="13213"/>
                  </a:cubicBezTo>
                  <a:cubicBezTo>
                    <a:pt x="-460" y="16453"/>
                    <a:pt x="757" y="18613"/>
                    <a:pt x="4560" y="19813"/>
                  </a:cubicBezTo>
                  <a:cubicBezTo>
                    <a:pt x="8363" y="21013"/>
                    <a:pt x="14751" y="21253"/>
                    <a:pt x="21140" y="214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2" name="Line"/>
            <p:cNvSpPr/>
            <p:nvPr/>
          </p:nvSpPr>
          <p:spPr>
            <a:xfrm>
              <a:off x="2109848" y="271125"/>
              <a:ext cx="130707" cy="253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1" h="21192" fill="norm" stroke="1" extrusionOk="0">
                  <a:moveTo>
                    <a:pt x="20841" y="3619"/>
                  </a:moveTo>
                  <a:cubicBezTo>
                    <a:pt x="17466" y="2026"/>
                    <a:pt x="14091" y="432"/>
                    <a:pt x="10378" y="78"/>
                  </a:cubicBezTo>
                  <a:cubicBezTo>
                    <a:pt x="6666" y="-276"/>
                    <a:pt x="2616" y="609"/>
                    <a:pt x="928" y="2114"/>
                  </a:cubicBezTo>
                  <a:cubicBezTo>
                    <a:pt x="-759" y="3619"/>
                    <a:pt x="-84" y="5744"/>
                    <a:pt x="2447" y="7780"/>
                  </a:cubicBezTo>
                  <a:cubicBezTo>
                    <a:pt x="4978" y="9816"/>
                    <a:pt x="9366" y="11763"/>
                    <a:pt x="12572" y="13445"/>
                  </a:cubicBezTo>
                  <a:cubicBezTo>
                    <a:pt x="15779" y="15127"/>
                    <a:pt x="17804" y="16544"/>
                    <a:pt x="18479" y="17694"/>
                  </a:cubicBezTo>
                  <a:cubicBezTo>
                    <a:pt x="19154" y="18845"/>
                    <a:pt x="18479" y="19731"/>
                    <a:pt x="17297" y="20350"/>
                  </a:cubicBezTo>
                  <a:cubicBezTo>
                    <a:pt x="16116" y="20970"/>
                    <a:pt x="14429" y="21324"/>
                    <a:pt x="13079" y="21147"/>
                  </a:cubicBezTo>
                  <a:cubicBezTo>
                    <a:pt x="11729" y="20970"/>
                    <a:pt x="10716" y="20262"/>
                    <a:pt x="10210" y="19376"/>
                  </a:cubicBezTo>
                  <a:cubicBezTo>
                    <a:pt x="9704" y="18491"/>
                    <a:pt x="9704" y="17429"/>
                    <a:pt x="9704" y="163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3" name="Line"/>
            <p:cNvSpPr/>
            <p:nvPr/>
          </p:nvSpPr>
          <p:spPr>
            <a:xfrm>
              <a:off x="2357765" y="22288"/>
              <a:ext cx="85990" cy="492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401" fill="norm" stroke="1" extrusionOk="0">
                  <a:moveTo>
                    <a:pt x="21402" y="0"/>
                  </a:moveTo>
                  <a:cubicBezTo>
                    <a:pt x="16661" y="1930"/>
                    <a:pt x="11919" y="3860"/>
                    <a:pt x="8495" y="6158"/>
                  </a:cubicBezTo>
                  <a:cubicBezTo>
                    <a:pt x="5070" y="8456"/>
                    <a:pt x="2963" y="11122"/>
                    <a:pt x="1646" y="13466"/>
                  </a:cubicBezTo>
                  <a:cubicBezTo>
                    <a:pt x="329" y="15809"/>
                    <a:pt x="-198" y="17831"/>
                    <a:pt x="65" y="19072"/>
                  </a:cubicBezTo>
                  <a:cubicBezTo>
                    <a:pt x="329" y="20313"/>
                    <a:pt x="1382" y="20773"/>
                    <a:pt x="3226" y="21094"/>
                  </a:cubicBezTo>
                  <a:cubicBezTo>
                    <a:pt x="5070" y="21416"/>
                    <a:pt x="7704" y="21600"/>
                    <a:pt x="10865" y="21049"/>
                  </a:cubicBezTo>
                  <a:cubicBezTo>
                    <a:pt x="14026" y="20497"/>
                    <a:pt x="17714" y="19210"/>
                    <a:pt x="19031" y="18153"/>
                  </a:cubicBezTo>
                  <a:cubicBezTo>
                    <a:pt x="20348" y="17096"/>
                    <a:pt x="19295" y="16269"/>
                    <a:pt x="18241" y="154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4" name="Line"/>
            <p:cNvSpPr/>
            <p:nvPr/>
          </p:nvSpPr>
          <p:spPr>
            <a:xfrm>
              <a:off x="2316754" y="231838"/>
              <a:ext cx="209551" cy="240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1" fill="norm" stroke="1" extrusionOk="0">
                  <a:moveTo>
                    <a:pt x="2618" y="6821"/>
                  </a:moveTo>
                  <a:cubicBezTo>
                    <a:pt x="1309" y="6821"/>
                    <a:pt x="0" y="6821"/>
                    <a:pt x="0" y="6537"/>
                  </a:cubicBezTo>
                  <a:cubicBezTo>
                    <a:pt x="0" y="6253"/>
                    <a:pt x="1309" y="5684"/>
                    <a:pt x="3491" y="5305"/>
                  </a:cubicBezTo>
                  <a:cubicBezTo>
                    <a:pt x="5673" y="4926"/>
                    <a:pt x="8727" y="4737"/>
                    <a:pt x="11564" y="6158"/>
                  </a:cubicBezTo>
                  <a:cubicBezTo>
                    <a:pt x="14400" y="7579"/>
                    <a:pt x="17018" y="10611"/>
                    <a:pt x="18327" y="13074"/>
                  </a:cubicBezTo>
                  <a:cubicBezTo>
                    <a:pt x="19636" y="15537"/>
                    <a:pt x="19636" y="17432"/>
                    <a:pt x="19527" y="18947"/>
                  </a:cubicBezTo>
                  <a:cubicBezTo>
                    <a:pt x="19418" y="20463"/>
                    <a:pt x="19200" y="21600"/>
                    <a:pt x="18982" y="21505"/>
                  </a:cubicBezTo>
                  <a:cubicBezTo>
                    <a:pt x="18764" y="21411"/>
                    <a:pt x="18545" y="20084"/>
                    <a:pt x="18436" y="16863"/>
                  </a:cubicBezTo>
                  <a:cubicBezTo>
                    <a:pt x="18327" y="13642"/>
                    <a:pt x="18327" y="8526"/>
                    <a:pt x="18327" y="5495"/>
                  </a:cubicBezTo>
                  <a:cubicBezTo>
                    <a:pt x="18327" y="2463"/>
                    <a:pt x="18327" y="1516"/>
                    <a:pt x="18873" y="947"/>
                  </a:cubicBezTo>
                  <a:cubicBezTo>
                    <a:pt x="19418" y="379"/>
                    <a:pt x="20509" y="18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5" name="Line"/>
            <p:cNvSpPr/>
            <p:nvPr/>
          </p:nvSpPr>
          <p:spPr>
            <a:xfrm>
              <a:off x="2594159" y="-1"/>
              <a:ext cx="611596" cy="502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289" fill="norm" stroke="1" extrusionOk="0">
                  <a:moveTo>
                    <a:pt x="517" y="11699"/>
                  </a:moveTo>
                  <a:cubicBezTo>
                    <a:pt x="591" y="13581"/>
                    <a:pt x="666" y="15464"/>
                    <a:pt x="666" y="16674"/>
                  </a:cubicBezTo>
                  <a:cubicBezTo>
                    <a:pt x="666" y="17884"/>
                    <a:pt x="591" y="18421"/>
                    <a:pt x="480" y="18914"/>
                  </a:cubicBezTo>
                  <a:cubicBezTo>
                    <a:pt x="368" y="19407"/>
                    <a:pt x="219" y="19855"/>
                    <a:pt x="107" y="19855"/>
                  </a:cubicBezTo>
                  <a:cubicBezTo>
                    <a:pt x="-5" y="19855"/>
                    <a:pt x="-79" y="19407"/>
                    <a:pt x="144" y="18242"/>
                  </a:cubicBezTo>
                  <a:cubicBezTo>
                    <a:pt x="368" y="17077"/>
                    <a:pt x="889" y="15195"/>
                    <a:pt x="1373" y="13985"/>
                  </a:cubicBezTo>
                  <a:cubicBezTo>
                    <a:pt x="1858" y="12775"/>
                    <a:pt x="2304" y="12237"/>
                    <a:pt x="2602" y="12237"/>
                  </a:cubicBezTo>
                  <a:cubicBezTo>
                    <a:pt x="2900" y="12237"/>
                    <a:pt x="3049" y="12775"/>
                    <a:pt x="3124" y="13671"/>
                  </a:cubicBezTo>
                  <a:cubicBezTo>
                    <a:pt x="3198" y="14567"/>
                    <a:pt x="3198" y="15822"/>
                    <a:pt x="3198" y="16674"/>
                  </a:cubicBezTo>
                  <a:cubicBezTo>
                    <a:pt x="3198" y="17525"/>
                    <a:pt x="3198" y="17973"/>
                    <a:pt x="3235" y="17973"/>
                  </a:cubicBezTo>
                  <a:cubicBezTo>
                    <a:pt x="3273" y="17973"/>
                    <a:pt x="3347" y="17525"/>
                    <a:pt x="3608" y="16808"/>
                  </a:cubicBezTo>
                  <a:cubicBezTo>
                    <a:pt x="3869" y="16091"/>
                    <a:pt x="4315" y="15105"/>
                    <a:pt x="4800" y="14478"/>
                  </a:cubicBezTo>
                  <a:cubicBezTo>
                    <a:pt x="5284" y="13850"/>
                    <a:pt x="5805" y="13581"/>
                    <a:pt x="6103" y="13761"/>
                  </a:cubicBezTo>
                  <a:cubicBezTo>
                    <a:pt x="6401" y="13940"/>
                    <a:pt x="6475" y="14567"/>
                    <a:pt x="6513" y="15688"/>
                  </a:cubicBezTo>
                  <a:cubicBezTo>
                    <a:pt x="6550" y="16808"/>
                    <a:pt x="6550" y="18421"/>
                    <a:pt x="6550" y="19452"/>
                  </a:cubicBezTo>
                  <a:cubicBezTo>
                    <a:pt x="6550" y="20483"/>
                    <a:pt x="6550" y="20931"/>
                    <a:pt x="6773" y="21155"/>
                  </a:cubicBezTo>
                  <a:cubicBezTo>
                    <a:pt x="6997" y="21379"/>
                    <a:pt x="7444" y="21379"/>
                    <a:pt x="8002" y="20707"/>
                  </a:cubicBezTo>
                  <a:cubicBezTo>
                    <a:pt x="8561" y="20035"/>
                    <a:pt x="9231" y="18690"/>
                    <a:pt x="9790" y="17525"/>
                  </a:cubicBezTo>
                  <a:cubicBezTo>
                    <a:pt x="10349" y="16360"/>
                    <a:pt x="10795" y="15374"/>
                    <a:pt x="11019" y="14657"/>
                  </a:cubicBezTo>
                  <a:cubicBezTo>
                    <a:pt x="11242" y="13940"/>
                    <a:pt x="11242" y="13492"/>
                    <a:pt x="11019" y="13447"/>
                  </a:cubicBezTo>
                  <a:cubicBezTo>
                    <a:pt x="10795" y="13402"/>
                    <a:pt x="10349" y="13761"/>
                    <a:pt x="9939" y="14388"/>
                  </a:cubicBezTo>
                  <a:cubicBezTo>
                    <a:pt x="9529" y="15016"/>
                    <a:pt x="9157" y="15912"/>
                    <a:pt x="8933" y="16584"/>
                  </a:cubicBezTo>
                  <a:cubicBezTo>
                    <a:pt x="8710" y="17256"/>
                    <a:pt x="8635" y="17704"/>
                    <a:pt x="8896" y="17973"/>
                  </a:cubicBezTo>
                  <a:cubicBezTo>
                    <a:pt x="9157" y="18242"/>
                    <a:pt x="9753" y="18332"/>
                    <a:pt x="10051" y="18690"/>
                  </a:cubicBezTo>
                  <a:cubicBezTo>
                    <a:pt x="10349" y="19049"/>
                    <a:pt x="10349" y="19676"/>
                    <a:pt x="10609" y="20035"/>
                  </a:cubicBezTo>
                  <a:cubicBezTo>
                    <a:pt x="10870" y="20393"/>
                    <a:pt x="11391" y="20483"/>
                    <a:pt x="12024" y="19990"/>
                  </a:cubicBezTo>
                  <a:cubicBezTo>
                    <a:pt x="12658" y="19497"/>
                    <a:pt x="13402" y="18421"/>
                    <a:pt x="14222" y="16315"/>
                  </a:cubicBezTo>
                  <a:cubicBezTo>
                    <a:pt x="15041" y="14209"/>
                    <a:pt x="15935" y="11072"/>
                    <a:pt x="16642" y="8607"/>
                  </a:cubicBezTo>
                  <a:cubicBezTo>
                    <a:pt x="17350" y="6142"/>
                    <a:pt x="17871" y="4350"/>
                    <a:pt x="18244" y="2916"/>
                  </a:cubicBezTo>
                  <a:cubicBezTo>
                    <a:pt x="18616" y="1482"/>
                    <a:pt x="18840" y="406"/>
                    <a:pt x="18802" y="93"/>
                  </a:cubicBezTo>
                  <a:cubicBezTo>
                    <a:pt x="18765" y="-221"/>
                    <a:pt x="18467" y="227"/>
                    <a:pt x="17909" y="2020"/>
                  </a:cubicBezTo>
                  <a:cubicBezTo>
                    <a:pt x="17350" y="3812"/>
                    <a:pt x="16531" y="6949"/>
                    <a:pt x="15898" y="9907"/>
                  </a:cubicBezTo>
                  <a:cubicBezTo>
                    <a:pt x="15264" y="12864"/>
                    <a:pt x="14818" y="15643"/>
                    <a:pt x="14594" y="17256"/>
                  </a:cubicBezTo>
                  <a:cubicBezTo>
                    <a:pt x="14371" y="18869"/>
                    <a:pt x="14371" y="19318"/>
                    <a:pt x="14408" y="19766"/>
                  </a:cubicBezTo>
                  <a:cubicBezTo>
                    <a:pt x="14445" y="20214"/>
                    <a:pt x="14520" y="20662"/>
                    <a:pt x="14669" y="20662"/>
                  </a:cubicBezTo>
                  <a:cubicBezTo>
                    <a:pt x="14818" y="20662"/>
                    <a:pt x="15041" y="20214"/>
                    <a:pt x="15004" y="18869"/>
                  </a:cubicBezTo>
                  <a:cubicBezTo>
                    <a:pt x="14967" y="17525"/>
                    <a:pt x="14669" y="15284"/>
                    <a:pt x="14482" y="13895"/>
                  </a:cubicBezTo>
                  <a:cubicBezTo>
                    <a:pt x="14296" y="12506"/>
                    <a:pt x="14222" y="11968"/>
                    <a:pt x="14408" y="11655"/>
                  </a:cubicBezTo>
                  <a:cubicBezTo>
                    <a:pt x="14594" y="11341"/>
                    <a:pt x="15041" y="11251"/>
                    <a:pt x="16009" y="11520"/>
                  </a:cubicBezTo>
                  <a:cubicBezTo>
                    <a:pt x="16978" y="11789"/>
                    <a:pt x="18467" y="12416"/>
                    <a:pt x="19398" y="12640"/>
                  </a:cubicBezTo>
                  <a:cubicBezTo>
                    <a:pt x="20329" y="12864"/>
                    <a:pt x="20702" y="12685"/>
                    <a:pt x="20776" y="12416"/>
                  </a:cubicBezTo>
                  <a:cubicBezTo>
                    <a:pt x="20851" y="12147"/>
                    <a:pt x="20627" y="11789"/>
                    <a:pt x="20292" y="11744"/>
                  </a:cubicBezTo>
                  <a:cubicBezTo>
                    <a:pt x="19957" y="11699"/>
                    <a:pt x="19510" y="11968"/>
                    <a:pt x="19026" y="12820"/>
                  </a:cubicBezTo>
                  <a:cubicBezTo>
                    <a:pt x="18542" y="13671"/>
                    <a:pt x="18020" y="15105"/>
                    <a:pt x="17760" y="16270"/>
                  </a:cubicBezTo>
                  <a:cubicBezTo>
                    <a:pt x="17499" y="17435"/>
                    <a:pt x="17499" y="18332"/>
                    <a:pt x="17685" y="18690"/>
                  </a:cubicBezTo>
                  <a:cubicBezTo>
                    <a:pt x="17871" y="19049"/>
                    <a:pt x="18244" y="18869"/>
                    <a:pt x="18728" y="17928"/>
                  </a:cubicBezTo>
                  <a:cubicBezTo>
                    <a:pt x="19212" y="16987"/>
                    <a:pt x="19808" y="15284"/>
                    <a:pt x="20292" y="14209"/>
                  </a:cubicBezTo>
                  <a:cubicBezTo>
                    <a:pt x="20776" y="13133"/>
                    <a:pt x="21149" y="12685"/>
                    <a:pt x="21521" y="122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6" name="Line"/>
            <p:cNvSpPr/>
            <p:nvPr/>
          </p:nvSpPr>
          <p:spPr>
            <a:xfrm>
              <a:off x="3250204" y="244538"/>
              <a:ext cx="228601" cy="231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fill="norm" stroke="1" extrusionOk="0">
                  <a:moveTo>
                    <a:pt x="0" y="1767"/>
                  </a:moveTo>
                  <a:cubicBezTo>
                    <a:pt x="1000" y="1964"/>
                    <a:pt x="2000" y="2160"/>
                    <a:pt x="3000" y="3927"/>
                  </a:cubicBezTo>
                  <a:cubicBezTo>
                    <a:pt x="4000" y="5695"/>
                    <a:pt x="5000" y="9033"/>
                    <a:pt x="5200" y="11978"/>
                  </a:cubicBezTo>
                  <a:cubicBezTo>
                    <a:pt x="5400" y="14924"/>
                    <a:pt x="4800" y="17476"/>
                    <a:pt x="4000" y="19145"/>
                  </a:cubicBezTo>
                  <a:cubicBezTo>
                    <a:pt x="3200" y="20815"/>
                    <a:pt x="2200" y="21600"/>
                    <a:pt x="1500" y="21502"/>
                  </a:cubicBezTo>
                  <a:cubicBezTo>
                    <a:pt x="800" y="21404"/>
                    <a:pt x="400" y="20422"/>
                    <a:pt x="1500" y="17575"/>
                  </a:cubicBezTo>
                  <a:cubicBezTo>
                    <a:pt x="2600" y="14727"/>
                    <a:pt x="5200" y="10015"/>
                    <a:pt x="8800" y="6775"/>
                  </a:cubicBezTo>
                  <a:cubicBezTo>
                    <a:pt x="12400" y="3535"/>
                    <a:pt x="17000" y="176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7" name="Line"/>
            <p:cNvSpPr/>
            <p:nvPr/>
          </p:nvSpPr>
          <p:spPr>
            <a:xfrm>
              <a:off x="94254" y="818155"/>
              <a:ext cx="2546351" cy="105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28" y="20304"/>
                    <a:pt x="1257" y="19008"/>
                    <a:pt x="1957" y="17280"/>
                  </a:cubicBezTo>
                  <a:cubicBezTo>
                    <a:pt x="2657" y="15552"/>
                    <a:pt x="3429" y="13392"/>
                    <a:pt x="4193" y="11664"/>
                  </a:cubicBezTo>
                  <a:cubicBezTo>
                    <a:pt x="4956" y="9936"/>
                    <a:pt x="5710" y="8640"/>
                    <a:pt x="6383" y="7776"/>
                  </a:cubicBezTo>
                  <a:cubicBezTo>
                    <a:pt x="7056" y="6912"/>
                    <a:pt x="7649" y="6480"/>
                    <a:pt x="8259" y="5832"/>
                  </a:cubicBezTo>
                  <a:cubicBezTo>
                    <a:pt x="8870" y="5184"/>
                    <a:pt x="9498" y="4320"/>
                    <a:pt x="10172" y="3672"/>
                  </a:cubicBezTo>
                  <a:cubicBezTo>
                    <a:pt x="10845" y="3024"/>
                    <a:pt x="11563" y="2592"/>
                    <a:pt x="12236" y="2160"/>
                  </a:cubicBezTo>
                  <a:cubicBezTo>
                    <a:pt x="12910" y="1728"/>
                    <a:pt x="13538" y="1296"/>
                    <a:pt x="14185" y="864"/>
                  </a:cubicBezTo>
                  <a:cubicBezTo>
                    <a:pt x="14831" y="432"/>
                    <a:pt x="15495" y="0"/>
                    <a:pt x="16249" y="0"/>
                  </a:cubicBezTo>
                  <a:cubicBezTo>
                    <a:pt x="17003" y="0"/>
                    <a:pt x="17847" y="432"/>
                    <a:pt x="18682" y="2160"/>
                  </a:cubicBezTo>
                  <a:cubicBezTo>
                    <a:pt x="19517" y="3888"/>
                    <a:pt x="20343" y="6912"/>
                    <a:pt x="20828" y="8856"/>
                  </a:cubicBezTo>
                  <a:cubicBezTo>
                    <a:pt x="21313" y="10800"/>
                    <a:pt x="21456" y="11664"/>
                    <a:pt x="21600" y="125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8" name="Line"/>
            <p:cNvSpPr/>
            <p:nvPr/>
          </p:nvSpPr>
          <p:spPr>
            <a:xfrm>
              <a:off x="875304" y="904938"/>
              <a:ext cx="1765301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088" y="20945"/>
                    <a:pt x="2176" y="20291"/>
                    <a:pt x="3276" y="19309"/>
                  </a:cubicBezTo>
                  <a:cubicBezTo>
                    <a:pt x="4377" y="18327"/>
                    <a:pt x="5491" y="17018"/>
                    <a:pt x="6514" y="15545"/>
                  </a:cubicBezTo>
                  <a:cubicBezTo>
                    <a:pt x="7537" y="14073"/>
                    <a:pt x="8469" y="12436"/>
                    <a:pt x="9622" y="10473"/>
                  </a:cubicBezTo>
                  <a:cubicBezTo>
                    <a:pt x="10774" y="8509"/>
                    <a:pt x="12147" y="6218"/>
                    <a:pt x="13338" y="4582"/>
                  </a:cubicBezTo>
                  <a:cubicBezTo>
                    <a:pt x="14529" y="2945"/>
                    <a:pt x="15540" y="1964"/>
                    <a:pt x="16666" y="1309"/>
                  </a:cubicBezTo>
                  <a:cubicBezTo>
                    <a:pt x="17793" y="655"/>
                    <a:pt x="19036" y="327"/>
                    <a:pt x="19878" y="164"/>
                  </a:cubicBezTo>
                  <a:cubicBezTo>
                    <a:pt x="20719" y="0"/>
                    <a:pt x="2116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9" name="Line"/>
            <p:cNvSpPr/>
            <p:nvPr/>
          </p:nvSpPr>
          <p:spPr>
            <a:xfrm>
              <a:off x="678454" y="1558473"/>
              <a:ext cx="101601" cy="533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fill="norm" stroke="1" extrusionOk="0">
                  <a:moveTo>
                    <a:pt x="21600" y="3094"/>
                  </a:moveTo>
                  <a:cubicBezTo>
                    <a:pt x="19800" y="2155"/>
                    <a:pt x="18000" y="1216"/>
                    <a:pt x="15975" y="661"/>
                  </a:cubicBezTo>
                  <a:cubicBezTo>
                    <a:pt x="13950" y="106"/>
                    <a:pt x="11700" y="-65"/>
                    <a:pt x="9900" y="20"/>
                  </a:cubicBezTo>
                  <a:cubicBezTo>
                    <a:pt x="8100" y="106"/>
                    <a:pt x="6750" y="447"/>
                    <a:pt x="5175" y="1813"/>
                  </a:cubicBezTo>
                  <a:cubicBezTo>
                    <a:pt x="3600" y="3179"/>
                    <a:pt x="1800" y="5570"/>
                    <a:pt x="1125" y="8302"/>
                  </a:cubicBezTo>
                  <a:cubicBezTo>
                    <a:pt x="450" y="11034"/>
                    <a:pt x="900" y="14107"/>
                    <a:pt x="900" y="16370"/>
                  </a:cubicBezTo>
                  <a:cubicBezTo>
                    <a:pt x="900" y="18632"/>
                    <a:pt x="450" y="20084"/>
                    <a:pt x="0" y="215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0" name="Line"/>
            <p:cNvSpPr/>
            <p:nvPr/>
          </p:nvSpPr>
          <p:spPr>
            <a:xfrm>
              <a:off x="618860" y="1882838"/>
              <a:ext cx="148495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1600" fill="norm" stroke="1" extrusionOk="0">
                  <a:moveTo>
                    <a:pt x="351" y="21600"/>
                  </a:moveTo>
                  <a:cubicBezTo>
                    <a:pt x="47" y="15709"/>
                    <a:pt x="-257" y="9818"/>
                    <a:pt x="351" y="6545"/>
                  </a:cubicBezTo>
                  <a:cubicBezTo>
                    <a:pt x="960" y="3273"/>
                    <a:pt x="2481" y="2618"/>
                    <a:pt x="6132" y="1964"/>
                  </a:cubicBezTo>
                  <a:cubicBezTo>
                    <a:pt x="9782" y="1309"/>
                    <a:pt x="15563" y="655"/>
                    <a:pt x="2134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1" name="Line"/>
            <p:cNvSpPr/>
            <p:nvPr/>
          </p:nvSpPr>
          <p:spPr>
            <a:xfrm>
              <a:off x="789807" y="1876488"/>
              <a:ext cx="129948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600" fill="norm" stroke="1" extrusionOk="0">
                  <a:moveTo>
                    <a:pt x="2575" y="0"/>
                  </a:moveTo>
                  <a:cubicBezTo>
                    <a:pt x="1530" y="2933"/>
                    <a:pt x="485" y="5867"/>
                    <a:pt x="136" y="8800"/>
                  </a:cubicBezTo>
                  <a:cubicBezTo>
                    <a:pt x="-212" y="11733"/>
                    <a:pt x="136" y="14667"/>
                    <a:pt x="833" y="16667"/>
                  </a:cubicBezTo>
                  <a:cubicBezTo>
                    <a:pt x="1530" y="18667"/>
                    <a:pt x="2575" y="19733"/>
                    <a:pt x="3969" y="20400"/>
                  </a:cubicBezTo>
                  <a:cubicBezTo>
                    <a:pt x="5362" y="21067"/>
                    <a:pt x="7104" y="21333"/>
                    <a:pt x="8149" y="20800"/>
                  </a:cubicBezTo>
                  <a:cubicBezTo>
                    <a:pt x="9194" y="20267"/>
                    <a:pt x="9543" y="18933"/>
                    <a:pt x="10065" y="17467"/>
                  </a:cubicBezTo>
                  <a:cubicBezTo>
                    <a:pt x="10588" y="16000"/>
                    <a:pt x="11285" y="14400"/>
                    <a:pt x="11807" y="12400"/>
                  </a:cubicBezTo>
                  <a:cubicBezTo>
                    <a:pt x="12330" y="10400"/>
                    <a:pt x="12678" y="8000"/>
                    <a:pt x="12853" y="7467"/>
                  </a:cubicBezTo>
                  <a:cubicBezTo>
                    <a:pt x="13027" y="6933"/>
                    <a:pt x="13027" y="8267"/>
                    <a:pt x="13027" y="10400"/>
                  </a:cubicBezTo>
                  <a:cubicBezTo>
                    <a:pt x="13027" y="12533"/>
                    <a:pt x="13027" y="15467"/>
                    <a:pt x="13549" y="17467"/>
                  </a:cubicBezTo>
                  <a:cubicBezTo>
                    <a:pt x="14072" y="19467"/>
                    <a:pt x="15117" y="20533"/>
                    <a:pt x="16511" y="21067"/>
                  </a:cubicBezTo>
                  <a:cubicBezTo>
                    <a:pt x="17904" y="21600"/>
                    <a:pt x="19646" y="21600"/>
                    <a:pt x="2138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2" name="Line"/>
            <p:cNvSpPr/>
            <p:nvPr/>
          </p:nvSpPr>
          <p:spPr>
            <a:xfrm>
              <a:off x="951504" y="1879505"/>
              <a:ext cx="101601" cy="181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fill="norm" stroke="1" extrusionOk="0">
                  <a:moveTo>
                    <a:pt x="0" y="4115"/>
                  </a:moveTo>
                  <a:cubicBezTo>
                    <a:pt x="0" y="7839"/>
                    <a:pt x="0" y="11563"/>
                    <a:pt x="225" y="14543"/>
                  </a:cubicBezTo>
                  <a:cubicBezTo>
                    <a:pt x="450" y="17522"/>
                    <a:pt x="900" y="19756"/>
                    <a:pt x="1125" y="19880"/>
                  </a:cubicBezTo>
                  <a:cubicBezTo>
                    <a:pt x="1350" y="20005"/>
                    <a:pt x="1350" y="18018"/>
                    <a:pt x="2250" y="15039"/>
                  </a:cubicBezTo>
                  <a:cubicBezTo>
                    <a:pt x="3150" y="12060"/>
                    <a:pt x="4950" y="8087"/>
                    <a:pt x="6975" y="5232"/>
                  </a:cubicBezTo>
                  <a:cubicBezTo>
                    <a:pt x="9000" y="2377"/>
                    <a:pt x="11250" y="639"/>
                    <a:pt x="13275" y="143"/>
                  </a:cubicBezTo>
                  <a:cubicBezTo>
                    <a:pt x="15300" y="-354"/>
                    <a:pt x="17100" y="391"/>
                    <a:pt x="18450" y="3246"/>
                  </a:cubicBezTo>
                  <a:cubicBezTo>
                    <a:pt x="19800" y="6101"/>
                    <a:pt x="20700" y="11067"/>
                    <a:pt x="21150" y="14418"/>
                  </a:cubicBezTo>
                  <a:cubicBezTo>
                    <a:pt x="21600" y="17770"/>
                    <a:pt x="21600" y="19508"/>
                    <a:pt x="21600" y="212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3" name="Line"/>
            <p:cNvSpPr/>
            <p:nvPr/>
          </p:nvSpPr>
          <p:spPr>
            <a:xfrm>
              <a:off x="1113677" y="1884584"/>
              <a:ext cx="66428" cy="240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307" fill="norm" stroke="1" extrusionOk="0">
                  <a:moveTo>
                    <a:pt x="21184" y="2099"/>
                  </a:moveTo>
                  <a:cubicBezTo>
                    <a:pt x="18484" y="1160"/>
                    <a:pt x="15784" y="221"/>
                    <a:pt x="13084" y="33"/>
                  </a:cubicBezTo>
                  <a:cubicBezTo>
                    <a:pt x="10384" y="-155"/>
                    <a:pt x="7684" y="408"/>
                    <a:pt x="5321" y="3132"/>
                  </a:cubicBezTo>
                  <a:cubicBezTo>
                    <a:pt x="2959" y="5855"/>
                    <a:pt x="934" y="10739"/>
                    <a:pt x="259" y="13838"/>
                  </a:cubicBezTo>
                  <a:cubicBezTo>
                    <a:pt x="-416" y="16937"/>
                    <a:pt x="259" y="18252"/>
                    <a:pt x="1946" y="19285"/>
                  </a:cubicBezTo>
                  <a:cubicBezTo>
                    <a:pt x="3634" y="20318"/>
                    <a:pt x="6334" y="21069"/>
                    <a:pt x="9372" y="21257"/>
                  </a:cubicBezTo>
                  <a:cubicBezTo>
                    <a:pt x="12409" y="21445"/>
                    <a:pt x="15784" y="21069"/>
                    <a:pt x="19159" y="206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4" name="Line"/>
            <p:cNvSpPr/>
            <p:nvPr/>
          </p:nvSpPr>
          <p:spPr>
            <a:xfrm>
              <a:off x="1222112" y="1616138"/>
              <a:ext cx="180243" cy="469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499" fill="norm" stroke="1" extrusionOk="0">
                  <a:moveTo>
                    <a:pt x="21387" y="0"/>
                  </a:moveTo>
                  <a:cubicBezTo>
                    <a:pt x="20131" y="97"/>
                    <a:pt x="18875" y="194"/>
                    <a:pt x="17871" y="775"/>
                  </a:cubicBezTo>
                  <a:cubicBezTo>
                    <a:pt x="16866" y="1356"/>
                    <a:pt x="16113" y="2422"/>
                    <a:pt x="14857" y="4552"/>
                  </a:cubicBezTo>
                  <a:cubicBezTo>
                    <a:pt x="13601" y="6683"/>
                    <a:pt x="11843" y="9880"/>
                    <a:pt x="10713" y="12689"/>
                  </a:cubicBezTo>
                  <a:cubicBezTo>
                    <a:pt x="9582" y="15498"/>
                    <a:pt x="9080" y="17919"/>
                    <a:pt x="9080" y="19372"/>
                  </a:cubicBezTo>
                  <a:cubicBezTo>
                    <a:pt x="9080" y="20825"/>
                    <a:pt x="9582" y="21309"/>
                    <a:pt x="10461" y="21455"/>
                  </a:cubicBezTo>
                  <a:cubicBezTo>
                    <a:pt x="11340" y="21600"/>
                    <a:pt x="12596" y="21406"/>
                    <a:pt x="13601" y="20535"/>
                  </a:cubicBezTo>
                  <a:cubicBezTo>
                    <a:pt x="14606" y="19663"/>
                    <a:pt x="15359" y="18113"/>
                    <a:pt x="14229" y="16709"/>
                  </a:cubicBezTo>
                  <a:cubicBezTo>
                    <a:pt x="13099" y="15304"/>
                    <a:pt x="10085" y="14045"/>
                    <a:pt x="7699" y="13415"/>
                  </a:cubicBezTo>
                  <a:cubicBezTo>
                    <a:pt x="5313" y="12786"/>
                    <a:pt x="3554" y="12786"/>
                    <a:pt x="2173" y="12931"/>
                  </a:cubicBezTo>
                  <a:cubicBezTo>
                    <a:pt x="792" y="13076"/>
                    <a:pt x="-213" y="13367"/>
                    <a:pt x="38" y="13561"/>
                  </a:cubicBezTo>
                  <a:cubicBezTo>
                    <a:pt x="289" y="13754"/>
                    <a:pt x="1796" y="13851"/>
                    <a:pt x="4308" y="13900"/>
                  </a:cubicBezTo>
                  <a:cubicBezTo>
                    <a:pt x="6820" y="13948"/>
                    <a:pt x="10336" y="13948"/>
                    <a:pt x="13099" y="14674"/>
                  </a:cubicBezTo>
                  <a:cubicBezTo>
                    <a:pt x="15861" y="15401"/>
                    <a:pt x="17871" y="16854"/>
                    <a:pt x="18875" y="18016"/>
                  </a:cubicBezTo>
                  <a:cubicBezTo>
                    <a:pt x="19880" y="19178"/>
                    <a:pt x="19880" y="20050"/>
                    <a:pt x="19629" y="20099"/>
                  </a:cubicBezTo>
                  <a:cubicBezTo>
                    <a:pt x="19378" y="20147"/>
                    <a:pt x="18875" y="19372"/>
                    <a:pt x="18499" y="18065"/>
                  </a:cubicBezTo>
                  <a:cubicBezTo>
                    <a:pt x="18122" y="16757"/>
                    <a:pt x="17871" y="14917"/>
                    <a:pt x="18373" y="13512"/>
                  </a:cubicBezTo>
                  <a:cubicBezTo>
                    <a:pt x="18875" y="12108"/>
                    <a:pt x="20131" y="11139"/>
                    <a:pt x="21387" y="101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5" name="Line"/>
            <p:cNvSpPr/>
            <p:nvPr/>
          </p:nvSpPr>
          <p:spPr>
            <a:xfrm>
              <a:off x="1412612" y="1904247"/>
              <a:ext cx="86125" cy="187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20552" fill="norm" stroke="1" extrusionOk="0">
                  <a:moveTo>
                    <a:pt x="14479" y="438"/>
                  </a:moveTo>
                  <a:cubicBezTo>
                    <a:pt x="11908" y="-26"/>
                    <a:pt x="9336" y="-491"/>
                    <a:pt x="6508" y="1135"/>
                  </a:cubicBezTo>
                  <a:cubicBezTo>
                    <a:pt x="3679" y="2761"/>
                    <a:pt x="594" y="6477"/>
                    <a:pt x="79" y="10077"/>
                  </a:cubicBezTo>
                  <a:cubicBezTo>
                    <a:pt x="-435" y="13677"/>
                    <a:pt x="1622" y="17161"/>
                    <a:pt x="4451" y="19019"/>
                  </a:cubicBezTo>
                  <a:cubicBezTo>
                    <a:pt x="7279" y="20877"/>
                    <a:pt x="10879" y="21109"/>
                    <a:pt x="14222" y="19367"/>
                  </a:cubicBezTo>
                  <a:cubicBezTo>
                    <a:pt x="17565" y="17625"/>
                    <a:pt x="20651" y="13909"/>
                    <a:pt x="20908" y="10774"/>
                  </a:cubicBezTo>
                  <a:cubicBezTo>
                    <a:pt x="21165" y="7638"/>
                    <a:pt x="18594" y="5083"/>
                    <a:pt x="16022" y="25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6" name="Line"/>
            <p:cNvSpPr/>
            <p:nvPr/>
          </p:nvSpPr>
          <p:spPr>
            <a:xfrm>
              <a:off x="1574275" y="1900202"/>
              <a:ext cx="177330" cy="170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158" fill="norm" stroke="1" extrusionOk="0">
                  <a:moveTo>
                    <a:pt x="2257" y="4161"/>
                  </a:moveTo>
                  <a:cubicBezTo>
                    <a:pt x="1743" y="8376"/>
                    <a:pt x="1229" y="12590"/>
                    <a:pt x="843" y="15751"/>
                  </a:cubicBezTo>
                  <a:cubicBezTo>
                    <a:pt x="457" y="18912"/>
                    <a:pt x="200" y="21020"/>
                    <a:pt x="72" y="21151"/>
                  </a:cubicBezTo>
                  <a:cubicBezTo>
                    <a:pt x="-57" y="21283"/>
                    <a:pt x="-57" y="19439"/>
                    <a:pt x="457" y="16278"/>
                  </a:cubicBezTo>
                  <a:cubicBezTo>
                    <a:pt x="972" y="13117"/>
                    <a:pt x="2000" y="8639"/>
                    <a:pt x="3543" y="5478"/>
                  </a:cubicBezTo>
                  <a:cubicBezTo>
                    <a:pt x="5086" y="2317"/>
                    <a:pt x="7143" y="473"/>
                    <a:pt x="9586" y="78"/>
                  </a:cubicBezTo>
                  <a:cubicBezTo>
                    <a:pt x="12029" y="-317"/>
                    <a:pt x="14857" y="737"/>
                    <a:pt x="16914" y="4424"/>
                  </a:cubicBezTo>
                  <a:cubicBezTo>
                    <a:pt x="18972" y="8112"/>
                    <a:pt x="20257" y="14434"/>
                    <a:pt x="21543" y="207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7" name="Line"/>
            <p:cNvSpPr/>
            <p:nvPr/>
          </p:nvSpPr>
          <p:spPr>
            <a:xfrm>
              <a:off x="2363031" y="1588657"/>
              <a:ext cx="404574" cy="770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79" fill="norm" stroke="1" extrusionOk="0">
                  <a:moveTo>
                    <a:pt x="7290" y="7494"/>
                  </a:moveTo>
                  <a:cubicBezTo>
                    <a:pt x="5724" y="7494"/>
                    <a:pt x="4157" y="7494"/>
                    <a:pt x="2814" y="8084"/>
                  </a:cubicBezTo>
                  <a:cubicBezTo>
                    <a:pt x="1471" y="8674"/>
                    <a:pt x="352" y="9855"/>
                    <a:pt x="72" y="10740"/>
                  </a:cubicBezTo>
                  <a:cubicBezTo>
                    <a:pt x="-208" y="11625"/>
                    <a:pt x="352" y="12215"/>
                    <a:pt x="1471" y="12392"/>
                  </a:cubicBezTo>
                  <a:cubicBezTo>
                    <a:pt x="2590" y="12570"/>
                    <a:pt x="4269" y="12333"/>
                    <a:pt x="5276" y="11596"/>
                  </a:cubicBezTo>
                  <a:cubicBezTo>
                    <a:pt x="6283" y="10858"/>
                    <a:pt x="6619" y="9619"/>
                    <a:pt x="6675" y="8143"/>
                  </a:cubicBezTo>
                  <a:cubicBezTo>
                    <a:pt x="6731" y="6668"/>
                    <a:pt x="6507" y="4956"/>
                    <a:pt x="6955" y="3658"/>
                  </a:cubicBezTo>
                  <a:cubicBezTo>
                    <a:pt x="7402" y="2360"/>
                    <a:pt x="8522" y="1474"/>
                    <a:pt x="9417" y="943"/>
                  </a:cubicBezTo>
                  <a:cubicBezTo>
                    <a:pt x="10312" y="412"/>
                    <a:pt x="10984" y="235"/>
                    <a:pt x="11767" y="117"/>
                  </a:cubicBezTo>
                  <a:cubicBezTo>
                    <a:pt x="12551" y="-1"/>
                    <a:pt x="13446" y="-60"/>
                    <a:pt x="13894" y="88"/>
                  </a:cubicBezTo>
                  <a:cubicBezTo>
                    <a:pt x="14341" y="235"/>
                    <a:pt x="14341" y="589"/>
                    <a:pt x="13838" y="1740"/>
                  </a:cubicBezTo>
                  <a:cubicBezTo>
                    <a:pt x="13334" y="2891"/>
                    <a:pt x="12327" y="4838"/>
                    <a:pt x="11096" y="6874"/>
                  </a:cubicBezTo>
                  <a:cubicBezTo>
                    <a:pt x="9865" y="8910"/>
                    <a:pt x="8410" y="11035"/>
                    <a:pt x="7346" y="13130"/>
                  </a:cubicBezTo>
                  <a:cubicBezTo>
                    <a:pt x="6283" y="15225"/>
                    <a:pt x="5612" y="17291"/>
                    <a:pt x="5388" y="18648"/>
                  </a:cubicBezTo>
                  <a:cubicBezTo>
                    <a:pt x="5164" y="20006"/>
                    <a:pt x="5388" y="20655"/>
                    <a:pt x="5780" y="21038"/>
                  </a:cubicBezTo>
                  <a:cubicBezTo>
                    <a:pt x="6171" y="21422"/>
                    <a:pt x="6731" y="21540"/>
                    <a:pt x="7514" y="21451"/>
                  </a:cubicBezTo>
                  <a:cubicBezTo>
                    <a:pt x="8298" y="21363"/>
                    <a:pt x="9305" y="21068"/>
                    <a:pt x="10368" y="20094"/>
                  </a:cubicBezTo>
                  <a:cubicBezTo>
                    <a:pt x="11431" y="19120"/>
                    <a:pt x="12551" y="17468"/>
                    <a:pt x="13110" y="16494"/>
                  </a:cubicBezTo>
                  <a:cubicBezTo>
                    <a:pt x="13670" y="15520"/>
                    <a:pt x="13670" y="15225"/>
                    <a:pt x="13558" y="14930"/>
                  </a:cubicBezTo>
                  <a:cubicBezTo>
                    <a:pt x="13446" y="14635"/>
                    <a:pt x="13222" y="14340"/>
                    <a:pt x="13390" y="14133"/>
                  </a:cubicBezTo>
                  <a:cubicBezTo>
                    <a:pt x="13558" y="13927"/>
                    <a:pt x="14117" y="13809"/>
                    <a:pt x="15516" y="13514"/>
                  </a:cubicBezTo>
                  <a:cubicBezTo>
                    <a:pt x="16915" y="13219"/>
                    <a:pt x="19154" y="12747"/>
                    <a:pt x="21392" y="122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8" name="Line"/>
            <p:cNvSpPr/>
            <p:nvPr/>
          </p:nvSpPr>
          <p:spPr>
            <a:xfrm>
              <a:off x="3500760" y="1806630"/>
              <a:ext cx="125227" cy="412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490" fill="norm" stroke="1" extrusionOk="0">
                  <a:moveTo>
                    <a:pt x="4906" y="3637"/>
                  </a:moveTo>
                  <a:cubicBezTo>
                    <a:pt x="5266" y="7494"/>
                    <a:pt x="5626" y="11351"/>
                    <a:pt x="5446" y="14106"/>
                  </a:cubicBezTo>
                  <a:cubicBezTo>
                    <a:pt x="5266" y="16861"/>
                    <a:pt x="4546" y="18514"/>
                    <a:pt x="3646" y="19672"/>
                  </a:cubicBezTo>
                  <a:cubicBezTo>
                    <a:pt x="2746" y="20829"/>
                    <a:pt x="1666" y="21490"/>
                    <a:pt x="946" y="21490"/>
                  </a:cubicBezTo>
                  <a:cubicBezTo>
                    <a:pt x="226" y="21490"/>
                    <a:pt x="-134" y="20829"/>
                    <a:pt x="46" y="18349"/>
                  </a:cubicBezTo>
                  <a:cubicBezTo>
                    <a:pt x="226" y="15870"/>
                    <a:pt x="946" y="11572"/>
                    <a:pt x="2026" y="8541"/>
                  </a:cubicBezTo>
                  <a:cubicBezTo>
                    <a:pt x="3106" y="5510"/>
                    <a:pt x="4546" y="3747"/>
                    <a:pt x="5626" y="2590"/>
                  </a:cubicBezTo>
                  <a:cubicBezTo>
                    <a:pt x="6706" y="1433"/>
                    <a:pt x="7426" y="882"/>
                    <a:pt x="8686" y="496"/>
                  </a:cubicBezTo>
                  <a:cubicBezTo>
                    <a:pt x="9946" y="110"/>
                    <a:pt x="11746" y="-110"/>
                    <a:pt x="13366" y="55"/>
                  </a:cubicBezTo>
                  <a:cubicBezTo>
                    <a:pt x="14986" y="221"/>
                    <a:pt x="16426" y="772"/>
                    <a:pt x="18046" y="2204"/>
                  </a:cubicBezTo>
                  <a:cubicBezTo>
                    <a:pt x="19666" y="3637"/>
                    <a:pt x="21466" y="5951"/>
                    <a:pt x="21286" y="7659"/>
                  </a:cubicBezTo>
                  <a:cubicBezTo>
                    <a:pt x="21106" y="9368"/>
                    <a:pt x="18946" y="10470"/>
                    <a:pt x="16966" y="11021"/>
                  </a:cubicBezTo>
                  <a:cubicBezTo>
                    <a:pt x="14986" y="11572"/>
                    <a:pt x="13186" y="11572"/>
                    <a:pt x="12106" y="11296"/>
                  </a:cubicBezTo>
                  <a:cubicBezTo>
                    <a:pt x="11026" y="11021"/>
                    <a:pt x="10666" y="10470"/>
                    <a:pt x="10306" y="991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9" name="Line"/>
            <p:cNvSpPr/>
            <p:nvPr/>
          </p:nvSpPr>
          <p:spPr>
            <a:xfrm>
              <a:off x="3690471" y="1838388"/>
              <a:ext cx="182034" cy="157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2" fill="norm" stroke="1" extrusionOk="0">
                  <a:moveTo>
                    <a:pt x="502" y="0"/>
                  </a:moveTo>
                  <a:cubicBezTo>
                    <a:pt x="1256" y="3979"/>
                    <a:pt x="2009" y="7958"/>
                    <a:pt x="2386" y="10800"/>
                  </a:cubicBezTo>
                  <a:cubicBezTo>
                    <a:pt x="2763" y="13642"/>
                    <a:pt x="2763" y="15348"/>
                    <a:pt x="2386" y="17195"/>
                  </a:cubicBezTo>
                  <a:cubicBezTo>
                    <a:pt x="2009" y="19042"/>
                    <a:pt x="1256" y="21032"/>
                    <a:pt x="753" y="21174"/>
                  </a:cubicBezTo>
                  <a:cubicBezTo>
                    <a:pt x="251" y="21316"/>
                    <a:pt x="0" y="19611"/>
                    <a:pt x="0" y="16484"/>
                  </a:cubicBezTo>
                  <a:cubicBezTo>
                    <a:pt x="0" y="13358"/>
                    <a:pt x="251" y="8811"/>
                    <a:pt x="753" y="5969"/>
                  </a:cubicBezTo>
                  <a:cubicBezTo>
                    <a:pt x="1256" y="3127"/>
                    <a:pt x="2009" y="1990"/>
                    <a:pt x="3014" y="1563"/>
                  </a:cubicBezTo>
                  <a:cubicBezTo>
                    <a:pt x="4019" y="1137"/>
                    <a:pt x="5274" y="1421"/>
                    <a:pt x="6279" y="2984"/>
                  </a:cubicBezTo>
                  <a:cubicBezTo>
                    <a:pt x="7284" y="4548"/>
                    <a:pt x="8037" y="7390"/>
                    <a:pt x="8791" y="9379"/>
                  </a:cubicBezTo>
                  <a:cubicBezTo>
                    <a:pt x="9544" y="11369"/>
                    <a:pt x="10298" y="12505"/>
                    <a:pt x="11177" y="12363"/>
                  </a:cubicBezTo>
                  <a:cubicBezTo>
                    <a:pt x="12056" y="12221"/>
                    <a:pt x="13060" y="10800"/>
                    <a:pt x="13814" y="9379"/>
                  </a:cubicBezTo>
                  <a:cubicBezTo>
                    <a:pt x="14567" y="7958"/>
                    <a:pt x="15070" y="6537"/>
                    <a:pt x="15949" y="4690"/>
                  </a:cubicBezTo>
                  <a:cubicBezTo>
                    <a:pt x="16828" y="2842"/>
                    <a:pt x="18084" y="569"/>
                    <a:pt x="18837" y="142"/>
                  </a:cubicBezTo>
                  <a:cubicBezTo>
                    <a:pt x="19591" y="-284"/>
                    <a:pt x="19842" y="1137"/>
                    <a:pt x="20219" y="4121"/>
                  </a:cubicBezTo>
                  <a:cubicBezTo>
                    <a:pt x="20595" y="7105"/>
                    <a:pt x="21098" y="11653"/>
                    <a:pt x="21600" y="16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0" name="Line"/>
            <p:cNvSpPr/>
            <p:nvPr/>
          </p:nvSpPr>
          <p:spPr>
            <a:xfrm>
              <a:off x="3967754" y="1520936"/>
              <a:ext cx="139701" cy="507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21600" y="2955"/>
                  </a:moveTo>
                  <a:cubicBezTo>
                    <a:pt x="21600" y="2059"/>
                    <a:pt x="21600" y="1163"/>
                    <a:pt x="20782" y="625"/>
                  </a:cubicBezTo>
                  <a:cubicBezTo>
                    <a:pt x="19964" y="87"/>
                    <a:pt x="18327" y="-92"/>
                    <a:pt x="16855" y="42"/>
                  </a:cubicBezTo>
                  <a:cubicBezTo>
                    <a:pt x="15382" y="177"/>
                    <a:pt x="14073" y="625"/>
                    <a:pt x="12273" y="2238"/>
                  </a:cubicBezTo>
                  <a:cubicBezTo>
                    <a:pt x="10473" y="3852"/>
                    <a:pt x="8182" y="6630"/>
                    <a:pt x="6382" y="9722"/>
                  </a:cubicBezTo>
                  <a:cubicBezTo>
                    <a:pt x="4582" y="12814"/>
                    <a:pt x="3273" y="16220"/>
                    <a:pt x="2291" y="18237"/>
                  </a:cubicBezTo>
                  <a:cubicBezTo>
                    <a:pt x="1309" y="20253"/>
                    <a:pt x="655" y="20881"/>
                    <a:pt x="0" y="215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1" name="Line"/>
            <p:cNvSpPr/>
            <p:nvPr/>
          </p:nvSpPr>
          <p:spPr>
            <a:xfrm>
              <a:off x="3936004" y="1812988"/>
              <a:ext cx="16510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8000"/>
                    <a:pt x="0" y="14400"/>
                    <a:pt x="831" y="11880"/>
                  </a:cubicBezTo>
                  <a:cubicBezTo>
                    <a:pt x="1662" y="9360"/>
                    <a:pt x="3323" y="7920"/>
                    <a:pt x="6923" y="6120"/>
                  </a:cubicBezTo>
                  <a:cubicBezTo>
                    <a:pt x="10523" y="4320"/>
                    <a:pt x="16062" y="216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2" name="Line"/>
            <p:cNvSpPr/>
            <p:nvPr/>
          </p:nvSpPr>
          <p:spPr>
            <a:xfrm>
              <a:off x="4749750" y="1826684"/>
              <a:ext cx="126055" cy="205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182" fill="norm" stroke="1" extrusionOk="0">
                  <a:moveTo>
                    <a:pt x="21439" y="2515"/>
                  </a:moveTo>
                  <a:cubicBezTo>
                    <a:pt x="19279" y="1206"/>
                    <a:pt x="17119" y="-103"/>
                    <a:pt x="13879" y="6"/>
                  </a:cubicBezTo>
                  <a:cubicBezTo>
                    <a:pt x="10639" y="115"/>
                    <a:pt x="6319" y="1642"/>
                    <a:pt x="3619" y="5242"/>
                  </a:cubicBezTo>
                  <a:cubicBezTo>
                    <a:pt x="919" y="8842"/>
                    <a:pt x="-161" y="14515"/>
                    <a:pt x="19" y="17679"/>
                  </a:cubicBezTo>
                  <a:cubicBezTo>
                    <a:pt x="199" y="20842"/>
                    <a:pt x="1639" y="21497"/>
                    <a:pt x="3979" y="21061"/>
                  </a:cubicBezTo>
                  <a:cubicBezTo>
                    <a:pt x="6319" y="20624"/>
                    <a:pt x="9559" y="19097"/>
                    <a:pt x="11179" y="15715"/>
                  </a:cubicBezTo>
                  <a:cubicBezTo>
                    <a:pt x="12799" y="12333"/>
                    <a:pt x="12799" y="7097"/>
                    <a:pt x="12799" y="18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3" name="Line"/>
            <p:cNvSpPr/>
            <p:nvPr/>
          </p:nvSpPr>
          <p:spPr>
            <a:xfrm>
              <a:off x="4875804" y="1768538"/>
              <a:ext cx="177801" cy="2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6750"/>
                  </a:moveTo>
                  <a:cubicBezTo>
                    <a:pt x="1029" y="6075"/>
                    <a:pt x="2057" y="5400"/>
                    <a:pt x="4114" y="5962"/>
                  </a:cubicBezTo>
                  <a:cubicBezTo>
                    <a:pt x="6171" y="6525"/>
                    <a:pt x="9257" y="8325"/>
                    <a:pt x="10414" y="10912"/>
                  </a:cubicBezTo>
                  <a:cubicBezTo>
                    <a:pt x="11571" y="13500"/>
                    <a:pt x="10800" y="16875"/>
                    <a:pt x="9900" y="18900"/>
                  </a:cubicBezTo>
                  <a:cubicBezTo>
                    <a:pt x="9000" y="20925"/>
                    <a:pt x="7971" y="21600"/>
                    <a:pt x="6943" y="21600"/>
                  </a:cubicBezTo>
                  <a:cubicBezTo>
                    <a:pt x="5914" y="21600"/>
                    <a:pt x="4886" y="20925"/>
                    <a:pt x="5657" y="17888"/>
                  </a:cubicBezTo>
                  <a:cubicBezTo>
                    <a:pt x="6429" y="14850"/>
                    <a:pt x="9000" y="9450"/>
                    <a:pt x="11957" y="6075"/>
                  </a:cubicBezTo>
                  <a:cubicBezTo>
                    <a:pt x="14914" y="2700"/>
                    <a:pt x="18257" y="135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4" name="Line"/>
            <p:cNvSpPr/>
            <p:nvPr/>
          </p:nvSpPr>
          <p:spPr>
            <a:xfrm>
              <a:off x="5546452" y="1814072"/>
              <a:ext cx="167553" cy="259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9" h="21166" fill="norm" stroke="1" extrusionOk="0">
                  <a:moveTo>
                    <a:pt x="21109" y="948"/>
                  </a:moveTo>
                  <a:cubicBezTo>
                    <a:pt x="17376" y="257"/>
                    <a:pt x="13642" y="-434"/>
                    <a:pt x="10309" y="344"/>
                  </a:cubicBezTo>
                  <a:cubicBezTo>
                    <a:pt x="6976" y="1121"/>
                    <a:pt x="4042" y="3368"/>
                    <a:pt x="2176" y="6219"/>
                  </a:cubicBezTo>
                  <a:cubicBezTo>
                    <a:pt x="309" y="9070"/>
                    <a:pt x="-491" y="12526"/>
                    <a:pt x="309" y="15118"/>
                  </a:cubicBezTo>
                  <a:cubicBezTo>
                    <a:pt x="1109" y="17710"/>
                    <a:pt x="3509" y="19438"/>
                    <a:pt x="5909" y="20302"/>
                  </a:cubicBezTo>
                  <a:cubicBezTo>
                    <a:pt x="8309" y="21166"/>
                    <a:pt x="10709" y="21166"/>
                    <a:pt x="13109" y="211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5" name="Line"/>
            <p:cNvSpPr/>
            <p:nvPr/>
          </p:nvSpPr>
          <p:spPr>
            <a:xfrm>
              <a:off x="5728157" y="1583390"/>
              <a:ext cx="219148" cy="500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359" fill="norm" stroke="1" extrusionOk="0">
                  <a:moveTo>
                    <a:pt x="11585" y="12786"/>
                  </a:moveTo>
                  <a:cubicBezTo>
                    <a:pt x="9322" y="12695"/>
                    <a:pt x="7059" y="12605"/>
                    <a:pt x="5105" y="13193"/>
                  </a:cubicBezTo>
                  <a:cubicBezTo>
                    <a:pt x="3150" y="13780"/>
                    <a:pt x="1505" y="15045"/>
                    <a:pt x="682" y="16446"/>
                  </a:cubicBezTo>
                  <a:cubicBezTo>
                    <a:pt x="-141" y="17847"/>
                    <a:pt x="-141" y="19383"/>
                    <a:pt x="270" y="20287"/>
                  </a:cubicBezTo>
                  <a:cubicBezTo>
                    <a:pt x="682" y="21191"/>
                    <a:pt x="1505" y="21462"/>
                    <a:pt x="2842" y="21326"/>
                  </a:cubicBezTo>
                  <a:cubicBezTo>
                    <a:pt x="4179" y="21191"/>
                    <a:pt x="6030" y="20649"/>
                    <a:pt x="8396" y="18841"/>
                  </a:cubicBezTo>
                  <a:cubicBezTo>
                    <a:pt x="10762" y="17034"/>
                    <a:pt x="13642" y="13961"/>
                    <a:pt x="15905" y="10888"/>
                  </a:cubicBezTo>
                  <a:cubicBezTo>
                    <a:pt x="18168" y="7815"/>
                    <a:pt x="19813" y="4742"/>
                    <a:pt x="20636" y="2844"/>
                  </a:cubicBezTo>
                  <a:cubicBezTo>
                    <a:pt x="21459" y="947"/>
                    <a:pt x="21459" y="224"/>
                    <a:pt x="20945" y="43"/>
                  </a:cubicBezTo>
                  <a:cubicBezTo>
                    <a:pt x="20430" y="-138"/>
                    <a:pt x="19402" y="224"/>
                    <a:pt x="17756" y="1760"/>
                  </a:cubicBezTo>
                  <a:cubicBezTo>
                    <a:pt x="16110" y="3296"/>
                    <a:pt x="13848" y="6008"/>
                    <a:pt x="12510" y="8764"/>
                  </a:cubicBezTo>
                  <a:cubicBezTo>
                    <a:pt x="11173" y="11521"/>
                    <a:pt x="10762" y="14322"/>
                    <a:pt x="11276" y="16039"/>
                  </a:cubicBezTo>
                  <a:cubicBezTo>
                    <a:pt x="11790" y="17757"/>
                    <a:pt x="13230" y="18389"/>
                    <a:pt x="14670" y="190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6" name="Line"/>
            <p:cNvSpPr/>
            <p:nvPr/>
          </p:nvSpPr>
          <p:spPr>
            <a:xfrm>
              <a:off x="6034398" y="1571726"/>
              <a:ext cx="149507" cy="527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512" fill="norm" stroke="1" extrusionOk="0">
                  <a:moveTo>
                    <a:pt x="21488" y="2590"/>
                  </a:moveTo>
                  <a:cubicBezTo>
                    <a:pt x="20271" y="1813"/>
                    <a:pt x="19054" y="1035"/>
                    <a:pt x="17533" y="560"/>
                  </a:cubicBezTo>
                  <a:cubicBezTo>
                    <a:pt x="16012" y="85"/>
                    <a:pt x="14187" y="-88"/>
                    <a:pt x="12665" y="42"/>
                  </a:cubicBezTo>
                  <a:cubicBezTo>
                    <a:pt x="11144" y="171"/>
                    <a:pt x="9927" y="603"/>
                    <a:pt x="8102" y="2115"/>
                  </a:cubicBezTo>
                  <a:cubicBezTo>
                    <a:pt x="6277" y="3627"/>
                    <a:pt x="3843" y="6219"/>
                    <a:pt x="2322" y="9200"/>
                  </a:cubicBezTo>
                  <a:cubicBezTo>
                    <a:pt x="801" y="12181"/>
                    <a:pt x="192" y="15550"/>
                    <a:pt x="40" y="17667"/>
                  </a:cubicBezTo>
                  <a:cubicBezTo>
                    <a:pt x="-112" y="19784"/>
                    <a:pt x="192" y="20648"/>
                    <a:pt x="496" y="215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7" name="Line"/>
            <p:cNvSpPr/>
            <p:nvPr/>
          </p:nvSpPr>
          <p:spPr>
            <a:xfrm>
              <a:off x="5961654" y="1876488"/>
              <a:ext cx="1714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1882" name="Drawing"/>
          <p:cNvGrpSpPr/>
          <p:nvPr/>
        </p:nvGrpSpPr>
        <p:grpSpPr>
          <a:xfrm>
            <a:off x="763881" y="2674293"/>
            <a:ext cx="10659770" cy="5681581"/>
            <a:chOff x="0" y="0"/>
            <a:chExt cx="10659768" cy="5681580"/>
          </a:xfrm>
        </p:grpSpPr>
        <p:sp>
          <p:nvSpPr>
            <p:cNvPr id="1779" name="Line"/>
            <p:cNvSpPr/>
            <p:nvPr/>
          </p:nvSpPr>
          <p:spPr>
            <a:xfrm>
              <a:off x="0" y="366046"/>
              <a:ext cx="180381" cy="383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7" h="21155" fill="norm" stroke="1" extrusionOk="0">
                  <a:moveTo>
                    <a:pt x="13772" y="2174"/>
                  </a:moveTo>
                  <a:cubicBezTo>
                    <a:pt x="13281" y="1590"/>
                    <a:pt x="12791" y="1006"/>
                    <a:pt x="11441" y="539"/>
                  </a:cubicBezTo>
                  <a:cubicBezTo>
                    <a:pt x="10091" y="72"/>
                    <a:pt x="7881" y="-278"/>
                    <a:pt x="5672" y="306"/>
                  </a:cubicBezTo>
                  <a:cubicBezTo>
                    <a:pt x="3463" y="890"/>
                    <a:pt x="1254" y="2407"/>
                    <a:pt x="395" y="4042"/>
                  </a:cubicBezTo>
                  <a:cubicBezTo>
                    <a:pt x="-464" y="5677"/>
                    <a:pt x="27" y="7428"/>
                    <a:pt x="2359" y="8946"/>
                  </a:cubicBezTo>
                  <a:cubicBezTo>
                    <a:pt x="4691" y="10464"/>
                    <a:pt x="8863" y="11748"/>
                    <a:pt x="12300" y="13091"/>
                  </a:cubicBezTo>
                  <a:cubicBezTo>
                    <a:pt x="15736" y="14433"/>
                    <a:pt x="18436" y="15834"/>
                    <a:pt x="19786" y="16885"/>
                  </a:cubicBezTo>
                  <a:cubicBezTo>
                    <a:pt x="21136" y="17936"/>
                    <a:pt x="21136" y="18637"/>
                    <a:pt x="20522" y="19279"/>
                  </a:cubicBezTo>
                  <a:cubicBezTo>
                    <a:pt x="19909" y="19921"/>
                    <a:pt x="18681" y="20505"/>
                    <a:pt x="16718" y="20855"/>
                  </a:cubicBezTo>
                  <a:cubicBezTo>
                    <a:pt x="14754" y="21205"/>
                    <a:pt x="12054" y="21322"/>
                    <a:pt x="10091" y="20797"/>
                  </a:cubicBezTo>
                  <a:cubicBezTo>
                    <a:pt x="8127" y="20271"/>
                    <a:pt x="6900" y="19104"/>
                    <a:pt x="6531" y="18170"/>
                  </a:cubicBezTo>
                  <a:cubicBezTo>
                    <a:pt x="6163" y="17236"/>
                    <a:pt x="6654" y="16535"/>
                    <a:pt x="7145" y="158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0" name="Line"/>
            <p:cNvSpPr/>
            <p:nvPr/>
          </p:nvSpPr>
          <p:spPr>
            <a:xfrm>
              <a:off x="240144" y="309075"/>
              <a:ext cx="138975" cy="391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269" fill="norm" stroke="1" extrusionOk="0">
                  <a:moveTo>
                    <a:pt x="1852" y="1096"/>
                  </a:moveTo>
                  <a:cubicBezTo>
                    <a:pt x="1197" y="521"/>
                    <a:pt x="543" y="-53"/>
                    <a:pt x="215" y="4"/>
                  </a:cubicBezTo>
                  <a:cubicBezTo>
                    <a:pt x="-112" y="62"/>
                    <a:pt x="-112" y="751"/>
                    <a:pt x="543" y="3107"/>
                  </a:cubicBezTo>
                  <a:cubicBezTo>
                    <a:pt x="1197" y="5462"/>
                    <a:pt x="2506" y="9483"/>
                    <a:pt x="3652" y="12356"/>
                  </a:cubicBezTo>
                  <a:cubicBezTo>
                    <a:pt x="4797" y="15228"/>
                    <a:pt x="5779" y="16951"/>
                    <a:pt x="7088" y="18215"/>
                  </a:cubicBezTo>
                  <a:cubicBezTo>
                    <a:pt x="8397" y="19479"/>
                    <a:pt x="10033" y="20283"/>
                    <a:pt x="11670" y="20800"/>
                  </a:cubicBezTo>
                  <a:cubicBezTo>
                    <a:pt x="13306" y="21317"/>
                    <a:pt x="14943" y="21547"/>
                    <a:pt x="16579" y="20743"/>
                  </a:cubicBezTo>
                  <a:cubicBezTo>
                    <a:pt x="18215" y="19938"/>
                    <a:pt x="19852" y="18100"/>
                    <a:pt x="21488" y="162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1" name="Line"/>
            <p:cNvSpPr/>
            <p:nvPr/>
          </p:nvSpPr>
          <p:spPr>
            <a:xfrm>
              <a:off x="233068" y="532456"/>
              <a:ext cx="1333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2" name="Line"/>
            <p:cNvSpPr/>
            <p:nvPr/>
          </p:nvSpPr>
          <p:spPr>
            <a:xfrm>
              <a:off x="357623" y="235899"/>
              <a:ext cx="275496" cy="413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06" fill="norm" stroke="1" extrusionOk="0">
                  <a:moveTo>
                    <a:pt x="7116" y="14704"/>
                  </a:moveTo>
                  <a:cubicBezTo>
                    <a:pt x="5467" y="14814"/>
                    <a:pt x="3818" y="14923"/>
                    <a:pt x="2499" y="15472"/>
                  </a:cubicBezTo>
                  <a:cubicBezTo>
                    <a:pt x="1180" y="16020"/>
                    <a:pt x="191" y="17007"/>
                    <a:pt x="26" y="18048"/>
                  </a:cubicBezTo>
                  <a:cubicBezTo>
                    <a:pt x="-139" y="19090"/>
                    <a:pt x="521" y="20186"/>
                    <a:pt x="1263" y="20789"/>
                  </a:cubicBezTo>
                  <a:cubicBezTo>
                    <a:pt x="2005" y="21392"/>
                    <a:pt x="2829" y="21502"/>
                    <a:pt x="3571" y="21338"/>
                  </a:cubicBezTo>
                  <a:cubicBezTo>
                    <a:pt x="4313" y="21173"/>
                    <a:pt x="4972" y="20734"/>
                    <a:pt x="5385" y="19857"/>
                  </a:cubicBezTo>
                  <a:cubicBezTo>
                    <a:pt x="5797" y="18980"/>
                    <a:pt x="5962" y="17664"/>
                    <a:pt x="5962" y="16732"/>
                  </a:cubicBezTo>
                  <a:cubicBezTo>
                    <a:pt x="5962" y="15800"/>
                    <a:pt x="5797" y="15252"/>
                    <a:pt x="5632" y="15252"/>
                  </a:cubicBezTo>
                  <a:cubicBezTo>
                    <a:pt x="5467" y="15252"/>
                    <a:pt x="5302" y="15800"/>
                    <a:pt x="5714" y="16732"/>
                  </a:cubicBezTo>
                  <a:cubicBezTo>
                    <a:pt x="6127" y="17664"/>
                    <a:pt x="7116" y="18980"/>
                    <a:pt x="8105" y="19693"/>
                  </a:cubicBezTo>
                  <a:cubicBezTo>
                    <a:pt x="9095" y="20406"/>
                    <a:pt x="10084" y="20515"/>
                    <a:pt x="10743" y="20296"/>
                  </a:cubicBezTo>
                  <a:cubicBezTo>
                    <a:pt x="11403" y="20077"/>
                    <a:pt x="11733" y="19528"/>
                    <a:pt x="12063" y="17281"/>
                  </a:cubicBezTo>
                  <a:cubicBezTo>
                    <a:pt x="12392" y="15033"/>
                    <a:pt x="12722" y="11086"/>
                    <a:pt x="12887" y="8235"/>
                  </a:cubicBezTo>
                  <a:cubicBezTo>
                    <a:pt x="13052" y="5384"/>
                    <a:pt x="13052" y="3630"/>
                    <a:pt x="12887" y="2314"/>
                  </a:cubicBezTo>
                  <a:cubicBezTo>
                    <a:pt x="12722" y="998"/>
                    <a:pt x="12392" y="121"/>
                    <a:pt x="12145" y="12"/>
                  </a:cubicBezTo>
                  <a:cubicBezTo>
                    <a:pt x="11898" y="-98"/>
                    <a:pt x="11733" y="560"/>
                    <a:pt x="11815" y="2369"/>
                  </a:cubicBezTo>
                  <a:cubicBezTo>
                    <a:pt x="11898" y="4178"/>
                    <a:pt x="12227" y="7139"/>
                    <a:pt x="12887" y="9934"/>
                  </a:cubicBezTo>
                  <a:cubicBezTo>
                    <a:pt x="13546" y="12730"/>
                    <a:pt x="14536" y="15362"/>
                    <a:pt x="15278" y="16897"/>
                  </a:cubicBezTo>
                  <a:cubicBezTo>
                    <a:pt x="16020" y="18432"/>
                    <a:pt x="16514" y="18871"/>
                    <a:pt x="17174" y="19145"/>
                  </a:cubicBezTo>
                  <a:cubicBezTo>
                    <a:pt x="17834" y="19419"/>
                    <a:pt x="18658" y="19528"/>
                    <a:pt x="19400" y="19145"/>
                  </a:cubicBezTo>
                  <a:cubicBezTo>
                    <a:pt x="20142" y="18761"/>
                    <a:pt x="20801" y="17884"/>
                    <a:pt x="21461" y="170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3" name="Line"/>
            <p:cNvSpPr/>
            <p:nvPr/>
          </p:nvSpPr>
          <p:spPr>
            <a:xfrm>
              <a:off x="461668" y="429210"/>
              <a:ext cx="196851" cy="173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2" fill="norm" stroke="1" extrusionOk="0">
                  <a:moveTo>
                    <a:pt x="0" y="8790"/>
                  </a:moveTo>
                  <a:cubicBezTo>
                    <a:pt x="4413" y="5928"/>
                    <a:pt x="8826" y="3065"/>
                    <a:pt x="11729" y="1504"/>
                  </a:cubicBezTo>
                  <a:cubicBezTo>
                    <a:pt x="14632" y="-58"/>
                    <a:pt x="16026" y="-318"/>
                    <a:pt x="16723" y="333"/>
                  </a:cubicBezTo>
                  <a:cubicBezTo>
                    <a:pt x="17419" y="983"/>
                    <a:pt x="17419" y="2545"/>
                    <a:pt x="18116" y="6188"/>
                  </a:cubicBezTo>
                  <a:cubicBezTo>
                    <a:pt x="18813" y="9831"/>
                    <a:pt x="20206" y="15557"/>
                    <a:pt x="21600" y="212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4" name="Line"/>
            <p:cNvSpPr/>
            <p:nvPr/>
          </p:nvSpPr>
          <p:spPr>
            <a:xfrm>
              <a:off x="607718" y="373706"/>
              <a:ext cx="63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5" name="Line"/>
            <p:cNvSpPr/>
            <p:nvPr/>
          </p:nvSpPr>
          <p:spPr>
            <a:xfrm>
              <a:off x="689866" y="390761"/>
              <a:ext cx="108625" cy="216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7" h="21200" fill="norm" stroke="1" extrusionOk="0">
                  <a:moveTo>
                    <a:pt x="15676" y="1442"/>
                  </a:moveTo>
                  <a:cubicBezTo>
                    <a:pt x="13676" y="1026"/>
                    <a:pt x="11676" y="611"/>
                    <a:pt x="9076" y="299"/>
                  </a:cubicBezTo>
                  <a:cubicBezTo>
                    <a:pt x="6476" y="-12"/>
                    <a:pt x="3276" y="-220"/>
                    <a:pt x="1476" y="403"/>
                  </a:cubicBezTo>
                  <a:cubicBezTo>
                    <a:pt x="-324" y="1026"/>
                    <a:pt x="-724" y="2480"/>
                    <a:pt x="1676" y="4453"/>
                  </a:cubicBezTo>
                  <a:cubicBezTo>
                    <a:pt x="4076" y="6426"/>
                    <a:pt x="9276" y="8918"/>
                    <a:pt x="13276" y="11411"/>
                  </a:cubicBezTo>
                  <a:cubicBezTo>
                    <a:pt x="17276" y="13903"/>
                    <a:pt x="20076" y="16395"/>
                    <a:pt x="20476" y="18057"/>
                  </a:cubicBezTo>
                  <a:cubicBezTo>
                    <a:pt x="20876" y="19718"/>
                    <a:pt x="18876" y="20549"/>
                    <a:pt x="16676" y="20965"/>
                  </a:cubicBezTo>
                  <a:cubicBezTo>
                    <a:pt x="14476" y="21380"/>
                    <a:pt x="12076" y="21380"/>
                    <a:pt x="10476" y="19822"/>
                  </a:cubicBezTo>
                  <a:cubicBezTo>
                    <a:pt x="8876" y="18265"/>
                    <a:pt x="8076" y="15149"/>
                    <a:pt x="7276" y="120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6" name="Line"/>
            <p:cNvSpPr/>
            <p:nvPr/>
          </p:nvSpPr>
          <p:spPr>
            <a:xfrm>
              <a:off x="853105" y="208606"/>
              <a:ext cx="97514" cy="370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2" h="21500" fill="norm" stroke="1" extrusionOk="0">
                  <a:moveTo>
                    <a:pt x="491" y="0"/>
                  </a:moveTo>
                  <a:cubicBezTo>
                    <a:pt x="32" y="2823"/>
                    <a:pt x="-428" y="5645"/>
                    <a:pt x="721" y="9020"/>
                  </a:cubicBezTo>
                  <a:cubicBezTo>
                    <a:pt x="1870" y="12395"/>
                    <a:pt x="4627" y="16323"/>
                    <a:pt x="6925" y="18532"/>
                  </a:cubicBezTo>
                  <a:cubicBezTo>
                    <a:pt x="9223" y="20741"/>
                    <a:pt x="11061" y="21232"/>
                    <a:pt x="13129" y="21416"/>
                  </a:cubicBezTo>
                  <a:cubicBezTo>
                    <a:pt x="15198" y="21600"/>
                    <a:pt x="17495" y="21477"/>
                    <a:pt x="18874" y="21109"/>
                  </a:cubicBezTo>
                  <a:cubicBezTo>
                    <a:pt x="20253" y="20741"/>
                    <a:pt x="20712" y="20127"/>
                    <a:pt x="21172" y="195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7" name="Line"/>
            <p:cNvSpPr/>
            <p:nvPr/>
          </p:nvSpPr>
          <p:spPr>
            <a:xfrm>
              <a:off x="826705" y="380056"/>
              <a:ext cx="111214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600" fill="norm" stroke="1" extrusionOk="0">
                  <a:moveTo>
                    <a:pt x="11632" y="21600"/>
                  </a:moveTo>
                  <a:cubicBezTo>
                    <a:pt x="9187" y="20880"/>
                    <a:pt x="6741" y="20160"/>
                    <a:pt x="4500" y="19440"/>
                  </a:cubicBezTo>
                  <a:cubicBezTo>
                    <a:pt x="2258" y="18720"/>
                    <a:pt x="221" y="18000"/>
                    <a:pt x="17" y="16560"/>
                  </a:cubicBezTo>
                  <a:cubicBezTo>
                    <a:pt x="-187" y="15120"/>
                    <a:pt x="1443" y="12960"/>
                    <a:pt x="5315" y="10080"/>
                  </a:cubicBezTo>
                  <a:cubicBezTo>
                    <a:pt x="9187" y="7200"/>
                    <a:pt x="15300" y="3600"/>
                    <a:pt x="2141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8" name="Line"/>
            <p:cNvSpPr/>
            <p:nvPr/>
          </p:nvSpPr>
          <p:spPr>
            <a:xfrm>
              <a:off x="969668" y="297506"/>
              <a:ext cx="31751" cy="243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6762"/>
                  </a:moveTo>
                  <a:cubicBezTo>
                    <a:pt x="7200" y="11082"/>
                    <a:pt x="14400" y="15402"/>
                    <a:pt x="18000" y="18031"/>
                  </a:cubicBezTo>
                  <a:cubicBezTo>
                    <a:pt x="21600" y="20661"/>
                    <a:pt x="21600" y="21600"/>
                    <a:pt x="21600" y="21600"/>
                  </a:cubicBezTo>
                  <a:cubicBezTo>
                    <a:pt x="21600" y="21600"/>
                    <a:pt x="21600" y="20661"/>
                    <a:pt x="18000" y="16904"/>
                  </a:cubicBezTo>
                  <a:cubicBezTo>
                    <a:pt x="14400" y="13148"/>
                    <a:pt x="7200" y="6574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9" name="Line"/>
            <p:cNvSpPr/>
            <p:nvPr/>
          </p:nvSpPr>
          <p:spPr>
            <a:xfrm>
              <a:off x="1070049" y="0"/>
              <a:ext cx="382220" cy="531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352" fill="norm" stroke="1" extrusionOk="0">
                  <a:moveTo>
                    <a:pt x="4006" y="14759"/>
                  </a:moveTo>
                  <a:cubicBezTo>
                    <a:pt x="3410" y="14504"/>
                    <a:pt x="2813" y="14249"/>
                    <a:pt x="2216" y="14121"/>
                  </a:cubicBezTo>
                  <a:cubicBezTo>
                    <a:pt x="1620" y="13993"/>
                    <a:pt x="1023" y="13993"/>
                    <a:pt x="605" y="14461"/>
                  </a:cubicBezTo>
                  <a:cubicBezTo>
                    <a:pt x="188" y="14929"/>
                    <a:pt x="-51" y="15864"/>
                    <a:pt x="9" y="17012"/>
                  </a:cubicBezTo>
                  <a:cubicBezTo>
                    <a:pt x="68" y="18160"/>
                    <a:pt x="426" y="19521"/>
                    <a:pt x="1142" y="20371"/>
                  </a:cubicBezTo>
                  <a:cubicBezTo>
                    <a:pt x="1858" y="21222"/>
                    <a:pt x="2932" y="21562"/>
                    <a:pt x="4185" y="21222"/>
                  </a:cubicBezTo>
                  <a:cubicBezTo>
                    <a:pt x="5439" y="20882"/>
                    <a:pt x="6871" y="19861"/>
                    <a:pt x="7766" y="19053"/>
                  </a:cubicBezTo>
                  <a:cubicBezTo>
                    <a:pt x="8661" y="18245"/>
                    <a:pt x="9019" y="17650"/>
                    <a:pt x="9257" y="16927"/>
                  </a:cubicBezTo>
                  <a:cubicBezTo>
                    <a:pt x="9496" y="16205"/>
                    <a:pt x="9615" y="15354"/>
                    <a:pt x="9436" y="15056"/>
                  </a:cubicBezTo>
                  <a:cubicBezTo>
                    <a:pt x="9257" y="14759"/>
                    <a:pt x="8780" y="15014"/>
                    <a:pt x="8243" y="15567"/>
                  </a:cubicBezTo>
                  <a:cubicBezTo>
                    <a:pt x="7706" y="16119"/>
                    <a:pt x="7109" y="16970"/>
                    <a:pt x="6930" y="17608"/>
                  </a:cubicBezTo>
                  <a:cubicBezTo>
                    <a:pt x="6751" y="18245"/>
                    <a:pt x="6990" y="18671"/>
                    <a:pt x="7587" y="18628"/>
                  </a:cubicBezTo>
                  <a:cubicBezTo>
                    <a:pt x="8183" y="18586"/>
                    <a:pt x="9138" y="18075"/>
                    <a:pt x="9914" y="17948"/>
                  </a:cubicBezTo>
                  <a:cubicBezTo>
                    <a:pt x="10689" y="17820"/>
                    <a:pt x="11286" y="18075"/>
                    <a:pt x="11883" y="18288"/>
                  </a:cubicBezTo>
                  <a:cubicBezTo>
                    <a:pt x="12479" y="18501"/>
                    <a:pt x="13076" y="18671"/>
                    <a:pt x="13673" y="18671"/>
                  </a:cubicBezTo>
                  <a:cubicBezTo>
                    <a:pt x="14269" y="18671"/>
                    <a:pt x="14866" y="18501"/>
                    <a:pt x="15463" y="17905"/>
                  </a:cubicBezTo>
                  <a:cubicBezTo>
                    <a:pt x="16059" y="17310"/>
                    <a:pt x="16656" y="16290"/>
                    <a:pt x="17253" y="14249"/>
                  </a:cubicBezTo>
                  <a:cubicBezTo>
                    <a:pt x="17850" y="12208"/>
                    <a:pt x="18446" y="9146"/>
                    <a:pt x="18804" y="6935"/>
                  </a:cubicBezTo>
                  <a:cubicBezTo>
                    <a:pt x="19162" y="4724"/>
                    <a:pt x="19282" y="3364"/>
                    <a:pt x="19341" y="2428"/>
                  </a:cubicBezTo>
                  <a:cubicBezTo>
                    <a:pt x="19401" y="1493"/>
                    <a:pt x="19401" y="982"/>
                    <a:pt x="19162" y="600"/>
                  </a:cubicBezTo>
                  <a:cubicBezTo>
                    <a:pt x="18924" y="217"/>
                    <a:pt x="18446" y="-38"/>
                    <a:pt x="18029" y="5"/>
                  </a:cubicBezTo>
                  <a:cubicBezTo>
                    <a:pt x="17611" y="47"/>
                    <a:pt x="17253" y="387"/>
                    <a:pt x="16955" y="1875"/>
                  </a:cubicBezTo>
                  <a:cubicBezTo>
                    <a:pt x="16656" y="3364"/>
                    <a:pt x="16418" y="6000"/>
                    <a:pt x="16776" y="8381"/>
                  </a:cubicBezTo>
                  <a:cubicBezTo>
                    <a:pt x="17134" y="10762"/>
                    <a:pt x="18088" y="12888"/>
                    <a:pt x="18983" y="14504"/>
                  </a:cubicBezTo>
                  <a:cubicBezTo>
                    <a:pt x="19878" y="16119"/>
                    <a:pt x="20714" y="17225"/>
                    <a:pt x="21549" y="183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0" name="Line"/>
            <p:cNvSpPr/>
            <p:nvPr/>
          </p:nvSpPr>
          <p:spPr>
            <a:xfrm>
              <a:off x="240726" y="1008161"/>
              <a:ext cx="93943" cy="438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0" h="21523" fill="norm" stroke="1" extrusionOk="0">
                  <a:moveTo>
                    <a:pt x="18023" y="7504"/>
                  </a:moveTo>
                  <a:cubicBezTo>
                    <a:pt x="17083" y="5635"/>
                    <a:pt x="16144" y="3765"/>
                    <a:pt x="15205" y="2571"/>
                  </a:cubicBezTo>
                  <a:cubicBezTo>
                    <a:pt x="14266" y="1377"/>
                    <a:pt x="13327" y="858"/>
                    <a:pt x="11683" y="494"/>
                  </a:cubicBezTo>
                  <a:cubicBezTo>
                    <a:pt x="10040" y="131"/>
                    <a:pt x="7692" y="-77"/>
                    <a:pt x="5814" y="27"/>
                  </a:cubicBezTo>
                  <a:cubicBezTo>
                    <a:pt x="3936" y="131"/>
                    <a:pt x="2527" y="546"/>
                    <a:pt x="1353" y="2208"/>
                  </a:cubicBezTo>
                  <a:cubicBezTo>
                    <a:pt x="179" y="3869"/>
                    <a:pt x="-760" y="6777"/>
                    <a:pt x="883" y="9736"/>
                  </a:cubicBezTo>
                  <a:cubicBezTo>
                    <a:pt x="2527" y="12696"/>
                    <a:pt x="6753" y="15708"/>
                    <a:pt x="10510" y="17681"/>
                  </a:cubicBezTo>
                  <a:cubicBezTo>
                    <a:pt x="14266" y="19654"/>
                    <a:pt x="17553" y="20588"/>
                    <a:pt x="20840" y="215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1" name="Line"/>
            <p:cNvSpPr/>
            <p:nvPr/>
          </p:nvSpPr>
          <p:spPr>
            <a:xfrm>
              <a:off x="208611" y="1256356"/>
              <a:ext cx="189558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600" fill="norm" stroke="1" extrusionOk="0">
                  <a:moveTo>
                    <a:pt x="4933" y="21600"/>
                  </a:moveTo>
                  <a:cubicBezTo>
                    <a:pt x="3733" y="20880"/>
                    <a:pt x="2533" y="20160"/>
                    <a:pt x="1573" y="19080"/>
                  </a:cubicBezTo>
                  <a:cubicBezTo>
                    <a:pt x="613" y="18000"/>
                    <a:pt x="-107" y="16560"/>
                    <a:pt x="13" y="15300"/>
                  </a:cubicBezTo>
                  <a:cubicBezTo>
                    <a:pt x="133" y="14040"/>
                    <a:pt x="1093" y="12960"/>
                    <a:pt x="4813" y="10440"/>
                  </a:cubicBezTo>
                  <a:cubicBezTo>
                    <a:pt x="8533" y="7920"/>
                    <a:pt x="15013" y="3960"/>
                    <a:pt x="2149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2" name="Line"/>
            <p:cNvSpPr/>
            <p:nvPr/>
          </p:nvSpPr>
          <p:spPr>
            <a:xfrm>
              <a:off x="414224" y="1237306"/>
              <a:ext cx="161745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600" fill="norm" stroke="1" extrusionOk="0">
                  <a:moveTo>
                    <a:pt x="397" y="0"/>
                  </a:moveTo>
                  <a:cubicBezTo>
                    <a:pt x="117" y="5657"/>
                    <a:pt x="-164" y="11314"/>
                    <a:pt x="117" y="14657"/>
                  </a:cubicBezTo>
                  <a:cubicBezTo>
                    <a:pt x="397" y="18000"/>
                    <a:pt x="1239" y="19029"/>
                    <a:pt x="2220" y="19929"/>
                  </a:cubicBezTo>
                  <a:cubicBezTo>
                    <a:pt x="3202" y="20829"/>
                    <a:pt x="4324" y="21600"/>
                    <a:pt x="5446" y="21600"/>
                  </a:cubicBezTo>
                  <a:cubicBezTo>
                    <a:pt x="6568" y="21600"/>
                    <a:pt x="7691" y="20829"/>
                    <a:pt x="8532" y="18386"/>
                  </a:cubicBezTo>
                  <a:cubicBezTo>
                    <a:pt x="9374" y="15943"/>
                    <a:pt x="9935" y="11829"/>
                    <a:pt x="10075" y="9000"/>
                  </a:cubicBezTo>
                  <a:cubicBezTo>
                    <a:pt x="10215" y="6171"/>
                    <a:pt x="9935" y="4629"/>
                    <a:pt x="9794" y="4500"/>
                  </a:cubicBezTo>
                  <a:cubicBezTo>
                    <a:pt x="9654" y="4371"/>
                    <a:pt x="9654" y="5657"/>
                    <a:pt x="10075" y="6814"/>
                  </a:cubicBezTo>
                  <a:cubicBezTo>
                    <a:pt x="10496" y="7971"/>
                    <a:pt x="11337" y="9000"/>
                    <a:pt x="12179" y="10157"/>
                  </a:cubicBezTo>
                  <a:cubicBezTo>
                    <a:pt x="13020" y="11314"/>
                    <a:pt x="13862" y="12600"/>
                    <a:pt x="14984" y="13371"/>
                  </a:cubicBezTo>
                  <a:cubicBezTo>
                    <a:pt x="16106" y="14143"/>
                    <a:pt x="17509" y="14400"/>
                    <a:pt x="18631" y="13886"/>
                  </a:cubicBezTo>
                  <a:cubicBezTo>
                    <a:pt x="19753" y="13371"/>
                    <a:pt x="20594" y="12086"/>
                    <a:pt x="21436" y="108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3" name="Line"/>
            <p:cNvSpPr/>
            <p:nvPr/>
          </p:nvSpPr>
          <p:spPr>
            <a:xfrm>
              <a:off x="575968" y="1192949"/>
              <a:ext cx="82551" cy="186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7" fill="norm" stroke="1" extrusionOk="0">
                  <a:moveTo>
                    <a:pt x="1662" y="10183"/>
                  </a:moveTo>
                  <a:cubicBezTo>
                    <a:pt x="1662" y="8969"/>
                    <a:pt x="1662" y="7756"/>
                    <a:pt x="1385" y="7877"/>
                  </a:cubicBezTo>
                  <a:cubicBezTo>
                    <a:pt x="1108" y="7999"/>
                    <a:pt x="554" y="9455"/>
                    <a:pt x="277" y="11518"/>
                  </a:cubicBezTo>
                  <a:cubicBezTo>
                    <a:pt x="0" y="13581"/>
                    <a:pt x="0" y="16250"/>
                    <a:pt x="0" y="18192"/>
                  </a:cubicBezTo>
                  <a:cubicBezTo>
                    <a:pt x="0" y="20134"/>
                    <a:pt x="0" y="21347"/>
                    <a:pt x="0" y="21347"/>
                  </a:cubicBezTo>
                  <a:cubicBezTo>
                    <a:pt x="0" y="21347"/>
                    <a:pt x="0" y="20134"/>
                    <a:pt x="0" y="16857"/>
                  </a:cubicBezTo>
                  <a:cubicBezTo>
                    <a:pt x="0" y="13581"/>
                    <a:pt x="0" y="8241"/>
                    <a:pt x="277" y="4965"/>
                  </a:cubicBezTo>
                  <a:cubicBezTo>
                    <a:pt x="554" y="1689"/>
                    <a:pt x="1108" y="475"/>
                    <a:pt x="2769" y="111"/>
                  </a:cubicBezTo>
                  <a:cubicBezTo>
                    <a:pt x="4431" y="-253"/>
                    <a:pt x="7200" y="232"/>
                    <a:pt x="9692" y="2295"/>
                  </a:cubicBezTo>
                  <a:cubicBezTo>
                    <a:pt x="12185" y="4358"/>
                    <a:pt x="14400" y="7999"/>
                    <a:pt x="16338" y="10668"/>
                  </a:cubicBezTo>
                  <a:cubicBezTo>
                    <a:pt x="18277" y="13338"/>
                    <a:pt x="19938" y="15037"/>
                    <a:pt x="21600" y="167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4" name="Line"/>
            <p:cNvSpPr/>
            <p:nvPr/>
          </p:nvSpPr>
          <p:spPr>
            <a:xfrm>
              <a:off x="687828" y="1161106"/>
              <a:ext cx="104041" cy="204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4" h="21278" fill="norm" stroke="1" extrusionOk="0">
                  <a:moveTo>
                    <a:pt x="14754" y="0"/>
                  </a:moveTo>
                  <a:cubicBezTo>
                    <a:pt x="10866" y="0"/>
                    <a:pt x="6978" y="0"/>
                    <a:pt x="4170" y="1763"/>
                  </a:cubicBezTo>
                  <a:cubicBezTo>
                    <a:pt x="1362" y="3527"/>
                    <a:pt x="-366" y="7053"/>
                    <a:pt x="66" y="10580"/>
                  </a:cubicBezTo>
                  <a:cubicBezTo>
                    <a:pt x="498" y="14106"/>
                    <a:pt x="3090" y="17633"/>
                    <a:pt x="5466" y="19506"/>
                  </a:cubicBezTo>
                  <a:cubicBezTo>
                    <a:pt x="7842" y="21380"/>
                    <a:pt x="10002" y="21600"/>
                    <a:pt x="12594" y="20939"/>
                  </a:cubicBezTo>
                  <a:cubicBezTo>
                    <a:pt x="15186" y="20278"/>
                    <a:pt x="18210" y="18735"/>
                    <a:pt x="21234" y="171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5" name="Line"/>
            <p:cNvSpPr/>
            <p:nvPr/>
          </p:nvSpPr>
          <p:spPr>
            <a:xfrm>
              <a:off x="778036" y="907106"/>
              <a:ext cx="153063" cy="434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435" fill="norm" stroke="1" extrusionOk="0">
                  <a:moveTo>
                    <a:pt x="4596" y="0"/>
                  </a:moveTo>
                  <a:cubicBezTo>
                    <a:pt x="3709" y="3130"/>
                    <a:pt x="2821" y="6261"/>
                    <a:pt x="3709" y="9496"/>
                  </a:cubicBezTo>
                  <a:cubicBezTo>
                    <a:pt x="4596" y="12730"/>
                    <a:pt x="7259" y="16070"/>
                    <a:pt x="8887" y="18000"/>
                  </a:cubicBezTo>
                  <a:cubicBezTo>
                    <a:pt x="10514" y="19930"/>
                    <a:pt x="11106" y="20452"/>
                    <a:pt x="12141" y="20870"/>
                  </a:cubicBezTo>
                  <a:cubicBezTo>
                    <a:pt x="13177" y="21287"/>
                    <a:pt x="14657" y="21600"/>
                    <a:pt x="15544" y="21339"/>
                  </a:cubicBezTo>
                  <a:cubicBezTo>
                    <a:pt x="16432" y="21078"/>
                    <a:pt x="16728" y="20243"/>
                    <a:pt x="15396" y="19043"/>
                  </a:cubicBezTo>
                  <a:cubicBezTo>
                    <a:pt x="14065" y="17843"/>
                    <a:pt x="11106" y="16278"/>
                    <a:pt x="8887" y="15339"/>
                  </a:cubicBezTo>
                  <a:cubicBezTo>
                    <a:pt x="6667" y="14400"/>
                    <a:pt x="5188" y="14087"/>
                    <a:pt x="3561" y="13878"/>
                  </a:cubicBezTo>
                  <a:cubicBezTo>
                    <a:pt x="1933" y="13670"/>
                    <a:pt x="158" y="13565"/>
                    <a:pt x="10" y="13357"/>
                  </a:cubicBezTo>
                  <a:cubicBezTo>
                    <a:pt x="-138" y="13148"/>
                    <a:pt x="1341" y="12835"/>
                    <a:pt x="2969" y="12678"/>
                  </a:cubicBezTo>
                  <a:cubicBezTo>
                    <a:pt x="4596" y="12522"/>
                    <a:pt x="6372" y="12522"/>
                    <a:pt x="7999" y="12522"/>
                  </a:cubicBezTo>
                  <a:cubicBezTo>
                    <a:pt x="9626" y="12522"/>
                    <a:pt x="11106" y="12522"/>
                    <a:pt x="12881" y="13096"/>
                  </a:cubicBezTo>
                  <a:cubicBezTo>
                    <a:pt x="14657" y="13670"/>
                    <a:pt x="16728" y="14817"/>
                    <a:pt x="18059" y="15652"/>
                  </a:cubicBezTo>
                  <a:cubicBezTo>
                    <a:pt x="19391" y="16487"/>
                    <a:pt x="19983" y="17009"/>
                    <a:pt x="20426" y="17687"/>
                  </a:cubicBezTo>
                  <a:cubicBezTo>
                    <a:pt x="20870" y="18365"/>
                    <a:pt x="21166" y="19200"/>
                    <a:pt x="21314" y="19304"/>
                  </a:cubicBezTo>
                  <a:cubicBezTo>
                    <a:pt x="21462" y="19409"/>
                    <a:pt x="21462" y="18783"/>
                    <a:pt x="20870" y="16957"/>
                  </a:cubicBezTo>
                  <a:cubicBezTo>
                    <a:pt x="20278" y="15130"/>
                    <a:pt x="19095" y="12104"/>
                    <a:pt x="18651" y="10435"/>
                  </a:cubicBezTo>
                  <a:cubicBezTo>
                    <a:pt x="18207" y="8765"/>
                    <a:pt x="18503" y="8452"/>
                    <a:pt x="18799" y="81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6" name="Line"/>
            <p:cNvSpPr/>
            <p:nvPr/>
          </p:nvSpPr>
          <p:spPr>
            <a:xfrm>
              <a:off x="969139" y="1116656"/>
              <a:ext cx="81757" cy="177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7" h="21113" fill="norm" stroke="1" extrusionOk="0">
                  <a:moveTo>
                    <a:pt x="14715" y="1507"/>
                  </a:moveTo>
                  <a:cubicBezTo>
                    <a:pt x="10395" y="1256"/>
                    <a:pt x="6075" y="1005"/>
                    <a:pt x="3375" y="1633"/>
                  </a:cubicBezTo>
                  <a:cubicBezTo>
                    <a:pt x="675" y="2260"/>
                    <a:pt x="-405" y="3767"/>
                    <a:pt x="135" y="6656"/>
                  </a:cubicBezTo>
                  <a:cubicBezTo>
                    <a:pt x="675" y="9544"/>
                    <a:pt x="2835" y="13814"/>
                    <a:pt x="5265" y="16451"/>
                  </a:cubicBezTo>
                  <a:cubicBezTo>
                    <a:pt x="7695" y="19088"/>
                    <a:pt x="10395" y="20093"/>
                    <a:pt x="13095" y="20721"/>
                  </a:cubicBezTo>
                  <a:cubicBezTo>
                    <a:pt x="15795" y="21349"/>
                    <a:pt x="18495" y="21600"/>
                    <a:pt x="19845" y="18460"/>
                  </a:cubicBezTo>
                  <a:cubicBezTo>
                    <a:pt x="21195" y="15321"/>
                    <a:pt x="21195" y="8791"/>
                    <a:pt x="19845" y="5149"/>
                  </a:cubicBezTo>
                  <a:cubicBezTo>
                    <a:pt x="18495" y="1507"/>
                    <a:pt x="15795" y="753"/>
                    <a:pt x="13095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7" name="Line"/>
            <p:cNvSpPr/>
            <p:nvPr/>
          </p:nvSpPr>
          <p:spPr>
            <a:xfrm>
              <a:off x="1096668" y="752288"/>
              <a:ext cx="336551" cy="516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fill="norm" stroke="1" extrusionOk="0">
                  <a:moveTo>
                    <a:pt x="0" y="14647"/>
                  </a:moveTo>
                  <a:cubicBezTo>
                    <a:pt x="543" y="16763"/>
                    <a:pt x="1087" y="18879"/>
                    <a:pt x="1358" y="19144"/>
                  </a:cubicBezTo>
                  <a:cubicBezTo>
                    <a:pt x="1630" y="19408"/>
                    <a:pt x="1630" y="17821"/>
                    <a:pt x="1834" y="16587"/>
                  </a:cubicBezTo>
                  <a:cubicBezTo>
                    <a:pt x="2038" y="15353"/>
                    <a:pt x="2445" y="14471"/>
                    <a:pt x="2989" y="13942"/>
                  </a:cubicBezTo>
                  <a:cubicBezTo>
                    <a:pt x="3532" y="13413"/>
                    <a:pt x="4211" y="13237"/>
                    <a:pt x="4687" y="13413"/>
                  </a:cubicBezTo>
                  <a:cubicBezTo>
                    <a:pt x="5162" y="13589"/>
                    <a:pt x="5434" y="14118"/>
                    <a:pt x="5570" y="15088"/>
                  </a:cubicBezTo>
                  <a:cubicBezTo>
                    <a:pt x="5706" y="16058"/>
                    <a:pt x="5706" y="17468"/>
                    <a:pt x="5706" y="18394"/>
                  </a:cubicBezTo>
                  <a:cubicBezTo>
                    <a:pt x="5706" y="19320"/>
                    <a:pt x="5706" y="19761"/>
                    <a:pt x="6045" y="19981"/>
                  </a:cubicBezTo>
                  <a:cubicBezTo>
                    <a:pt x="6385" y="20202"/>
                    <a:pt x="7064" y="20202"/>
                    <a:pt x="7879" y="19628"/>
                  </a:cubicBezTo>
                  <a:cubicBezTo>
                    <a:pt x="8694" y="19055"/>
                    <a:pt x="9645" y="17909"/>
                    <a:pt x="10325" y="16940"/>
                  </a:cubicBezTo>
                  <a:cubicBezTo>
                    <a:pt x="11004" y="15970"/>
                    <a:pt x="11411" y="15176"/>
                    <a:pt x="11683" y="14559"/>
                  </a:cubicBezTo>
                  <a:cubicBezTo>
                    <a:pt x="11955" y="13942"/>
                    <a:pt x="12091" y="13501"/>
                    <a:pt x="11751" y="13369"/>
                  </a:cubicBezTo>
                  <a:cubicBezTo>
                    <a:pt x="11411" y="13237"/>
                    <a:pt x="10596" y="13413"/>
                    <a:pt x="9917" y="13633"/>
                  </a:cubicBezTo>
                  <a:cubicBezTo>
                    <a:pt x="9238" y="13854"/>
                    <a:pt x="8694" y="14118"/>
                    <a:pt x="8355" y="14735"/>
                  </a:cubicBezTo>
                  <a:cubicBezTo>
                    <a:pt x="8015" y="15353"/>
                    <a:pt x="7879" y="16322"/>
                    <a:pt x="7811" y="17028"/>
                  </a:cubicBezTo>
                  <a:cubicBezTo>
                    <a:pt x="7743" y="17733"/>
                    <a:pt x="7743" y="18174"/>
                    <a:pt x="8083" y="18526"/>
                  </a:cubicBezTo>
                  <a:cubicBezTo>
                    <a:pt x="8423" y="18879"/>
                    <a:pt x="9102" y="19144"/>
                    <a:pt x="9849" y="18879"/>
                  </a:cubicBezTo>
                  <a:cubicBezTo>
                    <a:pt x="10596" y="18615"/>
                    <a:pt x="11411" y="17821"/>
                    <a:pt x="11955" y="17204"/>
                  </a:cubicBezTo>
                  <a:cubicBezTo>
                    <a:pt x="12498" y="16587"/>
                    <a:pt x="12770" y="16146"/>
                    <a:pt x="12974" y="16278"/>
                  </a:cubicBezTo>
                  <a:cubicBezTo>
                    <a:pt x="13177" y="16411"/>
                    <a:pt x="13313" y="17116"/>
                    <a:pt x="13721" y="17513"/>
                  </a:cubicBezTo>
                  <a:cubicBezTo>
                    <a:pt x="14128" y="17909"/>
                    <a:pt x="14808" y="17997"/>
                    <a:pt x="15351" y="17733"/>
                  </a:cubicBezTo>
                  <a:cubicBezTo>
                    <a:pt x="15894" y="17468"/>
                    <a:pt x="16302" y="16851"/>
                    <a:pt x="16981" y="15044"/>
                  </a:cubicBezTo>
                  <a:cubicBezTo>
                    <a:pt x="17660" y="13237"/>
                    <a:pt x="18611" y="10239"/>
                    <a:pt x="19223" y="7726"/>
                  </a:cubicBezTo>
                  <a:cubicBezTo>
                    <a:pt x="19834" y="5214"/>
                    <a:pt x="20106" y="3186"/>
                    <a:pt x="20242" y="1908"/>
                  </a:cubicBezTo>
                  <a:cubicBezTo>
                    <a:pt x="20377" y="629"/>
                    <a:pt x="20377" y="100"/>
                    <a:pt x="20106" y="12"/>
                  </a:cubicBezTo>
                  <a:cubicBezTo>
                    <a:pt x="19834" y="-76"/>
                    <a:pt x="19291" y="277"/>
                    <a:pt x="18747" y="1820"/>
                  </a:cubicBezTo>
                  <a:cubicBezTo>
                    <a:pt x="18204" y="3362"/>
                    <a:pt x="17660" y="6095"/>
                    <a:pt x="17525" y="8608"/>
                  </a:cubicBezTo>
                  <a:cubicBezTo>
                    <a:pt x="17389" y="11121"/>
                    <a:pt x="17660" y="13413"/>
                    <a:pt x="18408" y="15529"/>
                  </a:cubicBezTo>
                  <a:cubicBezTo>
                    <a:pt x="19155" y="17645"/>
                    <a:pt x="20377" y="19584"/>
                    <a:pt x="21600" y="215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8" name="Line"/>
            <p:cNvSpPr/>
            <p:nvPr/>
          </p:nvSpPr>
          <p:spPr>
            <a:xfrm>
              <a:off x="1649623" y="182661"/>
              <a:ext cx="158771" cy="1048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2" h="21568" fill="norm" stroke="1" extrusionOk="0">
                  <a:moveTo>
                    <a:pt x="775" y="1841"/>
                  </a:moveTo>
                  <a:cubicBezTo>
                    <a:pt x="494" y="1492"/>
                    <a:pt x="214" y="1144"/>
                    <a:pt x="73" y="861"/>
                  </a:cubicBezTo>
                  <a:cubicBezTo>
                    <a:pt x="-67" y="578"/>
                    <a:pt x="-67" y="360"/>
                    <a:pt x="634" y="208"/>
                  </a:cubicBezTo>
                  <a:cubicBezTo>
                    <a:pt x="1336" y="55"/>
                    <a:pt x="2738" y="-32"/>
                    <a:pt x="3860" y="12"/>
                  </a:cubicBezTo>
                  <a:cubicBezTo>
                    <a:pt x="4982" y="55"/>
                    <a:pt x="5824" y="229"/>
                    <a:pt x="7367" y="1013"/>
                  </a:cubicBezTo>
                  <a:cubicBezTo>
                    <a:pt x="8910" y="1797"/>
                    <a:pt x="11154" y="3191"/>
                    <a:pt x="11294" y="4628"/>
                  </a:cubicBezTo>
                  <a:cubicBezTo>
                    <a:pt x="11434" y="6065"/>
                    <a:pt x="9471" y="7545"/>
                    <a:pt x="8349" y="8721"/>
                  </a:cubicBezTo>
                  <a:cubicBezTo>
                    <a:pt x="7227" y="9897"/>
                    <a:pt x="6946" y="10768"/>
                    <a:pt x="8208" y="11574"/>
                  </a:cubicBezTo>
                  <a:cubicBezTo>
                    <a:pt x="9471" y="12379"/>
                    <a:pt x="12276" y="13120"/>
                    <a:pt x="14941" y="14165"/>
                  </a:cubicBezTo>
                  <a:cubicBezTo>
                    <a:pt x="17606" y="15210"/>
                    <a:pt x="20130" y="16560"/>
                    <a:pt x="20832" y="17758"/>
                  </a:cubicBezTo>
                  <a:cubicBezTo>
                    <a:pt x="21533" y="18955"/>
                    <a:pt x="20411" y="20000"/>
                    <a:pt x="18447" y="20610"/>
                  </a:cubicBezTo>
                  <a:cubicBezTo>
                    <a:pt x="16484" y="21220"/>
                    <a:pt x="13678" y="21394"/>
                    <a:pt x="10873" y="215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9" name="Line"/>
            <p:cNvSpPr/>
            <p:nvPr/>
          </p:nvSpPr>
          <p:spPr>
            <a:xfrm>
              <a:off x="2591035" y="578462"/>
              <a:ext cx="182034" cy="245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2" fill="norm" stroke="1" extrusionOk="0">
                  <a:moveTo>
                    <a:pt x="18586" y="5268"/>
                  </a:moveTo>
                  <a:cubicBezTo>
                    <a:pt x="18084" y="3828"/>
                    <a:pt x="17581" y="2388"/>
                    <a:pt x="16326" y="1308"/>
                  </a:cubicBezTo>
                  <a:cubicBezTo>
                    <a:pt x="15070" y="228"/>
                    <a:pt x="13060" y="-492"/>
                    <a:pt x="10549" y="408"/>
                  </a:cubicBezTo>
                  <a:cubicBezTo>
                    <a:pt x="8037" y="1308"/>
                    <a:pt x="5023" y="3828"/>
                    <a:pt x="3014" y="7158"/>
                  </a:cubicBezTo>
                  <a:cubicBezTo>
                    <a:pt x="1005" y="10488"/>
                    <a:pt x="0" y="14628"/>
                    <a:pt x="0" y="17148"/>
                  </a:cubicBezTo>
                  <a:cubicBezTo>
                    <a:pt x="0" y="19668"/>
                    <a:pt x="1005" y="20568"/>
                    <a:pt x="2763" y="20838"/>
                  </a:cubicBezTo>
                  <a:cubicBezTo>
                    <a:pt x="4521" y="21108"/>
                    <a:pt x="7033" y="20748"/>
                    <a:pt x="9544" y="17958"/>
                  </a:cubicBezTo>
                  <a:cubicBezTo>
                    <a:pt x="12056" y="15168"/>
                    <a:pt x="14567" y="9948"/>
                    <a:pt x="15823" y="6798"/>
                  </a:cubicBezTo>
                  <a:cubicBezTo>
                    <a:pt x="17079" y="3648"/>
                    <a:pt x="17079" y="2568"/>
                    <a:pt x="16953" y="2928"/>
                  </a:cubicBezTo>
                  <a:cubicBezTo>
                    <a:pt x="16828" y="3288"/>
                    <a:pt x="16577" y="5088"/>
                    <a:pt x="16577" y="7518"/>
                  </a:cubicBezTo>
                  <a:cubicBezTo>
                    <a:pt x="16577" y="9948"/>
                    <a:pt x="16828" y="13008"/>
                    <a:pt x="17707" y="15258"/>
                  </a:cubicBezTo>
                  <a:cubicBezTo>
                    <a:pt x="18586" y="17508"/>
                    <a:pt x="20093" y="18948"/>
                    <a:pt x="21600" y="203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0" name="Line"/>
            <p:cNvSpPr/>
            <p:nvPr/>
          </p:nvSpPr>
          <p:spPr>
            <a:xfrm>
              <a:off x="2796351" y="606401"/>
              <a:ext cx="97368" cy="20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4" fill="norm" stroke="1" extrusionOk="0">
                  <a:moveTo>
                    <a:pt x="3287" y="2196"/>
                  </a:moveTo>
                  <a:cubicBezTo>
                    <a:pt x="2817" y="7869"/>
                    <a:pt x="2348" y="13541"/>
                    <a:pt x="2113" y="16923"/>
                  </a:cubicBezTo>
                  <a:cubicBezTo>
                    <a:pt x="1878" y="20305"/>
                    <a:pt x="1878" y="21396"/>
                    <a:pt x="1409" y="21069"/>
                  </a:cubicBezTo>
                  <a:cubicBezTo>
                    <a:pt x="939" y="20741"/>
                    <a:pt x="0" y="18996"/>
                    <a:pt x="0" y="15614"/>
                  </a:cubicBezTo>
                  <a:cubicBezTo>
                    <a:pt x="0" y="12232"/>
                    <a:pt x="939" y="7214"/>
                    <a:pt x="2348" y="4269"/>
                  </a:cubicBezTo>
                  <a:cubicBezTo>
                    <a:pt x="3757" y="1323"/>
                    <a:pt x="5635" y="451"/>
                    <a:pt x="7748" y="123"/>
                  </a:cubicBezTo>
                  <a:cubicBezTo>
                    <a:pt x="9861" y="-204"/>
                    <a:pt x="12209" y="14"/>
                    <a:pt x="14322" y="2087"/>
                  </a:cubicBezTo>
                  <a:cubicBezTo>
                    <a:pt x="16435" y="4160"/>
                    <a:pt x="18313" y="8087"/>
                    <a:pt x="19487" y="11141"/>
                  </a:cubicBezTo>
                  <a:cubicBezTo>
                    <a:pt x="20661" y="14196"/>
                    <a:pt x="21130" y="16378"/>
                    <a:pt x="21600" y="185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1" name="Line"/>
            <p:cNvSpPr/>
            <p:nvPr/>
          </p:nvSpPr>
          <p:spPr>
            <a:xfrm>
              <a:off x="2906418" y="645625"/>
              <a:ext cx="145109" cy="389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396" fill="norm" stroke="1" extrusionOk="0">
                  <a:moveTo>
                    <a:pt x="2817" y="1107"/>
                  </a:moveTo>
                  <a:cubicBezTo>
                    <a:pt x="3443" y="527"/>
                    <a:pt x="4070" y="-54"/>
                    <a:pt x="4383" y="4"/>
                  </a:cubicBezTo>
                  <a:cubicBezTo>
                    <a:pt x="4696" y="62"/>
                    <a:pt x="4696" y="759"/>
                    <a:pt x="5009" y="1804"/>
                  </a:cubicBezTo>
                  <a:cubicBezTo>
                    <a:pt x="5322" y="2849"/>
                    <a:pt x="5948" y="4243"/>
                    <a:pt x="6887" y="5114"/>
                  </a:cubicBezTo>
                  <a:cubicBezTo>
                    <a:pt x="7826" y="5985"/>
                    <a:pt x="9078" y="6333"/>
                    <a:pt x="10487" y="6333"/>
                  </a:cubicBezTo>
                  <a:cubicBezTo>
                    <a:pt x="11896" y="6333"/>
                    <a:pt x="13461" y="5985"/>
                    <a:pt x="14400" y="5520"/>
                  </a:cubicBezTo>
                  <a:cubicBezTo>
                    <a:pt x="15339" y="5056"/>
                    <a:pt x="15652" y="4475"/>
                    <a:pt x="15965" y="3662"/>
                  </a:cubicBezTo>
                  <a:cubicBezTo>
                    <a:pt x="16278" y="2849"/>
                    <a:pt x="16591" y="1804"/>
                    <a:pt x="16748" y="1572"/>
                  </a:cubicBezTo>
                  <a:cubicBezTo>
                    <a:pt x="16904" y="1340"/>
                    <a:pt x="16904" y="1920"/>
                    <a:pt x="17374" y="3778"/>
                  </a:cubicBezTo>
                  <a:cubicBezTo>
                    <a:pt x="17843" y="5636"/>
                    <a:pt x="18783" y="8772"/>
                    <a:pt x="19722" y="11501"/>
                  </a:cubicBezTo>
                  <a:cubicBezTo>
                    <a:pt x="20661" y="14230"/>
                    <a:pt x="21600" y="16552"/>
                    <a:pt x="21443" y="18294"/>
                  </a:cubicBezTo>
                  <a:cubicBezTo>
                    <a:pt x="21287" y="20036"/>
                    <a:pt x="20035" y="21198"/>
                    <a:pt x="16278" y="21372"/>
                  </a:cubicBezTo>
                  <a:cubicBezTo>
                    <a:pt x="12522" y="21546"/>
                    <a:pt x="6261" y="20733"/>
                    <a:pt x="0" y="199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2" name="Line"/>
            <p:cNvSpPr/>
            <p:nvPr/>
          </p:nvSpPr>
          <p:spPr>
            <a:xfrm>
              <a:off x="2320995" y="1891842"/>
              <a:ext cx="293324" cy="560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432" fill="norm" stroke="1" extrusionOk="0">
                  <a:moveTo>
                    <a:pt x="556" y="2652"/>
                  </a:moveTo>
                  <a:cubicBezTo>
                    <a:pt x="245" y="2247"/>
                    <a:pt x="-66" y="1843"/>
                    <a:pt x="12" y="1964"/>
                  </a:cubicBezTo>
                  <a:cubicBezTo>
                    <a:pt x="89" y="2085"/>
                    <a:pt x="556" y="2732"/>
                    <a:pt x="1488" y="4431"/>
                  </a:cubicBezTo>
                  <a:cubicBezTo>
                    <a:pt x="2420" y="6130"/>
                    <a:pt x="3819" y="8881"/>
                    <a:pt x="5217" y="11591"/>
                  </a:cubicBezTo>
                  <a:cubicBezTo>
                    <a:pt x="6616" y="14301"/>
                    <a:pt x="8015" y="16971"/>
                    <a:pt x="8792" y="18508"/>
                  </a:cubicBezTo>
                  <a:cubicBezTo>
                    <a:pt x="9569" y="20045"/>
                    <a:pt x="9724" y="20449"/>
                    <a:pt x="10035" y="20813"/>
                  </a:cubicBezTo>
                  <a:cubicBezTo>
                    <a:pt x="10346" y="21177"/>
                    <a:pt x="10812" y="21501"/>
                    <a:pt x="11356" y="21420"/>
                  </a:cubicBezTo>
                  <a:cubicBezTo>
                    <a:pt x="11899" y="21339"/>
                    <a:pt x="12521" y="20854"/>
                    <a:pt x="13376" y="19155"/>
                  </a:cubicBezTo>
                  <a:cubicBezTo>
                    <a:pt x="14230" y="17456"/>
                    <a:pt x="15318" y="14544"/>
                    <a:pt x="16173" y="11712"/>
                  </a:cubicBezTo>
                  <a:cubicBezTo>
                    <a:pt x="17028" y="8881"/>
                    <a:pt x="17649" y="6130"/>
                    <a:pt x="18038" y="4431"/>
                  </a:cubicBezTo>
                  <a:cubicBezTo>
                    <a:pt x="18426" y="2732"/>
                    <a:pt x="18581" y="2085"/>
                    <a:pt x="18659" y="1438"/>
                  </a:cubicBezTo>
                  <a:cubicBezTo>
                    <a:pt x="18737" y="791"/>
                    <a:pt x="18737" y="144"/>
                    <a:pt x="19203" y="22"/>
                  </a:cubicBezTo>
                  <a:cubicBezTo>
                    <a:pt x="19669" y="-99"/>
                    <a:pt x="20602" y="305"/>
                    <a:pt x="21534" y="7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3" name="Line"/>
            <p:cNvSpPr/>
            <p:nvPr/>
          </p:nvSpPr>
          <p:spPr>
            <a:xfrm>
              <a:off x="2625077" y="2153420"/>
              <a:ext cx="160692" cy="227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073" fill="norm" stroke="1" extrusionOk="0">
                  <a:moveTo>
                    <a:pt x="12880" y="5732"/>
                  </a:moveTo>
                  <a:cubicBezTo>
                    <a:pt x="12039" y="4161"/>
                    <a:pt x="11197" y="2590"/>
                    <a:pt x="10215" y="1510"/>
                  </a:cubicBezTo>
                  <a:cubicBezTo>
                    <a:pt x="9234" y="430"/>
                    <a:pt x="8112" y="-159"/>
                    <a:pt x="7130" y="37"/>
                  </a:cubicBezTo>
                  <a:cubicBezTo>
                    <a:pt x="6148" y="234"/>
                    <a:pt x="5306" y="1216"/>
                    <a:pt x="4044" y="4063"/>
                  </a:cubicBezTo>
                  <a:cubicBezTo>
                    <a:pt x="2782" y="6910"/>
                    <a:pt x="1099" y="11623"/>
                    <a:pt x="397" y="14765"/>
                  </a:cubicBezTo>
                  <a:cubicBezTo>
                    <a:pt x="-304" y="17906"/>
                    <a:pt x="-23" y="19477"/>
                    <a:pt x="818" y="20361"/>
                  </a:cubicBezTo>
                  <a:cubicBezTo>
                    <a:pt x="1660" y="21245"/>
                    <a:pt x="3062" y="21441"/>
                    <a:pt x="4745" y="20165"/>
                  </a:cubicBezTo>
                  <a:cubicBezTo>
                    <a:pt x="6428" y="18888"/>
                    <a:pt x="8392" y="16139"/>
                    <a:pt x="9654" y="14077"/>
                  </a:cubicBezTo>
                  <a:cubicBezTo>
                    <a:pt x="10917" y="12016"/>
                    <a:pt x="11478" y="10641"/>
                    <a:pt x="11899" y="9266"/>
                  </a:cubicBezTo>
                  <a:cubicBezTo>
                    <a:pt x="12319" y="7892"/>
                    <a:pt x="12600" y="6517"/>
                    <a:pt x="13161" y="6517"/>
                  </a:cubicBezTo>
                  <a:cubicBezTo>
                    <a:pt x="13722" y="6517"/>
                    <a:pt x="14564" y="7892"/>
                    <a:pt x="15966" y="10052"/>
                  </a:cubicBezTo>
                  <a:cubicBezTo>
                    <a:pt x="17369" y="12212"/>
                    <a:pt x="19332" y="15157"/>
                    <a:pt x="21296" y="181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4" name="Line"/>
            <p:cNvSpPr/>
            <p:nvPr/>
          </p:nvSpPr>
          <p:spPr>
            <a:xfrm>
              <a:off x="2823868" y="2100906"/>
              <a:ext cx="184151" cy="260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8" fill="norm" stroke="1" extrusionOk="0">
                  <a:moveTo>
                    <a:pt x="0" y="3658"/>
                  </a:moveTo>
                  <a:cubicBezTo>
                    <a:pt x="2979" y="6968"/>
                    <a:pt x="5959" y="10277"/>
                    <a:pt x="7572" y="12803"/>
                  </a:cubicBezTo>
                  <a:cubicBezTo>
                    <a:pt x="9186" y="15329"/>
                    <a:pt x="9434" y="17071"/>
                    <a:pt x="9310" y="18552"/>
                  </a:cubicBezTo>
                  <a:cubicBezTo>
                    <a:pt x="9186" y="20032"/>
                    <a:pt x="8690" y="21252"/>
                    <a:pt x="8069" y="21426"/>
                  </a:cubicBezTo>
                  <a:cubicBezTo>
                    <a:pt x="7448" y="21600"/>
                    <a:pt x="6703" y="20729"/>
                    <a:pt x="6207" y="18987"/>
                  </a:cubicBezTo>
                  <a:cubicBezTo>
                    <a:pt x="5710" y="17245"/>
                    <a:pt x="5462" y="14632"/>
                    <a:pt x="8069" y="11323"/>
                  </a:cubicBezTo>
                  <a:cubicBezTo>
                    <a:pt x="10676" y="8013"/>
                    <a:pt x="16138" y="400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5" name="Line"/>
            <p:cNvSpPr/>
            <p:nvPr/>
          </p:nvSpPr>
          <p:spPr>
            <a:xfrm>
              <a:off x="3112555" y="1923269"/>
              <a:ext cx="117714" cy="482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4" h="21498" fill="norm" stroke="1" extrusionOk="0">
                  <a:moveTo>
                    <a:pt x="21074" y="3671"/>
                  </a:moveTo>
                  <a:cubicBezTo>
                    <a:pt x="21074" y="2822"/>
                    <a:pt x="21074" y="1973"/>
                    <a:pt x="20695" y="1313"/>
                  </a:cubicBezTo>
                  <a:cubicBezTo>
                    <a:pt x="20316" y="653"/>
                    <a:pt x="19558" y="181"/>
                    <a:pt x="18232" y="39"/>
                  </a:cubicBezTo>
                  <a:cubicBezTo>
                    <a:pt x="16906" y="-102"/>
                    <a:pt x="15011" y="87"/>
                    <a:pt x="12169" y="1360"/>
                  </a:cubicBezTo>
                  <a:cubicBezTo>
                    <a:pt x="9327" y="2633"/>
                    <a:pt x="5537" y="4991"/>
                    <a:pt x="3074" y="7774"/>
                  </a:cubicBezTo>
                  <a:cubicBezTo>
                    <a:pt x="611" y="10557"/>
                    <a:pt x="-526" y="13764"/>
                    <a:pt x="232" y="16122"/>
                  </a:cubicBezTo>
                  <a:cubicBezTo>
                    <a:pt x="990" y="18480"/>
                    <a:pt x="3642" y="19989"/>
                    <a:pt x="5916" y="20743"/>
                  </a:cubicBezTo>
                  <a:cubicBezTo>
                    <a:pt x="8190" y="21498"/>
                    <a:pt x="10085" y="21498"/>
                    <a:pt x="11979" y="2149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6" name="Line"/>
            <p:cNvSpPr/>
            <p:nvPr/>
          </p:nvSpPr>
          <p:spPr>
            <a:xfrm>
              <a:off x="3293768" y="2005656"/>
              <a:ext cx="222251" cy="406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086" y="2812"/>
                    <a:pt x="6171" y="5625"/>
                    <a:pt x="9463" y="8888"/>
                  </a:cubicBezTo>
                  <a:cubicBezTo>
                    <a:pt x="12754" y="12150"/>
                    <a:pt x="16251" y="15862"/>
                    <a:pt x="18309" y="18056"/>
                  </a:cubicBezTo>
                  <a:cubicBezTo>
                    <a:pt x="20366" y="20250"/>
                    <a:pt x="20983" y="2092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7" name="Line"/>
            <p:cNvSpPr/>
            <p:nvPr/>
          </p:nvSpPr>
          <p:spPr>
            <a:xfrm>
              <a:off x="3332810" y="2043756"/>
              <a:ext cx="170509" cy="412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600" fill="norm" stroke="1" extrusionOk="0">
                  <a:moveTo>
                    <a:pt x="21481" y="0"/>
                  </a:moveTo>
                  <a:cubicBezTo>
                    <a:pt x="19081" y="997"/>
                    <a:pt x="16681" y="1994"/>
                    <a:pt x="13481" y="4154"/>
                  </a:cubicBezTo>
                  <a:cubicBezTo>
                    <a:pt x="10281" y="6314"/>
                    <a:pt x="6281" y="9637"/>
                    <a:pt x="3748" y="12517"/>
                  </a:cubicBezTo>
                  <a:cubicBezTo>
                    <a:pt x="1214" y="15397"/>
                    <a:pt x="148" y="17834"/>
                    <a:pt x="14" y="19274"/>
                  </a:cubicBezTo>
                  <a:cubicBezTo>
                    <a:pt x="-119" y="20714"/>
                    <a:pt x="681" y="21157"/>
                    <a:pt x="148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8" name="Line"/>
            <p:cNvSpPr/>
            <p:nvPr/>
          </p:nvSpPr>
          <p:spPr>
            <a:xfrm>
              <a:off x="3547768" y="1942156"/>
              <a:ext cx="106757" cy="495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1600" fill="norm" stroke="1" extrusionOk="0">
                  <a:moveTo>
                    <a:pt x="0" y="0"/>
                  </a:moveTo>
                  <a:cubicBezTo>
                    <a:pt x="5815" y="2215"/>
                    <a:pt x="11631" y="4431"/>
                    <a:pt x="15577" y="7015"/>
                  </a:cubicBezTo>
                  <a:cubicBezTo>
                    <a:pt x="19523" y="9600"/>
                    <a:pt x="21600" y="12554"/>
                    <a:pt x="20769" y="15000"/>
                  </a:cubicBezTo>
                  <a:cubicBezTo>
                    <a:pt x="19938" y="17446"/>
                    <a:pt x="16200" y="19385"/>
                    <a:pt x="13292" y="20400"/>
                  </a:cubicBezTo>
                  <a:cubicBezTo>
                    <a:pt x="10385" y="21415"/>
                    <a:pt x="8308" y="21508"/>
                    <a:pt x="623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9" name="Line"/>
            <p:cNvSpPr/>
            <p:nvPr/>
          </p:nvSpPr>
          <p:spPr>
            <a:xfrm>
              <a:off x="3757318" y="2183456"/>
              <a:ext cx="1397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0" name="Line"/>
            <p:cNvSpPr/>
            <p:nvPr/>
          </p:nvSpPr>
          <p:spPr>
            <a:xfrm>
              <a:off x="3725568" y="2335856"/>
              <a:ext cx="13970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1" name="Line"/>
            <p:cNvSpPr/>
            <p:nvPr/>
          </p:nvSpPr>
          <p:spPr>
            <a:xfrm>
              <a:off x="4465607" y="1893310"/>
              <a:ext cx="193412" cy="486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296" fill="norm" stroke="1" extrusionOk="0">
                  <a:moveTo>
                    <a:pt x="21453" y="1305"/>
                  </a:moveTo>
                  <a:cubicBezTo>
                    <a:pt x="19105" y="841"/>
                    <a:pt x="16757" y="378"/>
                    <a:pt x="14527" y="146"/>
                  </a:cubicBezTo>
                  <a:cubicBezTo>
                    <a:pt x="12296" y="-86"/>
                    <a:pt x="10183" y="-86"/>
                    <a:pt x="8423" y="470"/>
                  </a:cubicBezTo>
                  <a:cubicBezTo>
                    <a:pt x="6662" y="1026"/>
                    <a:pt x="5253" y="2139"/>
                    <a:pt x="3962" y="3993"/>
                  </a:cubicBezTo>
                  <a:cubicBezTo>
                    <a:pt x="2670" y="5847"/>
                    <a:pt x="1496" y="8443"/>
                    <a:pt x="792" y="10992"/>
                  </a:cubicBezTo>
                  <a:cubicBezTo>
                    <a:pt x="88" y="13541"/>
                    <a:pt x="-147" y="16044"/>
                    <a:pt x="88" y="17852"/>
                  </a:cubicBezTo>
                  <a:cubicBezTo>
                    <a:pt x="323" y="19660"/>
                    <a:pt x="1027" y="20772"/>
                    <a:pt x="3610" y="21143"/>
                  </a:cubicBezTo>
                  <a:cubicBezTo>
                    <a:pt x="6192" y="21514"/>
                    <a:pt x="10653" y="21143"/>
                    <a:pt x="13353" y="20726"/>
                  </a:cubicBezTo>
                  <a:cubicBezTo>
                    <a:pt x="16053" y="20309"/>
                    <a:pt x="16992" y="19845"/>
                    <a:pt x="17931" y="193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2" name="Line"/>
            <p:cNvSpPr/>
            <p:nvPr/>
          </p:nvSpPr>
          <p:spPr>
            <a:xfrm>
              <a:off x="4481218" y="2177106"/>
              <a:ext cx="1270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0" y="16457"/>
                    <a:pt x="720" y="11314"/>
                    <a:pt x="4320" y="7714"/>
                  </a:cubicBezTo>
                  <a:cubicBezTo>
                    <a:pt x="7920" y="4114"/>
                    <a:pt x="14760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3" name="Line"/>
            <p:cNvSpPr/>
            <p:nvPr/>
          </p:nvSpPr>
          <p:spPr>
            <a:xfrm>
              <a:off x="4759802" y="1895627"/>
              <a:ext cx="254817" cy="491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4" h="21436" fill="norm" stroke="1" extrusionOk="0">
                  <a:moveTo>
                    <a:pt x="21314" y="1198"/>
                  </a:moveTo>
                  <a:cubicBezTo>
                    <a:pt x="20960" y="737"/>
                    <a:pt x="20606" y="275"/>
                    <a:pt x="18304" y="91"/>
                  </a:cubicBezTo>
                  <a:cubicBezTo>
                    <a:pt x="16003" y="-94"/>
                    <a:pt x="11753" y="-2"/>
                    <a:pt x="8921" y="414"/>
                  </a:cubicBezTo>
                  <a:cubicBezTo>
                    <a:pt x="6088" y="829"/>
                    <a:pt x="4671" y="1568"/>
                    <a:pt x="4052" y="3275"/>
                  </a:cubicBezTo>
                  <a:cubicBezTo>
                    <a:pt x="3432" y="4983"/>
                    <a:pt x="3609" y="7660"/>
                    <a:pt x="3078" y="10244"/>
                  </a:cubicBezTo>
                  <a:cubicBezTo>
                    <a:pt x="2547" y="12829"/>
                    <a:pt x="1307" y="15321"/>
                    <a:pt x="599" y="17121"/>
                  </a:cubicBezTo>
                  <a:cubicBezTo>
                    <a:pt x="-109" y="18921"/>
                    <a:pt x="-286" y="20029"/>
                    <a:pt x="599" y="20675"/>
                  </a:cubicBezTo>
                  <a:cubicBezTo>
                    <a:pt x="1484" y="21321"/>
                    <a:pt x="3432" y="21506"/>
                    <a:pt x="5557" y="21414"/>
                  </a:cubicBezTo>
                  <a:cubicBezTo>
                    <a:pt x="7681" y="21321"/>
                    <a:pt x="9983" y="20952"/>
                    <a:pt x="12284" y="205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4" name="Line"/>
            <p:cNvSpPr/>
            <p:nvPr/>
          </p:nvSpPr>
          <p:spPr>
            <a:xfrm>
              <a:off x="5020968" y="2022825"/>
              <a:ext cx="222251" cy="351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6" fill="norm" stroke="1" extrusionOk="0">
                  <a:moveTo>
                    <a:pt x="0" y="2443"/>
                  </a:moveTo>
                  <a:cubicBezTo>
                    <a:pt x="0" y="1667"/>
                    <a:pt x="0" y="891"/>
                    <a:pt x="514" y="438"/>
                  </a:cubicBezTo>
                  <a:cubicBezTo>
                    <a:pt x="1029" y="-15"/>
                    <a:pt x="2057" y="-144"/>
                    <a:pt x="2983" y="179"/>
                  </a:cubicBezTo>
                  <a:cubicBezTo>
                    <a:pt x="3909" y="503"/>
                    <a:pt x="4731" y="1279"/>
                    <a:pt x="6583" y="3348"/>
                  </a:cubicBezTo>
                  <a:cubicBezTo>
                    <a:pt x="8434" y="5418"/>
                    <a:pt x="11314" y="8781"/>
                    <a:pt x="13989" y="12014"/>
                  </a:cubicBezTo>
                  <a:cubicBezTo>
                    <a:pt x="16663" y="15248"/>
                    <a:pt x="19131" y="18352"/>
                    <a:pt x="21600" y="214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5" name="Line"/>
            <p:cNvSpPr/>
            <p:nvPr/>
          </p:nvSpPr>
          <p:spPr>
            <a:xfrm>
              <a:off x="5033668" y="1992956"/>
              <a:ext cx="203201" cy="412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575" y="775"/>
                    <a:pt x="17550" y="1551"/>
                    <a:pt x="15075" y="3378"/>
                  </a:cubicBezTo>
                  <a:cubicBezTo>
                    <a:pt x="12600" y="5206"/>
                    <a:pt x="9675" y="8086"/>
                    <a:pt x="7200" y="10468"/>
                  </a:cubicBezTo>
                  <a:cubicBezTo>
                    <a:pt x="4725" y="12849"/>
                    <a:pt x="2700" y="14732"/>
                    <a:pt x="1575" y="16505"/>
                  </a:cubicBezTo>
                  <a:cubicBezTo>
                    <a:pt x="450" y="18277"/>
                    <a:pt x="225" y="1993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6" name="Line"/>
            <p:cNvSpPr/>
            <p:nvPr/>
          </p:nvSpPr>
          <p:spPr>
            <a:xfrm>
              <a:off x="5243218" y="1869396"/>
              <a:ext cx="82551" cy="117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9" fill="norm" stroke="1" extrusionOk="0">
                  <a:moveTo>
                    <a:pt x="0" y="6316"/>
                  </a:moveTo>
                  <a:cubicBezTo>
                    <a:pt x="554" y="4388"/>
                    <a:pt x="1108" y="2459"/>
                    <a:pt x="3600" y="1302"/>
                  </a:cubicBezTo>
                  <a:cubicBezTo>
                    <a:pt x="6092" y="145"/>
                    <a:pt x="10523" y="-241"/>
                    <a:pt x="14123" y="145"/>
                  </a:cubicBezTo>
                  <a:cubicBezTo>
                    <a:pt x="17723" y="530"/>
                    <a:pt x="20492" y="1688"/>
                    <a:pt x="20215" y="4580"/>
                  </a:cubicBezTo>
                  <a:cubicBezTo>
                    <a:pt x="19938" y="7473"/>
                    <a:pt x="16615" y="12102"/>
                    <a:pt x="13846" y="14995"/>
                  </a:cubicBezTo>
                  <a:cubicBezTo>
                    <a:pt x="11077" y="17888"/>
                    <a:pt x="8862" y="19045"/>
                    <a:pt x="10246" y="19816"/>
                  </a:cubicBezTo>
                  <a:cubicBezTo>
                    <a:pt x="11631" y="20588"/>
                    <a:pt x="16615" y="20973"/>
                    <a:pt x="21600" y="213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7" name="Line"/>
            <p:cNvSpPr/>
            <p:nvPr/>
          </p:nvSpPr>
          <p:spPr>
            <a:xfrm>
              <a:off x="5389268" y="1876212"/>
              <a:ext cx="112184" cy="535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8" fill="norm" stroke="1" extrusionOk="0">
                  <a:moveTo>
                    <a:pt x="0" y="1374"/>
                  </a:moveTo>
                  <a:cubicBezTo>
                    <a:pt x="1223" y="1034"/>
                    <a:pt x="2445" y="693"/>
                    <a:pt x="4075" y="481"/>
                  </a:cubicBezTo>
                  <a:cubicBezTo>
                    <a:pt x="5706" y="268"/>
                    <a:pt x="7743" y="183"/>
                    <a:pt x="10596" y="98"/>
                  </a:cubicBezTo>
                  <a:cubicBezTo>
                    <a:pt x="13449" y="13"/>
                    <a:pt x="17117" y="-72"/>
                    <a:pt x="19155" y="98"/>
                  </a:cubicBezTo>
                  <a:cubicBezTo>
                    <a:pt x="21192" y="268"/>
                    <a:pt x="21600" y="693"/>
                    <a:pt x="21600" y="1884"/>
                  </a:cubicBezTo>
                  <a:cubicBezTo>
                    <a:pt x="21600" y="3074"/>
                    <a:pt x="21192" y="5030"/>
                    <a:pt x="20174" y="7454"/>
                  </a:cubicBezTo>
                  <a:cubicBezTo>
                    <a:pt x="19155" y="9878"/>
                    <a:pt x="17525" y="12769"/>
                    <a:pt x="16913" y="14852"/>
                  </a:cubicBezTo>
                  <a:cubicBezTo>
                    <a:pt x="16302" y="16936"/>
                    <a:pt x="16709" y="18211"/>
                    <a:pt x="17932" y="19104"/>
                  </a:cubicBezTo>
                  <a:cubicBezTo>
                    <a:pt x="19155" y="19997"/>
                    <a:pt x="21192" y="20508"/>
                    <a:pt x="21192" y="20763"/>
                  </a:cubicBezTo>
                  <a:cubicBezTo>
                    <a:pt x="21192" y="21018"/>
                    <a:pt x="19155" y="21018"/>
                    <a:pt x="16302" y="21103"/>
                  </a:cubicBezTo>
                  <a:cubicBezTo>
                    <a:pt x="13449" y="21188"/>
                    <a:pt x="9781" y="21358"/>
                    <a:pt x="6113" y="215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8" name="Line"/>
            <p:cNvSpPr/>
            <p:nvPr/>
          </p:nvSpPr>
          <p:spPr>
            <a:xfrm>
              <a:off x="5852818" y="2215206"/>
              <a:ext cx="2476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908" y="14400"/>
                    <a:pt x="11815" y="7200"/>
                    <a:pt x="15415" y="3600"/>
                  </a:cubicBezTo>
                  <a:cubicBezTo>
                    <a:pt x="19015" y="0"/>
                    <a:pt x="20308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9" name="Line"/>
            <p:cNvSpPr/>
            <p:nvPr/>
          </p:nvSpPr>
          <p:spPr>
            <a:xfrm>
              <a:off x="6591396" y="1946389"/>
              <a:ext cx="207573" cy="400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6" h="21509" fill="norm" stroke="1" extrusionOk="0">
                  <a:moveTo>
                    <a:pt x="21396" y="2160"/>
                  </a:moveTo>
                  <a:cubicBezTo>
                    <a:pt x="21178" y="1592"/>
                    <a:pt x="20960" y="1023"/>
                    <a:pt x="20305" y="625"/>
                  </a:cubicBezTo>
                  <a:cubicBezTo>
                    <a:pt x="19651" y="227"/>
                    <a:pt x="18560" y="0"/>
                    <a:pt x="16814" y="0"/>
                  </a:cubicBezTo>
                  <a:cubicBezTo>
                    <a:pt x="15069" y="0"/>
                    <a:pt x="12669" y="227"/>
                    <a:pt x="10487" y="1080"/>
                  </a:cubicBezTo>
                  <a:cubicBezTo>
                    <a:pt x="8305" y="1933"/>
                    <a:pt x="6341" y="3411"/>
                    <a:pt x="4596" y="5855"/>
                  </a:cubicBezTo>
                  <a:cubicBezTo>
                    <a:pt x="2851" y="8299"/>
                    <a:pt x="1323" y="11709"/>
                    <a:pt x="560" y="14267"/>
                  </a:cubicBezTo>
                  <a:cubicBezTo>
                    <a:pt x="-204" y="16825"/>
                    <a:pt x="-204" y="18531"/>
                    <a:pt x="669" y="19667"/>
                  </a:cubicBezTo>
                  <a:cubicBezTo>
                    <a:pt x="1541" y="20804"/>
                    <a:pt x="3287" y="21373"/>
                    <a:pt x="6123" y="21486"/>
                  </a:cubicBezTo>
                  <a:cubicBezTo>
                    <a:pt x="8960" y="21600"/>
                    <a:pt x="12887" y="21259"/>
                    <a:pt x="16814" y="209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0" name="Line"/>
            <p:cNvSpPr/>
            <p:nvPr/>
          </p:nvSpPr>
          <p:spPr>
            <a:xfrm>
              <a:off x="6621168" y="2183456"/>
              <a:ext cx="1016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1" name="Line"/>
            <p:cNvSpPr/>
            <p:nvPr/>
          </p:nvSpPr>
          <p:spPr>
            <a:xfrm>
              <a:off x="6889392" y="1945241"/>
              <a:ext cx="233427" cy="377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545" fill="norm" stroke="1" extrusionOk="0">
                  <a:moveTo>
                    <a:pt x="21460" y="910"/>
                  </a:moveTo>
                  <a:cubicBezTo>
                    <a:pt x="19709" y="428"/>
                    <a:pt x="17957" y="-55"/>
                    <a:pt x="15622" y="5"/>
                  </a:cubicBezTo>
                  <a:cubicBezTo>
                    <a:pt x="13287" y="66"/>
                    <a:pt x="10368" y="669"/>
                    <a:pt x="8519" y="1936"/>
                  </a:cubicBezTo>
                  <a:cubicBezTo>
                    <a:pt x="6671" y="3203"/>
                    <a:pt x="5892" y="5134"/>
                    <a:pt x="4628" y="7728"/>
                  </a:cubicBezTo>
                  <a:cubicBezTo>
                    <a:pt x="3363" y="10323"/>
                    <a:pt x="1611" y="13581"/>
                    <a:pt x="736" y="15511"/>
                  </a:cubicBezTo>
                  <a:cubicBezTo>
                    <a:pt x="-140" y="17442"/>
                    <a:pt x="-140" y="18046"/>
                    <a:pt x="249" y="18830"/>
                  </a:cubicBezTo>
                  <a:cubicBezTo>
                    <a:pt x="638" y="19614"/>
                    <a:pt x="1417" y="20580"/>
                    <a:pt x="3071" y="21062"/>
                  </a:cubicBezTo>
                  <a:cubicBezTo>
                    <a:pt x="4725" y="21545"/>
                    <a:pt x="7255" y="21545"/>
                    <a:pt x="9784" y="215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2" name="Line"/>
            <p:cNvSpPr/>
            <p:nvPr/>
          </p:nvSpPr>
          <p:spPr>
            <a:xfrm>
              <a:off x="7148218" y="2018356"/>
              <a:ext cx="184151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724" y="3024"/>
                    <a:pt x="7448" y="6048"/>
                    <a:pt x="11048" y="9648"/>
                  </a:cubicBezTo>
                  <a:cubicBezTo>
                    <a:pt x="14648" y="13248"/>
                    <a:pt x="18124" y="1742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3" name="Line"/>
            <p:cNvSpPr/>
            <p:nvPr/>
          </p:nvSpPr>
          <p:spPr>
            <a:xfrm>
              <a:off x="7179968" y="2037406"/>
              <a:ext cx="177801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2661"/>
                    <a:pt x="14400" y="5322"/>
                    <a:pt x="11186" y="8061"/>
                  </a:cubicBezTo>
                  <a:cubicBezTo>
                    <a:pt x="7971" y="10800"/>
                    <a:pt x="5143" y="13617"/>
                    <a:pt x="3343" y="15887"/>
                  </a:cubicBezTo>
                  <a:cubicBezTo>
                    <a:pt x="1543" y="18157"/>
                    <a:pt x="771" y="1987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4" name="Line"/>
            <p:cNvSpPr/>
            <p:nvPr/>
          </p:nvSpPr>
          <p:spPr>
            <a:xfrm>
              <a:off x="7395868" y="1987400"/>
              <a:ext cx="160868" cy="410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8" fill="norm" stroke="1" extrusionOk="0">
                  <a:moveTo>
                    <a:pt x="0" y="3613"/>
                  </a:moveTo>
                  <a:cubicBezTo>
                    <a:pt x="0" y="3060"/>
                    <a:pt x="0" y="2506"/>
                    <a:pt x="1279" y="2007"/>
                  </a:cubicBezTo>
                  <a:cubicBezTo>
                    <a:pt x="2558" y="1509"/>
                    <a:pt x="5116" y="1066"/>
                    <a:pt x="7816" y="733"/>
                  </a:cubicBezTo>
                  <a:cubicBezTo>
                    <a:pt x="10516" y="401"/>
                    <a:pt x="13358" y="180"/>
                    <a:pt x="15489" y="69"/>
                  </a:cubicBezTo>
                  <a:cubicBezTo>
                    <a:pt x="17621" y="-42"/>
                    <a:pt x="19042" y="-42"/>
                    <a:pt x="20037" y="235"/>
                  </a:cubicBezTo>
                  <a:cubicBezTo>
                    <a:pt x="21032" y="512"/>
                    <a:pt x="21600" y="1066"/>
                    <a:pt x="21600" y="2616"/>
                  </a:cubicBezTo>
                  <a:cubicBezTo>
                    <a:pt x="21600" y="4167"/>
                    <a:pt x="21032" y="6715"/>
                    <a:pt x="20463" y="9540"/>
                  </a:cubicBezTo>
                  <a:cubicBezTo>
                    <a:pt x="19895" y="12364"/>
                    <a:pt x="19326" y="15466"/>
                    <a:pt x="18900" y="17515"/>
                  </a:cubicBezTo>
                  <a:cubicBezTo>
                    <a:pt x="18474" y="19564"/>
                    <a:pt x="18189" y="20561"/>
                    <a:pt x="17195" y="21060"/>
                  </a:cubicBezTo>
                  <a:cubicBezTo>
                    <a:pt x="16200" y="21558"/>
                    <a:pt x="14495" y="21558"/>
                    <a:pt x="13216" y="21281"/>
                  </a:cubicBezTo>
                  <a:cubicBezTo>
                    <a:pt x="11937" y="21004"/>
                    <a:pt x="11084" y="20450"/>
                    <a:pt x="10232" y="198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5" name="Line"/>
            <p:cNvSpPr/>
            <p:nvPr/>
          </p:nvSpPr>
          <p:spPr>
            <a:xfrm>
              <a:off x="7580018" y="1943098"/>
              <a:ext cx="199165" cy="5388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562" fill="norm" stroke="1" extrusionOk="0">
                  <a:moveTo>
                    <a:pt x="10232" y="470"/>
                  </a:moveTo>
                  <a:cubicBezTo>
                    <a:pt x="11141" y="216"/>
                    <a:pt x="12051" y="-38"/>
                    <a:pt x="13187" y="4"/>
                  </a:cubicBezTo>
                  <a:cubicBezTo>
                    <a:pt x="14324" y="47"/>
                    <a:pt x="15688" y="386"/>
                    <a:pt x="17394" y="1826"/>
                  </a:cubicBezTo>
                  <a:cubicBezTo>
                    <a:pt x="19099" y="3266"/>
                    <a:pt x="21145" y="5807"/>
                    <a:pt x="21373" y="8348"/>
                  </a:cubicBezTo>
                  <a:cubicBezTo>
                    <a:pt x="21600" y="10889"/>
                    <a:pt x="20008" y="13430"/>
                    <a:pt x="16143" y="15633"/>
                  </a:cubicBezTo>
                  <a:cubicBezTo>
                    <a:pt x="12278" y="17835"/>
                    <a:pt x="6139" y="19698"/>
                    <a:pt x="0" y="215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6" name="Line"/>
            <p:cNvSpPr/>
            <p:nvPr/>
          </p:nvSpPr>
          <p:spPr>
            <a:xfrm>
              <a:off x="6427054" y="1905645"/>
              <a:ext cx="130615" cy="557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6" h="21539" fill="norm" stroke="1" extrusionOk="0">
                  <a:moveTo>
                    <a:pt x="20826" y="921"/>
                  </a:moveTo>
                  <a:cubicBezTo>
                    <a:pt x="19814" y="594"/>
                    <a:pt x="18801" y="266"/>
                    <a:pt x="17451" y="103"/>
                  </a:cubicBezTo>
                  <a:cubicBezTo>
                    <a:pt x="16101" y="-61"/>
                    <a:pt x="14413" y="-61"/>
                    <a:pt x="12557" y="348"/>
                  </a:cubicBezTo>
                  <a:cubicBezTo>
                    <a:pt x="10701" y="757"/>
                    <a:pt x="8676" y="1575"/>
                    <a:pt x="6651" y="3089"/>
                  </a:cubicBezTo>
                  <a:cubicBezTo>
                    <a:pt x="4626" y="4603"/>
                    <a:pt x="2601" y="6812"/>
                    <a:pt x="1251" y="9430"/>
                  </a:cubicBezTo>
                  <a:cubicBezTo>
                    <a:pt x="-99" y="12048"/>
                    <a:pt x="-774" y="15075"/>
                    <a:pt x="1420" y="17162"/>
                  </a:cubicBezTo>
                  <a:cubicBezTo>
                    <a:pt x="3613" y="19248"/>
                    <a:pt x="8676" y="20394"/>
                    <a:pt x="13739" y="215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7" name="Line"/>
            <p:cNvSpPr/>
            <p:nvPr/>
          </p:nvSpPr>
          <p:spPr>
            <a:xfrm>
              <a:off x="7846718" y="1664873"/>
              <a:ext cx="101601" cy="239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529"/>
                  </a:moveTo>
                  <a:cubicBezTo>
                    <a:pt x="1800" y="765"/>
                    <a:pt x="3600" y="0"/>
                    <a:pt x="7425" y="0"/>
                  </a:cubicBezTo>
                  <a:cubicBezTo>
                    <a:pt x="11250" y="0"/>
                    <a:pt x="17100" y="765"/>
                    <a:pt x="18900" y="3345"/>
                  </a:cubicBezTo>
                  <a:cubicBezTo>
                    <a:pt x="20700" y="5926"/>
                    <a:pt x="18450" y="10322"/>
                    <a:pt x="16200" y="12998"/>
                  </a:cubicBezTo>
                  <a:cubicBezTo>
                    <a:pt x="13950" y="15674"/>
                    <a:pt x="11700" y="16630"/>
                    <a:pt x="9675" y="17490"/>
                  </a:cubicBezTo>
                  <a:cubicBezTo>
                    <a:pt x="7650" y="18350"/>
                    <a:pt x="5850" y="19115"/>
                    <a:pt x="6750" y="19688"/>
                  </a:cubicBezTo>
                  <a:cubicBezTo>
                    <a:pt x="7650" y="20262"/>
                    <a:pt x="11250" y="20644"/>
                    <a:pt x="14175" y="20931"/>
                  </a:cubicBezTo>
                  <a:cubicBezTo>
                    <a:pt x="17100" y="21218"/>
                    <a:pt x="19350" y="2140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8" name="Line"/>
            <p:cNvSpPr/>
            <p:nvPr/>
          </p:nvSpPr>
          <p:spPr>
            <a:xfrm>
              <a:off x="3662068" y="3370906"/>
              <a:ext cx="1905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9" name="Line"/>
            <p:cNvSpPr/>
            <p:nvPr/>
          </p:nvSpPr>
          <p:spPr>
            <a:xfrm>
              <a:off x="3731918" y="3504256"/>
              <a:ext cx="1333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0" name="Line"/>
            <p:cNvSpPr/>
            <p:nvPr/>
          </p:nvSpPr>
          <p:spPr>
            <a:xfrm>
              <a:off x="7145620" y="3273884"/>
              <a:ext cx="212149" cy="763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9" h="21531" fill="norm" stroke="1" extrusionOk="0">
                  <a:moveTo>
                    <a:pt x="20390" y="766"/>
                  </a:moveTo>
                  <a:cubicBezTo>
                    <a:pt x="20180" y="468"/>
                    <a:pt x="19970" y="170"/>
                    <a:pt x="19341" y="50"/>
                  </a:cubicBezTo>
                  <a:cubicBezTo>
                    <a:pt x="18712" y="-69"/>
                    <a:pt x="17664" y="-9"/>
                    <a:pt x="15567" y="617"/>
                  </a:cubicBezTo>
                  <a:cubicBezTo>
                    <a:pt x="13469" y="1244"/>
                    <a:pt x="10324" y="2437"/>
                    <a:pt x="7598" y="3899"/>
                  </a:cubicBezTo>
                  <a:cubicBezTo>
                    <a:pt x="4871" y="5361"/>
                    <a:pt x="2565" y="7091"/>
                    <a:pt x="1202" y="9090"/>
                  </a:cubicBezTo>
                  <a:cubicBezTo>
                    <a:pt x="-162" y="11089"/>
                    <a:pt x="-581" y="13356"/>
                    <a:pt x="1097" y="15206"/>
                  </a:cubicBezTo>
                  <a:cubicBezTo>
                    <a:pt x="2774" y="17056"/>
                    <a:pt x="6549" y="18488"/>
                    <a:pt x="10219" y="19472"/>
                  </a:cubicBezTo>
                  <a:cubicBezTo>
                    <a:pt x="13889" y="20457"/>
                    <a:pt x="17454" y="20994"/>
                    <a:pt x="21019" y="215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1" name="Line"/>
            <p:cNvSpPr/>
            <p:nvPr/>
          </p:nvSpPr>
          <p:spPr>
            <a:xfrm>
              <a:off x="7550668" y="3395094"/>
              <a:ext cx="514398" cy="490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560" fill="norm" stroke="1" extrusionOk="0">
                  <a:moveTo>
                    <a:pt x="20001" y="1729"/>
                  </a:moveTo>
                  <a:cubicBezTo>
                    <a:pt x="20266" y="1357"/>
                    <a:pt x="20530" y="984"/>
                    <a:pt x="20839" y="658"/>
                  </a:cubicBezTo>
                  <a:cubicBezTo>
                    <a:pt x="21147" y="332"/>
                    <a:pt x="21500" y="53"/>
                    <a:pt x="21412" y="7"/>
                  </a:cubicBezTo>
                  <a:cubicBezTo>
                    <a:pt x="21324" y="-40"/>
                    <a:pt x="20795" y="146"/>
                    <a:pt x="19120" y="798"/>
                  </a:cubicBezTo>
                  <a:cubicBezTo>
                    <a:pt x="17444" y="1450"/>
                    <a:pt x="14623" y="2567"/>
                    <a:pt x="11626" y="3824"/>
                  </a:cubicBezTo>
                  <a:cubicBezTo>
                    <a:pt x="8628" y="5081"/>
                    <a:pt x="5454" y="6477"/>
                    <a:pt x="3647" y="7315"/>
                  </a:cubicBezTo>
                  <a:cubicBezTo>
                    <a:pt x="1840" y="8153"/>
                    <a:pt x="1399" y="8432"/>
                    <a:pt x="1090" y="8805"/>
                  </a:cubicBezTo>
                  <a:cubicBezTo>
                    <a:pt x="782" y="9177"/>
                    <a:pt x="605" y="9643"/>
                    <a:pt x="914" y="10015"/>
                  </a:cubicBezTo>
                  <a:cubicBezTo>
                    <a:pt x="1222" y="10388"/>
                    <a:pt x="2016" y="10667"/>
                    <a:pt x="3779" y="10946"/>
                  </a:cubicBezTo>
                  <a:cubicBezTo>
                    <a:pt x="5542" y="11226"/>
                    <a:pt x="8276" y="11505"/>
                    <a:pt x="9862" y="11644"/>
                  </a:cubicBezTo>
                  <a:cubicBezTo>
                    <a:pt x="11449" y="11784"/>
                    <a:pt x="11890" y="11784"/>
                    <a:pt x="12463" y="11924"/>
                  </a:cubicBezTo>
                  <a:cubicBezTo>
                    <a:pt x="13036" y="12063"/>
                    <a:pt x="13742" y="12343"/>
                    <a:pt x="13918" y="12669"/>
                  </a:cubicBezTo>
                  <a:cubicBezTo>
                    <a:pt x="14094" y="12994"/>
                    <a:pt x="13742" y="13367"/>
                    <a:pt x="12111" y="14112"/>
                  </a:cubicBezTo>
                  <a:cubicBezTo>
                    <a:pt x="10480" y="14857"/>
                    <a:pt x="7570" y="15974"/>
                    <a:pt x="5410" y="16858"/>
                  </a:cubicBezTo>
                  <a:cubicBezTo>
                    <a:pt x="3250" y="17743"/>
                    <a:pt x="1840" y="18394"/>
                    <a:pt x="1002" y="18907"/>
                  </a:cubicBezTo>
                  <a:cubicBezTo>
                    <a:pt x="164" y="19419"/>
                    <a:pt x="-100" y="19791"/>
                    <a:pt x="32" y="20070"/>
                  </a:cubicBezTo>
                  <a:cubicBezTo>
                    <a:pt x="164" y="20350"/>
                    <a:pt x="693" y="20536"/>
                    <a:pt x="2545" y="20676"/>
                  </a:cubicBezTo>
                  <a:cubicBezTo>
                    <a:pt x="4396" y="20815"/>
                    <a:pt x="7570" y="20908"/>
                    <a:pt x="10215" y="21048"/>
                  </a:cubicBezTo>
                  <a:cubicBezTo>
                    <a:pt x="12860" y="21188"/>
                    <a:pt x="14976" y="21374"/>
                    <a:pt x="17092" y="215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2" name="Line"/>
            <p:cNvSpPr/>
            <p:nvPr/>
          </p:nvSpPr>
          <p:spPr>
            <a:xfrm>
              <a:off x="8424568" y="3555867"/>
              <a:ext cx="349251" cy="261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0" fill="norm" stroke="1" extrusionOk="0">
                  <a:moveTo>
                    <a:pt x="0" y="3020"/>
                  </a:moveTo>
                  <a:cubicBezTo>
                    <a:pt x="131" y="2163"/>
                    <a:pt x="262" y="1306"/>
                    <a:pt x="1047" y="706"/>
                  </a:cubicBezTo>
                  <a:cubicBezTo>
                    <a:pt x="1833" y="106"/>
                    <a:pt x="3273" y="-237"/>
                    <a:pt x="4713" y="192"/>
                  </a:cubicBezTo>
                  <a:cubicBezTo>
                    <a:pt x="6153" y="620"/>
                    <a:pt x="7593" y="1820"/>
                    <a:pt x="8247" y="4392"/>
                  </a:cubicBezTo>
                  <a:cubicBezTo>
                    <a:pt x="8902" y="6963"/>
                    <a:pt x="8771" y="10906"/>
                    <a:pt x="7855" y="13906"/>
                  </a:cubicBezTo>
                  <a:cubicBezTo>
                    <a:pt x="6938" y="16906"/>
                    <a:pt x="5236" y="18963"/>
                    <a:pt x="4058" y="20077"/>
                  </a:cubicBezTo>
                  <a:cubicBezTo>
                    <a:pt x="2880" y="21192"/>
                    <a:pt x="2225" y="21363"/>
                    <a:pt x="1702" y="21106"/>
                  </a:cubicBezTo>
                  <a:cubicBezTo>
                    <a:pt x="1178" y="20849"/>
                    <a:pt x="785" y="20163"/>
                    <a:pt x="1113" y="18963"/>
                  </a:cubicBezTo>
                  <a:cubicBezTo>
                    <a:pt x="1440" y="17763"/>
                    <a:pt x="2487" y="16049"/>
                    <a:pt x="4582" y="13563"/>
                  </a:cubicBezTo>
                  <a:cubicBezTo>
                    <a:pt x="6676" y="11077"/>
                    <a:pt x="9818" y="7820"/>
                    <a:pt x="11847" y="5849"/>
                  </a:cubicBezTo>
                  <a:cubicBezTo>
                    <a:pt x="13876" y="3877"/>
                    <a:pt x="14793" y="3192"/>
                    <a:pt x="15578" y="2420"/>
                  </a:cubicBezTo>
                  <a:cubicBezTo>
                    <a:pt x="16364" y="1649"/>
                    <a:pt x="17018" y="792"/>
                    <a:pt x="17018" y="1134"/>
                  </a:cubicBezTo>
                  <a:cubicBezTo>
                    <a:pt x="17018" y="1477"/>
                    <a:pt x="16364" y="3020"/>
                    <a:pt x="15840" y="5592"/>
                  </a:cubicBezTo>
                  <a:cubicBezTo>
                    <a:pt x="15316" y="8163"/>
                    <a:pt x="14924" y="11763"/>
                    <a:pt x="15905" y="14420"/>
                  </a:cubicBezTo>
                  <a:cubicBezTo>
                    <a:pt x="16887" y="17077"/>
                    <a:pt x="19244" y="18792"/>
                    <a:pt x="21600" y="205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3" name="Line"/>
            <p:cNvSpPr/>
            <p:nvPr/>
          </p:nvSpPr>
          <p:spPr>
            <a:xfrm>
              <a:off x="8938918" y="3758256"/>
              <a:ext cx="63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4" name="Line"/>
            <p:cNvSpPr/>
            <p:nvPr/>
          </p:nvSpPr>
          <p:spPr>
            <a:xfrm>
              <a:off x="9257269" y="3513695"/>
              <a:ext cx="203482" cy="639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21533" fill="norm" stroke="1" extrusionOk="0">
                  <a:moveTo>
                    <a:pt x="4586" y="5028"/>
                  </a:moveTo>
                  <a:cubicBezTo>
                    <a:pt x="4141" y="7666"/>
                    <a:pt x="3696" y="10304"/>
                    <a:pt x="3139" y="12870"/>
                  </a:cubicBezTo>
                  <a:cubicBezTo>
                    <a:pt x="2582" y="15436"/>
                    <a:pt x="1914" y="17931"/>
                    <a:pt x="1357" y="19464"/>
                  </a:cubicBezTo>
                  <a:cubicBezTo>
                    <a:pt x="801" y="20997"/>
                    <a:pt x="355" y="21567"/>
                    <a:pt x="133" y="21531"/>
                  </a:cubicBezTo>
                  <a:cubicBezTo>
                    <a:pt x="-90" y="21496"/>
                    <a:pt x="-90" y="20854"/>
                    <a:pt x="578" y="19357"/>
                  </a:cubicBezTo>
                  <a:cubicBezTo>
                    <a:pt x="1246" y="17860"/>
                    <a:pt x="2582" y="15508"/>
                    <a:pt x="3918" y="13013"/>
                  </a:cubicBezTo>
                  <a:cubicBezTo>
                    <a:pt x="5254" y="10517"/>
                    <a:pt x="6590" y="7880"/>
                    <a:pt x="8149" y="5777"/>
                  </a:cubicBezTo>
                  <a:cubicBezTo>
                    <a:pt x="9708" y="3674"/>
                    <a:pt x="11489" y="2106"/>
                    <a:pt x="12825" y="1179"/>
                  </a:cubicBezTo>
                  <a:cubicBezTo>
                    <a:pt x="14162" y="252"/>
                    <a:pt x="15052" y="-33"/>
                    <a:pt x="16054" y="3"/>
                  </a:cubicBezTo>
                  <a:cubicBezTo>
                    <a:pt x="17056" y="38"/>
                    <a:pt x="18170" y="395"/>
                    <a:pt x="19283" y="1393"/>
                  </a:cubicBezTo>
                  <a:cubicBezTo>
                    <a:pt x="20397" y="2391"/>
                    <a:pt x="21510" y="4030"/>
                    <a:pt x="21399" y="5314"/>
                  </a:cubicBezTo>
                  <a:cubicBezTo>
                    <a:pt x="21287" y="6597"/>
                    <a:pt x="19951" y="7523"/>
                    <a:pt x="18170" y="8129"/>
                  </a:cubicBezTo>
                  <a:cubicBezTo>
                    <a:pt x="16388" y="8735"/>
                    <a:pt x="14162" y="9020"/>
                    <a:pt x="12269" y="9020"/>
                  </a:cubicBezTo>
                  <a:cubicBezTo>
                    <a:pt x="10376" y="9020"/>
                    <a:pt x="8817" y="8735"/>
                    <a:pt x="7258" y="84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5" name="Line"/>
            <p:cNvSpPr/>
            <p:nvPr/>
          </p:nvSpPr>
          <p:spPr>
            <a:xfrm>
              <a:off x="9599318" y="3536713"/>
              <a:ext cx="145257" cy="329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284" fill="norm" stroke="1" extrusionOk="0">
                  <a:moveTo>
                    <a:pt x="19722" y="4056"/>
                  </a:moveTo>
                  <a:cubicBezTo>
                    <a:pt x="20348" y="3372"/>
                    <a:pt x="20974" y="2689"/>
                    <a:pt x="21287" y="1937"/>
                  </a:cubicBezTo>
                  <a:cubicBezTo>
                    <a:pt x="21600" y="1185"/>
                    <a:pt x="21600" y="365"/>
                    <a:pt x="20817" y="91"/>
                  </a:cubicBezTo>
                  <a:cubicBezTo>
                    <a:pt x="20035" y="-182"/>
                    <a:pt x="18470" y="91"/>
                    <a:pt x="15183" y="1869"/>
                  </a:cubicBezTo>
                  <a:cubicBezTo>
                    <a:pt x="11896" y="3646"/>
                    <a:pt x="6887" y="6927"/>
                    <a:pt x="3913" y="10140"/>
                  </a:cubicBezTo>
                  <a:cubicBezTo>
                    <a:pt x="939" y="13352"/>
                    <a:pt x="0" y="16496"/>
                    <a:pt x="0" y="18410"/>
                  </a:cubicBezTo>
                  <a:cubicBezTo>
                    <a:pt x="0" y="20324"/>
                    <a:pt x="939" y="21008"/>
                    <a:pt x="2817" y="21213"/>
                  </a:cubicBezTo>
                  <a:cubicBezTo>
                    <a:pt x="4696" y="21418"/>
                    <a:pt x="7513" y="21145"/>
                    <a:pt x="10330" y="208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6" name="Line"/>
            <p:cNvSpPr/>
            <p:nvPr/>
          </p:nvSpPr>
          <p:spPr>
            <a:xfrm>
              <a:off x="9741034" y="3647874"/>
              <a:ext cx="169435" cy="205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6" h="21188" fill="norm" stroke="1" extrusionOk="0">
                  <a:moveTo>
                    <a:pt x="1346" y="2869"/>
                  </a:moveTo>
                  <a:cubicBezTo>
                    <a:pt x="1879" y="1559"/>
                    <a:pt x="2413" y="250"/>
                    <a:pt x="3079" y="32"/>
                  </a:cubicBezTo>
                  <a:cubicBezTo>
                    <a:pt x="3746" y="-186"/>
                    <a:pt x="4546" y="687"/>
                    <a:pt x="5346" y="2869"/>
                  </a:cubicBezTo>
                  <a:cubicBezTo>
                    <a:pt x="6146" y="5050"/>
                    <a:pt x="6946" y="8541"/>
                    <a:pt x="6679" y="11705"/>
                  </a:cubicBezTo>
                  <a:cubicBezTo>
                    <a:pt x="6413" y="14869"/>
                    <a:pt x="5079" y="17705"/>
                    <a:pt x="3746" y="19341"/>
                  </a:cubicBezTo>
                  <a:cubicBezTo>
                    <a:pt x="2413" y="20978"/>
                    <a:pt x="1079" y="21414"/>
                    <a:pt x="413" y="21087"/>
                  </a:cubicBezTo>
                  <a:cubicBezTo>
                    <a:pt x="-254" y="20759"/>
                    <a:pt x="-254" y="19669"/>
                    <a:pt x="1479" y="16505"/>
                  </a:cubicBezTo>
                  <a:cubicBezTo>
                    <a:pt x="3213" y="13341"/>
                    <a:pt x="6679" y="8105"/>
                    <a:pt x="8813" y="5050"/>
                  </a:cubicBezTo>
                  <a:cubicBezTo>
                    <a:pt x="10946" y="1996"/>
                    <a:pt x="11746" y="1123"/>
                    <a:pt x="12013" y="1450"/>
                  </a:cubicBezTo>
                  <a:cubicBezTo>
                    <a:pt x="12279" y="1778"/>
                    <a:pt x="12013" y="3305"/>
                    <a:pt x="11613" y="5487"/>
                  </a:cubicBezTo>
                  <a:cubicBezTo>
                    <a:pt x="11213" y="7669"/>
                    <a:pt x="10679" y="10505"/>
                    <a:pt x="10546" y="12469"/>
                  </a:cubicBezTo>
                  <a:cubicBezTo>
                    <a:pt x="10413" y="14432"/>
                    <a:pt x="10679" y="15523"/>
                    <a:pt x="12146" y="16287"/>
                  </a:cubicBezTo>
                  <a:cubicBezTo>
                    <a:pt x="13613" y="17050"/>
                    <a:pt x="16279" y="17487"/>
                    <a:pt x="18013" y="17269"/>
                  </a:cubicBezTo>
                  <a:cubicBezTo>
                    <a:pt x="19746" y="17050"/>
                    <a:pt x="20546" y="16178"/>
                    <a:pt x="21346" y="153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7" name="Line"/>
            <p:cNvSpPr/>
            <p:nvPr/>
          </p:nvSpPr>
          <p:spPr>
            <a:xfrm>
              <a:off x="10001698" y="3574106"/>
              <a:ext cx="55960" cy="316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1" h="21378" fill="norm" stroke="1" extrusionOk="0">
                  <a:moveTo>
                    <a:pt x="5883" y="0"/>
                  </a:moveTo>
                  <a:cubicBezTo>
                    <a:pt x="11842" y="1717"/>
                    <a:pt x="17801" y="3433"/>
                    <a:pt x="19290" y="6151"/>
                  </a:cubicBezTo>
                  <a:cubicBezTo>
                    <a:pt x="20780" y="8869"/>
                    <a:pt x="17801" y="12588"/>
                    <a:pt x="15566" y="14805"/>
                  </a:cubicBezTo>
                  <a:cubicBezTo>
                    <a:pt x="13332" y="17023"/>
                    <a:pt x="11842" y="17738"/>
                    <a:pt x="8863" y="18739"/>
                  </a:cubicBezTo>
                  <a:cubicBezTo>
                    <a:pt x="5883" y="19740"/>
                    <a:pt x="1414" y="21028"/>
                    <a:pt x="297" y="21314"/>
                  </a:cubicBezTo>
                  <a:cubicBezTo>
                    <a:pt x="-820" y="21600"/>
                    <a:pt x="1414" y="20885"/>
                    <a:pt x="3649" y="201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8" name="Line"/>
            <p:cNvSpPr/>
            <p:nvPr/>
          </p:nvSpPr>
          <p:spPr>
            <a:xfrm>
              <a:off x="10132718" y="3332806"/>
              <a:ext cx="203500" cy="768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1600" fill="norm" stroke="1" extrusionOk="0">
                  <a:moveTo>
                    <a:pt x="5951" y="0"/>
                  </a:moveTo>
                  <a:cubicBezTo>
                    <a:pt x="9478" y="1607"/>
                    <a:pt x="13004" y="3213"/>
                    <a:pt x="15649" y="5088"/>
                  </a:cubicBezTo>
                  <a:cubicBezTo>
                    <a:pt x="18294" y="6962"/>
                    <a:pt x="20057" y="9104"/>
                    <a:pt x="20829" y="11038"/>
                  </a:cubicBezTo>
                  <a:cubicBezTo>
                    <a:pt x="21600" y="12972"/>
                    <a:pt x="21380" y="14698"/>
                    <a:pt x="17743" y="16423"/>
                  </a:cubicBezTo>
                  <a:cubicBezTo>
                    <a:pt x="14106" y="18149"/>
                    <a:pt x="7053" y="1987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9" name="Line"/>
            <p:cNvSpPr/>
            <p:nvPr/>
          </p:nvSpPr>
          <p:spPr>
            <a:xfrm>
              <a:off x="10412118" y="2986490"/>
              <a:ext cx="247651" cy="27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3" fill="norm" stroke="1" extrusionOk="0">
                  <a:moveTo>
                    <a:pt x="0" y="4191"/>
                  </a:moveTo>
                  <a:cubicBezTo>
                    <a:pt x="1292" y="2718"/>
                    <a:pt x="2585" y="1246"/>
                    <a:pt x="3692" y="509"/>
                  </a:cubicBezTo>
                  <a:cubicBezTo>
                    <a:pt x="4800" y="-227"/>
                    <a:pt x="5723" y="-227"/>
                    <a:pt x="6923" y="918"/>
                  </a:cubicBezTo>
                  <a:cubicBezTo>
                    <a:pt x="8123" y="2064"/>
                    <a:pt x="9600" y="4355"/>
                    <a:pt x="9415" y="6564"/>
                  </a:cubicBezTo>
                  <a:cubicBezTo>
                    <a:pt x="9231" y="8773"/>
                    <a:pt x="7385" y="10900"/>
                    <a:pt x="5815" y="12455"/>
                  </a:cubicBezTo>
                  <a:cubicBezTo>
                    <a:pt x="4246" y="14009"/>
                    <a:pt x="2954" y="14991"/>
                    <a:pt x="2123" y="15891"/>
                  </a:cubicBezTo>
                  <a:cubicBezTo>
                    <a:pt x="1292" y="16791"/>
                    <a:pt x="923" y="17609"/>
                    <a:pt x="1569" y="18182"/>
                  </a:cubicBezTo>
                  <a:cubicBezTo>
                    <a:pt x="2215" y="18755"/>
                    <a:pt x="3877" y="19082"/>
                    <a:pt x="7385" y="19573"/>
                  </a:cubicBezTo>
                  <a:cubicBezTo>
                    <a:pt x="10892" y="20064"/>
                    <a:pt x="16246" y="20718"/>
                    <a:pt x="21600" y="213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0" name="Line"/>
            <p:cNvSpPr/>
            <p:nvPr/>
          </p:nvSpPr>
          <p:spPr>
            <a:xfrm>
              <a:off x="4204907" y="3294706"/>
              <a:ext cx="384262" cy="478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511" fill="norm" stroke="1" extrusionOk="0">
                  <a:moveTo>
                    <a:pt x="21545" y="0"/>
                  </a:moveTo>
                  <a:cubicBezTo>
                    <a:pt x="20477" y="285"/>
                    <a:pt x="19409" y="571"/>
                    <a:pt x="17391" y="1522"/>
                  </a:cubicBezTo>
                  <a:cubicBezTo>
                    <a:pt x="15374" y="2474"/>
                    <a:pt x="12407" y="4092"/>
                    <a:pt x="10330" y="5281"/>
                  </a:cubicBezTo>
                  <a:cubicBezTo>
                    <a:pt x="8253" y="6470"/>
                    <a:pt x="7066" y="7232"/>
                    <a:pt x="6354" y="7850"/>
                  </a:cubicBezTo>
                  <a:cubicBezTo>
                    <a:pt x="5642" y="8469"/>
                    <a:pt x="5404" y="8944"/>
                    <a:pt x="5582" y="9182"/>
                  </a:cubicBezTo>
                  <a:cubicBezTo>
                    <a:pt x="5760" y="9420"/>
                    <a:pt x="6354" y="9420"/>
                    <a:pt x="7956" y="9420"/>
                  </a:cubicBezTo>
                  <a:cubicBezTo>
                    <a:pt x="9558" y="9420"/>
                    <a:pt x="12169" y="9420"/>
                    <a:pt x="13771" y="9515"/>
                  </a:cubicBezTo>
                  <a:cubicBezTo>
                    <a:pt x="15374" y="9611"/>
                    <a:pt x="15967" y="9801"/>
                    <a:pt x="16323" y="10134"/>
                  </a:cubicBezTo>
                  <a:cubicBezTo>
                    <a:pt x="16679" y="10467"/>
                    <a:pt x="16798" y="10943"/>
                    <a:pt x="15789" y="11847"/>
                  </a:cubicBezTo>
                  <a:cubicBezTo>
                    <a:pt x="14780" y="12751"/>
                    <a:pt x="12644" y="14083"/>
                    <a:pt x="9974" y="15558"/>
                  </a:cubicBezTo>
                  <a:cubicBezTo>
                    <a:pt x="7303" y="17033"/>
                    <a:pt x="4099" y="18650"/>
                    <a:pt x="2259" y="19649"/>
                  </a:cubicBezTo>
                  <a:cubicBezTo>
                    <a:pt x="420" y="20648"/>
                    <a:pt x="-55" y="21029"/>
                    <a:pt x="4" y="21267"/>
                  </a:cubicBezTo>
                  <a:cubicBezTo>
                    <a:pt x="64" y="21505"/>
                    <a:pt x="657" y="21600"/>
                    <a:pt x="3149" y="21410"/>
                  </a:cubicBezTo>
                  <a:cubicBezTo>
                    <a:pt x="5642" y="21219"/>
                    <a:pt x="10033" y="20744"/>
                    <a:pt x="14424" y="202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1" name="Line"/>
            <p:cNvSpPr/>
            <p:nvPr/>
          </p:nvSpPr>
          <p:spPr>
            <a:xfrm>
              <a:off x="4627268" y="3446174"/>
              <a:ext cx="266701" cy="273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7" fill="norm" stroke="1" extrusionOk="0">
                  <a:moveTo>
                    <a:pt x="0" y="2527"/>
                  </a:moveTo>
                  <a:cubicBezTo>
                    <a:pt x="343" y="1709"/>
                    <a:pt x="686" y="890"/>
                    <a:pt x="1286" y="400"/>
                  </a:cubicBezTo>
                  <a:cubicBezTo>
                    <a:pt x="1886" y="-91"/>
                    <a:pt x="2743" y="-255"/>
                    <a:pt x="4286" y="645"/>
                  </a:cubicBezTo>
                  <a:cubicBezTo>
                    <a:pt x="5829" y="1545"/>
                    <a:pt x="8057" y="3509"/>
                    <a:pt x="9343" y="5963"/>
                  </a:cubicBezTo>
                  <a:cubicBezTo>
                    <a:pt x="10629" y="8418"/>
                    <a:pt x="10971" y="11363"/>
                    <a:pt x="10200" y="13900"/>
                  </a:cubicBezTo>
                  <a:cubicBezTo>
                    <a:pt x="9429" y="16436"/>
                    <a:pt x="7543" y="18563"/>
                    <a:pt x="6086" y="19790"/>
                  </a:cubicBezTo>
                  <a:cubicBezTo>
                    <a:pt x="4629" y="21018"/>
                    <a:pt x="3600" y="21345"/>
                    <a:pt x="3086" y="21018"/>
                  </a:cubicBezTo>
                  <a:cubicBezTo>
                    <a:pt x="2571" y="20690"/>
                    <a:pt x="2571" y="19709"/>
                    <a:pt x="3771" y="17745"/>
                  </a:cubicBezTo>
                  <a:cubicBezTo>
                    <a:pt x="4971" y="15781"/>
                    <a:pt x="7371" y="12836"/>
                    <a:pt x="9857" y="10463"/>
                  </a:cubicBezTo>
                  <a:cubicBezTo>
                    <a:pt x="12343" y="8090"/>
                    <a:pt x="14914" y="6290"/>
                    <a:pt x="16543" y="4981"/>
                  </a:cubicBezTo>
                  <a:cubicBezTo>
                    <a:pt x="18171" y="3672"/>
                    <a:pt x="18857" y="2854"/>
                    <a:pt x="18771" y="2609"/>
                  </a:cubicBezTo>
                  <a:cubicBezTo>
                    <a:pt x="18686" y="2363"/>
                    <a:pt x="17829" y="2690"/>
                    <a:pt x="16800" y="3754"/>
                  </a:cubicBezTo>
                  <a:cubicBezTo>
                    <a:pt x="15771" y="4818"/>
                    <a:pt x="14571" y="6618"/>
                    <a:pt x="14229" y="8581"/>
                  </a:cubicBezTo>
                  <a:cubicBezTo>
                    <a:pt x="13886" y="10545"/>
                    <a:pt x="14400" y="12672"/>
                    <a:pt x="15771" y="13981"/>
                  </a:cubicBezTo>
                  <a:cubicBezTo>
                    <a:pt x="17143" y="15290"/>
                    <a:pt x="19371" y="15781"/>
                    <a:pt x="21600" y="162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2" name="Line"/>
            <p:cNvSpPr/>
            <p:nvPr/>
          </p:nvSpPr>
          <p:spPr>
            <a:xfrm>
              <a:off x="4885501" y="3215989"/>
              <a:ext cx="179918" cy="144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9" h="21123" fill="norm" stroke="1" extrusionOk="0">
                  <a:moveTo>
                    <a:pt x="251" y="4996"/>
                  </a:moveTo>
                  <a:cubicBezTo>
                    <a:pt x="0" y="3453"/>
                    <a:pt x="-251" y="1910"/>
                    <a:pt x="502" y="984"/>
                  </a:cubicBezTo>
                  <a:cubicBezTo>
                    <a:pt x="1256" y="59"/>
                    <a:pt x="3014" y="-250"/>
                    <a:pt x="4396" y="213"/>
                  </a:cubicBezTo>
                  <a:cubicBezTo>
                    <a:pt x="5777" y="676"/>
                    <a:pt x="6782" y="1910"/>
                    <a:pt x="7661" y="4379"/>
                  </a:cubicBezTo>
                  <a:cubicBezTo>
                    <a:pt x="8540" y="6847"/>
                    <a:pt x="9293" y="10550"/>
                    <a:pt x="9293" y="13019"/>
                  </a:cubicBezTo>
                  <a:cubicBezTo>
                    <a:pt x="9293" y="15487"/>
                    <a:pt x="8540" y="16721"/>
                    <a:pt x="7409" y="17956"/>
                  </a:cubicBezTo>
                  <a:cubicBezTo>
                    <a:pt x="6279" y="19190"/>
                    <a:pt x="4772" y="20424"/>
                    <a:pt x="4647" y="20887"/>
                  </a:cubicBezTo>
                  <a:cubicBezTo>
                    <a:pt x="4521" y="21350"/>
                    <a:pt x="5777" y="21041"/>
                    <a:pt x="8791" y="20733"/>
                  </a:cubicBezTo>
                  <a:cubicBezTo>
                    <a:pt x="11805" y="20424"/>
                    <a:pt x="16577" y="20116"/>
                    <a:pt x="21349" y="198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3" name="Line"/>
            <p:cNvSpPr/>
            <p:nvPr/>
          </p:nvSpPr>
          <p:spPr>
            <a:xfrm>
              <a:off x="5052718" y="3586806"/>
              <a:ext cx="1905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4" name="Line"/>
            <p:cNvSpPr/>
            <p:nvPr/>
          </p:nvSpPr>
          <p:spPr>
            <a:xfrm>
              <a:off x="5180188" y="3457522"/>
              <a:ext cx="164145" cy="547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1484" fill="norm" stroke="1" extrusionOk="0">
                  <a:moveTo>
                    <a:pt x="3220" y="11803"/>
                  </a:moveTo>
                  <a:cubicBezTo>
                    <a:pt x="2126" y="14628"/>
                    <a:pt x="1033" y="17452"/>
                    <a:pt x="486" y="19155"/>
                  </a:cubicBezTo>
                  <a:cubicBezTo>
                    <a:pt x="-61" y="20858"/>
                    <a:pt x="-61" y="21440"/>
                    <a:pt x="76" y="21481"/>
                  </a:cubicBezTo>
                  <a:cubicBezTo>
                    <a:pt x="212" y="21523"/>
                    <a:pt x="486" y="21025"/>
                    <a:pt x="1033" y="19280"/>
                  </a:cubicBezTo>
                  <a:cubicBezTo>
                    <a:pt x="1580" y="17535"/>
                    <a:pt x="2400" y="14545"/>
                    <a:pt x="3767" y="11637"/>
                  </a:cubicBezTo>
                  <a:cubicBezTo>
                    <a:pt x="5134" y="8729"/>
                    <a:pt x="7048" y="5905"/>
                    <a:pt x="8552" y="4118"/>
                  </a:cubicBezTo>
                  <a:cubicBezTo>
                    <a:pt x="10055" y="2332"/>
                    <a:pt x="11149" y="1585"/>
                    <a:pt x="12106" y="1045"/>
                  </a:cubicBezTo>
                  <a:cubicBezTo>
                    <a:pt x="13063" y="505"/>
                    <a:pt x="13883" y="172"/>
                    <a:pt x="14977" y="48"/>
                  </a:cubicBezTo>
                  <a:cubicBezTo>
                    <a:pt x="16071" y="-77"/>
                    <a:pt x="17438" y="6"/>
                    <a:pt x="18805" y="712"/>
                  </a:cubicBezTo>
                  <a:cubicBezTo>
                    <a:pt x="20172" y="1418"/>
                    <a:pt x="21539" y="2748"/>
                    <a:pt x="21129" y="4118"/>
                  </a:cubicBezTo>
                  <a:cubicBezTo>
                    <a:pt x="20719" y="5489"/>
                    <a:pt x="18531" y="6901"/>
                    <a:pt x="16891" y="7732"/>
                  </a:cubicBezTo>
                  <a:cubicBezTo>
                    <a:pt x="15250" y="8563"/>
                    <a:pt x="14157" y="8812"/>
                    <a:pt x="12380" y="8812"/>
                  </a:cubicBezTo>
                  <a:cubicBezTo>
                    <a:pt x="10602" y="8812"/>
                    <a:pt x="8142" y="8563"/>
                    <a:pt x="5681" y="83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5" name="Line"/>
            <p:cNvSpPr/>
            <p:nvPr/>
          </p:nvSpPr>
          <p:spPr>
            <a:xfrm>
              <a:off x="5419527" y="3408190"/>
              <a:ext cx="105536" cy="318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1" h="21371" fill="norm" stroke="1" extrusionOk="0">
                  <a:moveTo>
                    <a:pt x="20231" y="2187"/>
                  </a:moveTo>
                  <a:cubicBezTo>
                    <a:pt x="20647" y="1476"/>
                    <a:pt x="21062" y="766"/>
                    <a:pt x="20231" y="339"/>
                  </a:cubicBezTo>
                  <a:cubicBezTo>
                    <a:pt x="19400" y="-87"/>
                    <a:pt x="17324" y="-229"/>
                    <a:pt x="14624" y="624"/>
                  </a:cubicBezTo>
                  <a:cubicBezTo>
                    <a:pt x="11924" y="1476"/>
                    <a:pt x="8600" y="3324"/>
                    <a:pt x="5485" y="6166"/>
                  </a:cubicBezTo>
                  <a:cubicBezTo>
                    <a:pt x="2370" y="9008"/>
                    <a:pt x="-538" y="12845"/>
                    <a:pt x="85" y="15545"/>
                  </a:cubicBezTo>
                  <a:cubicBezTo>
                    <a:pt x="708" y="18245"/>
                    <a:pt x="4862" y="19808"/>
                    <a:pt x="9016" y="213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6" name="Line"/>
            <p:cNvSpPr/>
            <p:nvPr/>
          </p:nvSpPr>
          <p:spPr>
            <a:xfrm>
              <a:off x="5556867" y="3462490"/>
              <a:ext cx="219752" cy="234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151" fill="norm" stroke="1" extrusionOk="0">
                  <a:moveTo>
                    <a:pt x="991" y="3772"/>
                  </a:moveTo>
                  <a:cubicBezTo>
                    <a:pt x="991" y="2434"/>
                    <a:pt x="991" y="1096"/>
                    <a:pt x="1506" y="427"/>
                  </a:cubicBezTo>
                  <a:cubicBezTo>
                    <a:pt x="2020" y="-242"/>
                    <a:pt x="3048" y="-242"/>
                    <a:pt x="4591" y="1287"/>
                  </a:cubicBezTo>
                  <a:cubicBezTo>
                    <a:pt x="6134" y="2816"/>
                    <a:pt x="8191" y="5875"/>
                    <a:pt x="8706" y="8933"/>
                  </a:cubicBezTo>
                  <a:cubicBezTo>
                    <a:pt x="9220" y="11992"/>
                    <a:pt x="8191" y="15050"/>
                    <a:pt x="7060" y="17057"/>
                  </a:cubicBezTo>
                  <a:cubicBezTo>
                    <a:pt x="5928" y="19064"/>
                    <a:pt x="4694" y="20020"/>
                    <a:pt x="3460" y="20593"/>
                  </a:cubicBezTo>
                  <a:cubicBezTo>
                    <a:pt x="2226" y="21167"/>
                    <a:pt x="991" y="21358"/>
                    <a:pt x="374" y="20880"/>
                  </a:cubicBezTo>
                  <a:cubicBezTo>
                    <a:pt x="-243" y="20402"/>
                    <a:pt x="-243" y="19255"/>
                    <a:pt x="1506" y="17057"/>
                  </a:cubicBezTo>
                  <a:cubicBezTo>
                    <a:pt x="3254" y="14859"/>
                    <a:pt x="6751" y="11609"/>
                    <a:pt x="9014" y="9698"/>
                  </a:cubicBezTo>
                  <a:cubicBezTo>
                    <a:pt x="11277" y="7786"/>
                    <a:pt x="12306" y="7213"/>
                    <a:pt x="13334" y="6831"/>
                  </a:cubicBezTo>
                  <a:cubicBezTo>
                    <a:pt x="14363" y="6448"/>
                    <a:pt x="15391" y="6257"/>
                    <a:pt x="15906" y="6639"/>
                  </a:cubicBezTo>
                  <a:cubicBezTo>
                    <a:pt x="16420" y="7022"/>
                    <a:pt x="16420" y="7977"/>
                    <a:pt x="16420" y="9411"/>
                  </a:cubicBezTo>
                  <a:cubicBezTo>
                    <a:pt x="16420" y="10845"/>
                    <a:pt x="16420" y="12756"/>
                    <a:pt x="16728" y="14381"/>
                  </a:cubicBezTo>
                  <a:cubicBezTo>
                    <a:pt x="17037" y="16006"/>
                    <a:pt x="17654" y="17344"/>
                    <a:pt x="18477" y="17917"/>
                  </a:cubicBezTo>
                  <a:cubicBezTo>
                    <a:pt x="19300" y="18491"/>
                    <a:pt x="20328" y="18300"/>
                    <a:pt x="21357" y="181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7" name="Line"/>
            <p:cNvSpPr/>
            <p:nvPr/>
          </p:nvSpPr>
          <p:spPr>
            <a:xfrm>
              <a:off x="5789318" y="3402656"/>
              <a:ext cx="114225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5" h="21600" fill="norm" stroke="1" extrusionOk="0">
                  <a:moveTo>
                    <a:pt x="9257" y="0"/>
                  </a:moveTo>
                  <a:cubicBezTo>
                    <a:pt x="13500" y="2057"/>
                    <a:pt x="17743" y="4114"/>
                    <a:pt x="19671" y="6514"/>
                  </a:cubicBezTo>
                  <a:cubicBezTo>
                    <a:pt x="21600" y="8914"/>
                    <a:pt x="21214" y="11657"/>
                    <a:pt x="17550" y="14229"/>
                  </a:cubicBezTo>
                  <a:cubicBezTo>
                    <a:pt x="13886" y="16800"/>
                    <a:pt x="6943" y="192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8" name="Line"/>
            <p:cNvSpPr/>
            <p:nvPr/>
          </p:nvSpPr>
          <p:spPr>
            <a:xfrm>
              <a:off x="6271918" y="3648189"/>
              <a:ext cx="361951" cy="8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168" y="10800"/>
                    <a:pt x="8337" y="0"/>
                    <a:pt x="11937" y="0"/>
                  </a:cubicBezTo>
                  <a:cubicBezTo>
                    <a:pt x="15537" y="0"/>
                    <a:pt x="18568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9" name="Line"/>
            <p:cNvSpPr/>
            <p:nvPr/>
          </p:nvSpPr>
          <p:spPr>
            <a:xfrm>
              <a:off x="1075766" y="2170756"/>
              <a:ext cx="520199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4" h="21600" fill="norm" stroke="1" extrusionOk="0">
                  <a:moveTo>
                    <a:pt x="594" y="21600"/>
                  </a:moveTo>
                  <a:cubicBezTo>
                    <a:pt x="421" y="19080"/>
                    <a:pt x="249" y="16560"/>
                    <a:pt x="119" y="14670"/>
                  </a:cubicBezTo>
                  <a:cubicBezTo>
                    <a:pt x="-11" y="12780"/>
                    <a:pt x="-97" y="11520"/>
                    <a:pt x="205" y="10800"/>
                  </a:cubicBezTo>
                  <a:cubicBezTo>
                    <a:pt x="508" y="10080"/>
                    <a:pt x="1199" y="9900"/>
                    <a:pt x="3100" y="9630"/>
                  </a:cubicBezTo>
                  <a:cubicBezTo>
                    <a:pt x="5001" y="9360"/>
                    <a:pt x="8111" y="9000"/>
                    <a:pt x="10703" y="8730"/>
                  </a:cubicBezTo>
                  <a:cubicBezTo>
                    <a:pt x="13295" y="8460"/>
                    <a:pt x="15369" y="8280"/>
                    <a:pt x="16665" y="7920"/>
                  </a:cubicBezTo>
                  <a:cubicBezTo>
                    <a:pt x="17961" y="7560"/>
                    <a:pt x="18479" y="7020"/>
                    <a:pt x="18781" y="6300"/>
                  </a:cubicBezTo>
                  <a:cubicBezTo>
                    <a:pt x="19084" y="5580"/>
                    <a:pt x="19170" y="4680"/>
                    <a:pt x="18825" y="3600"/>
                  </a:cubicBezTo>
                  <a:cubicBezTo>
                    <a:pt x="18479" y="2520"/>
                    <a:pt x="17701" y="1260"/>
                    <a:pt x="17010" y="630"/>
                  </a:cubicBezTo>
                  <a:cubicBezTo>
                    <a:pt x="16319" y="0"/>
                    <a:pt x="15714" y="0"/>
                    <a:pt x="15196" y="0"/>
                  </a:cubicBezTo>
                  <a:cubicBezTo>
                    <a:pt x="14677" y="0"/>
                    <a:pt x="14245" y="0"/>
                    <a:pt x="14202" y="270"/>
                  </a:cubicBezTo>
                  <a:cubicBezTo>
                    <a:pt x="14159" y="540"/>
                    <a:pt x="14505" y="1080"/>
                    <a:pt x="15671" y="2160"/>
                  </a:cubicBezTo>
                  <a:cubicBezTo>
                    <a:pt x="16837" y="3240"/>
                    <a:pt x="18825" y="4860"/>
                    <a:pt x="19991" y="6750"/>
                  </a:cubicBezTo>
                  <a:cubicBezTo>
                    <a:pt x="21157" y="8640"/>
                    <a:pt x="21503" y="10800"/>
                    <a:pt x="21028" y="13230"/>
                  </a:cubicBezTo>
                  <a:cubicBezTo>
                    <a:pt x="20553" y="15660"/>
                    <a:pt x="19257" y="18360"/>
                    <a:pt x="17961" y="210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0" name="Line"/>
            <p:cNvSpPr/>
            <p:nvPr/>
          </p:nvSpPr>
          <p:spPr>
            <a:xfrm>
              <a:off x="1172868" y="4577406"/>
              <a:ext cx="5969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528" y="0"/>
                  </a:moveTo>
                  <a:cubicBezTo>
                    <a:pt x="1991" y="0"/>
                    <a:pt x="1455" y="0"/>
                    <a:pt x="957" y="0"/>
                  </a:cubicBezTo>
                  <a:cubicBezTo>
                    <a:pt x="460" y="0"/>
                    <a:pt x="0" y="0"/>
                    <a:pt x="0" y="1440"/>
                  </a:cubicBezTo>
                  <a:cubicBezTo>
                    <a:pt x="0" y="2880"/>
                    <a:pt x="460" y="5760"/>
                    <a:pt x="2106" y="7920"/>
                  </a:cubicBezTo>
                  <a:cubicBezTo>
                    <a:pt x="3753" y="10080"/>
                    <a:pt x="6587" y="11520"/>
                    <a:pt x="9536" y="13680"/>
                  </a:cubicBezTo>
                  <a:cubicBezTo>
                    <a:pt x="12485" y="15840"/>
                    <a:pt x="15549" y="18720"/>
                    <a:pt x="17579" y="20160"/>
                  </a:cubicBezTo>
                  <a:cubicBezTo>
                    <a:pt x="19609" y="21600"/>
                    <a:pt x="20604" y="216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1" name="Line"/>
            <p:cNvSpPr/>
            <p:nvPr/>
          </p:nvSpPr>
          <p:spPr>
            <a:xfrm>
              <a:off x="1655468" y="4520256"/>
              <a:ext cx="113378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0" h="21600" fill="norm" stroke="1" extrusionOk="0">
                  <a:moveTo>
                    <a:pt x="6943" y="0"/>
                  </a:moveTo>
                  <a:cubicBezTo>
                    <a:pt x="11571" y="3476"/>
                    <a:pt x="16200" y="6952"/>
                    <a:pt x="18707" y="9434"/>
                  </a:cubicBezTo>
                  <a:cubicBezTo>
                    <a:pt x="21214" y="11917"/>
                    <a:pt x="21600" y="13407"/>
                    <a:pt x="18129" y="15269"/>
                  </a:cubicBezTo>
                  <a:cubicBezTo>
                    <a:pt x="14657" y="17131"/>
                    <a:pt x="7329" y="1936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2" name="Line"/>
            <p:cNvSpPr/>
            <p:nvPr/>
          </p:nvSpPr>
          <p:spPr>
            <a:xfrm>
              <a:off x="2265332" y="4374668"/>
              <a:ext cx="164837" cy="640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43" fill="norm" stroke="1" extrusionOk="0">
                  <a:moveTo>
                    <a:pt x="1627" y="10395"/>
                  </a:moveTo>
                  <a:cubicBezTo>
                    <a:pt x="1350" y="13015"/>
                    <a:pt x="1073" y="15636"/>
                    <a:pt x="934" y="17335"/>
                  </a:cubicBezTo>
                  <a:cubicBezTo>
                    <a:pt x="796" y="19035"/>
                    <a:pt x="796" y="19814"/>
                    <a:pt x="657" y="20416"/>
                  </a:cubicBezTo>
                  <a:cubicBezTo>
                    <a:pt x="519" y="21018"/>
                    <a:pt x="242" y="21443"/>
                    <a:pt x="103" y="21443"/>
                  </a:cubicBezTo>
                  <a:cubicBezTo>
                    <a:pt x="-35" y="21443"/>
                    <a:pt x="-35" y="21018"/>
                    <a:pt x="103" y="19460"/>
                  </a:cubicBezTo>
                  <a:cubicBezTo>
                    <a:pt x="242" y="17902"/>
                    <a:pt x="519" y="15211"/>
                    <a:pt x="1627" y="12555"/>
                  </a:cubicBezTo>
                  <a:cubicBezTo>
                    <a:pt x="2734" y="9899"/>
                    <a:pt x="4673" y="7279"/>
                    <a:pt x="5919" y="5615"/>
                  </a:cubicBezTo>
                  <a:cubicBezTo>
                    <a:pt x="7165" y="3951"/>
                    <a:pt x="7719" y="3242"/>
                    <a:pt x="8688" y="2428"/>
                  </a:cubicBezTo>
                  <a:cubicBezTo>
                    <a:pt x="9657" y="1613"/>
                    <a:pt x="11042" y="693"/>
                    <a:pt x="12427" y="268"/>
                  </a:cubicBezTo>
                  <a:cubicBezTo>
                    <a:pt x="13811" y="-157"/>
                    <a:pt x="15196" y="-86"/>
                    <a:pt x="17134" y="551"/>
                  </a:cubicBezTo>
                  <a:cubicBezTo>
                    <a:pt x="19073" y="1189"/>
                    <a:pt x="21565" y="2393"/>
                    <a:pt x="21565" y="3809"/>
                  </a:cubicBezTo>
                  <a:cubicBezTo>
                    <a:pt x="21565" y="5225"/>
                    <a:pt x="19073" y="6854"/>
                    <a:pt x="15750" y="7987"/>
                  </a:cubicBezTo>
                  <a:cubicBezTo>
                    <a:pt x="12427" y="9120"/>
                    <a:pt x="8273" y="9758"/>
                    <a:pt x="4119" y="103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3" name="Line"/>
            <p:cNvSpPr/>
            <p:nvPr/>
          </p:nvSpPr>
          <p:spPr>
            <a:xfrm>
              <a:off x="2366668" y="4691706"/>
              <a:ext cx="133351" cy="285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0" fill="norm" stroke="1" extrusionOk="0">
                  <a:moveTo>
                    <a:pt x="0" y="2382"/>
                  </a:moveTo>
                  <a:cubicBezTo>
                    <a:pt x="2057" y="2541"/>
                    <a:pt x="4114" y="2700"/>
                    <a:pt x="6171" y="3653"/>
                  </a:cubicBezTo>
                  <a:cubicBezTo>
                    <a:pt x="8229" y="4606"/>
                    <a:pt x="10286" y="6353"/>
                    <a:pt x="11829" y="8815"/>
                  </a:cubicBezTo>
                  <a:cubicBezTo>
                    <a:pt x="13371" y="11276"/>
                    <a:pt x="14400" y="14453"/>
                    <a:pt x="14229" y="16597"/>
                  </a:cubicBezTo>
                  <a:cubicBezTo>
                    <a:pt x="14057" y="18741"/>
                    <a:pt x="12686" y="19853"/>
                    <a:pt x="10629" y="20568"/>
                  </a:cubicBezTo>
                  <a:cubicBezTo>
                    <a:pt x="8571" y="21282"/>
                    <a:pt x="5829" y="21600"/>
                    <a:pt x="4114" y="21362"/>
                  </a:cubicBezTo>
                  <a:cubicBezTo>
                    <a:pt x="2400" y="21124"/>
                    <a:pt x="1714" y="20329"/>
                    <a:pt x="2914" y="17550"/>
                  </a:cubicBezTo>
                  <a:cubicBezTo>
                    <a:pt x="4114" y="14771"/>
                    <a:pt x="7200" y="10006"/>
                    <a:pt x="10629" y="6750"/>
                  </a:cubicBezTo>
                  <a:cubicBezTo>
                    <a:pt x="14057" y="3494"/>
                    <a:pt x="17829" y="174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4" name="Line"/>
            <p:cNvSpPr/>
            <p:nvPr/>
          </p:nvSpPr>
          <p:spPr>
            <a:xfrm>
              <a:off x="2644343" y="4484038"/>
              <a:ext cx="179526" cy="499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2" h="21519" fill="norm" stroke="1" extrusionOk="0">
                  <a:moveTo>
                    <a:pt x="21302" y="2927"/>
                  </a:moveTo>
                  <a:cubicBezTo>
                    <a:pt x="21302" y="2289"/>
                    <a:pt x="21302" y="1651"/>
                    <a:pt x="20800" y="1149"/>
                  </a:cubicBezTo>
                  <a:cubicBezTo>
                    <a:pt x="20297" y="648"/>
                    <a:pt x="19293" y="284"/>
                    <a:pt x="18162" y="101"/>
                  </a:cubicBezTo>
                  <a:cubicBezTo>
                    <a:pt x="17032" y="-81"/>
                    <a:pt x="15776" y="-81"/>
                    <a:pt x="13390" y="648"/>
                  </a:cubicBezTo>
                  <a:cubicBezTo>
                    <a:pt x="11004" y="1377"/>
                    <a:pt x="7488" y="2835"/>
                    <a:pt x="4851" y="5251"/>
                  </a:cubicBezTo>
                  <a:cubicBezTo>
                    <a:pt x="2214" y="7666"/>
                    <a:pt x="455" y="11038"/>
                    <a:pt x="79" y="13681"/>
                  </a:cubicBezTo>
                  <a:cubicBezTo>
                    <a:pt x="-298" y="16324"/>
                    <a:pt x="707" y="18238"/>
                    <a:pt x="2339" y="19423"/>
                  </a:cubicBezTo>
                  <a:cubicBezTo>
                    <a:pt x="3972" y="20608"/>
                    <a:pt x="6232" y="21063"/>
                    <a:pt x="8493" y="2151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5" name="Line"/>
            <p:cNvSpPr/>
            <p:nvPr/>
          </p:nvSpPr>
          <p:spPr>
            <a:xfrm>
              <a:off x="2919118" y="4621856"/>
              <a:ext cx="154061" cy="406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600" fill="norm" stroke="1" extrusionOk="0">
                  <a:moveTo>
                    <a:pt x="0" y="0"/>
                  </a:moveTo>
                  <a:cubicBezTo>
                    <a:pt x="3795" y="2925"/>
                    <a:pt x="7589" y="5850"/>
                    <a:pt x="11238" y="8831"/>
                  </a:cubicBezTo>
                  <a:cubicBezTo>
                    <a:pt x="14886" y="11812"/>
                    <a:pt x="18389" y="14850"/>
                    <a:pt x="19995" y="16987"/>
                  </a:cubicBezTo>
                  <a:cubicBezTo>
                    <a:pt x="21600" y="19125"/>
                    <a:pt x="21308" y="20362"/>
                    <a:pt x="2101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6" name="Line"/>
            <p:cNvSpPr/>
            <p:nvPr/>
          </p:nvSpPr>
          <p:spPr>
            <a:xfrm>
              <a:off x="2887368" y="4583756"/>
              <a:ext cx="273051" cy="4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753" y="2182"/>
                    <a:pt x="15907" y="4364"/>
                    <a:pt x="13144" y="6818"/>
                  </a:cubicBezTo>
                  <a:cubicBezTo>
                    <a:pt x="10381" y="9273"/>
                    <a:pt x="7702" y="12000"/>
                    <a:pt x="5526" y="14509"/>
                  </a:cubicBezTo>
                  <a:cubicBezTo>
                    <a:pt x="3349" y="17018"/>
                    <a:pt x="1674" y="1930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7" name="Line"/>
            <p:cNvSpPr/>
            <p:nvPr/>
          </p:nvSpPr>
          <p:spPr>
            <a:xfrm>
              <a:off x="3300118" y="4647256"/>
              <a:ext cx="201831" cy="368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600" fill="norm" stroke="1" extrusionOk="0">
                  <a:moveTo>
                    <a:pt x="0" y="0"/>
                  </a:moveTo>
                  <a:cubicBezTo>
                    <a:pt x="2925" y="2607"/>
                    <a:pt x="5850" y="5214"/>
                    <a:pt x="9112" y="7324"/>
                  </a:cubicBezTo>
                  <a:cubicBezTo>
                    <a:pt x="12375" y="9434"/>
                    <a:pt x="15975" y="11048"/>
                    <a:pt x="18113" y="12103"/>
                  </a:cubicBezTo>
                  <a:cubicBezTo>
                    <a:pt x="20250" y="13159"/>
                    <a:pt x="20925" y="13655"/>
                    <a:pt x="21262" y="14214"/>
                  </a:cubicBezTo>
                  <a:cubicBezTo>
                    <a:pt x="21600" y="14772"/>
                    <a:pt x="21600" y="15393"/>
                    <a:pt x="20362" y="16076"/>
                  </a:cubicBezTo>
                  <a:cubicBezTo>
                    <a:pt x="19125" y="16759"/>
                    <a:pt x="16650" y="17503"/>
                    <a:pt x="13612" y="18434"/>
                  </a:cubicBezTo>
                  <a:cubicBezTo>
                    <a:pt x="10575" y="19366"/>
                    <a:pt x="6975" y="20483"/>
                    <a:pt x="337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8" name="Line"/>
            <p:cNvSpPr/>
            <p:nvPr/>
          </p:nvSpPr>
          <p:spPr>
            <a:xfrm>
              <a:off x="3693330" y="4685088"/>
              <a:ext cx="140734" cy="324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0" h="21478" fill="norm" stroke="1" extrusionOk="0">
                  <a:moveTo>
                    <a:pt x="18180" y="5909"/>
                  </a:moveTo>
                  <a:cubicBezTo>
                    <a:pt x="18497" y="4366"/>
                    <a:pt x="18815" y="2823"/>
                    <a:pt x="18497" y="1701"/>
                  </a:cubicBezTo>
                  <a:cubicBezTo>
                    <a:pt x="18180" y="579"/>
                    <a:pt x="17227" y="-122"/>
                    <a:pt x="14527" y="18"/>
                  </a:cubicBezTo>
                  <a:cubicBezTo>
                    <a:pt x="11827" y="159"/>
                    <a:pt x="7380" y="1140"/>
                    <a:pt x="4521" y="2333"/>
                  </a:cubicBezTo>
                  <a:cubicBezTo>
                    <a:pt x="1662" y="3525"/>
                    <a:pt x="391" y="4927"/>
                    <a:pt x="74" y="5979"/>
                  </a:cubicBezTo>
                  <a:cubicBezTo>
                    <a:pt x="-244" y="7031"/>
                    <a:pt x="391" y="7733"/>
                    <a:pt x="3568" y="7803"/>
                  </a:cubicBezTo>
                  <a:cubicBezTo>
                    <a:pt x="6744" y="7873"/>
                    <a:pt x="12462" y="7312"/>
                    <a:pt x="15956" y="6610"/>
                  </a:cubicBezTo>
                  <a:cubicBezTo>
                    <a:pt x="19450" y="5909"/>
                    <a:pt x="20721" y="5068"/>
                    <a:pt x="21038" y="4997"/>
                  </a:cubicBezTo>
                  <a:cubicBezTo>
                    <a:pt x="21356" y="4927"/>
                    <a:pt x="20721" y="5629"/>
                    <a:pt x="19609" y="7803"/>
                  </a:cubicBezTo>
                  <a:cubicBezTo>
                    <a:pt x="18497" y="9977"/>
                    <a:pt x="16909" y="13623"/>
                    <a:pt x="16432" y="16148"/>
                  </a:cubicBezTo>
                  <a:cubicBezTo>
                    <a:pt x="15956" y="18673"/>
                    <a:pt x="16591" y="20075"/>
                    <a:pt x="17227" y="214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9" name="Line"/>
            <p:cNvSpPr/>
            <p:nvPr/>
          </p:nvSpPr>
          <p:spPr>
            <a:xfrm>
              <a:off x="3955852" y="4690160"/>
              <a:ext cx="131667" cy="28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4" h="21400" fill="norm" stroke="1" extrusionOk="0">
                  <a:moveTo>
                    <a:pt x="20994" y="115"/>
                  </a:moveTo>
                  <a:cubicBezTo>
                    <a:pt x="16607" y="-42"/>
                    <a:pt x="12219" y="-200"/>
                    <a:pt x="8506" y="825"/>
                  </a:cubicBezTo>
                  <a:cubicBezTo>
                    <a:pt x="4794" y="1850"/>
                    <a:pt x="1756" y="4057"/>
                    <a:pt x="575" y="5555"/>
                  </a:cubicBezTo>
                  <a:cubicBezTo>
                    <a:pt x="-606" y="7053"/>
                    <a:pt x="69" y="7841"/>
                    <a:pt x="2263" y="8314"/>
                  </a:cubicBezTo>
                  <a:cubicBezTo>
                    <a:pt x="4457" y="8787"/>
                    <a:pt x="8169" y="8945"/>
                    <a:pt x="10869" y="8866"/>
                  </a:cubicBezTo>
                  <a:cubicBezTo>
                    <a:pt x="13569" y="8787"/>
                    <a:pt x="15257" y="8472"/>
                    <a:pt x="16607" y="7999"/>
                  </a:cubicBezTo>
                  <a:cubicBezTo>
                    <a:pt x="17957" y="7526"/>
                    <a:pt x="18969" y="6895"/>
                    <a:pt x="19138" y="7131"/>
                  </a:cubicBezTo>
                  <a:cubicBezTo>
                    <a:pt x="19307" y="7368"/>
                    <a:pt x="18632" y="8472"/>
                    <a:pt x="18463" y="10994"/>
                  </a:cubicBezTo>
                  <a:cubicBezTo>
                    <a:pt x="18294" y="13517"/>
                    <a:pt x="18632" y="17458"/>
                    <a:pt x="18969" y="214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0" name="Line"/>
            <p:cNvSpPr/>
            <p:nvPr/>
          </p:nvSpPr>
          <p:spPr>
            <a:xfrm>
              <a:off x="4239918" y="4596456"/>
              <a:ext cx="83635" cy="514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6" h="21600" fill="norm" stroke="1" extrusionOk="0">
                  <a:moveTo>
                    <a:pt x="0" y="0"/>
                  </a:moveTo>
                  <a:cubicBezTo>
                    <a:pt x="3688" y="1333"/>
                    <a:pt x="7376" y="2667"/>
                    <a:pt x="11327" y="4533"/>
                  </a:cubicBezTo>
                  <a:cubicBezTo>
                    <a:pt x="15278" y="6400"/>
                    <a:pt x="19493" y="8800"/>
                    <a:pt x="20546" y="11556"/>
                  </a:cubicBezTo>
                  <a:cubicBezTo>
                    <a:pt x="21600" y="14311"/>
                    <a:pt x="19493" y="17422"/>
                    <a:pt x="15541" y="19156"/>
                  </a:cubicBezTo>
                  <a:cubicBezTo>
                    <a:pt x="11590" y="20889"/>
                    <a:pt x="5795" y="2124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1" name="Line"/>
            <p:cNvSpPr/>
            <p:nvPr/>
          </p:nvSpPr>
          <p:spPr>
            <a:xfrm>
              <a:off x="4049418" y="4698056"/>
              <a:ext cx="1905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2" name="Line"/>
            <p:cNvSpPr/>
            <p:nvPr/>
          </p:nvSpPr>
          <p:spPr>
            <a:xfrm>
              <a:off x="4792368" y="4912733"/>
              <a:ext cx="196851" cy="13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11040"/>
                  </a:moveTo>
                  <a:cubicBezTo>
                    <a:pt x="5574" y="4868"/>
                    <a:pt x="11148" y="-1303"/>
                    <a:pt x="14748" y="240"/>
                  </a:cubicBezTo>
                  <a:cubicBezTo>
                    <a:pt x="18348" y="1783"/>
                    <a:pt x="19974" y="11040"/>
                    <a:pt x="21600" y="202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3" name="Line"/>
            <p:cNvSpPr/>
            <p:nvPr/>
          </p:nvSpPr>
          <p:spPr>
            <a:xfrm>
              <a:off x="4754268" y="5053656"/>
              <a:ext cx="1524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4" name="Line"/>
            <p:cNvSpPr/>
            <p:nvPr/>
          </p:nvSpPr>
          <p:spPr>
            <a:xfrm>
              <a:off x="5636918" y="4742506"/>
              <a:ext cx="31751" cy="37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320" y="2197"/>
                    <a:pt x="8640" y="4393"/>
                    <a:pt x="12240" y="7322"/>
                  </a:cubicBezTo>
                  <a:cubicBezTo>
                    <a:pt x="15840" y="10251"/>
                    <a:pt x="18720" y="13912"/>
                    <a:pt x="20160" y="16414"/>
                  </a:cubicBezTo>
                  <a:cubicBezTo>
                    <a:pt x="21600" y="18915"/>
                    <a:pt x="21600" y="2025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5" name="Line"/>
            <p:cNvSpPr/>
            <p:nvPr/>
          </p:nvSpPr>
          <p:spPr>
            <a:xfrm>
              <a:off x="5782968" y="4951493"/>
              <a:ext cx="228601" cy="19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4000" y="11375"/>
                    <a:pt x="8000" y="2735"/>
                    <a:pt x="11600" y="575"/>
                  </a:cubicBezTo>
                  <a:cubicBezTo>
                    <a:pt x="15200" y="-1585"/>
                    <a:pt x="18400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6" name="Line"/>
            <p:cNvSpPr/>
            <p:nvPr/>
          </p:nvSpPr>
          <p:spPr>
            <a:xfrm>
              <a:off x="6442146" y="4742506"/>
              <a:ext cx="26623" cy="381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7" h="21600" fill="norm" stroke="1" extrusionOk="0">
                  <a:moveTo>
                    <a:pt x="20897" y="0"/>
                  </a:moveTo>
                  <a:cubicBezTo>
                    <a:pt x="15912" y="3840"/>
                    <a:pt x="10928" y="7680"/>
                    <a:pt x="6774" y="10980"/>
                  </a:cubicBezTo>
                  <a:cubicBezTo>
                    <a:pt x="2620" y="14280"/>
                    <a:pt x="-703" y="17040"/>
                    <a:pt x="128" y="18720"/>
                  </a:cubicBezTo>
                  <a:cubicBezTo>
                    <a:pt x="959" y="20400"/>
                    <a:pt x="5943" y="21000"/>
                    <a:pt x="1092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7" name="Line"/>
            <p:cNvSpPr/>
            <p:nvPr/>
          </p:nvSpPr>
          <p:spPr>
            <a:xfrm>
              <a:off x="6405268" y="4698056"/>
              <a:ext cx="34925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916" y="16650"/>
                    <a:pt x="1833" y="11700"/>
                    <a:pt x="4189" y="8100"/>
                  </a:cubicBezTo>
                  <a:cubicBezTo>
                    <a:pt x="6545" y="4500"/>
                    <a:pt x="10342" y="2250"/>
                    <a:pt x="13484" y="1125"/>
                  </a:cubicBezTo>
                  <a:cubicBezTo>
                    <a:pt x="16625" y="0"/>
                    <a:pt x="1911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8" name="Line"/>
            <p:cNvSpPr/>
            <p:nvPr/>
          </p:nvSpPr>
          <p:spPr>
            <a:xfrm>
              <a:off x="6386218" y="4888556"/>
              <a:ext cx="2286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9" name="Line"/>
            <p:cNvSpPr/>
            <p:nvPr/>
          </p:nvSpPr>
          <p:spPr>
            <a:xfrm>
              <a:off x="6621168" y="5060006"/>
              <a:ext cx="114301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200" y="5184"/>
                    <a:pt x="10400" y="10368"/>
                    <a:pt x="14000" y="13968"/>
                  </a:cubicBezTo>
                  <a:cubicBezTo>
                    <a:pt x="17600" y="17568"/>
                    <a:pt x="19600" y="1958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0" name="Line"/>
            <p:cNvSpPr/>
            <p:nvPr/>
          </p:nvSpPr>
          <p:spPr>
            <a:xfrm>
              <a:off x="6603934" y="5066356"/>
              <a:ext cx="150585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1600" fill="norm" stroke="1" extrusionOk="0">
                  <a:moveTo>
                    <a:pt x="21343" y="0"/>
                  </a:moveTo>
                  <a:cubicBezTo>
                    <a:pt x="17143" y="1986"/>
                    <a:pt x="12943" y="3972"/>
                    <a:pt x="9343" y="6579"/>
                  </a:cubicBezTo>
                  <a:cubicBezTo>
                    <a:pt x="5743" y="9186"/>
                    <a:pt x="2743" y="12414"/>
                    <a:pt x="1243" y="15021"/>
                  </a:cubicBezTo>
                  <a:cubicBezTo>
                    <a:pt x="-257" y="17628"/>
                    <a:pt x="-257" y="19614"/>
                    <a:pt x="493" y="20607"/>
                  </a:cubicBezTo>
                  <a:cubicBezTo>
                    <a:pt x="1243" y="21600"/>
                    <a:pt x="2743" y="21600"/>
                    <a:pt x="424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1" name="Line"/>
            <p:cNvSpPr/>
            <p:nvPr/>
          </p:nvSpPr>
          <p:spPr>
            <a:xfrm>
              <a:off x="6973505" y="4697598"/>
              <a:ext cx="162014" cy="368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503" fill="norm" stroke="1" extrusionOk="0">
                  <a:moveTo>
                    <a:pt x="21471" y="1137"/>
                  </a:moveTo>
                  <a:cubicBezTo>
                    <a:pt x="20629" y="644"/>
                    <a:pt x="19788" y="150"/>
                    <a:pt x="18666" y="26"/>
                  </a:cubicBezTo>
                  <a:cubicBezTo>
                    <a:pt x="17544" y="-97"/>
                    <a:pt x="16141" y="150"/>
                    <a:pt x="13336" y="2001"/>
                  </a:cubicBezTo>
                  <a:cubicBezTo>
                    <a:pt x="10531" y="3853"/>
                    <a:pt x="6323" y="7309"/>
                    <a:pt x="3658" y="10148"/>
                  </a:cubicBezTo>
                  <a:cubicBezTo>
                    <a:pt x="993" y="12986"/>
                    <a:pt x="-129" y="15208"/>
                    <a:pt x="11" y="16998"/>
                  </a:cubicBezTo>
                  <a:cubicBezTo>
                    <a:pt x="152" y="18788"/>
                    <a:pt x="1554" y="20145"/>
                    <a:pt x="2957" y="215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2" name="Line"/>
            <p:cNvSpPr/>
            <p:nvPr/>
          </p:nvSpPr>
          <p:spPr>
            <a:xfrm>
              <a:off x="7184153" y="4801773"/>
              <a:ext cx="122816" cy="302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600" fill="norm" stroke="1" extrusionOk="0">
                  <a:moveTo>
                    <a:pt x="21242" y="5287"/>
                  </a:moveTo>
                  <a:cubicBezTo>
                    <a:pt x="19778" y="3927"/>
                    <a:pt x="18313" y="2568"/>
                    <a:pt x="16666" y="1586"/>
                  </a:cubicBezTo>
                  <a:cubicBezTo>
                    <a:pt x="15018" y="604"/>
                    <a:pt x="13188" y="0"/>
                    <a:pt x="10808" y="0"/>
                  </a:cubicBezTo>
                  <a:cubicBezTo>
                    <a:pt x="8428" y="0"/>
                    <a:pt x="5500" y="604"/>
                    <a:pt x="3669" y="1359"/>
                  </a:cubicBezTo>
                  <a:cubicBezTo>
                    <a:pt x="1839" y="2115"/>
                    <a:pt x="1106" y="3021"/>
                    <a:pt x="557" y="3852"/>
                  </a:cubicBezTo>
                  <a:cubicBezTo>
                    <a:pt x="8" y="4683"/>
                    <a:pt x="-358" y="5438"/>
                    <a:pt x="557" y="5966"/>
                  </a:cubicBezTo>
                  <a:cubicBezTo>
                    <a:pt x="1473" y="6495"/>
                    <a:pt x="3669" y="6797"/>
                    <a:pt x="5866" y="6873"/>
                  </a:cubicBezTo>
                  <a:cubicBezTo>
                    <a:pt x="8062" y="6948"/>
                    <a:pt x="10259" y="6797"/>
                    <a:pt x="13005" y="6495"/>
                  </a:cubicBezTo>
                  <a:cubicBezTo>
                    <a:pt x="15750" y="6193"/>
                    <a:pt x="19045" y="5740"/>
                    <a:pt x="20144" y="6042"/>
                  </a:cubicBezTo>
                  <a:cubicBezTo>
                    <a:pt x="21242" y="6344"/>
                    <a:pt x="20144" y="7401"/>
                    <a:pt x="18130" y="10120"/>
                  </a:cubicBezTo>
                  <a:cubicBezTo>
                    <a:pt x="16117" y="12839"/>
                    <a:pt x="13188" y="17220"/>
                    <a:pt x="1025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3" name="Line"/>
            <p:cNvSpPr/>
            <p:nvPr/>
          </p:nvSpPr>
          <p:spPr>
            <a:xfrm>
              <a:off x="7463307" y="4839560"/>
              <a:ext cx="148462" cy="283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8" h="21306" fill="norm" stroke="1" extrusionOk="0">
                  <a:moveTo>
                    <a:pt x="21338" y="6535"/>
                  </a:moveTo>
                  <a:cubicBezTo>
                    <a:pt x="19817" y="4788"/>
                    <a:pt x="18296" y="3041"/>
                    <a:pt x="16166" y="1771"/>
                  </a:cubicBezTo>
                  <a:cubicBezTo>
                    <a:pt x="14037" y="500"/>
                    <a:pt x="11299" y="-294"/>
                    <a:pt x="8561" y="103"/>
                  </a:cubicBezTo>
                  <a:cubicBezTo>
                    <a:pt x="5823" y="500"/>
                    <a:pt x="3084" y="2088"/>
                    <a:pt x="1563" y="3677"/>
                  </a:cubicBezTo>
                  <a:cubicBezTo>
                    <a:pt x="42" y="5265"/>
                    <a:pt x="-262" y="6853"/>
                    <a:pt x="194" y="7965"/>
                  </a:cubicBezTo>
                  <a:cubicBezTo>
                    <a:pt x="651" y="9077"/>
                    <a:pt x="1868" y="9712"/>
                    <a:pt x="4301" y="9791"/>
                  </a:cubicBezTo>
                  <a:cubicBezTo>
                    <a:pt x="6735" y="9871"/>
                    <a:pt x="10386" y="9394"/>
                    <a:pt x="13124" y="8759"/>
                  </a:cubicBezTo>
                  <a:cubicBezTo>
                    <a:pt x="15862" y="8124"/>
                    <a:pt x="17687" y="7330"/>
                    <a:pt x="18448" y="7409"/>
                  </a:cubicBezTo>
                  <a:cubicBezTo>
                    <a:pt x="19208" y="7488"/>
                    <a:pt x="18904" y="8441"/>
                    <a:pt x="18904" y="10903"/>
                  </a:cubicBezTo>
                  <a:cubicBezTo>
                    <a:pt x="18904" y="13365"/>
                    <a:pt x="19208" y="17335"/>
                    <a:pt x="19513" y="213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4" name="Line"/>
            <p:cNvSpPr/>
            <p:nvPr/>
          </p:nvSpPr>
          <p:spPr>
            <a:xfrm>
              <a:off x="7687968" y="4755206"/>
              <a:ext cx="157068" cy="469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6" h="21600" fill="norm" stroke="1" extrusionOk="0">
                  <a:moveTo>
                    <a:pt x="10940" y="0"/>
                  </a:moveTo>
                  <a:cubicBezTo>
                    <a:pt x="14306" y="2238"/>
                    <a:pt x="17673" y="4476"/>
                    <a:pt x="19496" y="6908"/>
                  </a:cubicBezTo>
                  <a:cubicBezTo>
                    <a:pt x="21319" y="9341"/>
                    <a:pt x="21600" y="11968"/>
                    <a:pt x="18094" y="14449"/>
                  </a:cubicBezTo>
                  <a:cubicBezTo>
                    <a:pt x="14587" y="16930"/>
                    <a:pt x="7294" y="1926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5" name="Line"/>
            <p:cNvSpPr/>
            <p:nvPr/>
          </p:nvSpPr>
          <p:spPr>
            <a:xfrm>
              <a:off x="2732540" y="1365358"/>
              <a:ext cx="528415" cy="375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38" y="20747"/>
                    <a:pt x="1077" y="19895"/>
                    <a:pt x="1850" y="18189"/>
                  </a:cubicBezTo>
                  <a:cubicBezTo>
                    <a:pt x="2624" y="16484"/>
                    <a:pt x="3634" y="13926"/>
                    <a:pt x="4811" y="11084"/>
                  </a:cubicBezTo>
                  <a:cubicBezTo>
                    <a:pt x="5989" y="8242"/>
                    <a:pt x="7335" y="5116"/>
                    <a:pt x="8108" y="3316"/>
                  </a:cubicBezTo>
                  <a:cubicBezTo>
                    <a:pt x="8882" y="1516"/>
                    <a:pt x="9084" y="1042"/>
                    <a:pt x="9353" y="663"/>
                  </a:cubicBezTo>
                  <a:cubicBezTo>
                    <a:pt x="9622" y="284"/>
                    <a:pt x="9959" y="0"/>
                    <a:pt x="10262" y="0"/>
                  </a:cubicBezTo>
                  <a:cubicBezTo>
                    <a:pt x="10564" y="0"/>
                    <a:pt x="10834" y="284"/>
                    <a:pt x="11574" y="1611"/>
                  </a:cubicBezTo>
                  <a:cubicBezTo>
                    <a:pt x="12314" y="2937"/>
                    <a:pt x="13525" y="5305"/>
                    <a:pt x="14804" y="7721"/>
                  </a:cubicBezTo>
                  <a:cubicBezTo>
                    <a:pt x="16082" y="10137"/>
                    <a:pt x="17428" y="12600"/>
                    <a:pt x="18572" y="14921"/>
                  </a:cubicBezTo>
                  <a:cubicBezTo>
                    <a:pt x="19716" y="17242"/>
                    <a:pt x="20658" y="1942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6" name="Line"/>
            <p:cNvSpPr/>
            <p:nvPr/>
          </p:nvSpPr>
          <p:spPr>
            <a:xfrm>
              <a:off x="5394364" y="3074801"/>
              <a:ext cx="217293" cy="206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3" fill="norm" stroke="1" extrusionOk="0">
                  <a:moveTo>
                    <a:pt x="0" y="21523"/>
                  </a:moveTo>
                  <a:cubicBezTo>
                    <a:pt x="2291" y="17580"/>
                    <a:pt x="4582" y="13637"/>
                    <a:pt x="6545" y="10294"/>
                  </a:cubicBezTo>
                  <a:cubicBezTo>
                    <a:pt x="8509" y="6952"/>
                    <a:pt x="10145" y="4209"/>
                    <a:pt x="11209" y="2494"/>
                  </a:cubicBezTo>
                  <a:cubicBezTo>
                    <a:pt x="12273" y="780"/>
                    <a:pt x="12764" y="94"/>
                    <a:pt x="13336" y="9"/>
                  </a:cubicBezTo>
                  <a:cubicBezTo>
                    <a:pt x="13909" y="-77"/>
                    <a:pt x="14564" y="437"/>
                    <a:pt x="15382" y="3094"/>
                  </a:cubicBezTo>
                  <a:cubicBezTo>
                    <a:pt x="16200" y="5752"/>
                    <a:pt x="17182" y="10552"/>
                    <a:pt x="18245" y="13723"/>
                  </a:cubicBezTo>
                  <a:cubicBezTo>
                    <a:pt x="19309" y="16894"/>
                    <a:pt x="20455" y="18437"/>
                    <a:pt x="21600" y="1998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7" name="Line"/>
            <p:cNvSpPr/>
            <p:nvPr/>
          </p:nvSpPr>
          <p:spPr>
            <a:xfrm>
              <a:off x="9521136" y="3195637"/>
              <a:ext cx="243757" cy="243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476" fill="norm" stroke="1" extrusionOk="0">
                  <a:moveTo>
                    <a:pt x="587" y="21476"/>
                  </a:moveTo>
                  <a:cubicBezTo>
                    <a:pt x="155" y="20896"/>
                    <a:pt x="-277" y="20316"/>
                    <a:pt x="227" y="18649"/>
                  </a:cubicBezTo>
                  <a:cubicBezTo>
                    <a:pt x="731" y="16982"/>
                    <a:pt x="2171" y="14228"/>
                    <a:pt x="4115" y="11111"/>
                  </a:cubicBezTo>
                  <a:cubicBezTo>
                    <a:pt x="6059" y="7994"/>
                    <a:pt x="8507" y="4515"/>
                    <a:pt x="10019" y="2485"/>
                  </a:cubicBezTo>
                  <a:cubicBezTo>
                    <a:pt x="11531" y="456"/>
                    <a:pt x="12107" y="-124"/>
                    <a:pt x="12539" y="21"/>
                  </a:cubicBezTo>
                  <a:cubicBezTo>
                    <a:pt x="12971" y="166"/>
                    <a:pt x="13259" y="1036"/>
                    <a:pt x="13691" y="3355"/>
                  </a:cubicBezTo>
                  <a:cubicBezTo>
                    <a:pt x="14123" y="5675"/>
                    <a:pt x="14699" y="9444"/>
                    <a:pt x="15275" y="11763"/>
                  </a:cubicBezTo>
                  <a:cubicBezTo>
                    <a:pt x="15851" y="14083"/>
                    <a:pt x="16427" y="14953"/>
                    <a:pt x="17435" y="15387"/>
                  </a:cubicBezTo>
                  <a:cubicBezTo>
                    <a:pt x="18443" y="15822"/>
                    <a:pt x="19883" y="15822"/>
                    <a:pt x="21323" y="1582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8" name="Line"/>
            <p:cNvSpPr/>
            <p:nvPr/>
          </p:nvSpPr>
          <p:spPr>
            <a:xfrm>
              <a:off x="2621610" y="3966827"/>
              <a:ext cx="481659" cy="364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265" fill="norm" stroke="1" extrusionOk="0">
                  <a:moveTo>
                    <a:pt x="526" y="20423"/>
                  </a:moveTo>
                  <a:cubicBezTo>
                    <a:pt x="242" y="20916"/>
                    <a:pt x="-42" y="21410"/>
                    <a:pt x="5" y="21225"/>
                  </a:cubicBezTo>
                  <a:cubicBezTo>
                    <a:pt x="53" y="21040"/>
                    <a:pt x="432" y="20176"/>
                    <a:pt x="1711" y="17769"/>
                  </a:cubicBezTo>
                  <a:cubicBezTo>
                    <a:pt x="2990" y="15362"/>
                    <a:pt x="5169" y="11412"/>
                    <a:pt x="6921" y="8450"/>
                  </a:cubicBezTo>
                  <a:cubicBezTo>
                    <a:pt x="8674" y="5488"/>
                    <a:pt x="10000" y="3513"/>
                    <a:pt x="10805" y="2279"/>
                  </a:cubicBezTo>
                  <a:cubicBezTo>
                    <a:pt x="11611" y="1044"/>
                    <a:pt x="11895" y="551"/>
                    <a:pt x="12321" y="242"/>
                  </a:cubicBezTo>
                  <a:cubicBezTo>
                    <a:pt x="12747" y="-67"/>
                    <a:pt x="13316" y="-190"/>
                    <a:pt x="13932" y="551"/>
                  </a:cubicBezTo>
                  <a:cubicBezTo>
                    <a:pt x="14547" y="1291"/>
                    <a:pt x="15211" y="2896"/>
                    <a:pt x="16347" y="5735"/>
                  </a:cubicBezTo>
                  <a:cubicBezTo>
                    <a:pt x="17484" y="8573"/>
                    <a:pt x="19095" y="12647"/>
                    <a:pt x="20042" y="15115"/>
                  </a:cubicBezTo>
                  <a:cubicBezTo>
                    <a:pt x="20990" y="17584"/>
                    <a:pt x="21274" y="18448"/>
                    <a:pt x="21558" y="1931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9" name="Line"/>
            <p:cNvSpPr/>
            <p:nvPr/>
          </p:nvSpPr>
          <p:spPr>
            <a:xfrm>
              <a:off x="6589418" y="4275694"/>
              <a:ext cx="342901" cy="308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2" fill="norm" stroke="1" extrusionOk="0">
                  <a:moveTo>
                    <a:pt x="0" y="21532"/>
                  </a:moveTo>
                  <a:cubicBezTo>
                    <a:pt x="2000" y="17537"/>
                    <a:pt x="4000" y="13543"/>
                    <a:pt x="5733" y="10140"/>
                  </a:cubicBezTo>
                  <a:cubicBezTo>
                    <a:pt x="7467" y="6737"/>
                    <a:pt x="8933" y="3927"/>
                    <a:pt x="9933" y="2225"/>
                  </a:cubicBezTo>
                  <a:cubicBezTo>
                    <a:pt x="10933" y="524"/>
                    <a:pt x="11467" y="-68"/>
                    <a:pt x="12067" y="6"/>
                  </a:cubicBezTo>
                  <a:cubicBezTo>
                    <a:pt x="12667" y="80"/>
                    <a:pt x="13333" y="820"/>
                    <a:pt x="14067" y="2225"/>
                  </a:cubicBezTo>
                  <a:cubicBezTo>
                    <a:pt x="14800" y="3631"/>
                    <a:pt x="15600" y="5702"/>
                    <a:pt x="16867" y="8365"/>
                  </a:cubicBezTo>
                  <a:cubicBezTo>
                    <a:pt x="18133" y="11028"/>
                    <a:pt x="19867" y="14283"/>
                    <a:pt x="21600" y="1753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0" name="Line"/>
            <p:cNvSpPr/>
            <p:nvPr/>
          </p:nvSpPr>
          <p:spPr>
            <a:xfrm>
              <a:off x="6424318" y="5438112"/>
              <a:ext cx="1028701" cy="53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5" fill="norm" stroke="1" extrusionOk="0">
                  <a:moveTo>
                    <a:pt x="0" y="13598"/>
                  </a:moveTo>
                  <a:cubicBezTo>
                    <a:pt x="1244" y="11106"/>
                    <a:pt x="2489" y="8613"/>
                    <a:pt x="3911" y="6121"/>
                  </a:cubicBezTo>
                  <a:cubicBezTo>
                    <a:pt x="5333" y="3629"/>
                    <a:pt x="6933" y="1137"/>
                    <a:pt x="8822" y="306"/>
                  </a:cubicBezTo>
                  <a:cubicBezTo>
                    <a:pt x="10711" y="-525"/>
                    <a:pt x="12889" y="306"/>
                    <a:pt x="14911" y="3213"/>
                  </a:cubicBezTo>
                  <a:cubicBezTo>
                    <a:pt x="16933" y="6121"/>
                    <a:pt x="18800" y="11106"/>
                    <a:pt x="19889" y="14429"/>
                  </a:cubicBezTo>
                  <a:cubicBezTo>
                    <a:pt x="20978" y="17752"/>
                    <a:pt x="21289" y="19413"/>
                    <a:pt x="21600" y="2107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1" name="Line"/>
            <p:cNvSpPr/>
            <p:nvPr/>
          </p:nvSpPr>
          <p:spPr>
            <a:xfrm>
              <a:off x="6565276" y="5649336"/>
              <a:ext cx="665493" cy="32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0565" fill="norm" stroke="1" extrusionOk="0">
                  <a:moveTo>
                    <a:pt x="1395" y="12928"/>
                  </a:moveTo>
                  <a:cubicBezTo>
                    <a:pt x="780" y="15628"/>
                    <a:pt x="164" y="18328"/>
                    <a:pt x="28" y="19678"/>
                  </a:cubicBezTo>
                  <a:cubicBezTo>
                    <a:pt x="-109" y="21028"/>
                    <a:pt x="233" y="21028"/>
                    <a:pt x="1668" y="18328"/>
                  </a:cubicBezTo>
                  <a:cubicBezTo>
                    <a:pt x="3104" y="15628"/>
                    <a:pt x="5633" y="10228"/>
                    <a:pt x="8333" y="6178"/>
                  </a:cubicBezTo>
                  <a:cubicBezTo>
                    <a:pt x="11033" y="2128"/>
                    <a:pt x="13904" y="-572"/>
                    <a:pt x="16125" y="103"/>
                  </a:cubicBezTo>
                  <a:cubicBezTo>
                    <a:pt x="18347" y="778"/>
                    <a:pt x="19919" y="4828"/>
                    <a:pt x="21491" y="887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2" name="Drawing"/>
          <p:cNvGrpSpPr/>
          <p:nvPr/>
        </p:nvGrpSpPr>
        <p:grpSpPr>
          <a:xfrm>
            <a:off x="25400" y="1700713"/>
            <a:ext cx="12915900" cy="7392124"/>
            <a:chOff x="0" y="0"/>
            <a:chExt cx="12915900" cy="7392123"/>
          </a:xfrm>
        </p:grpSpPr>
        <p:sp>
          <p:nvSpPr>
            <p:cNvPr id="1884" name="Line"/>
            <p:cNvSpPr/>
            <p:nvPr/>
          </p:nvSpPr>
          <p:spPr>
            <a:xfrm>
              <a:off x="791305" y="502670"/>
              <a:ext cx="156146" cy="498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4" h="21179" fill="norm" stroke="1" extrusionOk="0">
                  <a:moveTo>
                    <a:pt x="3690" y="5403"/>
                  </a:moveTo>
                  <a:cubicBezTo>
                    <a:pt x="3690" y="7653"/>
                    <a:pt x="3690" y="9903"/>
                    <a:pt x="4111" y="12423"/>
                  </a:cubicBezTo>
                  <a:cubicBezTo>
                    <a:pt x="4532" y="14943"/>
                    <a:pt x="5373" y="17733"/>
                    <a:pt x="5794" y="19353"/>
                  </a:cubicBezTo>
                  <a:cubicBezTo>
                    <a:pt x="6215" y="20973"/>
                    <a:pt x="6215" y="21423"/>
                    <a:pt x="5934" y="21063"/>
                  </a:cubicBezTo>
                  <a:cubicBezTo>
                    <a:pt x="5654" y="20703"/>
                    <a:pt x="5093" y="19533"/>
                    <a:pt x="4392" y="17553"/>
                  </a:cubicBezTo>
                  <a:cubicBezTo>
                    <a:pt x="3690" y="15573"/>
                    <a:pt x="2849" y="12783"/>
                    <a:pt x="2568" y="10218"/>
                  </a:cubicBezTo>
                  <a:cubicBezTo>
                    <a:pt x="2288" y="7653"/>
                    <a:pt x="2568" y="5313"/>
                    <a:pt x="3410" y="3648"/>
                  </a:cubicBezTo>
                  <a:cubicBezTo>
                    <a:pt x="4251" y="1983"/>
                    <a:pt x="5654" y="993"/>
                    <a:pt x="7197" y="453"/>
                  </a:cubicBezTo>
                  <a:cubicBezTo>
                    <a:pt x="8740" y="-87"/>
                    <a:pt x="10423" y="-177"/>
                    <a:pt x="12947" y="363"/>
                  </a:cubicBezTo>
                  <a:cubicBezTo>
                    <a:pt x="15472" y="903"/>
                    <a:pt x="18838" y="2073"/>
                    <a:pt x="20101" y="3378"/>
                  </a:cubicBezTo>
                  <a:cubicBezTo>
                    <a:pt x="21363" y="4683"/>
                    <a:pt x="20521" y="6123"/>
                    <a:pt x="18418" y="7158"/>
                  </a:cubicBezTo>
                  <a:cubicBezTo>
                    <a:pt x="16314" y="8193"/>
                    <a:pt x="12947" y="8823"/>
                    <a:pt x="10282" y="9183"/>
                  </a:cubicBezTo>
                  <a:cubicBezTo>
                    <a:pt x="7618" y="9543"/>
                    <a:pt x="5654" y="9633"/>
                    <a:pt x="3971" y="9588"/>
                  </a:cubicBezTo>
                  <a:cubicBezTo>
                    <a:pt x="2288" y="9543"/>
                    <a:pt x="885" y="9363"/>
                    <a:pt x="324" y="8958"/>
                  </a:cubicBezTo>
                  <a:cubicBezTo>
                    <a:pt x="-237" y="8553"/>
                    <a:pt x="44" y="7923"/>
                    <a:pt x="324" y="72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5" name="Line"/>
            <p:cNvSpPr/>
            <p:nvPr/>
          </p:nvSpPr>
          <p:spPr>
            <a:xfrm>
              <a:off x="1040173" y="248736"/>
              <a:ext cx="13927" cy="425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3" h="21600" fill="norm" stroke="1" extrusionOk="0">
                  <a:moveTo>
                    <a:pt x="1789" y="0"/>
                  </a:moveTo>
                  <a:cubicBezTo>
                    <a:pt x="4874" y="3869"/>
                    <a:pt x="7960" y="7737"/>
                    <a:pt x="6417" y="11069"/>
                  </a:cubicBezTo>
                  <a:cubicBezTo>
                    <a:pt x="4874" y="14400"/>
                    <a:pt x="-1297" y="17194"/>
                    <a:pt x="246" y="18860"/>
                  </a:cubicBezTo>
                  <a:cubicBezTo>
                    <a:pt x="1789" y="20525"/>
                    <a:pt x="11046" y="21063"/>
                    <a:pt x="2030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6" name="Line"/>
            <p:cNvSpPr/>
            <p:nvPr/>
          </p:nvSpPr>
          <p:spPr>
            <a:xfrm>
              <a:off x="1101906" y="489119"/>
              <a:ext cx="282006" cy="458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1270" fill="norm" stroke="1" extrusionOk="0">
                  <a:moveTo>
                    <a:pt x="226" y="42"/>
                  </a:moveTo>
                  <a:cubicBezTo>
                    <a:pt x="66" y="1613"/>
                    <a:pt x="-94" y="3184"/>
                    <a:pt x="66" y="4461"/>
                  </a:cubicBezTo>
                  <a:cubicBezTo>
                    <a:pt x="226" y="5737"/>
                    <a:pt x="706" y="6719"/>
                    <a:pt x="1346" y="7259"/>
                  </a:cubicBezTo>
                  <a:cubicBezTo>
                    <a:pt x="1986" y="7799"/>
                    <a:pt x="2786" y="7897"/>
                    <a:pt x="3666" y="7357"/>
                  </a:cubicBezTo>
                  <a:cubicBezTo>
                    <a:pt x="4546" y="6817"/>
                    <a:pt x="5506" y="5639"/>
                    <a:pt x="6066" y="4755"/>
                  </a:cubicBezTo>
                  <a:cubicBezTo>
                    <a:pt x="6626" y="3871"/>
                    <a:pt x="6786" y="3282"/>
                    <a:pt x="6946" y="2644"/>
                  </a:cubicBezTo>
                  <a:cubicBezTo>
                    <a:pt x="7106" y="2006"/>
                    <a:pt x="7266" y="1319"/>
                    <a:pt x="7186" y="1221"/>
                  </a:cubicBezTo>
                  <a:cubicBezTo>
                    <a:pt x="7106" y="1122"/>
                    <a:pt x="6786" y="1613"/>
                    <a:pt x="6706" y="2350"/>
                  </a:cubicBezTo>
                  <a:cubicBezTo>
                    <a:pt x="6626" y="3086"/>
                    <a:pt x="6786" y="4068"/>
                    <a:pt x="7666" y="4755"/>
                  </a:cubicBezTo>
                  <a:cubicBezTo>
                    <a:pt x="8546" y="5442"/>
                    <a:pt x="10146" y="5835"/>
                    <a:pt x="11986" y="5393"/>
                  </a:cubicBezTo>
                  <a:cubicBezTo>
                    <a:pt x="13826" y="4951"/>
                    <a:pt x="15906" y="3675"/>
                    <a:pt x="17026" y="2595"/>
                  </a:cubicBezTo>
                  <a:cubicBezTo>
                    <a:pt x="18146" y="1515"/>
                    <a:pt x="18306" y="631"/>
                    <a:pt x="17906" y="239"/>
                  </a:cubicBezTo>
                  <a:cubicBezTo>
                    <a:pt x="17506" y="-154"/>
                    <a:pt x="16546" y="-56"/>
                    <a:pt x="15586" y="484"/>
                  </a:cubicBezTo>
                  <a:cubicBezTo>
                    <a:pt x="14626" y="1024"/>
                    <a:pt x="13666" y="2006"/>
                    <a:pt x="13186" y="2742"/>
                  </a:cubicBezTo>
                  <a:cubicBezTo>
                    <a:pt x="12706" y="3479"/>
                    <a:pt x="12706" y="3970"/>
                    <a:pt x="13106" y="4166"/>
                  </a:cubicBezTo>
                  <a:cubicBezTo>
                    <a:pt x="13506" y="4362"/>
                    <a:pt x="14306" y="4264"/>
                    <a:pt x="15186" y="4019"/>
                  </a:cubicBezTo>
                  <a:cubicBezTo>
                    <a:pt x="16066" y="3773"/>
                    <a:pt x="17026" y="3381"/>
                    <a:pt x="17666" y="3577"/>
                  </a:cubicBezTo>
                  <a:cubicBezTo>
                    <a:pt x="18306" y="3773"/>
                    <a:pt x="18626" y="4559"/>
                    <a:pt x="19266" y="6817"/>
                  </a:cubicBezTo>
                  <a:cubicBezTo>
                    <a:pt x="19906" y="9075"/>
                    <a:pt x="20866" y="12806"/>
                    <a:pt x="21186" y="15261"/>
                  </a:cubicBezTo>
                  <a:cubicBezTo>
                    <a:pt x="21506" y="17715"/>
                    <a:pt x="21186" y="18893"/>
                    <a:pt x="20786" y="19679"/>
                  </a:cubicBezTo>
                  <a:cubicBezTo>
                    <a:pt x="20386" y="20464"/>
                    <a:pt x="19906" y="20857"/>
                    <a:pt x="19106" y="21102"/>
                  </a:cubicBezTo>
                  <a:cubicBezTo>
                    <a:pt x="18306" y="21348"/>
                    <a:pt x="17186" y="21446"/>
                    <a:pt x="16306" y="20513"/>
                  </a:cubicBezTo>
                  <a:cubicBezTo>
                    <a:pt x="15426" y="19581"/>
                    <a:pt x="14786" y="17617"/>
                    <a:pt x="14146" y="156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7" name="Line"/>
            <p:cNvSpPr/>
            <p:nvPr/>
          </p:nvSpPr>
          <p:spPr>
            <a:xfrm>
              <a:off x="1454149" y="566236"/>
              <a:ext cx="762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8" name="Line"/>
            <p:cNvSpPr/>
            <p:nvPr/>
          </p:nvSpPr>
          <p:spPr>
            <a:xfrm>
              <a:off x="1587499" y="496386"/>
              <a:ext cx="1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9" name="Line"/>
            <p:cNvSpPr/>
            <p:nvPr/>
          </p:nvSpPr>
          <p:spPr>
            <a:xfrm>
              <a:off x="1574800" y="407486"/>
              <a:ext cx="254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0" name="Line"/>
            <p:cNvSpPr/>
            <p:nvPr/>
          </p:nvSpPr>
          <p:spPr>
            <a:xfrm>
              <a:off x="1655233" y="461699"/>
              <a:ext cx="116418" cy="180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0" fill="norm" stroke="1" extrusionOk="0">
                  <a:moveTo>
                    <a:pt x="1571" y="1090"/>
                  </a:moveTo>
                  <a:cubicBezTo>
                    <a:pt x="785" y="4069"/>
                    <a:pt x="0" y="7048"/>
                    <a:pt x="0" y="7297"/>
                  </a:cubicBezTo>
                  <a:cubicBezTo>
                    <a:pt x="0" y="7545"/>
                    <a:pt x="785" y="5062"/>
                    <a:pt x="2945" y="3076"/>
                  </a:cubicBezTo>
                  <a:cubicBezTo>
                    <a:pt x="5105" y="1090"/>
                    <a:pt x="8640" y="-400"/>
                    <a:pt x="11978" y="97"/>
                  </a:cubicBezTo>
                  <a:cubicBezTo>
                    <a:pt x="15316" y="593"/>
                    <a:pt x="18458" y="3076"/>
                    <a:pt x="20029" y="6924"/>
                  </a:cubicBezTo>
                  <a:cubicBezTo>
                    <a:pt x="21600" y="10772"/>
                    <a:pt x="21600" y="15986"/>
                    <a:pt x="21600" y="21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1" name="Line"/>
            <p:cNvSpPr/>
            <p:nvPr/>
          </p:nvSpPr>
          <p:spPr>
            <a:xfrm>
              <a:off x="1651000" y="496386"/>
              <a:ext cx="31750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720" y="3600"/>
                    <a:pt x="15840" y="7200"/>
                    <a:pt x="12240" y="10800"/>
                  </a:cubicBezTo>
                  <a:cubicBezTo>
                    <a:pt x="8640" y="14400"/>
                    <a:pt x="4320" y="180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2" name="Line"/>
            <p:cNvSpPr/>
            <p:nvPr/>
          </p:nvSpPr>
          <p:spPr>
            <a:xfrm>
              <a:off x="2114587" y="434405"/>
              <a:ext cx="139663" cy="162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2" h="20720" fill="norm" stroke="1" extrusionOk="0">
                  <a:moveTo>
                    <a:pt x="3863" y="12766"/>
                  </a:moveTo>
                  <a:cubicBezTo>
                    <a:pt x="7087" y="10606"/>
                    <a:pt x="10311" y="8446"/>
                    <a:pt x="12084" y="6421"/>
                  </a:cubicBezTo>
                  <a:cubicBezTo>
                    <a:pt x="13857" y="4396"/>
                    <a:pt x="14179" y="2506"/>
                    <a:pt x="13535" y="1291"/>
                  </a:cubicBezTo>
                  <a:cubicBezTo>
                    <a:pt x="12890" y="76"/>
                    <a:pt x="11278" y="-464"/>
                    <a:pt x="9021" y="481"/>
                  </a:cubicBezTo>
                  <a:cubicBezTo>
                    <a:pt x="6765" y="1426"/>
                    <a:pt x="3863" y="3856"/>
                    <a:pt x="2090" y="6556"/>
                  </a:cubicBezTo>
                  <a:cubicBezTo>
                    <a:pt x="317" y="9256"/>
                    <a:pt x="-328" y="12226"/>
                    <a:pt x="156" y="14926"/>
                  </a:cubicBezTo>
                  <a:cubicBezTo>
                    <a:pt x="639" y="17626"/>
                    <a:pt x="2251" y="20056"/>
                    <a:pt x="5636" y="20596"/>
                  </a:cubicBezTo>
                  <a:cubicBezTo>
                    <a:pt x="9021" y="21136"/>
                    <a:pt x="14179" y="19786"/>
                    <a:pt x="17081" y="18841"/>
                  </a:cubicBezTo>
                  <a:cubicBezTo>
                    <a:pt x="19982" y="17896"/>
                    <a:pt x="20627" y="17356"/>
                    <a:pt x="21272" y="168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3" name="Line"/>
            <p:cNvSpPr/>
            <p:nvPr/>
          </p:nvSpPr>
          <p:spPr>
            <a:xfrm>
              <a:off x="2295008" y="413307"/>
              <a:ext cx="81819" cy="199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4" h="21181" fill="norm" stroke="1" extrusionOk="0">
                  <a:moveTo>
                    <a:pt x="18304" y="2081"/>
                  </a:moveTo>
                  <a:cubicBezTo>
                    <a:pt x="16197" y="1181"/>
                    <a:pt x="14089" y="281"/>
                    <a:pt x="10928" y="56"/>
                  </a:cubicBezTo>
                  <a:cubicBezTo>
                    <a:pt x="7767" y="-169"/>
                    <a:pt x="3553" y="281"/>
                    <a:pt x="1445" y="1406"/>
                  </a:cubicBezTo>
                  <a:cubicBezTo>
                    <a:pt x="-662" y="2531"/>
                    <a:pt x="-662" y="4331"/>
                    <a:pt x="2762" y="7031"/>
                  </a:cubicBezTo>
                  <a:cubicBezTo>
                    <a:pt x="6187" y="9731"/>
                    <a:pt x="13036" y="13331"/>
                    <a:pt x="16723" y="15806"/>
                  </a:cubicBezTo>
                  <a:cubicBezTo>
                    <a:pt x="20411" y="18281"/>
                    <a:pt x="20938" y="19631"/>
                    <a:pt x="19884" y="20419"/>
                  </a:cubicBezTo>
                  <a:cubicBezTo>
                    <a:pt x="18831" y="21206"/>
                    <a:pt x="16197" y="21431"/>
                    <a:pt x="14089" y="20868"/>
                  </a:cubicBezTo>
                  <a:cubicBezTo>
                    <a:pt x="11982" y="20306"/>
                    <a:pt x="10401" y="18956"/>
                    <a:pt x="9611" y="17606"/>
                  </a:cubicBezTo>
                  <a:cubicBezTo>
                    <a:pt x="8821" y="16256"/>
                    <a:pt x="8821" y="14906"/>
                    <a:pt x="8821" y="135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4" name="Line"/>
            <p:cNvSpPr/>
            <p:nvPr/>
          </p:nvSpPr>
          <p:spPr>
            <a:xfrm>
              <a:off x="2427816" y="185236"/>
              <a:ext cx="169334" cy="43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0" fill="norm" stroke="1" extrusionOk="0">
                  <a:moveTo>
                    <a:pt x="12690" y="0"/>
                  </a:moveTo>
                  <a:cubicBezTo>
                    <a:pt x="10800" y="1694"/>
                    <a:pt x="8910" y="3388"/>
                    <a:pt x="7965" y="6459"/>
                  </a:cubicBezTo>
                  <a:cubicBezTo>
                    <a:pt x="7020" y="9529"/>
                    <a:pt x="7020" y="13976"/>
                    <a:pt x="7020" y="16465"/>
                  </a:cubicBezTo>
                  <a:cubicBezTo>
                    <a:pt x="7020" y="18953"/>
                    <a:pt x="7020" y="19482"/>
                    <a:pt x="7425" y="20118"/>
                  </a:cubicBezTo>
                  <a:cubicBezTo>
                    <a:pt x="7830" y="20753"/>
                    <a:pt x="8640" y="21494"/>
                    <a:pt x="9180" y="21547"/>
                  </a:cubicBezTo>
                  <a:cubicBezTo>
                    <a:pt x="9720" y="21600"/>
                    <a:pt x="9990" y="20965"/>
                    <a:pt x="9450" y="19800"/>
                  </a:cubicBezTo>
                  <a:cubicBezTo>
                    <a:pt x="8910" y="18635"/>
                    <a:pt x="7560" y="16941"/>
                    <a:pt x="6480" y="15882"/>
                  </a:cubicBezTo>
                  <a:cubicBezTo>
                    <a:pt x="5400" y="14824"/>
                    <a:pt x="4590" y="14400"/>
                    <a:pt x="3240" y="14135"/>
                  </a:cubicBezTo>
                  <a:cubicBezTo>
                    <a:pt x="1890" y="13871"/>
                    <a:pt x="0" y="13765"/>
                    <a:pt x="0" y="13712"/>
                  </a:cubicBezTo>
                  <a:cubicBezTo>
                    <a:pt x="0" y="13659"/>
                    <a:pt x="1890" y="13659"/>
                    <a:pt x="4185" y="13659"/>
                  </a:cubicBezTo>
                  <a:cubicBezTo>
                    <a:pt x="6480" y="13659"/>
                    <a:pt x="9180" y="13659"/>
                    <a:pt x="11205" y="13659"/>
                  </a:cubicBezTo>
                  <a:cubicBezTo>
                    <a:pt x="13230" y="13659"/>
                    <a:pt x="14580" y="13659"/>
                    <a:pt x="15660" y="13871"/>
                  </a:cubicBezTo>
                  <a:cubicBezTo>
                    <a:pt x="16740" y="14082"/>
                    <a:pt x="17550" y="14506"/>
                    <a:pt x="18090" y="15035"/>
                  </a:cubicBezTo>
                  <a:cubicBezTo>
                    <a:pt x="18630" y="15565"/>
                    <a:pt x="18900" y="16200"/>
                    <a:pt x="19170" y="17153"/>
                  </a:cubicBezTo>
                  <a:cubicBezTo>
                    <a:pt x="19440" y="18106"/>
                    <a:pt x="19710" y="19376"/>
                    <a:pt x="19710" y="19694"/>
                  </a:cubicBezTo>
                  <a:cubicBezTo>
                    <a:pt x="19710" y="20012"/>
                    <a:pt x="19440" y="19376"/>
                    <a:pt x="19710" y="17629"/>
                  </a:cubicBezTo>
                  <a:cubicBezTo>
                    <a:pt x="19980" y="15882"/>
                    <a:pt x="20790" y="13024"/>
                    <a:pt x="21600" y="101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5" name="Line"/>
            <p:cNvSpPr/>
            <p:nvPr/>
          </p:nvSpPr>
          <p:spPr>
            <a:xfrm>
              <a:off x="2641600" y="135432"/>
              <a:ext cx="584200" cy="420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9" fill="norm" stroke="1" extrusionOk="0">
                  <a:moveTo>
                    <a:pt x="0" y="15905"/>
                  </a:moveTo>
                  <a:cubicBezTo>
                    <a:pt x="313" y="17424"/>
                    <a:pt x="626" y="18944"/>
                    <a:pt x="743" y="19975"/>
                  </a:cubicBezTo>
                  <a:cubicBezTo>
                    <a:pt x="861" y="21006"/>
                    <a:pt x="783" y="21549"/>
                    <a:pt x="704" y="21549"/>
                  </a:cubicBezTo>
                  <a:cubicBezTo>
                    <a:pt x="626" y="21549"/>
                    <a:pt x="548" y="21006"/>
                    <a:pt x="665" y="20084"/>
                  </a:cubicBezTo>
                  <a:cubicBezTo>
                    <a:pt x="783" y="19161"/>
                    <a:pt x="1096" y="17859"/>
                    <a:pt x="1370" y="16936"/>
                  </a:cubicBezTo>
                  <a:cubicBezTo>
                    <a:pt x="1643" y="16013"/>
                    <a:pt x="1878" y="15471"/>
                    <a:pt x="2152" y="15416"/>
                  </a:cubicBezTo>
                  <a:cubicBezTo>
                    <a:pt x="2426" y="15362"/>
                    <a:pt x="2739" y="15796"/>
                    <a:pt x="2896" y="16285"/>
                  </a:cubicBezTo>
                  <a:cubicBezTo>
                    <a:pt x="3052" y="16773"/>
                    <a:pt x="3052" y="17316"/>
                    <a:pt x="3052" y="17913"/>
                  </a:cubicBezTo>
                  <a:cubicBezTo>
                    <a:pt x="3052" y="18510"/>
                    <a:pt x="3052" y="19161"/>
                    <a:pt x="3170" y="19270"/>
                  </a:cubicBezTo>
                  <a:cubicBezTo>
                    <a:pt x="3287" y="19378"/>
                    <a:pt x="3522" y="18944"/>
                    <a:pt x="3952" y="18076"/>
                  </a:cubicBezTo>
                  <a:cubicBezTo>
                    <a:pt x="4383" y="17207"/>
                    <a:pt x="5009" y="15905"/>
                    <a:pt x="5478" y="15091"/>
                  </a:cubicBezTo>
                  <a:cubicBezTo>
                    <a:pt x="5948" y="14277"/>
                    <a:pt x="6261" y="13951"/>
                    <a:pt x="6496" y="14114"/>
                  </a:cubicBezTo>
                  <a:cubicBezTo>
                    <a:pt x="6730" y="14277"/>
                    <a:pt x="6887" y="14928"/>
                    <a:pt x="6965" y="15796"/>
                  </a:cubicBezTo>
                  <a:cubicBezTo>
                    <a:pt x="7043" y="16665"/>
                    <a:pt x="7043" y="17750"/>
                    <a:pt x="7083" y="18564"/>
                  </a:cubicBezTo>
                  <a:cubicBezTo>
                    <a:pt x="7122" y="19378"/>
                    <a:pt x="7200" y="19921"/>
                    <a:pt x="7474" y="20192"/>
                  </a:cubicBezTo>
                  <a:cubicBezTo>
                    <a:pt x="7748" y="20464"/>
                    <a:pt x="8217" y="20464"/>
                    <a:pt x="8765" y="19975"/>
                  </a:cubicBezTo>
                  <a:cubicBezTo>
                    <a:pt x="9313" y="19487"/>
                    <a:pt x="9939" y="18510"/>
                    <a:pt x="10330" y="17750"/>
                  </a:cubicBezTo>
                  <a:cubicBezTo>
                    <a:pt x="10722" y="16990"/>
                    <a:pt x="10878" y="16447"/>
                    <a:pt x="11035" y="15905"/>
                  </a:cubicBezTo>
                  <a:cubicBezTo>
                    <a:pt x="11191" y="15362"/>
                    <a:pt x="11348" y="14819"/>
                    <a:pt x="11230" y="14494"/>
                  </a:cubicBezTo>
                  <a:cubicBezTo>
                    <a:pt x="11113" y="14168"/>
                    <a:pt x="10722" y="14060"/>
                    <a:pt x="10370" y="14277"/>
                  </a:cubicBezTo>
                  <a:cubicBezTo>
                    <a:pt x="10017" y="14494"/>
                    <a:pt x="9704" y="15036"/>
                    <a:pt x="9470" y="15579"/>
                  </a:cubicBezTo>
                  <a:cubicBezTo>
                    <a:pt x="9235" y="16122"/>
                    <a:pt x="9078" y="16665"/>
                    <a:pt x="9000" y="17207"/>
                  </a:cubicBezTo>
                  <a:cubicBezTo>
                    <a:pt x="8922" y="17750"/>
                    <a:pt x="8922" y="18293"/>
                    <a:pt x="9078" y="18727"/>
                  </a:cubicBezTo>
                  <a:cubicBezTo>
                    <a:pt x="9235" y="19161"/>
                    <a:pt x="9548" y="19487"/>
                    <a:pt x="9822" y="19432"/>
                  </a:cubicBezTo>
                  <a:cubicBezTo>
                    <a:pt x="10096" y="19378"/>
                    <a:pt x="10330" y="18944"/>
                    <a:pt x="10604" y="18998"/>
                  </a:cubicBezTo>
                  <a:cubicBezTo>
                    <a:pt x="10878" y="19053"/>
                    <a:pt x="11191" y="19595"/>
                    <a:pt x="11543" y="19812"/>
                  </a:cubicBezTo>
                  <a:cubicBezTo>
                    <a:pt x="11896" y="20029"/>
                    <a:pt x="12287" y="19921"/>
                    <a:pt x="12913" y="18944"/>
                  </a:cubicBezTo>
                  <a:cubicBezTo>
                    <a:pt x="13539" y="17967"/>
                    <a:pt x="14400" y="16122"/>
                    <a:pt x="15378" y="13300"/>
                  </a:cubicBezTo>
                  <a:cubicBezTo>
                    <a:pt x="16357" y="10478"/>
                    <a:pt x="17452" y="6679"/>
                    <a:pt x="18078" y="4508"/>
                  </a:cubicBezTo>
                  <a:cubicBezTo>
                    <a:pt x="18704" y="2337"/>
                    <a:pt x="18861" y="1794"/>
                    <a:pt x="19017" y="1197"/>
                  </a:cubicBezTo>
                  <a:cubicBezTo>
                    <a:pt x="19174" y="600"/>
                    <a:pt x="19330" y="-51"/>
                    <a:pt x="19291" y="3"/>
                  </a:cubicBezTo>
                  <a:cubicBezTo>
                    <a:pt x="19252" y="58"/>
                    <a:pt x="19017" y="817"/>
                    <a:pt x="18470" y="3205"/>
                  </a:cubicBezTo>
                  <a:cubicBezTo>
                    <a:pt x="17922" y="5593"/>
                    <a:pt x="17061" y="9609"/>
                    <a:pt x="16552" y="12486"/>
                  </a:cubicBezTo>
                  <a:cubicBezTo>
                    <a:pt x="16043" y="15362"/>
                    <a:pt x="15887" y="17099"/>
                    <a:pt x="15809" y="18293"/>
                  </a:cubicBezTo>
                  <a:cubicBezTo>
                    <a:pt x="15730" y="19487"/>
                    <a:pt x="15730" y="20138"/>
                    <a:pt x="15887" y="20626"/>
                  </a:cubicBezTo>
                  <a:cubicBezTo>
                    <a:pt x="16043" y="21115"/>
                    <a:pt x="16357" y="21440"/>
                    <a:pt x="16670" y="21440"/>
                  </a:cubicBezTo>
                  <a:cubicBezTo>
                    <a:pt x="16983" y="21440"/>
                    <a:pt x="17296" y="21115"/>
                    <a:pt x="17491" y="20301"/>
                  </a:cubicBezTo>
                  <a:cubicBezTo>
                    <a:pt x="17687" y="19487"/>
                    <a:pt x="17765" y="18184"/>
                    <a:pt x="17452" y="16990"/>
                  </a:cubicBezTo>
                  <a:cubicBezTo>
                    <a:pt x="17139" y="15796"/>
                    <a:pt x="16435" y="14711"/>
                    <a:pt x="15926" y="13951"/>
                  </a:cubicBezTo>
                  <a:cubicBezTo>
                    <a:pt x="15417" y="13191"/>
                    <a:pt x="15104" y="12757"/>
                    <a:pt x="15183" y="12486"/>
                  </a:cubicBezTo>
                  <a:cubicBezTo>
                    <a:pt x="15261" y="12214"/>
                    <a:pt x="15730" y="12106"/>
                    <a:pt x="16357" y="12377"/>
                  </a:cubicBezTo>
                  <a:cubicBezTo>
                    <a:pt x="16983" y="12648"/>
                    <a:pt x="17765" y="13300"/>
                    <a:pt x="18352" y="14494"/>
                  </a:cubicBezTo>
                  <a:cubicBezTo>
                    <a:pt x="18939" y="15688"/>
                    <a:pt x="19330" y="17424"/>
                    <a:pt x="19643" y="17044"/>
                  </a:cubicBezTo>
                  <a:cubicBezTo>
                    <a:pt x="19957" y="16665"/>
                    <a:pt x="20191" y="14168"/>
                    <a:pt x="20504" y="12757"/>
                  </a:cubicBezTo>
                  <a:cubicBezTo>
                    <a:pt x="20817" y="11346"/>
                    <a:pt x="21209" y="11020"/>
                    <a:pt x="21600" y="106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6" name="Line"/>
            <p:cNvSpPr/>
            <p:nvPr/>
          </p:nvSpPr>
          <p:spPr>
            <a:xfrm>
              <a:off x="3233094" y="369509"/>
              <a:ext cx="256004" cy="209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371" fill="norm" stroke="1" extrusionOk="0">
                  <a:moveTo>
                    <a:pt x="5764" y="3875"/>
                  </a:moveTo>
                  <a:cubicBezTo>
                    <a:pt x="4170" y="5171"/>
                    <a:pt x="2577" y="6467"/>
                    <a:pt x="1514" y="8303"/>
                  </a:cubicBezTo>
                  <a:cubicBezTo>
                    <a:pt x="452" y="10139"/>
                    <a:pt x="-79" y="12515"/>
                    <a:pt x="10" y="14027"/>
                  </a:cubicBezTo>
                  <a:cubicBezTo>
                    <a:pt x="98" y="15539"/>
                    <a:pt x="806" y="16187"/>
                    <a:pt x="1780" y="16295"/>
                  </a:cubicBezTo>
                  <a:cubicBezTo>
                    <a:pt x="2754" y="16403"/>
                    <a:pt x="3993" y="15971"/>
                    <a:pt x="4967" y="14567"/>
                  </a:cubicBezTo>
                  <a:cubicBezTo>
                    <a:pt x="5941" y="13163"/>
                    <a:pt x="6649" y="10787"/>
                    <a:pt x="7091" y="9059"/>
                  </a:cubicBezTo>
                  <a:cubicBezTo>
                    <a:pt x="7534" y="7331"/>
                    <a:pt x="7711" y="6251"/>
                    <a:pt x="8242" y="6143"/>
                  </a:cubicBezTo>
                  <a:cubicBezTo>
                    <a:pt x="8773" y="6035"/>
                    <a:pt x="9659" y="6899"/>
                    <a:pt x="10101" y="8195"/>
                  </a:cubicBezTo>
                  <a:cubicBezTo>
                    <a:pt x="10544" y="9491"/>
                    <a:pt x="10544" y="11219"/>
                    <a:pt x="10544" y="12623"/>
                  </a:cubicBezTo>
                  <a:cubicBezTo>
                    <a:pt x="10544" y="14027"/>
                    <a:pt x="10544" y="15107"/>
                    <a:pt x="10632" y="15107"/>
                  </a:cubicBezTo>
                  <a:cubicBezTo>
                    <a:pt x="10721" y="15107"/>
                    <a:pt x="10898" y="14027"/>
                    <a:pt x="11872" y="11435"/>
                  </a:cubicBezTo>
                  <a:cubicBezTo>
                    <a:pt x="12846" y="8843"/>
                    <a:pt x="14616" y="4739"/>
                    <a:pt x="16032" y="2471"/>
                  </a:cubicBezTo>
                  <a:cubicBezTo>
                    <a:pt x="17449" y="203"/>
                    <a:pt x="18511" y="-229"/>
                    <a:pt x="19308" y="95"/>
                  </a:cubicBezTo>
                  <a:cubicBezTo>
                    <a:pt x="20105" y="419"/>
                    <a:pt x="20636" y="1499"/>
                    <a:pt x="20990" y="4199"/>
                  </a:cubicBezTo>
                  <a:cubicBezTo>
                    <a:pt x="21344" y="6899"/>
                    <a:pt x="21521" y="11219"/>
                    <a:pt x="21344" y="14351"/>
                  </a:cubicBezTo>
                  <a:cubicBezTo>
                    <a:pt x="21167" y="17483"/>
                    <a:pt x="20636" y="19427"/>
                    <a:pt x="20105" y="213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7" name="Line"/>
            <p:cNvSpPr/>
            <p:nvPr/>
          </p:nvSpPr>
          <p:spPr>
            <a:xfrm>
              <a:off x="876300" y="757265"/>
              <a:ext cx="2127251" cy="170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3" fill="norm" stroke="1" extrusionOk="0">
                  <a:moveTo>
                    <a:pt x="0" y="21533"/>
                  </a:moveTo>
                  <a:cubicBezTo>
                    <a:pt x="795" y="20200"/>
                    <a:pt x="1590" y="18866"/>
                    <a:pt x="2343" y="17533"/>
                  </a:cubicBezTo>
                  <a:cubicBezTo>
                    <a:pt x="3095" y="16200"/>
                    <a:pt x="3804" y="14866"/>
                    <a:pt x="4621" y="13400"/>
                  </a:cubicBezTo>
                  <a:cubicBezTo>
                    <a:pt x="5438" y="11933"/>
                    <a:pt x="6362" y="10333"/>
                    <a:pt x="7157" y="9000"/>
                  </a:cubicBezTo>
                  <a:cubicBezTo>
                    <a:pt x="7952" y="7666"/>
                    <a:pt x="8619" y="6600"/>
                    <a:pt x="9296" y="5666"/>
                  </a:cubicBezTo>
                  <a:cubicBezTo>
                    <a:pt x="9973" y="4733"/>
                    <a:pt x="10660" y="3933"/>
                    <a:pt x="11370" y="3266"/>
                  </a:cubicBezTo>
                  <a:cubicBezTo>
                    <a:pt x="12079" y="2600"/>
                    <a:pt x="12810" y="2066"/>
                    <a:pt x="13497" y="1533"/>
                  </a:cubicBezTo>
                  <a:cubicBezTo>
                    <a:pt x="14185" y="1000"/>
                    <a:pt x="14830" y="466"/>
                    <a:pt x="15582" y="200"/>
                  </a:cubicBezTo>
                  <a:cubicBezTo>
                    <a:pt x="16334" y="-67"/>
                    <a:pt x="17194" y="-67"/>
                    <a:pt x="18064" y="200"/>
                  </a:cubicBezTo>
                  <a:cubicBezTo>
                    <a:pt x="18935" y="466"/>
                    <a:pt x="19816" y="1000"/>
                    <a:pt x="20407" y="1266"/>
                  </a:cubicBezTo>
                  <a:cubicBezTo>
                    <a:pt x="20998" y="1533"/>
                    <a:pt x="21299" y="1533"/>
                    <a:pt x="21600" y="153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8" name="Line"/>
            <p:cNvSpPr/>
            <p:nvPr/>
          </p:nvSpPr>
          <p:spPr>
            <a:xfrm>
              <a:off x="1039087" y="871036"/>
              <a:ext cx="1932714" cy="182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fill="norm" stroke="1" extrusionOk="0">
                  <a:moveTo>
                    <a:pt x="452" y="21098"/>
                  </a:moveTo>
                  <a:cubicBezTo>
                    <a:pt x="239" y="21349"/>
                    <a:pt x="26" y="21600"/>
                    <a:pt x="3" y="21600"/>
                  </a:cubicBezTo>
                  <a:cubicBezTo>
                    <a:pt x="-21" y="21600"/>
                    <a:pt x="144" y="21349"/>
                    <a:pt x="605" y="20470"/>
                  </a:cubicBezTo>
                  <a:cubicBezTo>
                    <a:pt x="1066" y="19591"/>
                    <a:pt x="1822" y="18084"/>
                    <a:pt x="2602" y="16451"/>
                  </a:cubicBezTo>
                  <a:cubicBezTo>
                    <a:pt x="3382" y="14819"/>
                    <a:pt x="4186" y="13060"/>
                    <a:pt x="5107" y="11428"/>
                  </a:cubicBezTo>
                  <a:cubicBezTo>
                    <a:pt x="6029" y="9795"/>
                    <a:pt x="7069" y="8288"/>
                    <a:pt x="7955" y="7158"/>
                  </a:cubicBezTo>
                  <a:cubicBezTo>
                    <a:pt x="8841" y="6028"/>
                    <a:pt x="9574" y="5274"/>
                    <a:pt x="10330" y="4647"/>
                  </a:cubicBezTo>
                  <a:cubicBezTo>
                    <a:pt x="11086" y="4019"/>
                    <a:pt x="11866" y="3516"/>
                    <a:pt x="12764" y="3140"/>
                  </a:cubicBezTo>
                  <a:cubicBezTo>
                    <a:pt x="13662" y="2763"/>
                    <a:pt x="14678" y="2512"/>
                    <a:pt x="15624" y="2386"/>
                  </a:cubicBezTo>
                  <a:cubicBezTo>
                    <a:pt x="16569" y="2260"/>
                    <a:pt x="17443" y="2260"/>
                    <a:pt x="18424" y="1884"/>
                  </a:cubicBezTo>
                  <a:cubicBezTo>
                    <a:pt x="19405" y="1507"/>
                    <a:pt x="20492" y="753"/>
                    <a:pt x="21579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9" name="Line"/>
            <p:cNvSpPr/>
            <p:nvPr/>
          </p:nvSpPr>
          <p:spPr>
            <a:xfrm>
              <a:off x="3829049" y="388436"/>
              <a:ext cx="190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0" name="Line"/>
            <p:cNvSpPr/>
            <p:nvPr/>
          </p:nvSpPr>
          <p:spPr>
            <a:xfrm>
              <a:off x="3867150" y="502736"/>
              <a:ext cx="63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1" name="Line"/>
            <p:cNvSpPr/>
            <p:nvPr/>
          </p:nvSpPr>
          <p:spPr>
            <a:xfrm>
              <a:off x="4690132" y="118471"/>
              <a:ext cx="339068" cy="607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533" fill="norm" stroke="1" extrusionOk="0">
                  <a:moveTo>
                    <a:pt x="7002" y="3941"/>
                  </a:moveTo>
                  <a:cubicBezTo>
                    <a:pt x="6465" y="4166"/>
                    <a:pt x="5928" y="4391"/>
                    <a:pt x="5056" y="4429"/>
                  </a:cubicBezTo>
                  <a:cubicBezTo>
                    <a:pt x="4184" y="4466"/>
                    <a:pt x="2977" y="4316"/>
                    <a:pt x="2306" y="3866"/>
                  </a:cubicBezTo>
                  <a:cubicBezTo>
                    <a:pt x="1635" y="3416"/>
                    <a:pt x="1501" y="2666"/>
                    <a:pt x="1769" y="2066"/>
                  </a:cubicBezTo>
                  <a:cubicBezTo>
                    <a:pt x="2038" y="1466"/>
                    <a:pt x="2708" y="1016"/>
                    <a:pt x="3513" y="641"/>
                  </a:cubicBezTo>
                  <a:cubicBezTo>
                    <a:pt x="4318" y="266"/>
                    <a:pt x="5257" y="-34"/>
                    <a:pt x="5794" y="4"/>
                  </a:cubicBezTo>
                  <a:cubicBezTo>
                    <a:pt x="6331" y="41"/>
                    <a:pt x="6465" y="416"/>
                    <a:pt x="6599" y="1729"/>
                  </a:cubicBezTo>
                  <a:cubicBezTo>
                    <a:pt x="6733" y="3041"/>
                    <a:pt x="6867" y="5291"/>
                    <a:pt x="6532" y="7391"/>
                  </a:cubicBezTo>
                  <a:cubicBezTo>
                    <a:pt x="6197" y="9491"/>
                    <a:pt x="5392" y="11441"/>
                    <a:pt x="4587" y="12678"/>
                  </a:cubicBezTo>
                  <a:cubicBezTo>
                    <a:pt x="3782" y="13916"/>
                    <a:pt x="2977" y="14441"/>
                    <a:pt x="2239" y="14741"/>
                  </a:cubicBezTo>
                  <a:cubicBezTo>
                    <a:pt x="1501" y="15041"/>
                    <a:pt x="830" y="15116"/>
                    <a:pt x="428" y="14928"/>
                  </a:cubicBezTo>
                  <a:cubicBezTo>
                    <a:pt x="25" y="14741"/>
                    <a:pt x="-109" y="14291"/>
                    <a:pt x="92" y="13541"/>
                  </a:cubicBezTo>
                  <a:cubicBezTo>
                    <a:pt x="293" y="12791"/>
                    <a:pt x="830" y="11741"/>
                    <a:pt x="2373" y="10391"/>
                  </a:cubicBezTo>
                  <a:cubicBezTo>
                    <a:pt x="3916" y="9041"/>
                    <a:pt x="6465" y="7391"/>
                    <a:pt x="9215" y="5854"/>
                  </a:cubicBezTo>
                  <a:cubicBezTo>
                    <a:pt x="11966" y="4316"/>
                    <a:pt x="14917" y="2891"/>
                    <a:pt x="16728" y="1991"/>
                  </a:cubicBezTo>
                  <a:cubicBezTo>
                    <a:pt x="18539" y="1091"/>
                    <a:pt x="19210" y="716"/>
                    <a:pt x="19277" y="641"/>
                  </a:cubicBezTo>
                  <a:cubicBezTo>
                    <a:pt x="19344" y="566"/>
                    <a:pt x="18808" y="791"/>
                    <a:pt x="17600" y="1841"/>
                  </a:cubicBezTo>
                  <a:cubicBezTo>
                    <a:pt x="16393" y="2891"/>
                    <a:pt x="14515" y="4766"/>
                    <a:pt x="12771" y="7129"/>
                  </a:cubicBezTo>
                  <a:cubicBezTo>
                    <a:pt x="11026" y="9491"/>
                    <a:pt x="9416" y="12341"/>
                    <a:pt x="8477" y="14554"/>
                  </a:cubicBezTo>
                  <a:cubicBezTo>
                    <a:pt x="7538" y="16766"/>
                    <a:pt x="7270" y="18341"/>
                    <a:pt x="7203" y="19316"/>
                  </a:cubicBezTo>
                  <a:cubicBezTo>
                    <a:pt x="7136" y="20291"/>
                    <a:pt x="7270" y="20666"/>
                    <a:pt x="7672" y="20966"/>
                  </a:cubicBezTo>
                  <a:cubicBezTo>
                    <a:pt x="8075" y="21266"/>
                    <a:pt x="8746" y="21491"/>
                    <a:pt x="9484" y="21529"/>
                  </a:cubicBezTo>
                  <a:cubicBezTo>
                    <a:pt x="10221" y="21566"/>
                    <a:pt x="11026" y="21416"/>
                    <a:pt x="11966" y="20591"/>
                  </a:cubicBezTo>
                  <a:cubicBezTo>
                    <a:pt x="12905" y="19766"/>
                    <a:pt x="13978" y="18266"/>
                    <a:pt x="14515" y="17104"/>
                  </a:cubicBezTo>
                  <a:cubicBezTo>
                    <a:pt x="15051" y="15941"/>
                    <a:pt x="15051" y="15116"/>
                    <a:pt x="15051" y="14516"/>
                  </a:cubicBezTo>
                  <a:cubicBezTo>
                    <a:pt x="15051" y="13916"/>
                    <a:pt x="15051" y="13541"/>
                    <a:pt x="15722" y="13204"/>
                  </a:cubicBezTo>
                  <a:cubicBezTo>
                    <a:pt x="16393" y="12866"/>
                    <a:pt x="17734" y="12566"/>
                    <a:pt x="18808" y="12304"/>
                  </a:cubicBezTo>
                  <a:cubicBezTo>
                    <a:pt x="19881" y="12041"/>
                    <a:pt x="20686" y="11816"/>
                    <a:pt x="21491" y="115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2" name="Line"/>
            <p:cNvSpPr/>
            <p:nvPr/>
          </p:nvSpPr>
          <p:spPr>
            <a:xfrm>
              <a:off x="6146800" y="178886"/>
              <a:ext cx="19050" cy="30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4650"/>
                    <a:pt x="14400" y="9300"/>
                    <a:pt x="18000" y="12900"/>
                  </a:cubicBezTo>
                  <a:cubicBezTo>
                    <a:pt x="21600" y="16500"/>
                    <a:pt x="21600" y="1905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3" name="Line"/>
            <p:cNvSpPr/>
            <p:nvPr/>
          </p:nvSpPr>
          <p:spPr>
            <a:xfrm>
              <a:off x="5905500" y="70936"/>
              <a:ext cx="482600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937" y="18514"/>
                    <a:pt x="5874" y="15429"/>
                    <a:pt x="9095" y="12171"/>
                  </a:cubicBezTo>
                  <a:cubicBezTo>
                    <a:pt x="12316" y="8914"/>
                    <a:pt x="15821" y="5486"/>
                    <a:pt x="17953" y="3429"/>
                  </a:cubicBezTo>
                  <a:cubicBezTo>
                    <a:pt x="20084" y="1371"/>
                    <a:pt x="20842" y="68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4" name="Line"/>
            <p:cNvSpPr/>
            <p:nvPr/>
          </p:nvSpPr>
          <p:spPr>
            <a:xfrm>
              <a:off x="6438900" y="350336"/>
              <a:ext cx="1079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5" name="Line"/>
            <p:cNvSpPr/>
            <p:nvPr/>
          </p:nvSpPr>
          <p:spPr>
            <a:xfrm>
              <a:off x="6426200" y="439236"/>
              <a:ext cx="17780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6" name="Line"/>
            <p:cNvSpPr/>
            <p:nvPr/>
          </p:nvSpPr>
          <p:spPr>
            <a:xfrm>
              <a:off x="7193327" y="-1"/>
              <a:ext cx="83774" cy="496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464" fill="norm" stroke="1" extrusionOk="0">
                  <a:moveTo>
                    <a:pt x="21372" y="3617"/>
                  </a:moveTo>
                  <a:cubicBezTo>
                    <a:pt x="21372" y="3067"/>
                    <a:pt x="21372" y="2518"/>
                    <a:pt x="21102" y="1878"/>
                  </a:cubicBezTo>
                  <a:cubicBezTo>
                    <a:pt x="20832" y="1237"/>
                    <a:pt x="20292" y="505"/>
                    <a:pt x="18672" y="184"/>
                  </a:cubicBezTo>
                  <a:cubicBezTo>
                    <a:pt x="17052" y="-136"/>
                    <a:pt x="14352" y="-44"/>
                    <a:pt x="11652" y="505"/>
                  </a:cubicBezTo>
                  <a:cubicBezTo>
                    <a:pt x="8952" y="1054"/>
                    <a:pt x="6252" y="2061"/>
                    <a:pt x="4092" y="3983"/>
                  </a:cubicBezTo>
                  <a:cubicBezTo>
                    <a:pt x="1932" y="5905"/>
                    <a:pt x="312" y="8742"/>
                    <a:pt x="42" y="11808"/>
                  </a:cubicBezTo>
                  <a:cubicBezTo>
                    <a:pt x="-228" y="14874"/>
                    <a:pt x="852" y="18169"/>
                    <a:pt x="1932" y="214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7" name="Line"/>
            <p:cNvSpPr/>
            <p:nvPr/>
          </p:nvSpPr>
          <p:spPr>
            <a:xfrm>
              <a:off x="7080250" y="318586"/>
              <a:ext cx="20955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182" y="15840"/>
                    <a:pt x="4364" y="10080"/>
                    <a:pt x="7964" y="6480"/>
                  </a:cubicBezTo>
                  <a:cubicBezTo>
                    <a:pt x="11564" y="2880"/>
                    <a:pt x="16582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8" name="Line"/>
            <p:cNvSpPr/>
            <p:nvPr/>
          </p:nvSpPr>
          <p:spPr>
            <a:xfrm>
              <a:off x="7416088" y="32966"/>
              <a:ext cx="191213" cy="495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502" fill="norm" stroke="1" extrusionOk="0">
                  <a:moveTo>
                    <a:pt x="21209" y="1097"/>
                  </a:moveTo>
                  <a:cubicBezTo>
                    <a:pt x="20739" y="637"/>
                    <a:pt x="20270" y="178"/>
                    <a:pt x="19448" y="40"/>
                  </a:cubicBezTo>
                  <a:cubicBezTo>
                    <a:pt x="18626" y="-98"/>
                    <a:pt x="17452" y="86"/>
                    <a:pt x="15105" y="1097"/>
                  </a:cubicBezTo>
                  <a:cubicBezTo>
                    <a:pt x="12757" y="2108"/>
                    <a:pt x="9235" y="3946"/>
                    <a:pt x="6183" y="6474"/>
                  </a:cubicBezTo>
                  <a:cubicBezTo>
                    <a:pt x="3131" y="9002"/>
                    <a:pt x="548" y="12219"/>
                    <a:pt x="79" y="14608"/>
                  </a:cubicBezTo>
                  <a:cubicBezTo>
                    <a:pt x="-391" y="16998"/>
                    <a:pt x="1252" y="18561"/>
                    <a:pt x="4539" y="19572"/>
                  </a:cubicBezTo>
                  <a:cubicBezTo>
                    <a:pt x="7826" y="20583"/>
                    <a:pt x="12757" y="21042"/>
                    <a:pt x="17687" y="215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9" name="Line"/>
            <p:cNvSpPr/>
            <p:nvPr/>
          </p:nvSpPr>
          <p:spPr>
            <a:xfrm>
              <a:off x="7830079" y="182904"/>
              <a:ext cx="154921" cy="548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9" h="21453" fill="norm" stroke="1" extrusionOk="0">
                  <a:moveTo>
                    <a:pt x="792" y="6298"/>
                  </a:moveTo>
                  <a:cubicBezTo>
                    <a:pt x="1368" y="8947"/>
                    <a:pt x="1944" y="11595"/>
                    <a:pt x="2088" y="13912"/>
                  </a:cubicBezTo>
                  <a:cubicBezTo>
                    <a:pt x="2232" y="16229"/>
                    <a:pt x="1944" y="18216"/>
                    <a:pt x="1512" y="19498"/>
                  </a:cubicBezTo>
                  <a:cubicBezTo>
                    <a:pt x="1080" y="20781"/>
                    <a:pt x="504" y="21360"/>
                    <a:pt x="216" y="21443"/>
                  </a:cubicBezTo>
                  <a:cubicBezTo>
                    <a:pt x="-72" y="21526"/>
                    <a:pt x="-72" y="21112"/>
                    <a:pt x="216" y="19540"/>
                  </a:cubicBezTo>
                  <a:cubicBezTo>
                    <a:pt x="504" y="17967"/>
                    <a:pt x="1080" y="15236"/>
                    <a:pt x="1800" y="12174"/>
                  </a:cubicBezTo>
                  <a:cubicBezTo>
                    <a:pt x="2520" y="9112"/>
                    <a:pt x="3384" y="5719"/>
                    <a:pt x="3960" y="3774"/>
                  </a:cubicBezTo>
                  <a:cubicBezTo>
                    <a:pt x="4536" y="1829"/>
                    <a:pt x="4824" y="1333"/>
                    <a:pt x="5400" y="919"/>
                  </a:cubicBezTo>
                  <a:cubicBezTo>
                    <a:pt x="5976" y="505"/>
                    <a:pt x="6840" y="174"/>
                    <a:pt x="8136" y="50"/>
                  </a:cubicBezTo>
                  <a:cubicBezTo>
                    <a:pt x="9432" y="-74"/>
                    <a:pt x="11160" y="9"/>
                    <a:pt x="13464" y="588"/>
                  </a:cubicBezTo>
                  <a:cubicBezTo>
                    <a:pt x="15768" y="1167"/>
                    <a:pt x="18648" y="2243"/>
                    <a:pt x="20088" y="3609"/>
                  </a:cubicBezTo>
                  <a:cubicBezTo>
                    <a:pt x="21528" y="4974"/>
                    <a:pt x="21528" y="6629"/>
                    <a:pt x="19224" y="7664"/>
                  </a:cubicBezTo>
                  <a:cubicBezTo>
                    <a:pt x="16920" y="8698"/>
                    <a:pt x="12312" y="9112"/>
                    <a:pt x="8568" y="9195"/>
                  </a:cubicBezTo>
                  <a:cubicBezTo>
                    <a:pt x="4824" y="9278"/>
                    <a:pt x="1944" y="9029"/>
                    <a:pt x="1800" y="8988"/>
                  </a:cubicBezTo>
                  <a:cubicBezTo>
                    <a:pt x="1656" y="8947"/>
                    <a:pt x="4248" y="9112"/>
                    <a:pt x="6840" y="92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0" name="Line"/>
            <p:cNvSpPr/>
            <p:nvPr/>
          </p:nvSpPr>
          <p:spPr>
            <a:xfrm>
              <a:off x="8007350" y="407486"/>
              <a:ext cx="95250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0" y="4909"/>
                    <a:pt x="9600" y="9818"/>
                    <a:pt x="13200" y="13418"/>
                  </a:cubicBezTo>
                  <a:cubicBezTo>
                    <a:pt x="16800" y="17018"/>
                    <a:pt x="19200" y="1930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1" name="Line"/>
            <p:cNvSpPr/>
            <p:nvPr/>
          </p:nvSpPr>
          <p:spPr>
            <a:xfrm>
              <a:off x="8013700" y="430442"/>
              <a:ext cx="82550" cy="14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1" fill="norm" stroke="1" extrusionOk="0">
                  <a:moveTo>
                    <a:pt x="21600" y="366"/>
                  </a:moveTo>
                  <a:cubicBezTo>
                    <a:pt x="18831" y="49"/>
                    <a:pt x="16062" y="-269"/>
                    <a:pt x="13846" y="366"/>
                  </a:cubicBezTo>
                  <a:cubicBezTo>
                    <a:pt x="11631" y="1002"/>
                    <a:pt x="9969" y="2590"/>
                    <a:pt x="7754" y="6243"/>
                  </a:cubicBezTo>
                  <a:cubicBezTo>
                    <a:pt x="5538" y="9896"/>
                    <a:pt x="2769" y="15613"/>
                    <a:pt x="0" y="213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2" name="Line"/>
            <p:cNvSpPr/>
            <p:nvPr/>
          </p:nvSpPr>
          <p:spPr>
            <a:xfrm>
              <a:off x="8208863" y="184673"/>
              <a:ext cx="109637" cy="260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0" h="21472" fill="norm" stroke="1" extrusionOk="0">
                  <a:moveTo>
                    <a:pt x="21110" y="569"/>
                  </a:moveTo>
                  <a:cubicBezTo>
                    <a:pt x="17850" y="220"/>
                    <a:pt x="14589" y="-128"/>
                    <a:pt x="12144" y="46"/>
                  </a:cubicBezTo>
                  <a:cubicBezTo>
                    <a:pt x="9699" y="220"/>
                    <a:pt x="8068" y="917"/>
                    <a:pt x="6031" y="3443"/>
                  </a:cubicBezTo>
                  <a:cubicBezTo>
                    <a:pt x="3993" y="5969"/>
                    <a:pt x="1548" y="10324"/>
                    <a:pt x="529" y="13372"/>
                  </a:cubicBezTo>
                  <a:cubicBezTo>
                    <a:pt x="-490" y="16420"/>
                    <a:pt x="-82" y="18162"/>
                    <a:pt x="2159" y="19295"/>
                  </a:cubicBezTo>
                  <a:cubicBezTo>
                    <a:pt x="4401" y="20427"/>
                    <a:pt x="8476" y="20949"/>
                    <a:pt x="12552" y="214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3" name="Line"/>
            <p:cNvSpPr/>
            <p:nvPr/>
          </p:nvSpPr>
          <p:spPr>
            <a:xfrm>
              <a:off x="8362950" y="261436"/>
              <a:ext cx="177800" cy="165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9" fill="norm" stroke="1" extrusionOk="0">
                  <a:moveTo>
                    <a:pt x="0" y="0"/>
                  </a:moveTo>
                  <a:cubicBezTo>
                    <a:pt x="1286" y="270"/>
                    <a:pt x="2571" y="540"/>
                    <a:pt x="3857" y="3105"/>
                  </a:cubicBezTo>
                  <a:cubicBezTo>
                    <a:pt x="5143" y="5670"/>
                    <a:pt x="6429" y="10530"/>
                    <a:pt x="6557" y="13770"/>
                  </a:cubicBezTo>
                  <a:cubicBezTo>
                    <a:pt x="6686" y="17010"/>
                    <a:pt x="5657" y="18630"/>
                    <a:pt x="4500" y="19710"/>
                  </a:cubicBezTo>
                  <a:cubicBezTo>
                    <a:pt x="3343" y="20790"/>
                    <a:pt x="2057" y="21330"/>
                    <a:pt x="1286" y="20925"/>
                  </a:cubicBezTo>
                  <a:cubicBezTo>
                    <a:pt x="514" y="20520"/>
                    <a:pt x="257" y="19170"/>
                    <a:pt x="1414" y="16470"/>
                  </a:cubicBezTo>
                  <a:cubicBezTo>
                    <a:pt x="2571" y="13770"/>
                    <a:pt x="5143" y="9720"/>
                    <a:pt x="7200" y="6885"/>
                  </a:cubicBezTo>
                  <a:cubicBezTo>
                    <a:pt x="9257" y="4050"/>
                    <a:pt x="10800" y="2430"/>
                    <a:pt x="12214" y="1350"/>
                  </a:cubicBezTo>
                  <a:cubicBezTo>
                    <a:pt x="13629" y="270"/>
                    <a:pt x="14914" y="-270"/>
                    <a:pt x="15429" y="270"/>
                  </a:cubicBezTo>
                  <a:cubicBezTo>
                    <a:pt x="15943" y="810"/>
                    <a:pt x="15686" y="2430"/>
                    <a:pt x="15300" y="5130"/>
                  </a:cubicBezTo>
                  <a:cubicBezTo>
                    <a:pt x="14914" y="7830"/>
                    <a:pt x="14400" y="11610"/>
                    <a:pt x="14657" y="13905"/>
                  </a:cubicBezTo>
                  <a:cubicBezTo>
                    <a:pt x="14914" y="16200"/>
                    <a:pt x="15943" y="17010"/>
                    <a:pt x="17229" y="17280"/>
                  </a:cubicBezTo>
                  <a:cubicBezTo>
                    <a:pt x="18514" y="17550"/>
                    <a:pt x="20057" y="17280"/>
                    <a:pt x="21600" y="170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4" name="Line"/>
            <p:cNvSpPr/>
            <p:nvPr/>
          </p:nvSpPr>
          <p:spPr>
            <a:xfrm>
              <a:off x="8623300" y="134436"/>
              <a:ext cx="73264" cy="279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8" h="21600" fill="norm" stroke="1" extrusionOk="0">
                  <a:moveTo>
                    <a:pt x="0" y="0"/>
                  </a:moveTo>
                  <a:cubicBezTo>
                    <a:pt x="6000" y="1636"/>
                    <a:pt x="12000" y="3273"/>
                    <a:pt x="15900" y="6218"/>
                  </a:cubicBezTo>
                  <a:cubicBezTo>
                    <a:pt x="19800" y="9164"/>
                    <a:pt x="21600" y="13418"/>
                    <a:pt x="20400" y="16200"/>
                  </a:cubicBezTo>
                  <a:cubicBezTo>
                    <a:pt x="19200" y="18982"/>
                    <a:pt x="15000" y="20291"/>
                    <a:pt x="108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5" name="Line"/>
            <p:cNvSpPr/>
            <p:nvPr/>
          </p:nvSpPr>
          <p:spPr>
            <a:xfrm>
              <a:off x="8769350" y="45536"/>
              <a:ext cx="111964" cy="431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4" h="21600" fill="norm" stroke="1" extrusionOk="0">
                  <a:moveTo>
                    <a:pt x="0" y="635"/>
                  </a:moveTo>
                  <a:cubicBezTo>
                    <a:pt x="1571" y="318"/>
                    <a:pt x="3142" y="0"/>
                    <a:pt x="4909" y="0"/>
                  </a:cubicBezTo>
                  <a:cubicBezTo>
                    <a:pt x="6676" y="0"/>
                    <a:pt x="8640" y="318"/>
                    <a:pt x="11193" y="1747"/>
                  </a:cubicBezTo>
                  <a:cubicBezTo>
                    <a:pt x="13745" y="3176"/>
                    <a:pt x="16887" y="5718"/>
                    <a:pt x="18851" y="8524"/>
                  </a:cubicBezTo>
                  <a:cubicBezTo>
                    <a:pt x="20815" y="11329"/>
                    <a:pt x="21600" y="14400"/>
                    <a:pt x="19636" y="16624"/>
                  </a:cubicBezTo>
                  <a:cubicBezTo>
                    <a:pt x="17673" y="18847"/>
                    <a:pt x="12960" y="20224"/>
                    <a:pt x="824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6" name="Line"/>
            <p:cNvSpPr/>
            <p:nvPr/>
          </p:nvSpPr>
          <p:spPr>
            <a:xfrm>
              <a:off x="9417049" y="305886"/>
              <a:ext cx="19051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7" name="Line"/>
            <p:cNvSpPr/>
            <p:nvPr/>
          </p:nvSpPr>
          <p:spPr>
            <a:xfrm>
              <a:off x="9429750" y="223336"/>
              <a:ext cx="63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8" name="Line"/>
            <p:cNvSpPr/>
            <p:nvPr/>
          </p:nvSpPr>
          <p:spPr>
            <a:xfrm>
              <a:off x="9493807" y="240078"/>
              <a:ext cx="105668" cy="225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333" fill="norm" stroke="1" extrusionOk="0">
                  <a:moveTo>
                    <a:pt x="15135" y="2018"/>
                  </a:moveTo>
                  <a:cubicBezTo>
                    <a:pt x="13017" y="1418"/>
                    <a:pt x="10900" y="818"/>
                    <a:pt x="8359" y="418"/>
                  </a:cubicBezTo>
                  <a:cubicBezTo>
                    <a:pt x="5817" y="18"/>
                    <a:pt x="2853" y="-182"/>
                    <a:pt x="1370" y="218"/>
                  </a:cubicBezTo>
                  <a:cubicBezTo>
                    <a:pt x="-112" y="618"/>
                    <a:pt x="-112" y="1618"/>
                    <a:pt x="100" y="3118"/>
                  </a:cubicBezTo>
                  <a:cubicBezTo>
                    <a:pt x="312" y="4618"/>
                    <a:pt x="735" y="6618"/>
                    <a:pt x="3912" y="9118"/>
                  </a:cubicBezTo>
                  <a:cubicBezTo>
                    <a:pt x="7088" y="11618"/>
                    <a:pt x="13017" y="14618"/>
                    <a:pt x="16617" y="16618"/>
                  </a:cubicBezTo>
                  <a:cubicBezTo>
                    <a:pt x="20217" y="18618"/>
                    <a:pt x="21488" y="19618"/>
                    <a:pt x="21064" y="20318"/>
                  </a:cubicBezTo>
                  <a:cubicBezTo>
                    <a:pt x="20641" y="21018"/>
                    <a:pt x="18523" y="21418"/>
                    <a:pt x="15135" y="21318"/>
                  </a:cubicBezTo>
                  <a:cubicBezTo>
                    <a:pt x="11747" y="21218"/>
                    <a:pt x="7088" y="20618"/>
                    <a:pt x="2429" y="200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9" name="Line"/>
            <p:cNvSpPr/>
            <p:nvPr/>
          </p:nvSpPr>
          <p:spPr>
            <a:xfrm>
              <a:off x="10009843" y="264523"/>
              <a:ext cx="245407" cy="187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0832" fill="norm" stroke="1" extrusionOk="0">
                  <a:moveTo>
                    <a:pt x="10881" y="11631"/>
                  </a:moveTo>
                  <a:cubicBezTo>
                    <a:pt x="11066" y="8579"/>
                    <a:pt x="11250" y="5527"/>
                    <a:pt x="11158" y="3414"/>
                  </a:cubicBezTo>
                  <a:cubicBezTo>
                    <a:pt x="11066" y="1301"/>
                    <a:pt x="10696" y="127"/>
                    <a:pt x="9496" y="9"/>
                  </a:cubicBezTo>
                  <a:cubicBezTo>
                    <a:pt x="8296" y="-108"/>
                    <a:pt x="6266" y="831"/>
                    <a:pt x="4512" y="3414"/>
                  </a:cubicBezTo>
                  <a:cubicBezTo>
                    <a:pt x="2758" y="5996"/>
                    <a:pt x="1281" y="10222"/>
                    <a:pt x="542" y="13275"/>
                  </a:cubicBezTo>
                  <a:cubicBezTo>
                    <a:pt x="-196" y="16327"/>
                    <a:pt x="-196" y="18205"/>
                    <a:pt x="635" y="19496"/>
                  </a:cubicBezTo>
                  <a:cubicBezTo>
                    <a:pt x="1466" y="20788"/>
                    <a:pt x="3127" y="21492"/>
                    <a:pt x="5066" y="19966"/>
                  </a:cubicBezTo>
                  <a:cubicBezTo>
                    <a:pt x="7004" y="18440"/>
                    <a:pt x="9219" y="14683"/>
                    <a:pt x="10512" y="12218"/>
                  </a:cubicBezTo>
                  <a:cubicBezTo>
                    <a:pt x="11804" y="9753"/>
                    <a:pt x="12173" y="8579"/>
                    <a:pt x="12358" y="8579"/>
                  </a:cubicBezTo>
                  <a:cubicBezTo>
                    <a:pt x="12542" y="8579"/>
                    <a:pt x="12542" y="9753"/>
                    <a:pt x="14019" y="11749"/>
                  </a:cubicBezTo>
                  <a:cubicBezTo>
                    <a:pt x="15496" y="13744"/>
                    <a:pt x="18450" y="16562"/>
                    <a:pt x="21404" y="193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0" name="Line"/>
            <p:cNvSpPr/>
            <p:nvPr/>
          </p:nvSpPr>
          <p:spPr>
            <a:xfrm>
              <a:off x="10581216" y="237919"/>
              <a:ext cx="124884" cy="238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7" fill="norm" stroke="1" extrusionOk="0">
                  <a:moveTo>
                    <a:pt x="21600" y="4904"/>
                  </a:moveTo>
                  <a:cubicBezTo>
                    <a:pt x="21600" y="3965"/>
                    <a:pt x="21600" y="3026"/>
                    <a:pt x="18854" y="1993"/>
                  </a:cubicBezTo>
                  <a:cubicBezTo>
                    <a:pt x="16108" y="960"/>
                    <a:pt x="10617" y="-167"/>
                    <a:pt x="6590" y="21"/>
                  </a:cubicBezTo>
                  <a:cubicBezTo>
                    <a:pt x="2563" y="209"/>
                    <a:pt x="0" y="1711"/>
                    <a:pt x="0" y="3777"/>
                  </a:cubicBezTo>
                  <a:cubicBezTo>
                    <a:pt x="0" y="5843"/>
                    <a:pt x="2563" y="8473"/>
                    <a:pt x="5492" y="10351"/>
                  </a:cubicBezTo>
                  <a:cubicBezTo>
                    <a:pt x="8420" y="12230"/>
                    <a:pt x="11715" y="13356"/>
                    <a:pt x="13912" y="14953"/>
                  </a:cubicBezTo>
                  <a:cubicBezTo>
                    <a:pt x="16108" y="16550"/>
                    <a:pt x="17207" y="18616"/>
                    <a:pt x="16658" y="19836"/>
                  </a:cubicBezTo>
                  <a:cubicBezTo>
                    <a:pt x="16108" y="21057"/>
                    <a:pt x="13912" y="21433"/>
                    <a:pt x="12081" y="21057"/>
                  </a:cubicBezTo>
                  <a:cubicBezTo>
                    <a:pt x="10251" y="20682"/>
                    <a:pt x="8786" y="19555"/>
                    <a:pt x="7322" y="184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1" name="Line"/>
            <p:cNvSpPr/>
            <p:nvPr/>
          </p:nvSpPr>
          <p:spPr>
            <a:xfrm>
              <a:off x="10810599" y="70936"/>
              <a:ext cx="54252" cy="402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495" fill="norm" stroke="1" extrusionOk="0">
                  <a:moveTo>
                    <a:pt x="16308" y="0"/>
                  </a:moveTo>
                  <a:cubicBezTo>
                    <a:pt x="12985" y="339"/>
                    <a:pt x="9662" y="679"/>
                    <a:pt x="7170" y="1979"/>
                  </a:cubicBezTo>
                  <a:cubicBezTo>
                    <a:pt x="4678" y="3280"/>
                    <a:pt x="3016" y="5541"/>
                    <a:pt x="1770" y="8651"/>
                  </a:cubicBezTo>
                  <a:cubicBezTo>
                    <a:pt x="524" y="11761"/>
                    <a:pt x="-307" y="15719"/>
                    <a:pt x="108" y="18038"/>
                  </a:cubicBezTo>
                  <a:cubicBezTo>
                    <a:pt x="524" y="20356"/>
                    <a:pt x="2185" y="21035"/>
                    <a:pt x="5924" y="21317"/>
                  </a:cubicBezTo>
                  <a:cubicBezTo>
                    <a:pt x="9662" y="21600"/>
                    <a:pt x="15478" y="21487"/>
                    <a:pt x="21293" y="213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2" name="Line"/>
            <p:cNvSpPr/>
            <p:nvPr/>
          </p:nvSpPr>
          <p:spPr>
            <a:xfrm>
              <a:off x="10801349" y="299536"/>
              <a:ext cx="889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3" name="Line"/>
            <p:cNvSpPr/>
            <p:nvPr/>
          </p:nvSpPr>
          <p:spPr>
            <a:xfrm>
              <a:off x="10878826" y="306828"/>
              <a:ext cx="163824" cy="138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454" fill="norm" stroke="1" extrusionOk="0">
                  <a:moveTo>
                    <a:pt x="14787" y="1818"/>
                  </a:moveTo>
                  <a:cubicBezTo>
                    <a:pt x="13402" y="836"/>
                    <a:pt x="12018" y="-146"/>
                    <a:pt x="9941" y="18"/>
                  </a:cubicBezTo>
                  <a:cubicBezTo>
                    <a:pt x="7864" y="181"/>
                    <a:pt x="5095" y="1490"/>
                    <a:pt x="3295" y="3781"/>
                  </a:cubicBezTo>
                  <a:cubicBezTo>
                    <a:pt x="1495" y="6072"/>
                    <a:pt x="664" y="9345"/>
                    <a:pt x="248" y="11799"/>
                  </a:cubicBezTo>
                  <a:cubicBezTo>
                    <a:pt x="-167" y="14254"/>
                    <a:pt x="-167" y="15890"/>
                    <a:pt x="1079" y="16872"/>
                  </a:cubicBezTo>
                  <a:cubicBezTo>
                    <a:pt x="2325" y="17854"/>
                    <a:pt x="4818" y="18181"/>
                    <a:pt x="6479" y="17527"/>
                  </a:cubicBezTo>
                  <a:cubicBezTo>
                    <a:pt x="8141" y="16872"/>
                    <a:pt x="8971" y="15236"/>
                    <a:pt x="9941" y="13109"/>
                  </a:cubicBezTo>
                  <a:cubicBezTo>
                    <a:pt x="10910" y="10981"/>
                    <a:pt x="12018" y="8363"/>
                    <a:pt x="12571" y="7872"/>
                  </a:cubicBezTo>
                  <a:cubicBezTo>
                    <a:pt x="13125" y="7381"/>
                    <a:pt x="13125" y="9018"/>
                    <a:pt x="13956" y="11472"/>
                  </a:cubicBezTo>
                  <a:cubicBezTo>
                    <a:pt x="14787" y="13927"/>
                    <a:pt x="16448" y="17199"/>
                    <a:pt x="17833" y="18999"/>
                  </a:cubicBezTo>
                  <a:cubicBezTo>
                    <a:pt x="19218" y="20799"/>
                    <a:pt x="20325" y="21127"/>
                    <a:pt x="21433" y="214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4" name="Line"/>
            <p:cNvSpPr/>
            <p:nvPr/>
          </p:nvSpPr>
          <p:spPr>
            <a:xfrm>
              <a:off x="11093177" y="77286"/>
              <a:ext cx="133624" cy="390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411" fill="norm" stroke="1" extrusionOk="0">
                  <a:moveTo>
                    <a:pt x="10168" y="0"/>
                  </a:moveTo>
                  <a:cubicBezTo>
                    <a:pt x="8143" y="3832"/>
                    <a:pt x="6118" y="7665"/>
                    <a:pt x="4768" y="10858"/>
                  </a:cubicBezTo>
                  <a:cubicBezTo>
                    <a:pt x="3418" y="14052"/>
                    <a:pt x="2743" y="16606"/>
                    <a:pt x="2406" y="18348"/>
                  </a:cubicBezTo>
                  <a:cubicBezTo>
                    <a:pt x="2068" y="20090"/>
                    <a:pt x="2068" y="21019"/>
                    <a:pt x="2743" y="21310"/>
                  </a:cubicBezTo>
                  <a:cubicBezTo>
                    <a:pt x="3418" y="21600"/>
                    <a:pt x="4768" y="21252"/>
                    <a:pt x="5612" y="20439"/>
                  </a:cubicBezTo>
                  <a:cubicBezTo>
                    <a:pt x="6456" y="19626"/>
                    <a:pt x="6793" y="18348"/>
                    <a:pt x="6625" y="17303"/>
                  </a:cubicBezTo>
                  <a:cubicBezTo>
                    <a:pt x="6456" y="16258"/>
                    <a:pt x="5781" y="15445"/>
                    <a:pt x="4262" y="14632"/>
                  </a:cubicBezTo>
                  <a:cubicBezTo>
                    <a:pt x="2743" y="13819"/>
                    <a:pt x="381" y="13006"/>
                    <a:pt x="43" y="12484"/>
                  </a:cubicBezTo>
                  <a:cubicBezTo>
                    <a:pt x="-294" y="11961"/>
                    <a:pt x="1393" y="11729"/>
                    <a:pt x="3081" y="11787"/>
                  </a:cubicBezTo>
                  <a:cubicBezTo>
                    <a:pt x="4768" y="11845"/>
                    <a:pt x="6456" y="12194"/>
                    <a:pt x="7975" y="13297"/>
                  </a:cubicBezTo>
                  <a:cubicBezTo>
                    <a:pt x="9493" y="14400"/>
                    <a:pt x="10843" y="16258"/>
                    <a:pt x="11518" y="17535"/>
                  </a:cubicBezTo>
                  <a:cubicBezTo>
                    <a:pt x="12193" y="18813"/>
                    <a:pt x="12193" y="19510"/>
                    <a:pt x="12193" y="19510"/>
                  </a:cubicBezTo>
                  <a:cubicBezTo>
                    <a:pt x="12193" y="19510"/>
                    <a:pt x="12193" y="18813"/>
                    <a:pt x="12868" y="17013"/>
                  </a:cubicBezTo>
                  <a:cubicBezTo>
                    <a:pt x="13543" y="15213"/>
                    <a:pt x="14893" y="12310"/>
                    <a:pt x="16412" y="10626"/>
                  </a:cubicBezTo>
                  <a:cubicBezTo>
                    <a:pt x="17931" y="8942"/>
                    <a:pt x="19618" y="8477"/>
                    <a:pt x="21306" y="80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5" name="Line"/>
            <p:cNvSpPr/>
            <p:nvPr/>
          </p:nvSpPr>
          <p:spPr>
            <a:xfrm>
              <a:off x="11252200" y="265845"/>
              <a:ext cx="63112" cy="173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5" h="21318" fill="norm" stroke="1" extrusionOk="0">
                  <a:moveTo>
                    <a:pt x="16723" y="4142"/>
                  </a:moveTo>
                  <a:cubicBezTo>
                    <a:pt x="16723" y="2841"/>
                    <a:pt x="16723" y="1540"/>
                    <a:pt x="14632" y="759"/>
                  </a:cubicBezTo>
                  <a:cubicBezTo>
                    <a:pt x="12542" y="-22"/>
                    <a:pt x="8361" y="-282"/>
                    <a:pt x="5574" y="369"/>
                  </a:cubicBezTo>
                  <a:cubicBezTo>
                    <a:pt x="2787" y="1019"/>
                    <a:pt x="1394" y="2581"/>
                    <a:pt x="2787" y="4793"/>
                  </a:cubicBezTo>
                  <a:cubicBezTo>
                    <a:pt x="4181" y="7005"/>
                    <a:pt x="8361" y="9867"/>
                    <a:pt x="11497" y="11819"/>
                  </a:cubicBezTo>
                  <a:cubicBezTo>
                    <a:pt x="14632" y="13771"/>
                    <a:pt x="16723" y="14812"/>
                    <a:pt x="18465" y="16243"/>
                  </a:cubicBezTo>
                  <a:cubicBezTo>
                    <a:pt x="20206" y="17675"/>
                    <a:pt x="21600" y="19496"/>
                    <a:pt x="20206" y="20407"/>
                  </a:cubicBezTo>
                  <a:cubicBezTo>
                    <a:pt x="18813" y="21318"/>
                    <a:pt x="14632" y="21318"/>
                    <a:pt x="10800" y="21318"/>
                  </a:cubicBezTo>
                  <a:cubicBezTo>
                    <a:pt x="6968" y="21318"/>
                    <a:pt x="3484" y="21318"/>
                    <a:pt x="0" y="213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6" name="Line"/>
            <p:cNvSpPr/>
            <p:nvPr/>
          </p:nvSpPr>
          <p:spPr>
            <a:xfrm>
              <a:off x="11422518" y="83636"/>
              <a:ext cx="185282" cy="411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6" h="21509" fill="norm" stroke="1" extrusionOk="0">
                  <a:moveTo>
                    <a:pt x="16331" y="0"/>
                  </a:moveTo>
                  <a:cubicBezTo>
                    <a:pt x="14859" y="997"/>
                    <a:pt x="13386" y="1994"/>
                    <a:pt x="11545" y="3711"/>
                  </a:cubicBezTo>
                  <a:cubicBezTo>
                    <a:pt x="9704" y="5428"/>
                    <a:pt x="7495" y="7865"/>
                    <a:pt x="5900" y="10745"/>
                  </a:cubicBezTo>
                  <a:cubicBezTo>
                    <a:pt x="4304" y="13625"/>
                    <a:pt x="3322" y="16948"/>
                    <a:pt x="2831" y="18886"/>
                  </a:cubicBezTo>
                  <a:cubicBezTo>
                    <a:pt x="2341" y="20825"/>
                    <a:pt x="2341" y="21378"/>
                    <a:pt x="2831" y="21489"/>
                  </a:cubicBezTo>
                  <a:cubicBezTo>
                    <a:pt x="3322" y="21600"/>
                    <a:pt x="4304" y="21268"/>
                    <a:pt x="5286" y="20160"/>
                  </a:cubicBezTo>
                  <a:cubicBezTo>
                    <a:pt x="6268" y="19052"/>
                    <a:pt x="7250" y="17169"/>
                    <a:pt x="6759" y="15729"/>
                  </a:cubicBezTo>
                  <a:cubicBezTo>
                    <a:pt x="6268" y="14289"/>
                    <a:pt x="4304" y="13292"/>
                    <a:pt x="2709" y="12683"/>
                  </a:cubicBezTo>
                  <a:cubicBezTo>
                    <a:pt x="1113" y="12074"/>
                    <a:pt x="-114" y="11852"/>
                    <a:pt x="9" y="11742"/>
                  </a:cubicBezTo>
                  <a:cubicBezTo>
                    <a:pt x="131" y="11631"/>
                    <a:pt x="1604" y="11631"/>
                    <a:pt x="4304" y="11575"/>
                  </a:cubicBezTo>
                  <a:cubicBezTo>
                    <a:pt x="7004" y="11520"/>
                    <a:pt x="10931" y="11409"/>
                    <a:pt x="13509" y="11409"/>
                  </a:cubicBezTo>
                  <a:cubicBezTo>
                    <a:pt x="16086" y="11409"/>
                    <a:pt x="17313" y="11520"/>
                    <a:pt x="18172" y="11852"/>
                  </a:cubicBezTo>
                  <a:cubicBezTo>
                    <a:pt x="19031" y="12185"/>
                    <a:pt x="19522" y="12738"/>
                    <a:pt x="19645" y="13735"/>
                  </a:cubicBezTo>
                  <a:cubicBezTo>
                    <a:pt x="19768" y="14732"/>
                    <a:pt x="19522" y="16172"/>
                    <a:pt x="19154" y="17280"/>
                  </a:cubicBezTo>
                  <a:cubicBezTo>
                    <a:pt x="18786" y="18388"/>
                    <a:pt x="18295" y="19163"/>
                    <a:pt x="17804" y="19274"/>
                  </a:cubicBezTo>
                  <a:cubicBezTo>
                    <a:pt x="17313" y="19385"/>
                    <a:pt x="16822" y="18831"/>
                    <a:pt x="17436" y="16892"/>
                  </a:cubicBezTo>
                  <a:cubicBezTo>
                    <a:pt x="18050" y="14954"/>
                    <a:pt x="19768" y="11631"/>
                    <a:pt x="21486" y="83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7" name="Line"/>
            <p:cNvSpPr/>
            <p:nvPr/>
          </p:nvSpPr>
          <p:spPr>
            <a:xfrm>
              <a:off x="11629935" y="59179"/>
              <a:ext cx="395907" cy="3811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21371" fill="norm" stroke="1" extrusionOk="0">
                  <a:moveTo>
                    <a:pt x="3624" y="14189"/>
                  </a:moveTo>
                  <a:cubicBezTo>
                    <a:pt x="3164" y="13714"/>
                    <a:pt x="2704" y="13239"/>
                    <a:pt x="2245" y="13180"/>
                  </a:cubicBezTo>
                  <a:cubicBezTo>
                    <a:pt x="1785" y="13121"/>
                    <a:pt x="1326" y="13477"/>
                    <a:pt x="866" y="14545"/>
                  </a:cubicBezTo>
                  <a:cubicBezTo>
                    <a:pt x="407" y="15613"/>
                    <a:pt x="-53" y="17393"/>
                    <a:pt x="4" y="18758"/>
                  </a:cubicBezTo>
                  <a:cubicBezTo>
                    <a:pt x="62" y="20123"/>
                    <a:pt x="636" y="21072"/>
                    <a:pt x="1843" y="21310"/>
                  </a:cubicBezTo>
                  <a:cubicBezTo>
                    <a:pt x="3049" y="21547"/>
                    <a:pt x="4887" y="21072"/>
                    <a:pt x="6209" y="20360"/>
                  </a:cubicBezTo>
                  <a:cubicBezTo>
                    <a:pt x="7530" y="19648"/>
                    <a:pt x="8334" y="18699"/>
                    <a:pt x="8851" y="17927"/>
                  </a:cubicBezTo>
                  <a:cubicBezTo>
                    <a:pt x="9368" y="17156"/>
                    <a:pt x="9598" y="16562"/>
                    <a:pt x="9311" y="16325"/>
                  </a:cubicBezTo>
                  <a:cubicBezTo>
                    <a:pt x="9024" y="16088"/>
                    <a:pt x="8219" y="16206"/>
                    <a:pt x="7530" y="16444"/>
                  </a:cubicBezTo>
                  <a:cubicBezTo>
                    <a:pt x="6841" y="16681"/>
                    <a:pt x="6266" y="17037"/>
                    <a:pt x="5807" y="17452"/>
                  </a:cubicBezTo>
                  <a:cubicBezTo>
                    <a:pt x="5347" y="17868"/>
                    <a:pt x="5002" y="18343"/>
                    <a:pt x="4945" y="18877"/>
                  </a:cubicBezTo>
                  <a:cubicBezTo>
                    <a:pt x="4887" y="19411"/>
                    <a:pt x="5117" y="20004"/>
                    <a:pt x="5807" y="20182"/>
                  </a:cubicBezTo>
                  <a:cubicBezTo>
                    <a:pt x="6496" y="20360"/>
                    <a:pt x="7645" y="20123"/>
                    <a:pt x="8794" y="20004"/>
                  </a:cubicBezTo>
                  <a:cubicBezTo>
                    <a:pt x="9943" y="19885"/>
                    <a:pt x="11092" y="19885"/>
                    <a:pt x="12241" y="19529"/>
                  </a:cubicBezTo>
                  <a:cubicBezTo>
                    <a:pt x="13390" y="19173"/>
                    <a:pt x="14538" y="18461"/>
                    <a:pt x="15860" y="16444"/>
                  </a:cubicBezTo>
                  <a:cubicBezTo>
                    <a:pt x="17181" y="14426"/>
                    <a:pt x="18675" y="11103"/>
                    <a:pt x="19651" y="8611"/>
                  </a:cubicBezTo>
                  <a:cubicBezTo>
                    <a:pt x="20628" y="6118"/>
                    <a:pt x="21087" y="4457"/>
                    <a:pt x="21317" y="3270"/>
                  </a:cubicBezTo>
                  <a:cubicBezTo>
                    <a:pt x="21547" y="2083"/>
                    <a:pt x="21547" y="1371"/>
                    <a:pt x="21317" y="837"/>
                  </a:cubicBezTo>
                  <a:cubicBezTo>
                    <a:pt x="21087" y="303"/>
                    <a:pt x="20628" y="-53"/>
                    <a:pt x="20168" y="6"/>
                  </a:cubicBezTo>
                  <a:cubicBezTo>
                    <a:pt x="19709" y="66"/>
                    <a:pt x="19249" y="540"/>
                    <a:pt x="18502" y="2380"/>
                  </a:cubicBezTo>
                  <a:cubicBezTo>
                    <a:pt x="17756" y="4220"/>
                    <a:pt x="16721" y="7424"/>
                    <a:pt x="16204" y="10154"/>
                  </a:cubicBezTo>
                  <a:cubicBezTo>
                    <a:pt x="15687" y="12883"/>
                    <a:pt x="15687" y="15138"/>
                    <a:pt x="16090" y="16918"/>
                  </a:cubicBezTo>
                  <a:cubicBezTo>
                    <a:pt x="16492" y="18699"/>
                    <a:pt x="17296" y="20004"/>
                    <a:pt x="18100" y="213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8" name="Line"/>
            <p:cNvSpPr/>
            <p:nvPr/>
          </p:nvSpPr>
          <p:spPr>
            <a:xfrm>
              <a:off x="12319794" y="65827"/>
              <a:ext cx="249407" cy="405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422" fill="norm" stroke="1" extrusionOk="0">
                  <a:moveTo>
                    <a:pt x="16268" y="3963"/>
                  </a:moveTo>
                  <a:cubicBezTo>
                    <a:pt x="16268" y="3403"/>
                    <a:pt x="16268" y="2844"/>
                    <a:pt x="15996" y="2060"/>
                  </a:cubicBezTo>
                  <a:cubicBezTo>
                    <a:pt x="15724" y="1277"/>
                    <a:pt x="15179" y="270"/>
                    <a:pt x="14544" y="46"/>
                  </a:cubicBezTo>
                  <a:cubicBezTo>
                    <a:pt x="13908" y="-178"/>
                    <a:pt x="13182" y="382"/>
                    <a:pt x="12093" y="2340"/>
                  </a:cubicBezTo>
                  <a:cubicBezTo>
                    <a:pt x="11004" y="4299"/>
                    <a:pt x="9552" y="7656"/>
                    <a:pt x="8826" y="10678"/>
                  </a:cubicBezTo>
                  <a:cubicBezTo>
                    <a:pt x="8100" y="13700"/>
                    <a:pt x="8100" y="16386"/>
                    <a:pt x="8100" y="18009"/>
                  </a:cubicBezTo>
                  <a:cubicBezTo>
                    <a:pt x="8100" y="19631"/>
                    <a:pt x="8100" y="20191"/>
                    <a:pt x="7556" y="20583"/>
                  </a:cubicBezTo>
                  <a:cubicBezTo>
                    <a:pt x="7011" y="20974"/>
                    <a:pt x="5922" y="21198"/>
                    <a:pt x="4742" y="20750"/>
                  </a:cubicBezTo>
                  <a:cubicBezTo>
                    <a:pt x="3562" y="20303"/>
                    <a:pt x="2292" y="19184"/>
                    <a:pt x="1475" y="18176"/>
                  </a:cubicBezTo>
                  <a:cubicBezTo>
                    <a:pt x="658" y="17169"/>
                    <a:pt x="295" y="16274"/>
                    <a:pt x="114" y="15546"/>
                  </a:cubicBezTo>
                  <a:cubicBezTo>
                    <a:pt x="-68" y="14819"/>
                    <a:pt x="-68" y="14259"/>
                    <a:pt x="386" y="13868"/>
                  </a:cubicBezTo>
                  <a:cubicBezTo>
                    <a:pt x="840" y="13476"/>
                    <a:pt x="1747" y="13252"/>
                    <a:pt x="3562" y="12972"/>
                  </a:cubicBezTo>
                  <a:cubicBezTo>
                    <a:pt x="5377" y="12692"/>
                    <a:pt x="8100" y="12357"/>
                    <a:pt x="10278" y="12133"/>
                  </a:cubicBezTo>
                  <a:cubicBezTo>
                    <a:pt x="12456" y="11909"/>
                    <a:pt x="14090" y="11797"/>
                    <a:pt x="15088" y="12021"/>
                  </a:cubicBezTo>
                  <a:cubicBezTo>
                    <a:pt x="16087" y="12245"/>
                    <a:pt x="16450" y="12804"/>
                    <a:pt x="16359" y="13812"/>
                  </a:cubicBezTo>
                  <a:cubicBezTo>
                    <a:pt x="16268" y="14819"/>
                    <a:pt x="15724" y="16274"/>
                    <a:pt x="15179" y="17225"/>
                  </a:cubicBezTo>
                  <a:cubicBezTo>
                    <a:pt x="14635" y="18176"/>
                    <a:pt x="14090" y="18624"/>
                    <a:pt x="13545" y="19072"/>
                  </a:cubicBezTo>
                  <a:cubicBezTo>
                    <a:pt x="13001" y="19519"/>
                    <a:pt x="12456" y="19967"/>
                    <a:pt x="12093" y="19855"/>
                  </a:cubicBezTo>
                  <a:cubicBezTo>
                    <a:pt x="11730" y="19743"/>
                    <a:pt x="11549" y="19072"/>
                    <a:pt x="12275" y="17841"/>
                  </a:cubicBezTo>
                  <a:cubicBezTo>
                    <a:pt x="13001" y="16610"/>
                    <a:pt x="14635" y="14819"/>
                    <a:pt x="15905" y="13756"/>
                  </a:cubicBezTo>
                  <a:cubicBezTo>
                    <a:pt x="17176" y="12692"/>
                    <a:pt x="18083" y="12357"/>
                    <a:pt x="18900" y="12357"/>
                  </a:cubicBezTo>
                  <a:cubicBezTo>
                    <a:pt x="19717" y="12357"/>
                    <a:pt x="20443" y="12692"/>
                    <a:pt x="20897" y="13532"/>
                  </a:cubicBezTo>
                  <a:cubicBezTo>
                    <a:pt x="21350" y="14371"/>
                    <a:pt x="21532" y="15714"/>
                    <a:pt x="21260" y="17113"/>
                  </a:cubicBezTo>
                  <a:cubicBezTo>
                    <a:pt x="20987" y="18512"/>
                    <a:pt x="20261" y="19967"/>
                    <a:pt x="19535" y="214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9" name="Line"/>
            <p:cNvSpPr/>
            <p:nvPr/>
          </p:nvSpPr>
          <p:spPr>
            <a:xfrm>
              <a:off x="12541249" y="502736"/>
              <a:ext cx="9525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0" name="Line"/>
            <p:cNvSpPr/>
            <p:nvPr/>
          </p:nvSpPr>
          <p:spPr>
            <a:xfrm>
              <a:off x="4320292" y="1105986"/>
              <a:ext cx="616606" cy="503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486" fill="norm" stroke="1" extrusionOk="0">
                  <a:moveTo>
                    <a:pt x="4549" y="0"/>
                  </a:moveTo>
                  <a:cubicBezTo>
                    <a:pt x="4108" y="2621"/>
                    <a:pt x="3667" y="5242"/>
                    <a:pt x="3336" y="8224"/>
                  </a:cubicBezTo>
                  <a:cubicBezTo>
                    <a:pt x="3006" y="11207"/>
                    <a:pt x="2785" y="14551"/>
                    <a:pt x="2859" y="16810"/>
                  </a:cubicBezTo>
                  <a:cubicBezTo>
                    <a:pt x="2932" y="19069"/>
                    <a:pt x="3300" y="20244"/>
                    <a:pt x="3667" y="20877"/>
                  </a:cubicBezTo>
                  <a:cubicBezTo>
                    <a:pt x="4034" y="21510"/>
                    <a:pt x="4402" y="21600"/>
                    <a:pt x="4622" y="21374"/>
                  </a:cubicBezTo>
                  <a:cubicBezTo>
                    <a:pt x="4842" y="21148"/>
                    <a:pt x="4916" y="20606"/>
                    <a:pt x="4365" y="19521"/>
                  </a:cubicBezTo>
                  <a:cubicBezTo>
                    <a:pt x="3814" y="18437"/>
                    <a:pt x="2638" y="16810"/>
                    <a:pt x="1793" y="15771"/>
                  </a:cubicBezTo>
                  <a:cubicBezTo>
                    <a:pt x="949" y="14731"/>
                    <a:pt x="434" y="14279"/>
                    <a:pt x="177" y="13828"/>
                  </a:cubicBezTo>
                  <a:cubicBezTo>
                    <a:pt x="-80" y="13376"/>
                    <a:pt x="-80" y="12924"/>
                    <a:pt x="324" y="11930"/>
                  </a:cubicBezTo>
                  <a:cubicBezTo>
                    <a:pt x="728" y="10936"/>
                    <a:pt x="1536" y="9399"/>
                    <a:pt x="2528" y="7727"/>
                  </a:cubicBezTo>
                  <a:cubicBezTo>
                    <a:pt x="3520" y="6055"/>
                    <a:pt x="4696" y="4248"/>
                    <a:pt x="5467" y="3254"/>
                  </a:cubicBezTo>
                  <a:cubicBezTo>
                    <a:pt x="6238" y="2259"/>
                    <a:pt x="6606" y="2079"/>
                    <a:pt x="6826" y="2395"/>
                  </a:cubicBezTo>
                  <a:cubicBezTo>
                    <a:pt x="7047" y="2711"/>
                    <a:pt x="7120" y="3525"/>
                    <a:pt x="7120" y="5694"/>
                  </a:cubicBezTo>
                  <a:cubicBezTo>
                    <a:pt x="7120" y="7863"/>
                    <a:pt x="7047" y="11387"/>
                    <a:pt x="6936" y="13692"/>
                  </a:cubicBezTo>
                  <a:cubicBezTo>
                    <a:pt x="6826" y="15997"/>
                    <a:pt x="6679" y="17081"/>
                    <a:pt x="6532" y="17849"/>
                  </a:cubicBezTo>
                  <a:cubicBezTo>
                    <a:pt x="6385" y="18618"/>
                    <a:pt x="6238" y="19069"/>
                    <a:pt x="6165" y="19069"/>
                  </a:cubicBezTo>
                  <a:cubicBezTo>
                    <a:pt x="6091" y="19069"/>
                    <a:pt x="6091" y="18618"/>
                    <a:pt x="6312" y="17895"/>
                  </a:cubicBezTo>
                  <a:cubicBezTo>
                    <a:pt x="6532" y="17172"/>
                    <a:pt x="6973" y="16177"/>
                    <a:pt x="7340" y="15545"/>
                  </a:cubicBezTo>
                  <a:cubicBezTo>
                    <a:pt x="7708" y="14912"/>
                    <a:pt x="8002" y="14641"/>
                    <a:pt x="8296" y="14731"/>
                  </a:cubicBezTo>
                  <a:cubicBezTo>
                    <a:pt x="8589" y="14822"/>
                    <a:pt x="8883" y="15274"/>
                    <a:pt x="9104" y="15726"/>
                  </a:cubicBezTo>
                  <a:cubicBezTo>
                    <a:pt x="9324" y="16177"/>
                    <a:pt x="9471" y="16629"/>
                    <a:pt x="9691" y="16991"/>
                  </a:cubicBezTo>
                  <a:cubicBezTo>
                    <a:pt x="9912" y="17352"/>
                    <a:pt x="10206" y="17623"/>
                    <a:pt x="10573" y="17759"/>
                  </a:cubicBezTo>
                  <a:cubicBezTo>
                    <a:pt x="10940" y="17895"/>
                    <a:pt x="11381" y="17895"/>
                    <a:pt x="11749" y="17759"/>
                  </a:cubicBezTo>
                  <a:cubicBezTo>
                    <a:pt x="12116" y="17623"/>
                    <a:pt x="12410" y="17352"/>
                    <a:pt x="12667" y="16946"/>
                  </a:cubicBezTo>
                  <a:cubicBezTo>
                    <a:pt x="12924" y="16539"/>
                    <a:pt x="13144" y="15997"/>
                    <a:pt x="13291" y="15274"/>
                  </a:cubicBezTo>
                  <a:cubicBezTo>
                    <a:pt x="13438" y="14551"/>
                    <a:pt x="13512" y="13647"/>
                    <a:pt x="13328" y="13240"/>
                  </a:cubicBezTo>
                  <a:cubicBezTo>
                    <a:pt x="13144" y="12833"/>
                    <a:pt x="12704" y="12924"/>
                    <a:pt x="12226" y="13421"/>
                  </a:cubicBezTo>
                  <a:cubicBezTo>
                    <a:pt x="11749" y="13918"/>
                    <a:pt x="11234" y="14822"/>
                    <a:pt x="10977" y="15545"/>
                  </a:cubicBezTo>
                  <a:cubicBezTo>
                    <a:pt x="10720" y="16268"/>
                    <a:pt x="10720" y="16810"/>
                    <a:pt x="10830" y="17262"/>
                  </a:cubicBezTo>
                  <a:cubicBezTo>
                    <a:pt x="10940" y="17714"/>
                    <a:pt x="11161" y="18075"/>
                    <a:pt x="11455" y="18256"/>
                  </a:cubicBezTo>
                  <a:cubicBezTo>
                    <a:pt x="11749" y="18437"/>
                    <a:pt x="12116" y="18437"/>
                    <a:pt x="12630" y="18030"/>
                  </a:cubicBezTo>
                  <a:cubicBezTo>
                    <a:pt x="13144" y="17623"/>
                    <a:pt x="13806" y="16810"/>
                    <a:pt x="14283" y="16223"/>
                  </a:cubicBezTo>
                  <a:cubicBezTo>
                    <a:pt x="14761" y="15635"/>
                    <a:pt x="15055" y="15274"/>
                    <a:pt x="15202" y="15319"/>
                  </a:cubicBezTo>
                  <a:cubicBezTo>
                    <a:pt x="15349" y="15364"/>
                    <a:pt x="15349" y="15816"/>
                    <a:pt x="15312" y="16494"/>
                  </a:cubicBezTo>
                  <a:cubicBezTo>
                    <a:pt x="15275" y="17172"/>
                    <a:pt x="15202" y="18075"/>
                    <a:pt x="15165" y="18753"/>
                  </a:cubicBezTo>
                  <a:cubicBezTo>
                    <a:pt x="15128" y="19431"/>
                    <a:pt x="15128" y="19883"/>
                    <a:pt x="15238" y="19567"/>
                  </a:cubicBezTo>
                  <a:cubicBezTo>
                    <a:pt x="15349" y="19250"/>
                    <a:pt x="15569" y="18166"/>
                    <a:pt x="15936" y="16855"/>
                  </a:cubicBezTo>
                  <a:cubicBezTo>
                    <a:pt x="16304" y="15545"/>
                    <a:pt x="16818" y="14008"/>
                    <a:pt x="17479" y="13014"/>
                  </a:cubicBezTo>
                  <a:cubicBezTo>
                    <a:pt x="18140" y="12020"/>
                    <a:pt x="18949" y="11568"/>
                    <a:pt x="19720" y="11749"/>
                  </a:cubicBezTo>
                  <a:cubicBezTo>
                    <a:pt x="20491" y="11930"/>
                    <a:pt x="21226" y="12743"/>
                    <a:pt x="21373" y="14144"/>
                  </a:cubicBezTo>
                  <a:cubicBezTo>
                    <a:pt x="21520" y="15545"/>
                    <a:pt x="21079" y="17533"/>
                    <a:pt x="20638" y="195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1" name="Line"/>
            <p:cNvSpPr/>
            <p:nvPr/>
          </p:nvSpPr>
          <p:spPr>
            <a:xfrm>
              <a:off x="6369049" y="1385386"/>
              <a:ext cx="21168" cy="463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2960" y="0"/>
                  </a:moveTo>
                  <a:cubicBezTo>
                    <a:pt x="17280" y="3452"/>
                    <a:pt x="21600" y="6904"/>
                    <a:pt x="21600" y="10208"/>
                  </a:cubicBezTo>
                  <a:cubicBezTo>
                    <a:pt x="21600" y="13512"/>
                    <a:pt x="17280" y="16668"/>
                    <a:pt x="12960" y="18542"/>
                  </a:cubicBezTo>
                  <a:cubicBezTo>
                    <a:pt x="8640" y="20416"/>
                    <a:pt x="4320" y="2100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2" name="Line"/>
            <p:cNvSpPr/>
            <p:nvPr/>
          </p:nvSpPr>
          <p:spPr>
            <a:xfrm>
              <a:off x="6140450" y="1347286"/>
              <a:ext cx="51435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956" y="18635"/>
                    <a:pt x="3911" y="15671"/>
                    <a:pt x="6533" y="12706"/>
                  </a:cubicBezTo>
                  <a:cubicBezTo>
                    <a:pt x="9156" y="9741"/>
                    <a:pt x="12444" y="6776"/>
                    <a:pt x="15067" y="4659"/>
                  </a:cubicBezTo>
                  <a:cubicBezTo>
                    <a:pt x="17689" y="2541"/>
                    <a:pt x="19644" y="127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3" name="Line"/>
            <p:cNvSpPr/>
            <p:nvPr/>
          </p:nvSpPr>
          <p:spPr>
            <a:xfrm>
              <a:off x="6191250" y="1019481"/>
              <a:ext cx="298450" cy="302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0" fill="norm" stroke="1" extrusionOk="0">
                  <a:moveTo>
                    <a:pt x="0" y="21430"/>
                  </a:moveTo>
                  <a:cubicBezTo>
                    <a:pt x="2604" y="16780"/>
                    <a:pt x="5209" y="12130"/>
                    <a:pt x="7430" y="8680"/>
                  </a:cubicBezTo>
                  <a:cubicBezTo>
                    <a:pt x="9651" y="5230"/>
                    <a:pt x="11489" y="2980"/>
                    <a:pt x="12945" y="1630"/>
                  </a:cubicBezTo>
                  <a:cubicBezTo>
                    <a:pt x="14400" y="280"/>
                    <a:pt x="15472" y="-170"/>
                    <a:pt x="16162" y="55"/>
                  </a:cubicBezTo>
                  <a:cubicBezTo>
                    <a:pt x="16851" y="280"/>
                    <a:pt x="17157" y="1180"/>
                    <a:pt x="17617" y="3130"/>
                  </a:cubicBezTo>
                  <a:cubicBezTo>
                    <a:pt x="18077" y="5080"/>
                    <a:pt x="18689" y="8080"/>
                    <a:pt x="19379" y="9880"/>
                  </a:cubicBezTo>
                  <a:cubicBezTo>
                    <a:pt x="20068" y="11680"/>
                    <a:pt x="20834" y="12280"/>
                    <a:pt x="21600" y="128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4" name="Line"/>
            <p:cNvSpPr/>
            <p:nvPr/>
          </p:nvSpPr>
          <p:spPr>
            <a:xfrm>
              <a:off x="6940550" y="1671136"/>
              <a:ext cx="2032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400" y="18000"/>
                    <a:pt x="10800" y="14400"/>
                    <a:pt x="14400" y="10800"/>
                  </a:cubicBezTo>
                  <a:cubicBezTo>
                    <a:pt x="18000" y="7200"/>
                    <a:pt x="19800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5" name="Line"/>
            <p:cNvSpPr/>
            <p:nvPr/>
          </p:nvSpPr>
          <p:spPr>
            <a:xfrm>
              <a:off x="6934200" y="1829886"/>
              <a:ext cx="2159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929" y="19200"/>
                    <a:pt x="11859" y="16800"/>
                    <a:pt x="15459" y="13200"/>
                  </a:cubicBezTo>
                  <a:cubicBezTo>
                    <a:pt x="19059" y="9600"/>
                    <a:pt x="20329" y="4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6" name="Line"/>
            <p:cNvSpPr/>
            <p:nvPr/>
          </p:nvSpPr>
          <p:spPr>
            <a:xfrm>
              <a:off x="7713898" y="1357154"/>
              <a:ext cx="135925" cy="555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6" h="21546" fill="norm" stroke="1" extrusionOk="0">
                  <a:moveTo>
                    <a:pt x="19845" y="5777"/>
                  </a:moveTo>
                  <a:cubicBezTo>
                    <a:pt x="20499" y="4792"/>
                    <a:pt x="21154" y="3806"/>
                    <a:pt x="20990" y="2862"/>
                  </a:cubicBezTo>
                  <a:cubicBezTo>
                    <a:pt x="20827" y="1917"/>
                    <a:pt x="19845" y="1014"/>
                    <a:pt x="18536" y="521"/>
                  </a:cubicBezTo>
                  <a:cubicBezTo>
                    <a:pt x="17227" y="28"/>
                    <a:pt x="15590" y="-54"/>
                    <a:pt x="14118" y="28"/>
                  </a:cubicBezTo>
                  <a:cubicBezTo>
                    <a:pt x="12645" y="110"/>
                    <a:pt x="11336" y="357"/>
                    <a:pt x="8881" y="1712"/>
                  </a:cubicBezTo>
                  <a:cubicBezTo>
                    <a:pt x="6427" y="3067"/>
                    <a:pt x="2827" y="5531"/>
                    <a:pt x="1190" y="8200"/>
                  </a:cubicBezTo>
                  <a:cubicBezTo>
                    <a:pt x="-446" y="10869"/>
                    <a:pt x="-119" y="13744"/>
                    <a:pt x="536" y="16002"/>
                  </a:cubicBezTo>
                  <a:cubicBezTo>
                    <a:pt x="1190" y="18261"/>
                    <a:pt x="2172" y="19903"/>
                    <a:pt x="3154" y="215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7" name="Line"/>
            <p:cNvSpPr/>
            <p:nvPr/>
          </p:nvSpPr>
          <p:spPr>
            <a:xfrm>
              <a:off x="7600950" y="1734636"/>
              <a:ext cx="23495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95" y="18600"/>
                    <a:pt x="389" y="15600"/>
                    <a:pt x="3989" y="12000"/>
                  </a:cubicBezTo>
                  <a:cubicBezTo>
                    <a:pt x="7589" y="8400"/>
                    <a:pt x="14595" y="4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8" name="Line"/>
            <p:cNvSpPr/>
            <p:nvPr/>
          </p:nvSpPr>
          <p:spPr>
            <a:xfrm>
              <a:off x="8048791" y="1436676"/>
              <a:ext cx="161759" cy="539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3" h="21412" fill="norm" stroke="1" extrusionOk="0">
                  <a:moveTo>
                    <a:pt x="21163" y="1997"/>
                  </a:moveTo>
                  <a:cubicBezTo>
                    <a:pt x="21163" y="1325"/>
                    <a:pt x="21163" y="652"/>
                    <a:pt x="20471" y="274"/>
                  </a:cubicBezTo>
                  <a:cubicBezTo>
                    <a:pt x="19778" y="-104"/>
                    <a:pt x="18394" y="-188"/>
                    <a:pt x="16040" y="652"/>
                  </a:cubicBezTo>
                  <a:cubicBezTo>
                    <a:pt x="13686" y="1493"/>
                    <a:pt x="10363" y="3258"/>
                    <a:pt x="7455" y="5443"/>
                  </a:cubicBezTo>
                  <a:cubicBezTo>
                    <a:pt x="4548" y="7628"/>
                    <a:pt x="2055" y="10234"/>
                    <a:pt x="809" y="12629"/>
                  </a:cubicBezTo>
                  <a:cubicBezTo>
                    <a:pt x="-437" y="15024"/>
                    <a:pt x="-437" y="17210"/>
                    <a:pt x="2194" y="18638"/>
                  </a:cubicBezTo>
                  <a:cubicBezTo>
                    <a:pt x="4825" y="20067"/>
                    <a:pt x="10086" y="20740"/>
                    <a:pt x="15348" y="214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9" name="Line"/>
            <p:cNvSpPr/>
            <p:nvPr/>
          </p:nvSpPr>
          <p:spPr>
            <a:xfrm>
              <a:off x="8354012" y="1577474"/>
              <a:ext cx="221299" cy="634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0" h="21363" fill="norm" stroke="1" extrusionOk="0">
                  <a:moveTo>
                    <a:pt x="4444" y="8714"/>
                  </a:moveTo>
                  <a:cubicBezTo>
                    <a:pt x="3644" y="9926"/>
                    <a:pt x="2844" y="11138"/>
                    <a:pt x="2444" y="12885"/>
                  </a:cubicBezTo>
                  <a:cubicBezTo>
                    <a:pt x="2044" y="14631"/>
                    <a:pt x="2044" y="16912"/>
                    <a:pt x="1744" y="18516"/>
                  </a:cubicBezTo>
                  <a:cubicBezTo>
                    <a:pt x="1444" y="20120"/>
                    <a:pt x="844" y="21047"/>
                    <a:pt x="444" y="21296"/>
                  </a:cubicBezTo>
                  <a:cubicBezTo>
                    <a:pt x="44" y="21546"/>
                    <a:pt x="-156" y="21118"/>
                    <a:pt x="144" y="19586"/>
                  </a:cubicBezTo>
                  <a:cubicBezTo>
                    <a:pt x="444" y="18053"/>
                    <a:pt x="1244" y="15415"/>
                    <a:pt x="2244" y="12813"/>
                  </a:cubicBezTo>
                  <a:cubicBezTo>
                    <a:pt x="3244" y="10211"/>
                    <a:pt x="4444" y="7645"/>
                    <a:pt x="5744" y="5649"/>
                  </a:cubicBezTo>
                  <a:cubicBezTo>
                    <a:pt x="7044" y="3653"/>
                    <a:pt x="8444" y="2227"/>
                    <a:pt x="9544" y="1372"/>
                  </a:cubicBezTo>
                  <a:cubicBezTo>
                    <a:pt x="10644" y="516"/>
                    <a:pt x="11444" y="231"/>
                    <a:pt x="12344" y="89"/>
                  </a:cubicBezTo>
                  <a:cubicBezTo>
                    <a:pt x="13244" y="-54"/>
                    <a:pt x="14244" y="-54"/>
                    <a:pt x="15644" y="302"/>
                  </a:cubicBezTo>
                  <a:cubicBezTo>
                    <a:pt x="17044" y="659"/>
                    <a:pt x="18844" y="1372"/>
                    <a:pt x="19944" y="2370"/>
                  </a:cubicBezTo>
                  <a:cubicBezTo>
                    <a:pt x="21044" y="3368"/>
                    <a:pt x="21444" y="4651"/>
                    <a:pt x="19844" y="5613"/>
                  </a:cubicBezTo>
                  <a:cubicBezTo>
                    <a:pt x="18244" y="6576"/>
                    <a:pt x="14644" y="7217"/>
                    <a:pt x="12144" y="7538"/>
                  </a:cubicBezTo>
                  <a:cubicBezTo>
                    <a:pt x="9644" y="7859"/>
                    <a:pt x="8244" y="7859"/>
                    <a:pt x="6844" y="78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0" name="Line"/>
            <p:cNvSpPr/>
            <p:nvPr/>
          </p:nvSpPr>
          <p:spPr>
            <a:xfrm>
              <a:off x="8578849" y="1798136"/>
              <a:ext cx="114301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000" y="5520"/>
                    <a:pt x="12000" y="11040"/>
                    <a:pt x="15600" y="14640"/>
                  </a:cubicBezTo>
                  <a:cubicBezTo>
                    <a:pt x="19200" y="18240"/>
                    <a:pt x="20400" y="1992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1" name="Line"/>
            <p:cNvSpPr/>
            <p:nvPr/>
          </p:nvSpPr>
          <p:spPr>
            <a:xfrm>
              <a:off x="8594469" y="1817186"/>
              <a:ext cx="105031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600" fill="norm" stroke="1" extrusionOk="0">
                  <a:moveTo>
                    <a:pt x="21436" y="0"/>
                  </a:moveTo>
                  <a:cubicBezTo>
                    <a:pt x="17116" y="3120"/>
                    <a:pt x="12796" y="6240"/>
                    <a:pt x="9340" y="9120"/>
                  </a:cubicBezTo>
                  <a:cubicBezTo>
                    <a:pt x="5884" y="12000"/>
                    <a:pt x="3292" y="14640"/>
                    <a:pt x="1780" y="16560"/>
                  </a:cubicBezTo>
                  <a:cubicBezTo>
                    <a:pt x="268" y="18480"/>
                    <a:pt x="-164" y="19680"/>
                    <a:pt x="52" y="20400"/>
                  </a:cubicBezTo>
                  <a:cubicBezTo>
                    <a:pt x="268" y="21120"/>
                    <a:pt x="1132" y="21360"/>
                    <a:pt x="199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2" name="Line"/>
            <p:cNvSpPr/>
            <p:nvPr/>
          </p:nvSpPr>
          <p:spPr>
            <a:xfrm>
              <a:off x="8796741" y="1581767"/>
              <a:ext cx="125009" cy="337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3" h="21495" fill="norm" stroke="1" extrusionOk="0">
                  <a:moveTo>
                    <a:pt x="20913" y="1245"/>
                  </a:moveTo>
                  <a:cubicBezTo>
                    <a:pt x="19851" y="705"/>
                    <a:pt x="18788" y="165"/>
                    <a:pt x="17372" y="30"/>
                  </a:cubicBezTo>
                  <a:cubicBezTo>
                    <a:pt x="15956" y="-105"/>
                    <a:pt x="14185" y="165"/>
                    <a:pt x="11352" y="1920"/>
                  </a:cubicBezTo>
                  <a:cubicBezTo>
                    <a:pt x="8520" y="3675"/>
                    <a:pt x="4624" y="6915"/>
                    <a:pt x="2323" y="10020"/>
                  </a:cubicBezTo>
                  <a:cubicBezTo>
                    <a:pt x="21" y="13125"/>
                    <a:pt x="-687" y="16095"/>
                    <a:pt x="729" y="17985"/>
                  </a:cubicBezTo>
                  <a:cubicBezTo>
                    <a:pt x="2146" y="19875"/>
                    <a:pt x="5687" y="20685"/>
                    <a:pt x="9228" y="214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3" name="Line"/>
            <p:cNvSpPr/>
            <p:nvPr/>
          </p:nvSpPr>
          <p:spPr>
            <a:xfrm>
              <a:off x="8928100" y="1679829"/>
              <a:ext cx="152400" cy="186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8" fill="norm" stroke="1" extrusionOk="0">
                  <a:moveTo>
                    <a:pt x="0" y="2614"/>
                  </a:moveTo>
                  <a:cubicBezTo>
                    <a:pt x="2100" y="4774"/>
                    <a:pt x="4200" y="6934"/>
                    <a:pt x="4950" y="9814"/>
                  </a:cubicBezTo>
                  <a:cubicBezTo>
                    <a:pt x="5700" y="12694"/>
                    <a:pt x="5100" y="16294"/>
                    <a:pt x="4200" y="18454"/>
                  </a:cubicBezTo>
                  <a:cubicBezTo>
                    <a:pt x="3300" y="20614"/>
                    <a:pt x="2100" y="21334"/>
                    <a:pt x="1350" y="21094"/>
                  </a:cubicBezTo>
                  <a:cubicBezTo>
                    <a:pt x="600" y="20854"/>
                    <a:pt x="300" y="19654"/>
                    <a:pt x="2100" y="16774"/>
                  </a:cubicBezTo>
                  <a:cubicBezTo>
                    <a:pt x="3900" y="13894"/>
                    <a:pt x="7800" y="9334"/>
                    <a:pt x="10200" y="6454"/>
                  </a:cubicBezTo>
                  <a:cubicBezTo>
                    <a:pt x="12600" y="3574"/>
                    <a:pt x="13500" y="2374"/>
                    <a:pt x="14550" y="1414"/>
                  </a:cubicBezTo>
                  <a:cubicBezTo>
                    <a:pt x="15600" y="454"/>
                    <a:pt x="16800" y="-266"/>
                    <a:pt x="17250" y="94"/>
                  </a:cubicBezTo>
                  <a:cubicBezTo>
                    <a:pt x="17700" y="454"/>
                    <a:pt x="17400" y="1894"/>
                    <a:pt x="16800" y="4654"/>
                  </a:cubicBezTo>
                  <a:cubicBezTo>
                    <a:pt x="16200" y="7414"/>
                    <a:pt x="15300" y="11494"/>
                    <a:pt x="15000" y="14134"/>
                  </a:cubicBezTo>
                  <a:cubicBezTo>
                    <a:pt x="14700" y="16774"/>
                    <a:pt x="15000" y="17974"/>
                    <a:pt x="16200" y="18454"/>
                  </a:cubicBezTo>
                  <a:cubicBezTo>
                    <a:pt x="17400" y="18934"/>
                    <a:pt x="19500" y="18694"/>
                    <a:pt x="21600" y="184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4" name="Line"/>
            <p:cNvSpPr/>
            <p:nvPr/>
          </p:nvSpPr>
          <p:spPr>
            <a:xfrm>
              <a:off x="9163050" y="1582236"/>
              <a:ext cx="39744" cy="30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8" h="21600" fill="norm" stroke="1" extrusionOk="0">
                  <a:moveTo>
                    <a:pt x="0" y="0"/>
                  </a:moveTo>
                  <a:cubicBezTo>
                    <a:pt x="6480" y="4200"/>
                    <a:pt x="12960" y="8400"/>
                    <a:pt x="16740" y="11250"/>
                  </a:cubicBezTo>
                  <a:cubicBezTo>
                    <a:pt x="20520" y="14100"/>
                    <a:pt x="21600" y="15600"/>
                    <a:pt x="18360" y="17100"/>
                  </a:cubicBezTo>
                  <a:cubicBezTo>
                    <a:pt x="15120" y="18600"/>
                    <a:pt x="7560" y="201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5" name="Line"/>
            <p:cNvSpPr/>
            <p:nvPr/>
          </p:nvSpPr>
          <p:spPr>
            <a:xfrm>
              <a:off x="9232900" y="1467936"/>
              <a:ext cx="103982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6" h="21600" fill="norm" stroke="1" extrusionOk="0">
                  <a:moveTo>
                    <a:pt x="5082" y="0"/>
                  </a:moveTo>
                  <a:cubicBezTo>
                    <a:pt x="7200" y="200"/>
                    <a:pt x="9318" y="400"/>
                    <a:pt x="12282" y="1700"/>
                  </a:cubicBezTo>
                  <a:cubicBezTo>
                    <a:pt x="15247" y="3000"/>
                    <a:pt x="19059" y="5400"/>
                    <a:pt x="20329" y="8050"/>
                  </a:cubicBezTo>
                  <a:cubicBezTo>
                    <a:pt x="21600" y="10700"/>
                    <a:pt x="20329" y="13600"/>
                    <a:pt x="16518" y="15900"/>
                  </a:cubicBezTo>
                  <a:cubicBezTo>
                    <a:pt x="12706" y="18200"/>
                    <a:pt x="6353" y="199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6" name="Line"/>
            <p:cNvSpPr/>
            <p:nvPr/>
          </p:nvSpPr>
          <p:spPr>
            <a:xfrm>
              <a:off x="8413750" y="1259332"/>
              <a:ext cx="222250" cy="221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8" fill="norm" stroke="1" extrusionOk="0">
                  <a:moveTo>
                    <a:pt x="0" y="21508"/>
                  </a:moveTo>
                  <a:cubicBezTo>
                    <a:pt x="1646" y="17394"/>
                    <a:pt x="3291" y="13279"/>
                    <a:pt x="5040" y="9885"/>
                  </a:cubicBezTo>
                  <a:cubicBezTo>
                    <a:pt x="6789" y="6491"/>
                    <a:pt x="8640" y="3817"/>
                    <a:pt x="9977" y="2171"/>
                  </a:cubicBezTo>
                  <a:cubicBezTo>
                    <a:pt x="11314" y="525"/>
                    <a:pt x="12137" y="-92"/>
                    <a:pt x="12960" y="11"/>
                  </a:cubicBezTo>
                  <a:cubicBezTo>
                    <a:pt x="13783" y="114"/>
                    <a:pt x="14606" y="937"/>
                    <a:pt x="15737" y="3714"/>
                  </a:cubicBezTo>
                  <a:cubicBezTo>
                    <a:pt x="16869" y="6491"/>
                    <a:pt x="18309" y="11222"/>
                    <a:pt x="19337" y="13999"/>
                  </a:cubicBezTo>
                  <a:cubicBezTo>
                    <a:pt x="20366" y="16777"/>
                    <a:pt x="20983" y="17599"/>
                    <a:pt x="21600" y="184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7" name="Line"/>
            <p:cNvSpPr/>
            <p:nvPr/>
          </p:nvSpPr>
          <p:spPr>
            <a:xfrm>
              <a:off x="9791700" y="1715586"/>
              <a:ext cx="6350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8" name="Line"/>
            <p:cNvSpPr/>
            <p:nvPr/>
          </p:nvSpPr>
          <p:spPr>
            <a:xfrm>
              <a:off x="9798050" y="1594936"/>
              <a:ext cx="317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9" name="Line"/>
            <p:cNvSpPr/>
            <p:nvPr/>
          </p:nvSpPr>
          <p:spPr>
            <a:xfrm>
              <a:off x="9891710" y="1626686"/>
              <a:ext cx="106569" cy="217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39" h="21327" fill="norm" stroke="1" extrusionOk="0">
                  <a:moveTo>
                    <a:pt x="15900" y="1246"/>
                  </a:moveTo>
                  <a:cubicBezTo>
                    <a:pt x="14300" y="623"/>
                    <a:pt x="12700" y="0"/>
                    <a:pt x="9700" y="0"/>
                  </a:cubicBezTo>
                  <a:cubicBezTo>
                    <a:pt x="6700" y="0"/>
                    <a:pt x="2300" y="623"/>
                    <a:pt x="700" y="2077"/>
                  </a:cubicBezTo>
                  <a:cubicBezTo>
                    <a:pt x="-900" y="3531"/>
                    <a:pt x="300" y="5815"/>
                    <a:pt x="3700" y="8204"/>
                  </a:cubicBezTo>
                  <a:cubicBezTo>
                    <a:pt x="7100" y="10592"/>
                    <a:pt x="12700" y="13085"/>
                    <a:pt x="16100" y="15265"/>
                  </a:cubicBezTo>
                  <a:cubicBezTo>
                    <a:pt x="19500" y="17446"/>
                    <a:pt x="20700" y="19315"/>
                    <a:pt x="19900" y="20354"/>
                  </a:cubicBezTo>
                  <a:cubicBezTo>
                    <a:pt x="19100" y="21392"/>
                    <a:pt x="16300" y="21600"/>
                    <a:pt x="14900" y="20977"/>
                  </a:cubicBezTo>
                  <a:cubicBezTo>
                    <a:pt x="13500" y="20354"/>
                    <a:pt x="13500" y="18900"/>
                    <a:pt x="13500" y="174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0" name="Line"/>
            <p:cNvSpPr/>
            <p:nvPr/>
          </p:nvSpPr>
          <p:spPr>
            <a:xfrm>
              <a:off x="10338410" y="1658639"/>
              <a:ext cx="215290" cy="164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034" fill="norm" stroke="1" extrusionOk="0">
                  <a:moveTo>
                    <a:pt x="13915" y="9694"/>
                  </a:moveTo>
                  <a:cubicBezTo>
                    <a:pt x="13068" y="6454"/>
                    <a:pt x="12221" y="3214"/>
                    <a:pt x="11268" y="1459"/>
                  </a:cubicBezTo>
                  <a:cubicBezTo>
                    <a:pt x="10315" y="-296"/>
                    <a:pt x="9257" y="-566"/>
                    <a:pt x="7457" y="1189"/>
                  </a:cubicBezTo>
                  <a:cubicBezTo>
                    <a:pt x="5657" y="2944"/>
                    <a:pt x="3115" y="6724"/>
                    <a:pt x="1739" y="9424"/>
                  </a:cubicBezTo>
                  <a:cubicBezTo>
                    <a:pt x="363" y="12124"/>
                    <a:pt x="151" y="13744"/>
                    <a:pt x="45" y="15364"/>
                  </a:cubicBezTo>
                  <a:cubicBezTo>
                    <a:pt x="-61" y="16984"/>
                    <a:pt x="-61" y="18604"/>
                    <a:pt x="998" y="19549"/>
                  </a:cubicBezTo>
                  <a:cubicBezTo>
                    <a:pt x="2057" y="20494"/>
                    <a:pt x="4174" y="20764"/>
                    <a:pt x="5974" y="19549"/>
                  </a:cubicBezTo>
                  <a:cubicBezTo>
                    <a:pt x="7774" y="18334"/>
                    <a:pt x="9257" y="15634"/>
                    <a:pt x="10210" y="13609"/>
                  </a:cubicBezTo>
                  <a:cubicBezTo>
                    <a:pt x="11163" y="11584"/>
                    <a:pt x="11586" y="10234"/>
                    <a:pt x="12010" y="10504"/>
                  </a:cubicBezTo>
                  <a:cubicBezTo>
                    <a:pt x="12433" y="10774"/>
                    <a:pt x="12857" y="12664"/>
                    <a:pt x="14445" y="14689"/>
                  </a:cubicBezTo>
                  <a:cubicBezTo>
                    <a:pt x="16033" y="16714"/>
                    <a:pt x="18786" y="18874"/>
                    <a:pt x="21539" y="210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1" name="Line"/>
            <p:cNvSpPr/>
            <p:nvPr/>
          </p:nvSpPr>
          <p:spPr>
            <a:xfrm>
              <a:off x="10951633" y="1603023"/>
              <a:ext cx="149944" cy="443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468" fill="norm" stroke="1" extrusionOk="0">
                  <a:moveTo>
                    <a:pt x="6600" y="8515"/>
                  </a:moveTo>
                  <a:cubicBezTo>
                    <a:pt x="5400" y="8925"/>
                    <a:pt x="4200" y="9334"/>
                    <a:pt x="3750" y="10409"/>
                  </a:cubicBezTo>
                  <a:cubicBezTo>
                    <a:pt x="3300" y="11484"/>
                    <a:pt x="3600" y="13224"/>
                    <a:pt x="3450" y="15016"/>
                  </a:cubicBezTo>
                  <a:cubicBezTo>
                    <a:pt x="3300" y="16807"/>
                    <a:pt x="2700" y="18650"/>
                    <a:pt x="2250" y="19827"/>
                  </a:cubicBezTo>
                  <a:cubicBezTo>
                    <a:pt x="1800" y="21004"/>
                    <a:pt x="1500" y="21516"/>
                    <a:pt x="1050" y="21465"/>
                  </a:cubicBezTo>
                  <a:cubicBezTo>
                    <a:pt x="600" y="21414"/>
                    <a:pt x="0" y="20799"/>
                    <a:pt x="0" y="18854"/>
                  </a:cubicBezTo>
                  <a:cubicBezTo>
                    <a:pt x="0" y="16909"/>
                    <a:pt x="600" y="13634"/>
                    <a:pt x="1650" y="10511"/>
                  </a:cubicBezTo>
                  <a:cubicBezTo>
                    <a:pt x="2700" y="7389"/>
                    <a:pt x="4200" y="4420"/>
                    <a:pt x="5550" y="2680"/>
                  </a:cubicBezTo>
                  <a:cubicBezTo>
                    <a:pt x="6900" y="940"/>
                    <a:pt x="8100" y="428"/>
                    <a:pt x="9450" y="172"/>
                  </a:cubicBezTo>
                  <a:cubicBezTo>
                    <a:pt x="10800" y="-84"/>
                    <a:pt x="12300" y="-84"/>
                    <a:pt x="14250" y="377"/>
                  </a:cubicBezTo>
                  <a:cubicBezTo>
                    <a:pt x="16200" y="837"/>
                    <a:pt x="18600" y="1759"/>
                    <a:pt x="19950" y="3141"/>
                  </a:cubicBezTo>
                  <a:cubicBezTo>
                    <a:pt x="21300" y="4523"/>
                    <a:pt x="21600" y="6365"/>
                    <a:pt x="20850" y="7696"/>
                  </a:cubicBezTo>
                  <a:cubicBezTo>
                    <a:pt x="20100" y="9027"/>
                    <a:pt x="18300" y="9846"/>
                    <a:pt x="16350" y="10307"/>
                  </a:cubicBezTo>
                  <a:cubicBezTo>
                    <a:pt x="14400" y="10767"/>
                    <a:pt x="12300" y="10870"/>
                    <a:pt x="11100" y="10665"/>
                  </a:cubicBezTo>
                  <a:cubicBezTo>
                    <a:pt x="9900" y="10460"/>
                    <a:pt x="9600" y="9948"/>
                    <a:pt x="9750" y="9180"/>
                  </a:cubicBezTo>
                  <a:cubicBezTo>
                    <a:pt x="9900" y="8413"/>
                    <a:pt x="10500" y="7389"/>
                    <a:pt x="11100" y="63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2" name="Line"/>
            <p:cNvSpPr/>
            <p:nvPr/>
          </p:nvSpPr>
          <p:spPr>
            <a:xfrm>
              <a:off x="11172549" y="1429836"/>
              <a:ext cx="16152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1" h="21600" fill="norm" stroke="1" extrusionOk="0">
                  <a:moveTo>
                    <a:pt x="20601" y="0"/>
                  </a:moveTo>
                  <a:cubicBezTo>
                    <a:pt x="15201" y="2857"/>
                    <a:pt x="9801" y="5714"/>
                    <a:pt x="5751" y="8971"/>
                  </a:cubicBezTo>
                  <a:cubicBezTo>
                    <a:pt x="1701" y="12229"/>
                    <a:pt x="-999" y="15886"/>
                    <a:pt x="351" y="18057"/>
                  </a:cubicBezTo>
                  <a:cubicBezTo>
                    <a:pt x="1701" y="20229"/>
                    <a:pt x="7101" y="20914"/>
                    <a:pt x="1250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3" name="Line"/>
            <p:cNvSpPr/>
            <p:nvPr/>
          </p:nvSpPr>
          <p:spPr>
            <a:xfrm>
              <a:off x="11227305" y="1658941"/>
              <a:ext cx="261563" cy="368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354" fill="norm" stroke="1" extrusionOk="0">
                  <a:moveTo>
                    <a:pt x="2551" y="1444"/>
                  </a:moveTo>
                  <a:cubicBezTo>
                    <a:pt x="1687" y="1812"/>
                    <a:pt x="823" y="2180"/>
                    <a:pt x="391" y="2794"/>
                  </a:cubicBezTo>
                  <a:cubicBezTo>
                    <a:pt x="-41" y="3407"/>
                    <a:pt x="-41" y="4266"/>
                    <a:pt x="45" y="5003"/>
                  </a:cubicBezTo>
                  <a:cubicBezTo>
                    <a:pt x="132" y="5739"/>
                    <a:pt x="305" y="6353"/>
                    <a:pt x="823" y="6721"/>
                  </a:cubicBezTo>
                  <a:cubicBezTo>
                    <a:pt x="1341" y="7089"/>
                    <a:pt x="2205" y="7212"/>
                    <a:pt x="3242" y="6782"/>
                  </a:cubicBezTo>
                  <a:cubicBezTo>
                    <a:pt x="4279" y="6353"/>
                    <a:pt x="5489" y="5371"/>
                    <a:pt x="6353" y="4573"/>
                  </a:cubicBezTo>
                  <a:cubicBezTo>
                    <a:pt x="7217" y="3776"/>
                    <a:pt x="7735" y="3162"/>
                    <a:pt x="7994" y="3346"/>
                  </a:cubicBezTo>
                  <a:cubicBezTo>
                    <a:pt x="8253" y="3530"/>
                    <a:pt x="8253" y="4512"/>
                    <a:pt x="8599" y="5187"/>
                  </a:cubicBezTo>
                  <a:cubicBezTo>
                    <a:pt x="8945" y="5862"/>
                    <a:pt x="9636" y="6230"/>
                    <a:pt x="11277" y="6230"/>
                  </a:cubicBezTo>
                  <a:cubicBezTo>
                    <a:pt x="12919" y="6230"/>
                    <a:pt x="15511" y="5862"/>
                    <a:pt x="17412" y="5064"/>
                  </a:cubicBezTo>
                  <a:cubicBezTo>
                    <a:pt x="19313" y="4266"/>
                    <a:pt x="20522" y="3039"/>
                    <a:pt x="21041" y="2119"/>
                  </a:cubicBezTo>
                  <a:cubicBezTo>
                    <a:pt x="21559" y="1198"/>
                    <a:pt x="21386" y="585"/>
                    <a:pt x="20868" y="278"/>
                  </a:cubicBezTo>
                  <a:cubicBezTo>
                    <a:pt x="20349" y="-29"/>
                    <a:pt x="19485" y="-29"/>
                    <a:pt x="18621" y="32"/>
                  </a:cubicBezTo>
                  <a:cubicBezTo>
                    <a:pt x="17757" y="94"/>
                    <a:pt x="16893" y="216"/>
                    <a:pt x="16289" y="585"/>
                  </a:cubicBezTo>
                  <a:cubicBezTo>
                    <a:pt x="15684" y="953"/>
                    <a:pt x="15338" y="1566"/>
                    <a:pt x="15597" y="1935"/>
                  </a:cubicBezTo>
                  <a:cubicBezTo>
                    <a:pt x="15857" y="2303"/>
                    <a:pt x="16721" y="2426"/>
                    <a:pt x="17585" y="2426"/>
                  </a:cubicBezTo>
                  <a:cubicBezTo>
                    <a:pt x="18449" y="2426"/>
                    <a:pt x="19313" y="2303"/>
                    <a:pt x="19745" y="2610"/>
                  </a:cubicBezTo>
                  <a:cubicBezTo>
                    <a:pt x="20177" y="2916"/>
                    <a:pt x="20177" y="3653"/>
                    <a:pt x="20436" y="5678"/>
                  </a:cubicBezTo>
                  <a:cubicBezTo>
                    <a:pt x="20695" y="7703"/>
                    <a:pt x="21213" y="11016"/>
                    <a:pt x="21213" y="13594"/>
                  </a:cubicBezTo>
                  <a:cubicBezTo>
                    <a:pt x="21213" y="16171"/>
                    <a:pt x="20695" y="18012"/>
                    <a:pt x="20090" y="19178"/>
                  </a:cubicBezTo>
                  <a:cubicBezTo>
                    <a:pt x="19485" y="20344"/>
                    <a:pt x="18794" y="20835"/>
                    <a:pt x="18017" y="21141"/>
                  </a:cubicBezTo>
                  <a:cubicBezTo>
                    <a:pt x="17239" y="21448"/>
                    <a:pt x="16375" y="21571"/>
                    <a:pt x="15770" y="20466"/>
                  </a:cubicBezTo>
                  <a:cubicBezTo>
                    <a:pt x="15165" y="19362"/>
                    <a:pt x="14820" y="17030"/>
                    <a:pt x="14474" y="1469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4" name="Line"/>
            <p:cNvSpPr/>
            <p:nvPr/>
          </p:nvSpPr>
          <p:spPr>
            <a:xfrm>
              <a:off x="11582400" y="1740986"/>
              <a:ext cx="635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5" name="Line"/>
            <p:cNvSpPr/>
            <p:nvPr/>
          </p:nvSpPr>
          <p:spPr>
            <a:xfrm>
              <a:off x="11709400" y="1677486"/>
              <a:ext cx="635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6" name="Line"/>
            <p:cNvSpPr/>
            <p:nvPr/>
          </p:nvSpPr>
          <p:spPr>
            <a:xfrm>
              <a:off x="11728450" y="1601286"/>
              <a:ext cx="127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7" name="Line"/>
            <p:cNvSpPr/>
            <p:nvPr/>
          </p:nvSpPr>
          <p:spPr>
            <a:xfrm>
              <a:off x="11775827" y="1628802"/>
              <a:ext cx="105023" cy="150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600" fill="norm" stroke="1" extrusionOk="0">
                  <a:moveTo>
                    <a:pt x="7179" y="5172"/>
                  </a:moveTo>
                  <a:cubicBezTo>
                    <a:pt x="5451" y="8214"/>
                    <a:pt x="3723" y="11256"/>
                    <a:pt x="2427" y="13538"/>
                  </a:cubicBezTo>
                  <a:cubicBezTo>
                    <a:pt x="1131" y="15820"/>
                    <a:pt x="267" y="17341"/>
                    <a:pt x="51" y="17341"/>
                  </a:cubicBezTo>
                  <a:cubicBezTo>
                    <a:pt x="-165" y="17341"/>
                    <a:pt x="267" y="15820"/>
                    <a:pt x="2211" y="13082"/>
                  </a:cubicBezTo>
                  <a:cubicBezTo>
                    <a:pt x="4155" y="10344"/>
                    <a:pt x="7611" y="6389"/>
                    <a:pt x="10203" y="3803"/>
                  </a:cubicBezTo>
                  <a:cubicBezTo>
                    <a:pt x="12795" y="1217"/>
                    <a:pt x="14523" y="0"/>
                    <a:pt x="16035" y="0"/>
                  </a:cubicBezTo>
                  <a:cubicBezTo>
                    <a:pt x="17547" y="0"/>
                    <a:pt x="18843" y="1217"/>
                    <a:pt x="19707" y="5020"/>
                  </a:cubicBezTo>
                  <a:cubicBezTo>
                    <a:pt x="20571" y="8823"/>
                    <a:pt x="21003" y="15211"/>
                    <a:pt x="2143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8" name="Line"/>
            <p:cNvSpPr/>
            <p:nvPr/>
          </p:nvSpPr>
          <p:spPr>
            <a:xfrm>
              <a:off x="8515350" y="2488763"/>
              <a:ext cx="146050" cy="220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5" fill="norm" stroke="1" extrusionOk="0">
                  <a:moveTo>
                    <a:pt x="0" y="13469"/>
                  </a:moveTo>
                  <a:cubicBezTo>
                    <a:pt x="3443" y="12863"/>
                    <a:pt x="6887" y="12258"/>
                    <a:pt x="10174" y="10542"/>
                  </a:cubicBezTo>
                  <a:cubicBezTo>
                    <a:pt x="13461" y="8826"/>
                    <a:pt x="16591" y="6000"/>
                    <a:pt x="18313" y="4082"/>
                  </a:cubicBezTo>
                  <a:cubicBezTo>
                    <a:pt x="20035" y="2164"/>
                    <a:pt x="20348" y="1155"/>
                    <a:pt x="19722" y="549"/>
                  </a:cubicBezTo>
                  <a:cubicBezTo>
                    <a:pt x="19096" y="-56"/>
                    <a:pt x="17530" y="-258"/>
                    <a:pt x="15496" y="449"/>
                  </a:cubicBezTo>
                  <a:cubicBezTo>
                    <a:pt x="13461" y="1155"/>
                    <a:pt x="10957" y="2770"/>
                    <a:pt x="9078" y="5697"/>
                  </a:cubicBezTo>
                  <a:cubicBezTo>
                    <a:pt x="7200" y="8624"/>
                    <a:pt x="5948" y="12863"/>
                    <a:pt x="6574" y="15791"/>
                  </a:cubicBezTo>
                  <a:cubicBezTo>
                    <a:pt x="7200" y="18718"/>
                    <a:pt x="9704" y="20333"/>
                    <a:pt x="12522" y="20837"/>
                  </a:cubicBezTo>
                  <a:cubicBezTo>
                    <a:pt x="15339" y="21342"/>
                    <a:pt x="18470" y="20736"/>
                    <a:pt x="21600" y="201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9" name="Line"/>
            <p:cNvSpPr/>
            <p:nvPr/>
          </p:nvSpPr>
          <p:spPr>
            <a:xfrm>
              <a:off x="8711141" y="2512255"/>
              <a:ext cx="92162" cy="212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5" h="21463" fill="norm" stroke="1" extrusionOk="0">
                  <a:moveTo>
                    <a:pt x="14322" y="988"/>
                  </a:moveTo>
                  <a:cubicBezTo>
                    <a:pt x="11974" y="561"/>
                    <a:pt x="9626" y="133"/>
                    <a:pt x="7279" y="26"/>
                  </a:cubicBezTo>
                  <a:cubicBezTo>
                    <a:pt x="4931" y="-81"/>
                    <a:pt x="2583" y="133"/>
                    <a:pt x="1174" y="881"/>
                  </a:cubicBezTo>
                  <a:cubicBezTo>
                    <a:pt x="-234" y="1630"/>
                    <a:pt x="-704" y="2913"/>
                    <a:pt x="1644" y="4838"/>
                  </a:cubicBezTo>
                  <a:cubicBezTo>
                    <a:pt x="3992" y="6763"/>
                    <a:pt x="9157" y="9329"/>
                    <a:pt x="12913" y="11574"/>
                  </a:cubicBezTo>
                  <a:cubicBezTo>
                    <a:pt x="16670" y="13820"/>
                    <a:pt x="19018" y="15745"/>
                    <a:pt x="19957" y="17242"/>
                  </a:cubicBezTo>
                  <a:cubicBezTo>
                    <a:pt x="20896" y="18739"/>
                    <a:pt x="20426" y="19808"/>
                    <a:pt x="19018" y="20450"/>
                  </a:cubicBezTo>
                  <a:cubicBezTo>
                    <a:pt x="17609" y="21091"/>
                    <a:pt x="15261" y="21305"/>
                    <a:pt x="12913" y="21412"/>
                  </a:cubicBezTo>
                  <a:cubicBezTo>
                    <a:pt x="10566" y="21519"/>
                    <a:pt x="8218" y="21519"/>
                    <a:pt x="6339" y="20770"/>
                  </a:cubicBezTo>
                  <a:cubicBezTo>
                    <a:pt x="4461" y="20022"/>
                    <a:pt x="3053" y="18525"/>
                    <a:pt x="1644" y="170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0" name="Line"/>
            <p:cNvSpPr/>
            <p:nvPr/>
          </p:nvSpPr>
          <p:spPr>
            <a:xfrm>
              <a:off x="8909691" y="2331536"/>
              <a:ext cx="75559" cy="416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480" fill="norm" stroke="1" extrusionOk="0">
                  <a:moveTo>
                    <a:pt x="14218" y="0"/>
                  </a:moveTo>
                  <a:cubicBezTo>
                    <a:pt x="11218" y="2509"/>
                    <a:pt x="8218" y="5018"/>
                    <a:pt x="5818" y="8018"/>
                  </a:cubicBezTo>
                  <a:cubicBezTo>
                    <a:pt x="3418" y="11018"/>
                    <a:pt x="1618" y="14509"/>
                    <a:pt x="718" y="16527"/>
                  </a:cubicBezTo>
                  <a:cubicBezTo>
                    <a:pt x="-182" y="18545"/>
                    <a:pt x="-182" y="19091"/>
                    <a:pt x="418" y="19691"/>
                  </a:cubicBezTo>
                  <a:cubicBezTo>
                    <a:pt x="1018" y="20291"/>
                    <a:pt x="2218" y="20945"/>
                    <a:pt x="4318" y="21273"/>
                  </a:cubicBezTo>
                  <a:cubicBezTo>
                    <a:pt x="6418" y="21600"/>
                    <a:pt x="9418" y="21600"/>
                    <a:pt x="12418" y="20836"/>
                  </a:cubicBezTo>
                  <a:cubicBezTo>
                    <a:pt x="15418" y="20073"/>
                    <a:pt x="18418" y="18545"/>
                    <a:pt x="19918" y="17673"/>
                  </a:cubicBezTo>
                  <a:cubicBezTo>
                    <a:pt x="21418" y="16800"/>
                    <a:pt x="21418" y="16582"/>
                    <a:pt x="21418" y="163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1" name="Line"/>
            <p:cNvSpPr/>
            <p:nvPr/>
          </p:nvSpPr>
          <p:spPr>
            <a:xfrm>
              <a:off x="8883380" y="2496636"/>
              <a:ext cx="165371" cy="192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387" fill="norm" stroke="1" extrusionOk="0">
                  <a:moveTo>
                    <a:pt x="11518" y="9861"/>
                  </a:moveTo>
                  <a:cubicBezTo>
                    <a:pt x="9057" y="8452"/>
                    <a:pt x="6596" y="7043"/>
                    <a:pt x="4409" y="6339"/>
                  </a:cubicBezTo>
                  <a:cubicBezTo>
                    <a:pt x="2222" y="5635"/>
                    <a:pt x="308" y="5635"/>
                    <a:pt x="34" y="5635"/>
                  </a:cubicBezTo>
                  <a:cubicBezTo>
                    <a:pt x="-239" y="5635"/>
                    <a:pt x="1128" y="5635"/>
                    <a:pt x="3179" y="5517"/>
                  </a:cubicBezTo>
                  <a:cubicBezTo>
                    <a:pt x="5229" y="5400"/>
                    <a:pt x="7964" y="5165"/>
                    <a:pt x="10698" y="7043"/>
                  </a:cubicBezTo>
                  <a:cubicBezTo>
                    <a:pt x="13432" y="8922"/>
                    <a:pt x="16166" y="12913"/>
                    <a:pt x="17533" y="15965"/>
                  </a:cubicBezTo>
                  <a:cubicBezTo>
                    <a:pt x="18900" y="19017"/>
                    <a:pt x="18900" y="21130"/>
                    <a:pt x="18764" y="21365"/>
                  </a:cubicBezTo>
                  <a:cubicBezTo>
                    <a:pt x="18627" y="21600"/>
                    <a:pt x="18353" y="19957"/>
                    <a:pt x="18217" y="16435"/>
                  </a:cubicBezTo>
                  <a:cubicBezTo>
                    <a:pt x="18080" y="12913"/>
                    <a:pt x="18080" y="7513"/>
                    <a:pt x="18627" y="4461"/>
                  </a:cubicBezTo>
                  <a:cubicBezTo>
                    <a:pt x="19174" y="1409"/>
                    <a:pt x="20267" y="704"/>
                    <a:pt x="2136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2" name="Line"/>
            <p:cNvSpPr/>
            <p:nvPr/>
          </p:nvSpPr>
          <p:spPr>
            <a:xfrm>
              <a:off x="9096093" y="2274905"/>
              <a:ext cx="701958" cy="405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461" fill="norm" stroke="1" extrusionOk="0">
                  <a:moveTo>
                    <a:pt x="301" y="14746"/>
                  </a:moveTo>
                  <a:cubicBezTo>
                    <a:pt x="236" y="16537"/>
                    <a:pt x="171" y="18327"/>
                    <a:pt x="106" y="19558"/>
                  </a:cubicBezTo>
                  <a:cubicBezTo>
                    <a:pt x="41" y="20789"/>
                    <a:pt x="-24" y="21461"/>
                    <a:pt x="9" y="21461"/>
                  </a:cubicBezTo>
                  <a:cubicBezTo>
                    <a:pt x="41" y="21461"/>
                    <a:pt x="171" y="20789"/>
                    <a:pt x="431" y="19894"/>
                  </a:cubicBezTo>
                  <a:cubicBezTo>
                    <a:pt x="692" y="18999"/>
                    <a:pt x="1082" y="17880"/>
                    <a:pt x="1407" y="17096"/>
                  </a:cubicBezTo>
                  <a:cubicBezTo>
                    <a:pt x="1733" y="16313"/>
                    <a:pt x="1993" y="15865"/>
                    <a:pt x="2221" y="15865"/>
                  </a:cubicBezTo>
                  <a:cubicBezTo>
                    <a:pt x="2448" y="15865"/>
                    <a:pt x="2643" y="16313"/>
                    <a:pt x="2741" y="16816"/>
                  </a:cubicBezTo>
                  <a:cubicBezTo>
                    <a:pt x="2839" y="17320"/>
                    <a:pt x="2839" y="17880"/>
                    <a:pt x="2839" y="18439"/>
                  </a:cubicBezTo>
                  <a:cubicBezTo>
                    <a:pt x="2839" y="18999"/>
                    <a:pt x="2839" y="19558"/>
                    <a:pt x="2936" y="19391"/>
                  </a:cubicBezTo>
                  <a:cubicBezTo>
                    <a:pt x="3034" y="19223"/>
                    <a:pt x="3229" y="18327"/>
                    <a:pt x="3424" y="17544"/>
                  </a:cubicBezTo>
                  <a:cubicBezTo>
                    <a:pt x="3619" y="16760"/>
                    <a:pt x="3815" y="16089"/>
                    <a:pt x="4042" y="15529"/>
                  </a:cubicBezTo>
                  <a:cubicBezTo>
                    <a:pt x="4270" y="14970"/>
                    <a:pt x="4530" y="14522"/>
                    <a:pt x="4790" y="14466"/>
                  </a:cubicBezTo>
                  <a:cubicBezTo>
                    <a:pt x="5051" y="14410"/>
                    <a:pt x="5311" y="14746"/>
                    <a:pt x="5441" y="15362"/>
                  </a:cubicBezTo>
                  <a:cubicBezTo>
                    <a:pt x="5571" y="15977"/>
                    <a:pt x="5571" y="16872"/>
                    <a:pt x="5669" y="17712"/>
                  </a:cubicBezTo>
                  <a:cubicBezTo>
                    <a:pt x="5766" y="18551"/>
                    <a:pt x="5962" y="19335"/>
                    <a:pt x="6254" y="19726"/>
                  </a:cubicBezTo>
                  <a:cubicBezTo>
                    <a:pt x="6547" y="20118"/>
                    <a:pt x="6937" y="20118"/>
                    <a:pt x="7328" y="19558"/>
                  </a:cubicBezTo>
                  <a:cubicBezTo>
                    <a:pt x="7718" y="18999"/>
                    <a:pt x="8109" y="17880"/>
                    <a:pt x="8336" y="17040"/>
                  </a:cubicBezTo>
                  <a:cubicBezTo>
                    <a:pt x="8564" y="16201"/>
                    <a:pt x="8629" y="15641"/>
                    <a:pt x="8499" y="15306"/>
                  </a:cubicBezTo>
                  <a:cubicBezTo>
                    <a:pt x="8369" y="14970"/>
                    <a:pt x="8043" y="14858"/>
                    <a:pt x="7783" y="15026"/>
                  </a:cubicBezTo>
                  <a:cubicBezTo>
                    <a:pt x="7523" y="15194"/>
                    <a:pt x="7328" y="15641"/>
                    <a:pt x="7165" y="16145"/>
                  </a:cubicBezTo>
                  <a:cubicBezTo>
                    <a:pt x="7003" y="16649"/>
                    <a:pt x="6872" y="17208"/>
                    <a:pt x="6775" y="17768"/>
                  </a:cubicBezTo>
                  <a:cubicBezTo>
                    <a:pt x="6677" y="18327"/>
                    <a:pt x="6612" y="18887"/>
                    <a:pt x="6742" y="19223"/>
                  </a:cubicBezTo>
                  <a:cubicBezTo>
                    <a:pt x="6872" y="19558"/>
                    <a:pt x="7198" y="19670"/>
                    <a:pt x="7718" y="19614"/>
                  </a:cubicBezTo>
                  <a:cubicBezTo>
                    <a:pt x="8239" y="19558"/>
                    <a:pt x="8954" y="19335"/>
                    <a:pt x="9833" y="17936"/>
                  </a:cubicBezTo>
                  <a:cubicBezTo>
                    <a:pt x="10711" y="16537"/>
                    <a:pt x="11752" y="13963"/>
                    <a:pt x="12663" y="11109"/>
                  </a:cubicBezTo>
                  <a:cubicBezTo>
                    <a:pt x="13574" y="8255"/>
                    <a:pt x="14354" y="5121"/>
                    <a:pt x="14810" y="3107"/>
                  </a:cubicBezTo>
                  <a:cubicBezTo>
                    <a:pt x="15265" y="1092"/>
                    <a:pt x="15395" y="197"/>
                    <a:pt x="15330" y="29"/>
                  </a:cubicBezTo>
                  <a:cubicBezTo>
                    <a:pt x="15265" y="-139"/>
                    <a:pt x="15005" y="421"/>
                    <a:pt x="14549" y="2099"/>
                  </a:cubicBezTo>
                  <a:cubicBezTo>
                    <a:pt x="14094" y="3778"/>
                    <a:pt x="13443" y="6576"/>
                    <a:pt x="12988" y="9598"/>
                  </a:cubicBezTo>
                  <a:cubicBezTo>
                    <a:pt x="12533" y="12620"/>
                    <a:pt x="12272" y="15865"/>
                    <a:pt x="12142" y="17768"/>
                  </a:cubicBezTo>
                  <a:cubicBezTo>
                    <a:pt x="12012" y="19670"/>
                    <a:pt x="12012" y="20230"/>
                    <a:pt x="12175" y="20510"/>
                  </a:cubicBezTo>
                  <a:cubicBezTo>
                    <a:pt x="12337" y="20789"/>
                    <a:pt x="12663" y="20789"/>
                    <a:pt x="12890" y="20510"/>
                  </a:cubicBezTo>
                  <a:cubicBezTo>
                    <a:pt x="13118" y="20230"/>
                    <a:pt x="13248" y="19670"/>
                    <a:pt x="13086" y="18271"/>
                  </a:cubicBezTo>
                  <a:cubicBezTo>
                    <a:pt x="12923" y="16872"/>
                    <a:pt x="12468" y="14634"/>
                    <a:pt x="12110" y="13347"/>
                  </a:cubicBezTo>
                  <a:cubicBezTo>
                    <a:pt x="11752" y="12060"/>
                    <a:pt x="11492" y="11724"/>
                    <a:pt x="11166" y="11333"/>
                  </a:cubicBezTo>
                  <a:cubicBezTo>
                    <a:pt x="10841" y="10941"/>
                    <a:pt x="10451" y="10493"/>
                    <a:pt x="10418" y="10325"/>
                  </a:cubicBezTo>
                  <a:cubicBezTo>
                    <a:pt x="10386" y="10157"/>
                    <a:pt x="10711" y="10269"/>
                    <a:pt x="11524" y="10493"/>
                  </a:cubicBezTo>
                  <a:cubicBezTo>
                    <a:pt x="12337" y="10717"/>
                    <a:pt x="13639" y="11053"/>
                    <a:pt x="14484" y="11165"/>
                  </a:cubicBezTo>
                  <a:cubicBezTo>
                    <a:pt x="15330" y="11277"/>
                    <a:pt x="15721" y="11165"/>
                    <a:pt x="15753" y="11165"/>
                  </a:cubicBezTo>
                  <a:cubicBezTo>
                    <a:pt x="15786" y="11165"/>
                    <a:pt x="15460" y="11277"/>
                    <a:pt x="15037" y="12004"/>
                  </a:cubicBezTo>
                  <a:cubicBezTo>
                    <a:pt x="14615" y="12731"/>
                    <a:pt x="14094" y="14074"/>
                    <a:pt x="13834" y="15082"/>
                  </a:cubicBezTo>
                  <a:cubicBezTo>
                    <a:pt x="13574" y="16089"/>
                    <a:pt x="13574" y="16760"/>
                    <a:pt x="13606" y="17432"/>
                  </a:cubicBezTo>
                  <a:cubicBezTo>
                    <a:pt x="13639" y="18103"/>
                    <a:pt x="13704" y="18775"/>
                    <a:pt x="13899" y="19223"/>
                  </a:cubicBezTo>
                  <a:cubicBezTo>
                    <a:pt x="14094" y="19670"/>
                    <a:pt x="14419" y="19894"/>
                    <a:pt x="14680" y="19782"/>
                  </a:cubicBezTo>
                  <a:cubicBezTo>
                    <a:pt x="14940" y="19670"/>
                    <a:pt x="15135" y="19223"/>
                    <a:pt x="15395" y="17880"/>
                  </a:cubicBezTo>
                  <a:cubicBezTo>
                    <a:pt x="15656" y="16537"/>
                    <a:pt x="15981" y="14298"/>
                    <a:pt x="16209" y="12899"/>
                  </a:cubicBezTo>
                  <a:cubicBezTo>
                    <a:pt x="16436" y="11500"/>
                    <a:pt x="16566" y="10941"/>
                    <a:pt x="16794" y="10885"/>
                  </a:cubicBezTo>
                  <a:cubicBezTo>
                    <a:pt x="17022" y="10829"/>
                    <a:pt x="17347" y="11277"/>
                    <a:pt x="17607" y="12452"/>
                  </a:cubicBezTo>
                  <a:cubicBezTo>
                    <a:pt x="17868" y="13627"/>
                    <a:pt x="18063" y="15529"/>
                    <a:pt x="18160" y="16760"/>
                  </a:cubicBezTo>
                  <a:cubicBezTo>
                    <a:pt x="18258" y="17992"/>
                    <a:pt x="18258" y="18551"/>
                    <a:pt x="18095" y="18943"/>
                  </a:cubicBezTo>
                  <a:cubicBezTo>
                    <a:pt x="17933" y="19335"/>
                    <a:pt x="17607" y="19558"/>
                    <a:pt x="17445" y="19223"/>
                  </a:cubicBezTo>
                  <a:cubicBezTo>
                    <a:pt x="17282" y="18887"/>
                    <a:pt x="17282" y="17992"/>
                    <a:pt x="17803" y="16593"/>
                  </a:cubicBezTo>
                  <a:cubicBezTo>
                    <a:pt x="18323" y="15194"/>
                    <a:pt x="19364" y="13291"/>
                    <a:pt x="20080" y="12172"/>
                  </a:cubicBezTo>
                  <a:cubicBezTo>
                    <a:pt x="20795" y="11053"/>
                    <a:pt x="21186" y="10717"/>
                    <a:pt x="21576" y="103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3" name="Line"/>
            <p:cNvSpPr/>
            <p:nvPr/>
          </p:nvSpPr>
          <p:spPr>
            <a:xfrm>
              <a:off x="10239786" y="2293861"/>
              <a:ext cx="383765" cy="628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441" fill="norm" stroke="1" extrusionOk="0">
                  <a:moveTo>
                    <a:pt x="4072" y="9304"/>
                  </a:moveTo>
                  <a:cubicBezTo>
                    <a:pt x="3478" y="9232"/>
                    <a:pt x="2885" y="9160"/>
                    <a:pt x="2351" y="9232"/>
                  </a:cubicBezTo>
                  <a:cubicBezTo>
                    <a:pt x="1817" y="9304"/>
                    <a:pt x="1342" y="9521"/>
                    <a:pt x="927" y="9810"/>
                  </a:cubicBezTo>
                  <a:cubicBezTo>
                    <a:pt x="511" y="10099"/>
                    <a:pt x="155" y="10460"/>
                    <a:pt x="37" y="10821"/>
                  </a:cubicBezTo>
                  <a:cubicBezTo>
                    <a:pt x="-82" y="11182"/>
                    <a:pt x="37" y="11544"/>
                    <a:pt x="1223" y="11507"/>
                  </a:cubicBezTo>
                  <a:cubicBezTo>
                    <a:pt x="2410" y="11471"/>
                    <a:pt x="4665" y="11038"/>
                    <a:pt x="6030" y="10243"/>
                  </a:cubicBezTo>
                  <a:cubicBezTo>
                    <a:pt x="7395" y="9449"/>
                    <a:pt x="7870" y="8293"/>
                    <a:pt x="7988" y="6956"/>
                  </a:cubicBezTo>
                  <a:cubicBezTo>
                    <a:pt x="8107" y="5620"/>
                    <a:pt x="7870" y="4103"/>
                    <a:pt x="7692" y="3164"/>
                  </a:cubicBezTo>
                  <a:cubicBezTo>
                    <a:pt x="7514" y="2224"/>
                    <a:pt x="7395" y="1863"/>
                    <a:pt x="7514" y="1538"/>
                  </a:cubicBezTo>
                  <a:cubicBezTo>
                    <a:pt x="7632" y="1213"/>
                    <a:pt x="7988" y="924"/>
                    <a:pt x="9116" y="671"/>
                  </a:cubicBezTo>
                  <a:cubicBezTo>
                    <a:pt x="10243" y="418"/>
                    <a:pt x="12142" y="202"/>
                    <a:pt x="13448" y="93"/>
                  </a:cubicBezTo>
                  <a:cubicBezTo>
                    <a:pt x="14753" y="-15"/>
                    <a:pt x="15465" y="-15"/>
                    <a:pt x="16118" y="21"/>
                  </a:cubicBezTo>
                  <a:cubicBezTo>
                    <a:pt x="16771" y="57"/>
                    <a:pt x="17364" y="129"/>
                    <a:pt x="17602" y="418"/>
                  </a:cubicBezTo>
                  <a:cubicBezTo>
                    <a:pt x="17839" y="707"/>
                    <a:pt x="17720" y="1213"/>
                    <a:pt x="16652" y="2369"/>
                  </a:cubicBezTo>
                  <a:cubicBezTo>
                    <a:pt x="15584" y="3525"/>
                    <a:pt x="13566" y="5331"/>
                    <a:pt x="11667" y="7354"/>
                  </a:cubicBezTo>
                  <a:cubicBezTo>
                    <a:pt x="9769" y="9376"/>
                    <a:pt x="7988" y="11616"/>
                    <a:pt x="6802" y="13675"/>
                  </a:cubicBezTo>
                  <a:cubicBezTo>
                    <a:pt x="5615" y="15733"/>
                    <a:pt x="5021" y="17612"/>
                    <a:pt x="4903" y="18876"/>
                  </a:cubicBezTo>
                  <a:cubicBezTo>
                    <a:pt x="4784" y="20140"/>
                    <a:pt x="5140" y="20790"/>
                    <a:pt x="6149" y="21152"/>
                  </a:cubicBezTo>
                  <a:cubicBezTo>
                    <a:pt x="7158" y="21513"/>
                    <a:pt x="8819" y="21585"/>
                    <a:pt x="10303" y="21079"/>
                  </a:cubicBezTo>
                  <a:cubicBezTo>
                    <a:pt x="11786" y="20574"/>
                    <a:pt x="13092" y="19490"/>
                    <a:pt x="13804" y="18479"/>
                  </a:cubicBezTo>
                  <a:cubicBezTo>
                    <a:pt x="14516" y="17467"/>
                    <a:pt x="14634" y="16528"/>
                    <a:pt x="14634" y="15878"/>
                  </a:cubicBezTo>
                  <a:cubicBezTo>
                    <a:pt x="14634" y="15228"/>
                    <a:pt x="14516" y="14867"/>
                    <a:pt x="15643" y="14289"/>
                  </a:cubicBezTo>
                  <a:cubicBezTo>
                    <a:pt x="16771" y="13711"/>
                    <a:pt x="19144" y="12916"/>
                    <a:pt x="21518" y="121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4" name="Line"/>
            <p:cNvSpPr/>
            <p:nvPr/>
          </p:nvSpPr>
          <p:spPr>
            <a:xfrm>
              <a:off x="11087099" y="2375986"/>
              <a:ext cx="19051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800" y="5333"/>
                    <a:pt x="12000" y="10667"/>
                    <a:pt x="8400" y="14267"/>
                  </a:cubicBezTo>
                  <a:cubicBezTo>
                    <a:pt x="4800" y="17867"/>
                    <a:pt x="2400" y="1973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5" name="Line"/>
            <p:cNvSpPr/>
            <p:nvPr/>
          </p:nvSpPr>
          <p:spPr>
            <a:xfrm>
              <a:off x="10971577" y="2379408"/>
              <a:ext cx="255224" cy="60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141" fill="norm" stroke="1" extrusionOk="0">
                  <a:moveTo>
                    <a:pt x="639" y="21141"/>
                  </a:moveTo>
                  <a:cubicBezTo>
                    <a:pt x="282" y="17417"/>
                    <a:pt x="-75" y="13693"/>
                    <a:pt x="14" y="10341"/>
                  </a:cubicBezTo>
                  <a:cubicBezTo>
                    <a:pt x="104" y="6989"/>
                    <a:pt x="639" y="4010"/>
                    <a:pt x="3138" y="2148"/>
                  </a:cubicBezTo>
                  <a:cubicBezTo>
                    <a:pt x="5637" y="286"/>
                    <a:pt x="10100" y="-459"/>
                    <a:pt x="13492" y="286"/>
                  </a:cubicBezTo>
                  <a:cubicBezTo>
                    <a:pt x="16884" y="1031"/>
                    <a:pt x="19204" y="3265"/>
                    <a:pt x="21525" y="55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6" name="Line"/>
            <p:cNvSpPr/>
            <p:nvPr/>
          </p:nvSpPr>
          <p:spPr>
            <a:xfrm>
              <a:off x="11271250" y="2604586"/>
              <a:ext cx="317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7" name="Line"/>
            <p:cNvSpPr/>
            <p:nvPr/>
          </p:nvSpPr>
          <p:spPr>
            <a:xfrm>
              <a:off x="0" y="3582486"/>
              <a:ext cx="127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8" name="Line"/>
            <p:cNvSpPr/>
            <p:nvPr/>
          </p:nvSpPr>
          <p:spPr>
            <a:xfrm>
              <a:off x="0" y="3347536"/>
              <a:ext cx="12915900" cy="469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9924"/>
                  </a:moveTo>
                  <a:cubicBezTo>
                    <a:pt x="103" y="8951"/>
                    <a:pt x="205" y="7978"/>
                    <a:pt x="317" y="7249"/>
                  </a:cubicBezTo>
                  <a:cubicBezTo>
                    <a:pt x="428" y="6519"/>
                    <a:pt x="549" y="6032"/>
                    <a:pt x="667" y="5643"/>
                  </a:cubicBezTo>
                  <a:cubicBezTo>
                    <a:pt x="786" y="5254"/>
                    <a:pt x="903" y="4962"/>
                    <a:pt x="1018" y="4670"/>
                  </a:cubicBezTo>
                  <a:cubicBezTo>
                    <a:pt x="1133" y="4378"/>
                    <a:pt x="1246" y="4086"/>
                    <a:pt x="1373" y="3843"/>
                  </a:cubicBezTo>
                  <a:cubicBezTo>
                    <a:pt x="1501" y="3600"/>
                    <a:pt x="1642" y="3405"/>
                    <a:pt x="1765" y="3259"/>
                  </a:cubicBezTo>
                  <a:cubicBezTo>
                    <a:pt x="1887" y="3114"/>
                    <a:pt x="1989" y="3016"/>
                    <a:pt x="2097" y="2919"/>
                  </a:cubicBezTo>
                  <a:cubicBezTo>
                    <a:pt x="2205" y="2822"/>
                    <a:pt x="2319" y="2724"/>
                    <a:pt x="2435" y="2627"/>
                  </a:cubicBezTo>
                  <a:cubicBezTo>
                    <a:pt x="2552" y="2530"/>
                    <a:pt x="2673" y="2432"/>
                    <a:pt x="2804" y="2335"/>
                  </a:cubicBezTo>
                  <a:cubicBezTo>
                    <a:pt x="2935" y="2238"/>
                    <a:pt x="3076" y="2141"/>
                    <a:pt x="3216" y="2092"/>
                  </a:cubicBezTo>
                  <a:cubicBezTo>
                    <a:pt x="3356" y="2043"/>
                    <a:pt x="3494" y="2043"/>
                    <a:pt x="3641" y="1995"/>
                  </a:cubicBezTo>
                  <a:cubicBezTo>
                    <a:pt x="3788" y="1946"/>
                    <a:pt x="3943" y="1849"/>
                    <a:pt x="4064" y="1751"/>
                  </a:cubicBezTo>
                  <a:cubicBezTo>
                    <a:pt x="4184" y="1654"/>
                    <a:pt x="4269" y="1557"/>
                    <a:pt x="4349" y="1508"/>
                  </a:cubicBezTo>
                  <a:cubicBezTo>
                    <a:pt x="4428" y="1459"/>
                    <a:pt x="4503" y="1459"/>
                    <a:pt x="4586" y="1411"/>
                  </a:cubicBezTo>
                  <a:cubicBezTo>
                    <a:pt x="4669" y="1362"/>
                    <a:pt x="4761" y="1265"/>
                    <a:pt x="4850" y="1216"/>
                  </a:cubicBezTo>
                  <a:cubicBezTo>
                    <a:pt x="4938" y="1168"/>
                    <a:pt x="5023" y="1168"/>
                    <a:pt x="5117" y="1119"/>
                  </a:cubicBezTo>
                  <a:cubicBezTo>
                    <a:pt x="5211" y="1070"/>
                    <a:pt x="5313" y="973"/>
                    <a:pt x="5404" y="924"/>
                  </a:cubicBezTo>
                  <a:cubicBezTo>
                    <a:pt x="5494" y="876"/>
                    <a:pt x="5572" y="876"/>
                    <a:pt x="5665" y="827"/>
                  </a:cubicBezTo>
                  <a:cubicBezTo>
                    <a:pt x="5759" y="778"/>
                    <a:pt x="5869" y="681"/>
                    <a:pt x="5973" y="632"/>
                  </a:cubicBezTo>
                  <a:cubicBezTo>
                    <a:pt x="6078" y="584"/>
                    <a:pt x="6177" y="584"/>
                    <a:pt x="6274" y="535"/>
                  </a:cubicBezTo>
                  <a:cubicBezTo>
                    <a:pt x="6372" y="486"/>
                    <a:pt x="6467" y="389"/>
                    <a:pt x="6568" y="341"/>
                  </a:cubicBezTo>
                  <a:cubicBezTo>
                    <a:pt x="6669" y="292"/>
                    <a:pt x="6775" y="292"/>
                    <a:pt x="6885" y="292"/>
                  </a:cubicBezTo>
                  <a:cubicBezTo>
                    <a:pt x="6995" y="292"/>
                    <a:pt x="7108" y="292"/>
                    <a:pt x="7221" y="292"/>
                  </a:cubicBezTo>
                  <a:cubicBezTo>
                    <a:pt x="7335" y="292"/>
                    <a:pt x="7448" y="292"/>
                    <a:pt x="7563" y="243"/>
                  </a:cubicBezTo>
                  <a:cubicBezTo>
                    <a:pt x="7678" y="195"/>
                    <a:pt x="7795" y="97"/>
                    <a:pt x="7906" y="49"/>
                  </a:cubicBezTo>
                  <a:cubicBezTo>
                    <a:pt x="8018" y="0"/>
                    <a:pt x="8124" y="0"/>
                    <a:pt x="8241" y="0"/>
                  </a:cubicBezTo>
                  <a:cubicBezTo>
                    <a:pt x="8358" y="0"/>
                    <a:pt x="8485" y="0"/>
                    <a:pt x="8609" y="0"/>
                  </a:cubicBezTo>
                  <a:cubicBezTo>
                    <a:pt x="8733" y="0"/>
                    <a:pt x="8853" y="0"/>
                    <a:pt x="9034" y="97"/>
                  </a:cubicBezTo>
                  <a:cubicBezTo>
                    <a:pt x="9214" y="195"/>
                    <a:pt x="9455" y="389"/>
                    <a:pt x="9642" y="535"/>
                  </a:cubicBezTo>
                  <a:cubicBezTo>
                    <a:pt x="9830" y="681"/>
                    <a:pt x="9965" y="778"/>
                    <a:pt x="10094" y="924"/>
                  </a:cubicBezTo>
                  <a:cubicBezTo>
                    <a:pt x="10223" y="1070"/>
                    <a:pt x="10347" y="1265"/>
                    <a:pt x="10474" y="1411"/>
                  </a:cubicBezTo>
                  <a:cubicBezTo>
                    <a:pt x="10602" y="1557"/>
                    <a:pt x="10733" y="1654"/>
                    <a:pt x="10858" y="1751"/>
                  </a:cubicBezTo>
                  <a:cubicBezTo>
                    <a:pt x="10984" y="1849"/>
                    <a:pt x="11104" y="1946"/>
                    <a:pt x="11234" y="2092"/>
                  </a:cubicBezTo>
                  <a:cubicBezTo>
                    <a:pt x="11363" y="2238"/>
                    <a:pt x="11501" y="2432"/>
                    <a:pt x="11634" y="2627"/>
                  </a:cubicBezTo>
                  <a:cubicBezTo>
                    <a:pt x="11766" y="2822"/>
                    <a:pt x="11894" y="3016"/>
                    <a:pt x="12025" y="3211"/>
                  </a:cubicBezTo>
                  <a:cubicBezTo>
                    <a:pt x="12156" y="3405"/>
                    <a:pt x="12290" y="3600"/>
                    <a:pt x="12418" y="3795"/>
                  </a:cubicBezTo>
                  <a:cubicBezTo>
                    <a:pt x="12545" y="3989"/>
                    <a:pt x="12665" y="4184"/>
                    <a:pt x="12795" y="4378"/>
                  </a:cubicBezTo>
                  <a:cubicBezTo>
                    <a:pt x="12924" y="4573"/>
                    <a:pt x="13062" y="4768"/>
                    <a:pt x="13196" y="4962"/>
                  </a:cubicBezTo>
                  <a:cubicBezTo>
                    <a:pt x="13331" y="5157"/>
                    <a:pt x="13462" y="5351"/>
                    <a:pt x="13596" y="5546"/>
                  </a:cubicBezTo>
                  <a:cubicBezTo>
                    <a:pt x="13731" y="5741"/>
                    <a:pt x="13869" y="5935"/>
                    <a:pt x="14000" y="6130"/>
                  </a:cubicBezTo>
                  <a:cubicBezTo>
                    <a:pt x="14131" y="6324"/>
                    <a:pt x="14255" y="6519"/>
                    <a:pt x="14389" y="6762"/>
                  </a:cubicBezTo>
                  <a:cubicBezTo>
                    <a:pt x="14524" y="7005"/>
                    <a:pt x="14669" y="7297"/>
                    <a:pt x="14809" y="7589"/>
                  </a:cubicBezTo>
                  <a:cubicBezTo>
                    <a:pt x="14949" y="7881"/>
                    <a:pt x="15083" y="8173"/>
                    <a:pt x="15221" y="8465"/>
                  </a:cubicBezTo>
                  <a:cubicBezTo>
                    <a:pt x="15359" y="8757"/>
                    <a:pt x="15501" y="9049"/>
                    <a:pt x="15635" y="9292"/>
                  </a:cubicBezTo>
                  <a:cubicBezTo>
                    <a:pt x="15770" y="9535"/>
                    <a:pt x="15897" y="9730"/>
                    <a:pt x="16032" y="9973"/>
                  </a:cubicBezTo>
                  <a:cubicBezTo>
                    <a:pt x="16166" y="10216"/>
                    <a:pt x="16308" y="10508"/>
                    <a:pt x="16448" y="10800"/>
                  </a:cubicBezTo>
                  <a:cubicBezTo>
                    <a:pt x="16588" y="11092"/>
                    <a:pt x="16726" y="11384"/>
                    <a:pt x="16864" y="11676"/>
                  </a:cubicBezTo>
                  <a:cubicBezTo>
                    <a:pt x="17002" y="11968"/>
                    <a:pt x="17140" y="12259"/>
                    <a:pt x="17271" y="12551"/>
                  </a:cubicBezTo>
                  <a:cubicBezTo>
                    <a:pt x="17402" y="12843"/>
                    <a:pt x="17526" y="13135"/>
                    <a:pt x="17657" y="13378"/>
                  </a:cubicBezTo>
                  <a:cubicBezTo>
                    <a:pt x="17788" y="13622"/>
                    <a:pt x="17926" y="13816"/>
                    <a:pt x="18060" y="14011"/>
                  </a:cubicBezTo>
                  <a:cubicBezTo>
                    <a:pt x="18195" y="14205"/>
                    <a:pt x="18326" y="14400"/>
                    <a:pt x="18512" y="14692"/>
                  </a:cubicBezTo>
                  <a:cubicBezTo>
                    <a:pt x="18697" y="14984"/>
                    <a:pt x="18938" y="15373"/>
                    <a:pt x="19120" y="15665"/>
                  </a:cubicBezTo>
                  <a:cubicBezTo>
                    <a:pt x="19303" y="15957"/>
                    <a:pt x="19427" y="16151"/>
                    <a:pt x="19547" y="16297"/>
                  </a:cubicBezTo>
                  <a:cubicBezTo>
                    <a:pt x="19667" y="16443"/>
                    <a:pt x="19784" y="16541"/>
                    <a:pt x="19947" y="16784"/>
                  </a:cubicBezTo>
                  <a:cubicBezTo>
                    <a:pt x="20110" y="17027"/>
                    <a:pt x="20319" y="17416"/>
                    <a:pt x="20522" y="17854"/>
                  </a:cubicBezTo>
                  <a:cubicBezTo>
                    <a:pt x="20726" y="18292"/>
                    <a:pt x="20924" y="18778"/>
                    <a:pt x="21103" y="19411"/>
                  </a:cubicBezTo>
                  <a:cubicBezTo>
                    <a:pt x="21281" y="20043"/>
                    <a:pt x="21441" y="2082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9" name="Line"/>
            <p:cNvSpPr/>
            <p:nvPr/>
          </p:nvSpPr>
          <p:spPr>
            <a:xfrm>
              <a:off x="458142" y="3825513"/>
              <a:ext cx="243586" cy="411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402" fill="norm" stroke="1" extrusionOk="0">
                  <a:moveTo>
                    <a:pt x="1034" y="2224"/>
                  </a:moveTo>
                  <a:cubicBezTo>
                    <a:pt x="476" y="2665"/>
                    <a:pt x="-83" y="3106"/>
                    <a:pt x="10" y="3492"/>
                  </a:cubicBezTo>
                  <a:cubicBezTo>
                    <a:pt x="103" y="3877"/>
                    <a:pt x="848" y="4208"/>
                    <a:pt x="3455" y="4043"/>
                  </a:cubicBezTo>
                  <a:cubicBezTo>
                    <a:pt x="6062" y="3877"/>
                    <a:pt x="10531" y="3216"/>
                    <a:pt x="13324" y="2665"/>
                  </a:cubicBezTo>
                  <a:cubicBezTo>
                    <a:pt x="16117" y="2114"/>
                    <a:pt x="17234" y="1673"/>
                    <a:pt x="18538" y="1177"/>
                  </a:cubicBezTo>
                  <a:cubicBezTo>
                    <a:pt x="19841" y="681"/>
                    <a:pt x="21331" y="130"/>
                    <a:pt x="21424" y="20"/>
                  </a:cubicBezTo>
                  <a:cubicBezTo>
                    <a:pt x="21517" y="-90"/>
                    <a:pt x="20214" y="241"/>
                    <a:pt x="17607" y="1232"/>
                  </a:cubicBezTo>
                  <a:cubicBezTo>
                    <a:pt x="15000" y="2224"/>
                    <a:pt x="11089" y="3877"/>
                    <a:pt x="8669" y="4979"/>
                  </a:cubicBezTo>
                  <a:cubicBezTo>
                    <a:pt x="6248" y="6081"/>
                    <a:pt x="5317" y="6632"/>
                    <a:pt x="4758" y="7183"/>
                  </a:cubicBezTo>
                  <a:cubicBezTo>
                    <a:pt x="4200" y="7734"/>
                    <a:pt x="4014" y="8286"/>
                    <a:pt x="4479" y="8671"/>
                  </a:cubicBezTo>
                  <a:cubicBezTo>
                    <a:pt x="4945" y="9057"/>
                    <a:pt x="6062" y="9277"/>
                    <a:pt x="7365" y="9553"/>
                  </a:cubicBezTo>
                  <a:cubicBezTo>
                    <a:pt x="8669" y="9828"/>
                    <a:pt x="10158" y="10159"/>
                    <a:pt x="10996" y="10710"/>
                  </a:cubicBezTo>
                  <a:cubicBezTo>
                    <a:pt x="11834" y="11261"/>
                    <a:pt x="12020" y="12032"/>
                    <a:pt x="11089" y="13300"/>
                  </a:cubicBezTo>
                  <a:cubicBezTo>
                    <a:pt x="10158" y="14567"/>
                    <a:pt x="8110" y="16330"/>
                    <a:pt x="6807" y="17543"/>
                  </a:cubicBezTo>
                  <a:cubicBezTo>
                    <a:pt x="5503" y="18755"/>
                    <a:pt x="4945" y="19416"/>
                    <a:pt x="4851" y="20022"/>
                  </a:cubicBezTo>
                  <a:cubicBezTo>
                    <a:pt x="4758" y="20628"/>
                    <a:pt x="5131" y="21179"/>
                    <a:pt x="6620" y="21345"/>
                  </a:cubicBezTo>
                  <a:cubicBezTo>
                    <a:pt x="8110" y="21510"/>
                    <a:pt x="10717" y="21290"/>
                    <a:pt x="13324" y="210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0" name="Line"/>
            <p:cNvSpPr/>
            <p:nvPr/>
          </p:nvSpPr>
          <p:spPr>
            <a:xfrm>
              <a:off x="660400" y="4020632"/>
              <a:ext cx="260350" cy="177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8" fill="norm" stroke="1" extrusionOk="0">
                  <a:moveTo>
                    <a:pt x="0" y="6028"/>
                  </a:moveTo>
                  <a:cubicBezTo>
                    <a:pt x="0" y="4772"/>
                    <a:pt x="0" y="3517"/>
                    <a:pt x="351" y="2512"/>
                  </a:cubicBezTo>
                  <a:cubicBezTo>
                    <a:pt x="702" y="1507"/>
                    <a:pt x="1405" y="754"/>
                    <a:pt x="2546" y="1131"/>
                  </a:cubicBezTo>
                  <a:cubicBezTo>
                    <a:pt x="3688" y="1507"/>
                    <a:pt x="5268" y="3014"/>
                    <a:pt x="5883" y="6028"/>
                  </a:cubicBezTo>
                  <a:cubicBezTo>
                    <a:pt x="6498" y="9042"/>
                    <a:pt x="6146" y="13563"/>
                    <a:pt x="5707" y="16326"/>
                  </a:cubicBezTo>
                  <a:cubicBezTo>
                    <a:pt x="5268" y="19089"/>
                    <a:pt x="4741" y="20093"/>
                    <a:pt x="4741" y="19842"/>
                  </a:cubicBezTo>
                  <a:cubicBezTo>
                    <a:pt x="4741" y="19591"/>
                    <a:pt x="5268" y="18084"/>
                    <a:pt x="6498" y="15572"/>
                  </a:cubicBezTo>
                  <a:cubicBezTo>
                    <a:pt x="7727" y="13061"/>
                    <a:pt x="9659" y="9545"/>
                    <a:pt x="11327" y="6531"/>
                  </a:cubicBezTo>
                  <a:cubicBezTo>
                    <a:pt x="12995" y="3517"/>
                    <a:pt x="14400" y="1005"/>
                    <a:pt x="14839" y="251"/>
                  </a:cubicBezTo>
                  <a:cubicBezTo>
                    <a:pt x="15278" y="-502"/>
                    <a:pt x="14751" y="503"/>
                    <a:pt x="13961" y="2386"/>
                  </a:cubicBezTo>
                  <a:cubicBezTo>
                    <a:pt x="13171" y="4270"/>
                    <a:pt x="12117" y="7033"/>
                    <a:pt x="12029" y="10172"/>
                  </a:cubicBezTo>
                  <a:cubicBezTo>
                    <a:pt x="11941" y="13312"/>
                    <a:pt x="12820" y="16828"/>
                    <a:pt x="14576" y="18712"/>
                  </a:cubicBezTo>
                  <a:cubicBezTo>
                    <a:pt x="16332" y="20596"/>
                    <a:pt x="18966" y="20847"/>
                    <a:pt x="21600" y="2109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1" name="Line"/>
            <p:cNvSpPr/>
            <p:nvPr/>
          </p:nvSpPr>
          <p:spPr>
            <a:xfrm>
              <a:off x="577850" y="4287336"/>
              <a:ext cx="29845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064" y="17280"/>
                    <a:pt x="6128" y="12960"/>
                    <a:pt x="9728" y="9360"/>
                  </a:cubicBezTo>
                  <a:cubicBezTo>
                    <a:pt x="13328" y="5760"/>
                    <a:pt x="17464" y="28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2" name="Line"/>
            <p:cNvSpPr/>
            <p:nvPr/>
          </p:nvSpPr>
          <p:spPr>
            <a:xfrm>
              <a:off x="710069" y="4261936"/>
              <a:ext cx="153532" cy="66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2" h="21350" fill="norm" stroke="1" extrusionOk="0">
                  <a:moveTo>
                    <a:pt x="9035" y="16200"/>
                  </a:moveTo>
                  <a:cubicBezTo>
                    <a:pt x="7259" y="17550"/>
                    <a:pt x="5484" y="18900"/>
                    <a:pt x="3709" y="19912"/>
                  </a:cubicBezTo>
                  <a:cubicBezTo>
                    <a:pt x="1933" y="20925"/>
                    <a:pt x="158" y="21600"/>
                    <a:pt x="10" y="21262"/>
                  </a:cubicBezTo>
                  <a:cubicBezTo>
                    <a:pt x="-138" y="20925"/>
                    <a:pt x="1341" y="19575"/>
                    <a:pt x="5188" y="15862"/>
                  </a:cubicBezTo>
                  <a:cubicBezTo>
                    <a:pt x="9035" y="12150"/>
                    <a:pt x="15248" y="6075"/>
                    <a:pt x="21462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3" name="Line"/>
            <p:cNvSpPr/>
            <p:nvPr/>
          </p:nvSpPr>
          <p:spPr>
            <a:xfrm>
              <a:off x="1006620" y="3982536"/>
              <a:ext cx="4113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6" h="21600" fill="norm" stroke="1" extrusionOk="0">
                  <a:moveTo>
                    <a:pt x="19986" y="0"/>
                  </a:moveTo>
                  <a:cubicBezTo>
                    <a:pt x="11757" y="3086"/>
                    <a:pt x="3529" y="6171"/>
                    <a:pt x="957" y="9771"/>
                  </a:cubicBezTo>
                  <a:cubicBezTo>
                    <a:pt x="-1614" y="13371"/>
                    <a:pt x="1472" y="17486"/>
                    <a:pt x="455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4" name="Line"/>
            <p:cNvSpPr/>
            <p:nvPr/>
          </p:nvSpPr>
          <p:spPr>
            <a:xfrm>
              <a:off x="1073150" y="4077786"/>
              <a:ext cx="1270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5" name="Line"/>
            <p:cNvSpPr/>
            <p:nvPr/>
          </p:nvSpPr>
          <p:spPr>
            <a:xfrm>
              <a:off x="1993900" y="3868236"/>
              <a:ext cx="38100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000" y="4629"/>
                    <a:pt x="12000" y="9257"/>
                    <a:pt x="15600" y="12857"/>
                  </a:cubicBezTo>
                  <a:cubicBezTo>
                    <a:pt x="19200" y="16457"/>
                    <a:pt x="20400" y="1902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6" name="Line"/>
            <p:cNvSpPr/>
            <p:nvPr/>
          </p:nvSpPr>
          <p:spPr>
            <a:xfrm>
              <a:off x="2025649" y="3778520"/>
              <a:ext cx="202255" cy="482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8" h="21404" fill="norm" stroke="1" extrusionOk="0">
                  <a:moveTo>
                    <a:pt x="0" y="2008"/>
                  </a:moveTo>
                  <a:cubicBezTo>
                    <a:pt x="0" y="1351"/>
                    <a:pt x="0" y="693"/>
                    <a:pt x="546" y="318"/>
                  </a:cubicBezTo>
                  <a:cubicBezTo>
                    <a:pt x="1091" y="-58"/>
                    <a:pt x="2182" y="-152"/>
                    <a:pt x="4146" y="318"/>
                  </a:cubicBezTo>
                  <a:cubicBezTo>
                    <a:pt x="6109" y="787"/>
                    <a:pt x="8946" y="1820"/>
                    <a:pt x="12000" y="3417"/>
                  </a:cubicBezTo>
                  <a:cubicBezTo>
                    <a:pt x="15055" y="5013"/>
                    <a:pt x="18327" y="7173"/>
                    <a:pt x="19855" y="9239"/>
                  </a:cubicBezTo>
                  <a:cubicBezTo>
                    <a:pt x="21382" y="11305"/>
                    <a:pt x="21164" y="13278"/>
                    <a:pt x="19091" y="15156"/>
                  </a:cubicBezTo>
                  <a:cubicBezTo>
                    <a:pt x="17018" y="17034"/>
                    <a:pt x="13091" y="18818"/>
                    <a:pt x="10364" y="19851"/>
                  </a:cubicBezTo>
                  <a:cubicBezTo>
                    <a:pt x="7637" y="20885"/>
                    <a:pt x="6109" y="21166"/>
                    <a:pt x="4473" y="21307"/>
                  </a:cubicBezTo>
                  <a:cubicBezTo>
                    <a:pt x="2837" y="21448"/>
                    <a:pt x="1091" y="21448"/>
                    <a:pt x="437" y="21213"/>
                  </a:cubicBezTo>
                  <a:cubicBezTo>
                    <a:pt x="-218" y="20978"/>
                    <a:pt x="218" y="20509"/>
                    <a:pt x="1200" y="20133"/>
                  </a:cubicBezTo>
                  <a:cubicBezTo>
                    <a:pt x="2182" y="19758"/>
                    <a:pt x="3709" y="19476"/>
                    <a:pt x="5237" y="191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7" name="Line"/>
            <p:cNvSpPr/>
            <p:nvPr/>
          </p:nvSpPr>
          <p:spPr>
            <a:xfrm>
              <a:off x="2355850" y="4020636"/>
              <a:ext cx="1524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8" name="Line"/>
            <p:cNvSpPr/>
            <p:nvPr/>
          </p:nvSpPr>
          <p:spPr>
            <a:xfrm>
              <a:off x="2413000" y="4134936"/>
              <a:ext cx="1016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800" y="7200"/>
                    <a:pt x="3600" y="14400"/>
                    <a:pt x="7200" y="18000"/>
                  </a:cubicBezTo>
                  <a:cubicBezTo>
                    <a:pt x="10800" y="21600"/>
                    <a:pt x="16200" y="216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9" name="Line"/>
            <p:cNvSpPr/>
            <p:nvPr/>
          </p:nvSpPr>
          <p:spPr>
            <a:xfrm>
              <a:off x="2000250" y="3811086"/>
              <a:ext cx="6350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0" name="Line"/>
            <p:cNvSpPr/>
            <p:nvPr/>
          </p:nvSpPr>
          <p:spPr>
            <a:xfrm>
              <a:off x="2827196" y="3725606"/>
              <a:ext cx="195404" cy="635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484" fill="norm" stroke="1" extrusionOk="0">
                  <a:moveTo>
                    <a:pt x="21441" y="2244"/>
                  </a:moveTo>
                  <a:cubicBezTo>
                    <a:pt x="19351" y="1601"/>
                    <a:pt x="17260" y="957"/>
                    <a:pt x="14706" y="528"/>
                  </a:cubicBezTo>
                  <a:cubicBezTo>
                    <a:pt x="12151" y="99"/>
                    <a:pt x="9131" y="-116"/>
                    <a:pt x="6576" y="63"/>
                  </a:cubicBezTo>
                  <a:cubicBezTo>
                    <a:pt x="4022" y="242"/>
                    <a:pt x="1931" y="814"/>
                    <a:pt x="1351" y="1529"/>
                  </a:cubicBezTo>
                  <a:cubicBezTo>
                    <a:pt x="770" y="2244"/>
                    <a:pt x="1699" y="3103"/>
                    <a:pt x="3557" y="4283"/>
                  </a:cubicBezTo>
                  <a:cubicBezTo>
                    <a:pt x="5415" y="5463"/>
                    <a:pt x="8202" y="6965"/>
                    <a:pt x="9944" y="8109"/>
                  </a:cubicBezTo>
                  <a:cubicBezTo>
                    <a:pt x="11686" y="9254"/>
                    <a:pt x="12383" y="10040"/>
                    <a:pt x="12383" y="10577"/>
                  </a:cubicBezTo>
                  <a:cubicBezTo>
                    <a:pt x="12383" y="11113"/>
                    <a:pt x="11686" y="11399"/>
                    <a:pt x="10757" y="11650"/>
                  </a:cubicBezTo>
                  <a:cubicBezTo>
                    <a:pt x="9828" y="11900"/>
                    <a:pt x="8667" y="12114"/>
                    <a:pt x="7273" y="12079"/>
                  </a:cubicBezTo>
                  <a:cubicBezTo>
                    <a:pt x="5880" y="12043"/>
                    <a:pt x="4254" y="11757"/>
                    <a:pt x="3906" y="11721"/>
                  </a:cubicBezTo>
                  <a:cubicBezTo>
                    <a:pt x="3557" y="11685"/>
                    <a:pt x="4486" y="11900"/>
                    <a:pt x="5415" y="12329"/>
                  </a:cubicBezTo>
                  <a:cubicBezTo>
                    <a:pt x="6344" y="12758"/>
                    <a:pt x="7273" y="13402"/>
                    <a:pt x="7041" y="14296"/>
                  </a:cubicBezTo>
                  <a:cubicBezTo>
                    <a:pt x="6809" y="15190"/>
                    <a:pt x="5415" y="16334"/>
                    <a:pt x="4022" y="17336"/>
                  </a:cubicBezTo>
                  <a:cubicBezTo>
                    <a:pt x="2628" y="18337"/>
                    <a:pt x="1235" y="19195"/>
                    <a:pt x="538" y="19839"/>
                  </a:cubicBezTo>
                  <a:cubicBezTo>
                    <a:pt x="-159" y="20483"/>
                    <a:pt x="-159" y="20912"/>
                    <a:pt x="422" y="21162"/>
                  </a:cubicBezTo>
                  <a:cubicBezTo>
                    <a:pt x="1002" y="21412"/>
                    <a:pt x="2164" y="21484"/>
                    <a:pt x="4602" y="21484"/>
                  </a:cubicBezTo>
                  <a:cubicBezTo>
                    <a:pt x="7041" y="21484"/>
                    <a:pt x="10757" y="21412"/>
                    <a:pt x="14473" y="213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1" name="Line"/>
            <p:cNvSpPr/>
            <p:nvPr/>
          </p:nvSpPr>
          <p:spPr>
            <a:xfrm>
              <a:off x="3236383" y="3875765"/>
              <a:ext cx="188657" cy="38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534" fill="norm" stroke="1" extrusionOk="0">
                  <a:moveTo>
                    <a:pt x="7440" y="1704"/>
                  </a:moveTo>
                  <a:cubicBezTo>
                    <a:pt x="6480" y="1114"/>
                    <a:pt x="5520" y="524"/>
                    <a:pt x="5640" y="229"/>
                  </a:cubicBezTo>
                  <a:cubicBezTo>
                    <a:pt x="5760" y="-66"/>
                    <a:pt x="6960" y="-66"/>
                    <a:pt x="8760" y="170"/>
                  </a:cubicBezTo>
                  <a:cubicBezTo>
                    <a:pt x="10560" y="406"/>
                    <a:pt x="12960" y="878"/>
                    <a:pt x="14640" y="2000"/>
                  </a:cubicBezTo>
                  <a:cubicBezTo>
                    <a:pt x="16320" y="3121"/>
                    <a:pt x="17280" y="4891"/>
                    <a:pt x="16680" y="6544"/>
                  </a:cubicBezTo>
                  <a:cubicBezTo>
                    <a:pt x="16080" y="8196"/>
                    <a:pt x="13920" y="9731"/>
                    <a:pt x="12120" y="10616"/>
                  </a:cubicBezTo>
                  <a:cubicBezTo>
                    <a:pt x="10320" y="11501"/>
                    <a:pt x="8880" y="11737"/>
                    <a:pt x="8880" y="11855"/>
                  </a:cubicBezTo>
                  <a:cubicBezTo>
                    <a:pt x="8880" y="11973"/>
                    <a:pt x="10320" y="11973"/>
                    <a:pt x="12240" y="12386"/>
                  </a:cubicBezTo>
                  <a:cubicBezTo>
                    <a:pt x="14160" y="12800"/>
                    <a:pt x="16560" y="13626"/>
                    <a:pt x="18240" y="14452"/>
                  </a:cubicBezTo>
                  <a:cubicBezTo>
                    <a:pt x="19920" y="15278"/>
                    <a:pt x="20880" y="16104"/>
                    <a:pt x="21240" y="16872"/>
                  </a:cubicBezTo>
                  <a:cubicBezTo>
                    <a:pt x="21600" y="17639"/>
                    <a:pt x="21360" y="18347"/>
                    <a:pt x="20040" y="19055"/>
                  </a:cubicBezTo>
                  <a:cubicBezTo>
                    <a:pt x="18720" y="19764"/>
                    <a:pt x="16320" y="20472"/>
                    <a:pt x="13200" y="20885"/>
                  </a:cubicBezTo>
                  <a:cubicBezTo>
                    <a:pt x="10080" y="21298"/>
                    <a:pt x="6240" y="21416"/>
                    <a:pt x="3720" y="21357"/>
                  </a:cubicBezTo>
                  <a:cubicBezTo>
                    <a:pt x="1200" y="21298"/>
                    <a:pt x="0" y="21062"/>
                    <a:pt x="0" y="21062"/>
                  </a:cubicBezTo>
                  <a:cubicBezTo>
                    <a:pt x="0" y="21062"/>
                    <a:pt x="1200" y="21298"/>
                    <a:pt x="2400" y="215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2" name="Line"/>
            <p:cNvSpPr/>
            <p:nvPr/>
          </p:nvSpPr>
          <p:spPr>
            <a:xfrm>
              <a:off x="3460750" y="4357186"/>
              <a:ext cx="101600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3" name="Line"/>
            <p:cNvSpPr/>
            <p:nvPr/>
          </p:nvSpPr>
          <p:spPr>
            <a:xfrm>
              <a:off x="4013200" y="3893636"/>
              <a:ext cx="25451" cy="368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8" h="21600" fill="norm" stroke="1" extrusionOk="0">
                  <a:moveTo>
                    <a:pt x="0" y="0"/>
                  </a:moveTo>
                  <a:cubicBezTo>
                    <a:pt x="8308" y="4221"/>
                    <a:pt x="16615" y="8441"/>
                    <a:pt x="19108" y="12041"/>
                  </a:cubicBezTo>
                  <a:cubicBezTo>
                    <a:pt x="21600" y="15641"/>
                    <a:pt x="18277" y="18621"/>
                    <a:pt x="1495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4" name="Line"/>
            <p:cNvSpPr/>
            <p:nvPr/>
          </p:nvSpPr>
          <p:spPr>
            <a:xfrm>
              <a:off x="4083050" y="4261936"/>
              <a:ext cx="88900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5" name="Line"/>
            <p:cNvSpPr/>
            <p:nvPr/>
          </p:nvSpPr>
          <p:spPr>
            <a:xfrm>
              <a:off x="4607701" y="3924984"/>
              <a:ext cx="195693" cy="35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1" h="21025" fill="norm" stroke="1" extrusionOk="0">
                  <a:moveTo>
                    <a:pt x="13217" y="1885"/>
                  </a:moveTo>
                  <a:cubicBezTo>
                    <a:pt x="12535" y="1389"/>
                    <a:pt x="11853" y="892"/>
                    <a:pt x="10943" y="582"/>
                  </a:cubicBezTo>
                  <a:cubicBezTo>
                    <a:pt x="10034" y="272"/>
                    <a:pt x="8897" y="147"/>
                    <a:pt x="7874" y="334"/>
                  </a:cubicBezTo>
                  <a:cubicBezTo>
                    <a:pt x="6851" y="520"/>
                    <a:pt x="5941" y="1016"/>
                    <a:pt x="4463" y="3437"/>
                  </a:cubicBezTo>
                  <a:cubicBezTo>
                    <a:pt x="2986" y="5858"/>
                    <a:pt x="939" y="10203"/>
                    <a:pt x="257" y="13430"/>
                  </a:cubicBezTo>
                  <a:cubicBezTo>
                    <a:pt x="-425" y="16658"/>
                    <a:pt x="257" y="18768"/>
                    <a:pt x="2190" y="19947"/>
                  </a:cubicBezTo>
                  <a:cubicBezTo>
                    <a:pt x="4122" y="21127"/>
                    <a:pt x="7306" y="21375"/>
                    <a:pt x="10602" y="20506"/>
                  </a:cubicBezTo>
                  <a:cubicBezTo>
                    <a:pt x="13899" y="19637"/>
                    <a:pt x="17310" y="17651"/>
                    <a:pt x="19129" y="14547"/>
                  </a:cubicBezTo>
                  <a:cubicBezTo>
                    <a:pt x="20948" y="11444"/>
                    <a:pt x="21175" y="7223"/>
                    <a:pt x="20948" y="4616"/>
                  </a:cubicBezTo>
                  <a:cubicBezTo>
                    <a:pt x="20720" y="2009"/>
                    <a:pt x="20038" y="1016"/>
                    <a:pt x="19129" y="458"/>
                  </a:cubicBezTo>
                  <a:cubicBezTo>
                    <a:pt x="18219" y="-101"/>
                    <a:pt x="17082" y="-225"/>
                    <a:pt x="15491" y="520"/>
                  </a:cubicBezTo>
                  <a:cubicBezTo>
                    <a:pt x="13899" y="1265"/>
                    <a:pt x="11853" y="2878"/>
                    <a:pt x="11171" y="4306"/>
                  </a:cubicBezTo>
                  <a:cubicBezTo>
                    <a:pt x="10489" y="5734"/>
                    <a:pt x="11171" y="6975"/>
                    <a:pt x="11853" y="82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6" name="Line"/>
            <p:cNvSpPr/>
            <p:nvPr/>
          </p:nvSpPr>
          <p:spPr>
            <a:xfrm>
              <a:off x="4819650" y="4388936"/>
              <a:ext cx="76200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600" y="3789"/>
                    <a:pt x="15600" y="7579"/>
                    <a:pt x="12000" y="11179"/>
                  </a:cubicBezTo>
                  <a:cubicBezTo>
                    <a:pt x="8400" y="14779"/>
                    <a:pt x="4200" y="1818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7" name="Line"/>
            <p:cNvSpPr/>
            <p:nvPr/>
          </p:nvSpPr>
          <p:spPr>
            <a:xfrm>
              <a:off x="5410200" y="4141286"/>
              <a:ext cx="24130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9200"/>
                    <a:pt x="8716" y="16800"/>
                    <a:pt x="12316" y="13200"/>
                  </a:cubicBezTo>
                  <a:cubicBezTo>
                    <a:pt x="15916" y="9600"/>
                    <a:pt x="18758" y="4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8" name="Line"/>
            <p:cNvSpPr/>
            <p:nvPr/>
          </p:nvSpPr>
          <p:spPr>
            <a:xfrm>
              <a:off x="5749110" y="4001586"/>
              <a:ext cx="143690" cy="271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1" h="21448" fill="norm" stroke="1" extrusionOk="0">
                  <a:moveTo>
                    <a:pt x="12799" y="0"/>
                  </a:moveTo>
                  <a:cubicBezTo>
                    <a:pt x="11547" y="2847"/>
                    <a:pt x="10294" y="5693"/>
                    <a:pt x="8416" y="8540"/>
                  </a:cubicBezTo>
                  <a:cubicBezTo>
                    <a:pt x="6538" y="11386"/>
                    <a:pt x="4034" y="14233"/>
                    <a:pt x="2312" y="16409"/>
                  </a:cubicBezTo>
                  <a:cubicBezTo>
                    <a:pt x="590" y="18586"/>
                    <a:pt x="-349" y="20093"/>
                    <a:pt x="121" y="20847"/>
                  </a:cubicBezTo>
                  <a:cubicBezTo>
                    <a:pt x="590" y="21600"/>
                    <a:pt x="2468" y="21600"/>
                    <a:pt x="6225" y="21098"/>
                  </a:cubicBezTo>
                  <a:cubicBezTo>
                    <a:pt x="9981" y="20595"/>
                    <a:pt x="15616" y="19591"/>
                    <a:pt x="21251" y="185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9" name="Line"/>
            <p:cNvSpPr/>
            <p:nvPr/>
          </p:nvSpPr>
          <p:spPr>
            <a:xfrm>
              <a:off x="5886399" y="4192086"/>
              <a:ext cx="25452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8" h="21600" fill="norm" stroke="1" extrusionOk="0">
                  <a:moveTo>
                    <a:pt x="19978" y="0"/>
                  </a:moveTo>
                  <a:cubicBezTo>
                    <a:pt x="11670" y="4966"/>
                    <a:pt x="3363" y="9931"/>
                    <a:pt x="870" y="13531"/>
                  </a:cubicBezTo>
                  <a:cubicBezTo>
                    <a:pt x="-1622" y="17131"/>
                    <a:pt x="1701" y="19366"/>
                    <a:pt x="502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0" name="Line"/>
            <p:cNvSpPr/>
            <p:nvPr/>
          </p:nvSpPr>
          <p:spPr>
            <a:xfrm>
              <a:off x="6083299" y="3795806"/>
              <a:ext cx="86565" cy="646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3" h="21475" fill="norm" stroke="1" extrusionOk="0">
                  <a:moveTo>
                    <a:pt x="0" y="1353"/>
                  </a:moveTo>
                  <a:cubicBezTo>
                    <a:pt x="502" y="1001"/>
                    <a:pt x="1005" y="649"/>
                    <a:pt x="2260" y="368"/>
                  </a:cubicBezTo>
                  <a:cubicBezTo>
                    <a:pt x="3516" y="86"/>
                    <a:pt x="5526" y="-125"/>
                    <a:pt x="8540" y="86"/>
                  </a:cubicBezTo>
                  <a:cubicBezTo>
                    <a:pt x="11553" y="297"/>
                    <a:pt x="15572" y="930"/>
                    <a:pt x="18084" y="1634"/>
                  </a:cubicBezTo>
                  <a:cubicBezTo>
                    <a:pt x="20595" y="2338"/>
                    <a:pt x="21600" y="3111"/>
                    <a:pt x="19088" y="4237"/>
                  </a:cubicBezTo>
                  <a:cubicBezTo>
                    <a:pt x="16577" y="5363"/>
                    <a:pt x="10549" y="6840"/>
                    <a:pt x="7033" y="7931"/>
                  </a:cubicBezTo>
                  <a:cubicBezTo>
                    <a:pt x="3516" y="9022"/>
                    <a:pt x="2512" y="9725"/>
                    <a:pt x="4019" y="10816"/>
                  </a:cubicBezTo>
                  <a:cubicBezTo>
                    <a:pt x="5526" y="11906"/>
                    <a:pt x="9544" y="13384"/>
                    <a:pt x="11805" y="14861"/>
                  </a:cubicBezTo>
                  <a:cubicBezTo>
                    <a:pt x="14065" y="16339"/>
                    <a:pt x="14567" y="17816"/>
                    <a:pt x="14316" y="18801"/>
                  </a:cubicBezTo>
                  <a:cubicBezTo>
                    <a:pt x="14065" y="19786"/>
                    <a:pt x="13060" y="20279"/>
                    <a:pt x="11553" y="20701"/>
                  </a:cubicBezTo>
                  <a:cubicBezTo>
                    <a:pt x="10047" y="21123"/>
                    <a:pt x="8037" y="21475"/>
                    <a:pt x="7033" y="21475"/>
                  </a:cubicBezTo>
                  <a:cubicBezTo>
                    <a:pt x="6028" y="21475"/>
                    <a:pt x="6028" y="21123"/>
                    <a:pt x="6028" y="207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1" name="Line"/>
            <p:cNvSpPr/>
            <p:nvPr/>
          </p:nvSpPr>
          <p:spPr>
            <a:xfrm>
              <a:off x="1193800" y="5131886"/>
              <a:ext cx="31750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440" y="4300"/>
                    <a:pt x="2880" y="8600"/>
                    <a:pt x="6480" y="12200"/>
                  </a:cubicBezTo>
                  <a:cubicBezTo>
                    <a:pt x="10080" y="15800"/>
                    <a:pt x="15840" y="187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2" name="Line"/>
            <p:cNvSpPr/>
            <p:nvPr/>
          </p:nvSpPr>
          <p:spPr>
            <a:xfrm>
              <a:off x="925554" y="5068386"/>
              <a:ext cx="503196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600" fill="norm" stroke="1" extrusionOk="0">
                  <a:moveTo>
                    <a:pt x="66" y="21600"/>
                  </a:moveTo>
                  <a:cubicBezTo>
                    <a:pt x="-25" y="20100"/>
                    <a:pt x="-115" y="18600"/>
                    <a:pt x="472" y="16650"/>
                  </a:cubicBezTo>
                  <a:cubicBezTo>
                    <a:pt x="1060" y="14700"/>
                    <a:pt x="2325" y="12300"/>
                    <a:pt x="4765" y="9450"/>
                  </a:cubicBezTo>
                  <a:cubicBezTo>
                    <a:pt x="7206" y="6600"/>
                    <a:pt x="10821" y="3300"/>
                    <a:pt x="13803" y="1650"/>
                  </a:cubicBezTo>
                  <a:cubicBezTo>
                    <a:pt x="16785" y="0"/>
                    <a:pt x="19135" y="0"/>
                    <a:pt x="21485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3" name="Line"/>
            <p:cNvSpPr/>
            <p:nvPr/>
          </p:nvSpPr>
          <p:spPr>
            <a:xfrm>
              <a:off x="1441450" y="5373186"/>
              <a:ext cx="18415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4" name="Line"/>
            <p:cNvSpPr/>
            <p:nvPr/>
          </p:nvSpPr>
          <p:spPr>
            <a:xfrm>
              <a:off x="1466850" y="5481136"/>
              <a:ext cx="222250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20" y="17486"/>
                    <a:pt x="8640" y="13371"/>
                    <a:pt x="12240" y="9771"/>
                  </a:cubicBezTo>
                  <a:cubicBezTo>
                    <a:pt x="15840" y="6171"/>
                    <a:pt x="18720" y="308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5" name="Line"/>
            <p:cNvSpPr/>
            <p:nvPr/>
          </p:nvSpPr>
          <p:spPr>
            <a:xfrm>
              <a:off x="2198511" y="5245871"/>
              <a:ext cx="335140" cy="260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0747" fill="norm" stroke="1" extrusionOk="0">
                  <a:moveTo>
                    <a:pt x="2354" y="9137"/>
                  </a:moveTo>
                  <a:cubicBezTo>
                    <a:pt x="3577" y="9644"/>
                    <a:pt x="4800" y="10150"/>
                    <a:pt x="6158" y="10066"/>
                  </a:cubicBezTo>
                  <a:cubicBezTo>
                    <a:pt x="7517" y="9981"/>
                    <a:pt x="9011" y="9306"/>
                    <a:pt x="10369" y="8294"/>
                  </a:cubicBezTo>
                  <a:cubicBezTo>
                    <a:pt x="11728" y="7281"/>
                    <a:pt x="12951" y="5931"/>
                    <a:pt x="13630" y="4666"/>
                  </a:cubicBezTo>
                  <a:cubicBezTo>
                    <a:pt x="14309" y="3400"/>
                    <a:pt x="14445" y="2219"/>
                    <a:pt x="13834" y="1206"/>
                  </a:cubicBezTo>
                  <a:cubicBezTo>
                    <a:pt x="13222" y="194"/>
                    <a:pt x="11864" y="-650"/>
                    <a:pt x="9622" y="700"/>
                  </a:cubicBezTo>
                  <a:cubicBezTo>
                    <a:pt x="7381" y="2050"/>
                    <a:pt x="4256" y="5594"/>
                    <a:pt x="2490" y="8463"/>
                  </a:cubicBezTo>
                  <a:cubicBezTo>
                    <a:pt x="724" y="11331"/>
                    <a:pt x="317" y="13525"/>
                    <a:pt x="113" y="15044"/>
                  </a:cubicBezTo>
                  <a:cubicBezTo>
                    <a:pt x="-91" y="16562"/>
                    <a:pt x="-91" y="17406"/>
                    <a:pt x="724" y="18334"/>
                  </a:cubicBezTo>
                  <a:cubicBezTo>
                    <a:pt x="1539" y="19263"/>
                    <a:pt x="3169" y="20275"/>
                    <a:pt x="5751" y="20612"/>
                  </a:cubicBezTo>
                  <a:cubicBezTo>
                    <a:pt x="8332" y="20950"/>
                    <a:pt x="11864" y="20612"/>
                    <a:pt x="14649" y="20022"/>
                  </a:cubicBezTo>
                  <a:cubicBezTo>
                    <a:pt x="17434" y="19431"/>
                    <a:pt x="19471" y="18587"/>
                    <a:pt x="21509" y="177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6" name="Line"/>
            <p:cNvSpPr/>
            <p:nvPr/>
          </p:nvSpPr>
          <p:spPr>
            <a:xfrm>
              <a:off x="6519509" y="4190785"/>
              <a:ext cx="427391" cy="14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0884" fill="norm" stroke="1" extrusionOk="0">
                  <a:moveTo>
                    <a:pt x="1694" y="16384"/>
                  </a:moveTo>
                  <a:cubicBezTo>
                    <a:pt x="1162" y="16384"/>
                    <a:pt x="630" y="16384"/>
                    <a:pt x="311" y="15634"/>
                  </a:cubicBezTo>
                  <a:cubicBezTo>
                    <a:pt x="-9" y="14884"/>
                    <a:pt x="-115" y="13384"/>
                    <a:pt x="151" y="10834"/>
                  </a:cubicBezTo>
                  <a:cubicBezTo>
                    <a:pt x="417" y="8284"/>
                    <a:pt x="1055" y="4684"/>
                    <a:pt x="1853" y="2434"/>
                  </a:cubicBezTo>
                  <a:cubicBezTo>
                    <a:pt x="2652" y="184"/>
                    <a:pt x="3609" y="-716"/>
                    <a:pt x="5152" y="634"/>
                  </a:cubicBezTo>
                  <a:cubicBezTo>
                    <a:pt x="6695" y="1984"/>
                    <a:pt x="8823" y="5584"/>
                    <a:pt x="10472" y="9034"/>
                  </a:cubicBezTo>
                  <a:cubicBezTo>
                    <a:pt x="12121" y="12484"/>
                    <a:pt x="13292" y="15784"/>
                    <a:pt x="14090" y="17884"/>
                  </a:cubicBezTo>
                  <a:cubicBezTo>
                    <a:pt x="14888" y="19984"/>
                    <a:pt x="15314" y="20884"/>
                    <a:pt x="15792" y="20884"/>
                  </a:cubicBezTo>
                  <a:cubicBezTo>
                    <a:pt x="16271" y="20884"/>
                    <a:pt x="16803" y="19984"/>
                    <a:pt x="17761" y="17584"/>
                  </a:cubicBezTo>
                  <a:cubicBezTo>
                    <a:pt x="18718" y="15184"/>
                    <a:pt x="20102" y="11284"/>
                    <a:pt x="20793" y="8584"/>
                  </a:cubicBezTo>
                  <a:cubicBezTo>
                    <a:pt x="21485" y="5884"/>
                    <a:pt x="21485" y="4384"/>
                    <a:pt x="21485" y="28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7" name="Line"/>
            <p:cNvSpPr/>
            <p:nvPr/>
          </p:nvSpPr>
          <p:spPr>
            <a:xfrm>
              <a:off x="6584950" y="3880936"/>
              <a:ext cx="1" cy="15240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8" name="Line"/>
            <p:cNvSpPr/>
            <p:nvPr/>
          </p:nvSpPr>
          <p:spPr>
            <a:xfrm>
              <a:off x="6604000" y="3798386"/>
              <a:ext cx="127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9" name="Line"/>
            <p:cNvSpPr/>
            <p:nvPr/>
          </p:nvSpPr>
          <p:spPr>
            <a:xfrm>
              <a:off x="6704377" y="3912686"/>
              <a:ext cx="13923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600" fill="norm" stroke="1" extrusionOk="0">
                  <a:moveTo>
                    <a:pt x="20297" y="0"/>
                  </a:moveTo>
                  <a:cubicBezTo>
                    <a:pt x="11040" y="4950"/>
                    <a:pt x="1783" y="9900"/>
                    <a:pt x="240" y="13500"/>
                  </a:cubicBezTo>
                  <a:cubicBezTo>
                    <a:pt x="-1303" y="17100"/>
                    <a:pt x="4868" y="19350"/>
                    <a:pt x="1104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0" name="Line"/>
            <p:cNvSpPr/>
            <p:nvPr/>
          </p:nvSpPr>
          <p:spPr>
            <a:xfrm>
              <a:off x="6724650" y="3823786"/>
              <a:ext cx="1" cy="635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1" name="Line"/>
            <p:cNvSpPr/>
            <p:nvPr/>
          </p:nvSpPr>
          <p:spPr>
            <a:xfrm>
              <a:off x="6804755" y="3676018"/>
              <a:ext cx="132880" cy="372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7" h="21254" fill="norm" stroke="1" extrusionOk="0">
                  <a:moveTo>
                    <a:pt x="17603" y="13493"/>
                  </a:moveTo>
                  <a:cubicBezTo>
                    <a:pt x="16590" y="13010"/>
                    <a:pt x="15578" y="12527"/>
                    <a:pt x="13384" y="12226"/>
                  </a:cubicBezTo>
                  <a:cubicBezTo>
                    <a:pt x="11190" y="11924"/>
                    <a:pt x="7815" y="11803"/>
                    <a:pt x="5115" y="12889"/>
                  </a:cubicBezTo>
                  <a:cubicBezTo>
                    <a:pt x="2415" y="13975"/>
                    <a:pt x="390" y="16268"/>
                    <a:pt x="52" y="17897"/>
                  </a:cubicBezTo>
                  <a:cubicBezTo>
                    <a:pt x="-285" y="19526"/>
                    <a:pt x="1065" y="20492"/>
                    <a:pt x="2584" y="20974"/>
                  </a:cubicBezTo>
                  <a:cubicBezTo>
                    <a:pt x="4102" y="21457"/>
                    <a:pt x="5790" y="21457"/>
                    <a:pt x="8659" y="19828"/>
                  </a:cubicBezTo>
                  <a:cubicBezTo>
                    <a:pt x="11528" y="18199"/>
                    <a:pt x="15578" y="14941"/>
                    <a:pt x="17940" y="11683"/>
                  </a:cubicBezTo>
                  <a:cubicBezTo>
                    <a:pt x="20303" y="8425"/>
                    <a:pt x="20978" y="5166"/>
                    <a:pt x="21146" y="3236"/>
                  </a:cubicBezTo>
                  <a:cubicBezTo>
                    <a:pt x="21315" y="1305"/>
                    <a:pt x="20978" y="702"/>
                    <a:pt x="19965" y="340"/>
                  </a:cubicBezTo>
                  <a:cubicBezTo>
                    <a:pt x="18953" y="-22"/>
                    <a:pt x="17265" y="-143"/>
                    <a:pt x="15915" y="219"/>
                  </a:cubicBezTo>
                  <a:cubicBezTo>
                    <a:pt x="14565" y="581"/>
                    <a:pt x="13553" y="1426"/>
                    <a:pt x="13215" y="3598"/>
                  </a:cubicBezTo>
                  <a:cubicBezTo>
                    <a:pt x="12878" y="5770"/>
                    <a:pt x="13215" y="9269"/>
                    <a:pt x="14565" y="12105"/>
                  </a:cubicBezTo>
                  <a:cubicBezTo>
                    <a:pt x="15915" y="14941"/>
                    <a:pt x="18278" y="17113"/>
                    <a:pt x="20640" y="192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2" name="Line"/>
            <p:cNvSpPr/>
            <p:nvPr/>
          </p:nvSpPr>
          <p:spPr>
            <a:xfrm>
              <a:off x="7302500" y="4082475"/>
              <a:ext cx="190500" cy="414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7" fill="norm" stroke="1" extrusionOk="0">
                  <a:moveTo>
                    <a:pt x="0" y="86"/>
                  </a:moveTo>
                  <a:cubicBezTo>
                    <a:pt x="1200" y="-23"/>
                    <a:pt x="2400" y="-133"/>
                    <a:pt x="3960" y="470"/>
                  </a:cubicBezTo>
                  <a:cubicBezTo>
                    <a:pt x="5520" y="1073"/>
                    <a:pt x="7440" y="2389"/>
                    <a:pt x="9720" y="5130"/>
                  </a:cubicBezTo>
                  <a:cubicBezTo>
                    <a:pt x="12000" y="7871"/>
                    <a:pt x="14640" y="12038"/>
                    <a:pt x="16680" y="14998"/>
                  </a:cubicBezTo>
                  <a:cubicBezTo>
                    <a:pt x="18720" y="17958"/>
                    <a:pt x="20160" y="19713"/>
                    <a:pt x="21600" y="214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3" name="Line"/>
            <p:cNvSpPr/>
            <p:nvPr/>
          </p:nvSpPr>
          <p:spPr>
            <a:xfrm>
              <a:off x="7226300" y="4033336"/>
              <a:ext cx="387350" cy="520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302" y="1054"/>
                    <a:pt x="19003" y="2107"/>
                    <a:pt x="17115" y="4171"/>
                  </a:cubicBezTo>
                  <a:cubicBezTo>
                    <a:pt x="15226" y="6234"/>
                    <a:pt x="12748" y="9307"/>
                    <a:pt x="10151" y="11985"/>
                  </a:cubicBezTo>
                  <a:cubicBezTo>
                    <a:pt x="7554" y="14663"/>
                    <a:pt x="4839" y="16946"/>
                    <a:pt x="3128" y="18483"/>
                  </a:cubicBezTo>
                  <a:cubicBezTo>
                    <a:pt x="1416" y="20020"/>
                    <a:pt x="708" y="2081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4" name="Line"/>
            <p:cNvSpPr/>
            <p:nvPr/>
          </p:nvSpPr>
          <p:spPr>
            <a:xfrm>
              <a:off x="9220200" y="4190955"/>
              <a:ext cx="349250" cy="367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2" fill="norm" stroke="1" extrusionOk="0">
                  <a:moveTo>
                    <a:pt x="0" y="18951"/>
                  </a:moveTo>
                  <a:cubicBezTo>
                    <a:pt x="655" y="17717"/>
                    <a:pt x="1309" y="16482"/>
                    <a:pt x="2291" y="14199"/>
                  </a:cubicBezTo>
                  <a:cubicBezTo>
                    <a:pt x="3273" y="11916"/>
                    <a:pt x="4582" y="8583"/>
                    <a:pt x="5433" y="6238"/>
                  </a:cubicBezTo>
                  <a:cubicBezTo>
                    <a:pt x="6284" y="3893"/>
                    <a:pt x="6676" y="2535"/>
                    <a:pt x="7004" y="1548"/>
                  </a:cubicBezTo>
                  <a:cubicBezTo>
                    <a:pt x="7331" y="560"/>
                    <a:pt x="7593" y="-57"/>
                    <a:pt x="7462" y="5"/>
                  </a:cubicBezTo>
                  <a:cubicBezTo>
                    <a:pt x="7331" y="66"/>
                    <a:pt x="6807" y="807"/>
                    <a:pt x="6218" y="3399"/>
                  </a:cubicBezTo>
                  <a:cubicBezTo>
                    <a:pt x="5629" y="5991"/>
                    <a:pt x="4975" y="10434"/>
                    <a:pt x="4647" y="13458"/>
                  </a:cubicBezTo>
                  <a:cubicBezTo>
                    <a:pt x="4320" y="16482"/>
                    <a:pt x="4320" y="18087"/>
                    <a:pt x="4451" y="19198"/>
                  </a:cubicBezTo>
                  <a:cubicBezTo>
                    <a:pt x="4582" y="20309"/>
                    <a:pt x="4844" y="20926"/>
                    <a:pt x="5302" y="21234"/>
                  </a:cubicBezTo>
                  <a:cubicBezTo>
                    <a:pt x="5760" y="21543"/>
                    <a:pt x="6415" y="21543"/>
                    <a:pt x="7462" y="20679"/>
                  </a:cubicBezTo>
                  <a:cubicBezTo>
                    <a:pt x="8509" y="19815"/>
                    <a:pt x="9949" y="18087"/>
                    <a:pt x="11455" y="15495"/>
                  </a:cubicBezTo>
                  <a:cubicBezTo>
                    <a:pt x="12960" y="12903"/>
                    <a:pt x="14531" y="9447"/>
                    <a:pt x="15447" y="7225"/>
                  </a:cubicBezTo>
                  <a:cubicBezTo>
                    <a:pt x="16364" y="5004"/>
                    <a:pt x="16625" y="4016"/>
                    <a:pt x="16822" y="3214"/>
                  </a:cubicBezTo>
                  <a:cubicBezTo>
                    <a:pt x="17018" y="2412"/>
                    <a:pt x="17149" y="1794"/>
                    <a:pt x="17018" y="1980"/>
                  </a:cubicBezTo>
                  <a:cubicBezTo>
                    <a:pt x="16887" y="2165"/>
                    <a:pt x="16495" y="3152"/>
                    <a:pt x="16167" y="5436"/>
                  </a:cubicBezTo>
                  <a:cubicBezTo>
                    <a:pt x="15840" y="7719"/>
                    <a:pt x="15578" y="11298"/>
                    <a:pt x="15840" y="13582"/>
                  </a:cubicBezTo>
                  <a:cubicBezTo>
                    <a:pt x="16102" y="15865"/>
                    <a:pt x="16887" y="16853"/>
                    <a:pt x="17935" y="17100"/>
                  </a:cubicBezTo>
                  <a:cubicBezTo>
                    <a:pt x="18982" y="17346"/>
                    <a:pt x="20291" y="16853"/>
                    <a:pt x="21600" y="163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5" name="Line"/>
            <p:cNvSpPr/>
            <p:nvPr/>
          </p:nvSpPr>
          <p:spPr>
            <a:xfrm>
              <a:off x="9639300" y="4344486"/>
              <a:ext cx="1270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6" name="Line"/>
            <p:cNvSpPr/>
            <p:nvPr/>
          </p:nvSpPr>
          <p:spPr>
            <a:xfrm>
              <a:off x="9652000" y="4471486"/>
              <a:ext cx="12065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7" name="Line"/>
            <p:cNvSpPr/>
            <p:nvPr/>
          </p:nvSpPr>
          <p:spPr>
            <a:xfrm>
              <a:off x="10155102" y="4092278"/>
              <a:ext cx="208099" cy="421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311" fill="norm" stroke="1" extrusionOk="0">
                  <a:moveTo>
                    <a:pt x="21450" y="2476"/>
                  </a:moveTo>
                  <a:cubicBezTo>
                    <a:pt x="21232" y="1728"/>
                    <a:pt x="21014" y="979"/>
                    <a:pt x="19377" y="498"/>
                  </a:cubicBezTo>
                  <a:cubicBezTo>
                    <a:pt x="17741" y="17"/>
                    <a:pt x="14686" y="-197"/>
                    <a:pt x="11632" y="231"/>
                  </a:cubicBezTo>
                  <a:cubicBezTo>
                    <a:pt x="8577" y="658"/>
                    <a:pt x="5523" y="1728"/>
                    <a:pt x="3559" y="3599"/>
                  </a:cubicBezTo>
                  <a:cubicBezTo>
                    <a:pt x="1595" y="5470"/>
                    <a:pt x="723" y="8144"/>
                    <a:pt x="286" y="10710"/>
                  </a:cubicBezTo>
                  <a:cubicBezTo>
                    <a:pt x="-150" y="13276"/>
                    <a:pt x="-150" y="15736"/>
                    <a:pt x="723" y="17500"/>
                  </a:cubicBezTo>
                  <a:cubicBezTo>
                    <a:pt x="1595" y="19264"/>
                    <a:pt x="3341" y="20334"/>
                    <a:pt x="5741" y="20868"/>
                  </a:cubicBezTo>
                  <a:cubicBezTo>
                    <a:pt x="8141" y="21403"/>
                    <a:pt x="11195" y="21403"/>
                    <a:pt x="13814" y="21136"/>
                  </a:cubicBezTo>
                  <a:cubicBezTo>
                    <a:pt x="16432" y="20868"/>
                    <a:pt x="18614" y="20334"/>
                    <a:pt x="20795" y="197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8" name="Line"/>
            <p:cNvSpPr/>
            <p:nvPr/>
          </p:nvSpPr>
          <p:spPr>
            <a:xfrm>
              <a:off x="10166349" y="4306386"/>
              <a:ext cx="18415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986" y="17100"/>
                    <a:pt x="3972" y="12600"/>
                    <a:pt x="7572" y="9000"/>
                  </a:cubicBezTo>
                  <a:cubicBezTo>
                    <a:pt x="11172" y="5400"/>
                    <a:pt x="16386" y="27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9" name="Line"/>
            <p:cNvSpPr/>
            <p:nvPr/>
          </p:nvSpPr>
          <p:spPr>
            <a:xfrm>
              <a:off x="10383572" y="4087492"/>
              <a:ext cx="284429" cy="468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355" fill="norm" stroke="1" extrusionOk="0">
                  <a:moveTo>
                    <a:pt x="21500" y="1872"/>
                  </a:moveTo>
                  <a:cubicBezTo>
                    <a:pt x="21180" y="1390"/>
                    <a:pt x="20860" y="908"/>
                    <a:pt x="19260" y="522"/>
                  </a:cubicBezTo>
                  <a:cubicBezTo>
                    <a:pt x="17660" y="136"/>
                    <a:pt x="14780" y="-153"/>
                    <a:pt x="12780" y="88"/>
                  </a:cubicBezTo>
                  <a:cubicBezTo>
                    <a:pt x="10780" y="329"/>
                    <a:pt x="9660" y="1101"/>
                    <a:pt x="8860" y="2499"/>
                  </a:cubicBezTo>
                  <a:cubicBezTo>
                    <a:pt x="8060" y="3897"/>
                    <a:pt x="7580" y="5922"/>
                    <a:pt x="6540" y="8188"/>
                  </a:cubicBezTo>
                  <a:cubicBezTo>
                    <a:pt x="5500" y="10454"/>
                    <a:pt x="3900" y="12961"/>
                    <a:pt x="2700" y="14938"/>
                  </a:cubicBezTo>
                  <a:cubicBezTo>
                    <a:pt x="1500" y="16915"/>
                    <a:pt x="700" y="18361"/>
                    <a:pt x="300" y="19326"/>
                  </a:cubicBezTo>
                  <a:cubicBezTo>
                    <a:pt x="-100" y="20290"/>
                    <a:pt x="-100" y="20772"/>
                    <a:pt x="300" y="21061"/>
                  </a:cubicBezTo>
                  <a:cubicBezTo>
                    <a:pt x="700" y="21351"/>
                    <a:pt x="1500" y="21447"/>
                    <a:pt x="3660" y="21254"/>
                  </a:cubicBezTo>
                  <a:cubicBezTo>
                    <a:pt x="5820" y="21061"/>
                    <a:pt x="9340" y="20579"/>
                    <a:pt x="12860" y="200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0" name="Line"/>
            <p:cNvSpPr/>
            <p:nvPr/>
          </p:nvSpPr>
          <p:spPr>
            <a:xfrm>
              <a:off x="10737850" y="4192086"/>
              <a:ext cx="139700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236" y="5143"/>
                    <a:pt x="10473" y="10286"/>
                    <a:pt x="14073" y="13886"/>
                  </a:cubicBezTo>
                  <a:cubicBezTo>
                    <a:pt x="17673" y="17486"/>
                    <a:pt x="19636" y="1954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1" name="Line"/>
            <p:cNvSpPr/>
            <p:nvPr/>
          </p:nvSpPr>
          <p:spPr>
            <a:xfrm>
              <a:off x="10706100" y="4222425"/>
              <a:ext cx="222250" cy="350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8" fill="norm" stroke="1" extrusionOk="0">
                  <a:moveTo>
                    <a:pt x="21600" y="87"/>
                  </a:moveTo>
                  <a:cubicBezTo>
                    <a:pt x="20571" y="-43"/>
                    <a:pt x="19543" y="-172"/>
                    <a:pt x="17794" y="863"/>
                  </a:cubicBezTo>
                  <a:cubicBezTo>
                    <a:pt x="16046" y="1897"/>
                    <a:pt x="13577" y="4096"/>
                    <a:pt x="10903" y="6942"/>
                  </a:cubicBezTo>
                  <a:cubicBezTo>
                    <a:pt x="8229" y="9787"/>
                    <a:pt x="5349" y="13279"/>
                    <a:pt x="3497" y="15802"/>
                  </a:cubicBezTo>
                  <a:cubicBezTo>
                    <a:pt x="1646" y="18324"/>
                    <a:pt x="823" y="19876"/>
                    <a:pt x="0" y="214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2" name="Line"/>
            <p:cNvSpPr/>
            <p:nvPr/>
          </p:nvSpPr>
          <p:spPr>
            <a:xfrm>
              <a:off x="10985500" y="4079523"/>
              <a:ext cx="201184" cy="549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401" fill="norm" stroke="1" extrusionOk="0">
                  <a:moveTo>
                    <a:pt x="4725" y="2158"/>
                  </a:moveTo>
                  <a:cubicBezTo>
                    <a:pt x="9000" y="1416"/>
                    <a:pt x="13275" y="674"/>
                    <a:pt x="16088" y="303"/>
                  </a:cubicBezTo>
                  <a:cubicBezTo>
                    <a:pt x="18900" y="-68"/>
                    <a:pt x="20250" y="-68"/>
                    <a:pt x="20925" y="138"/>
                  </a:cubicBezTo>
                  <a:cubicBezTo>
                    <a:pt x="21600" y="344"/>
                    <a:pt x="21600" y="756"/>
                    <a:pt x="20475" y="2158"/>
                  </a:cubicBezTo>
                  <a:cubicBezTo>
                    <a:pt x="19350" y="3559"/>
                    <a:pt x="17100" y="5950"/>
                    <a:pt x="15750" y="8506"/>
                  </a:cubicBezTo>
                  <a:cubicBezTo>
                    <a:pt x="14400" y="11062"/>
                    <a:pt x="13950" y="13782"/>
                    <a:pt x="13725" y="15637"/>
                  </a:cubicBezTo>
                  <a:cubicBezTo>
                    <a:pt x="13500" y="17492"/>
                    <a:pt x="13500" y="18482"/>
                    <a:pt x="12937" y="19347"/>
                  </a:cubicBezTo>
                  <a:cubicBezTo>
                    <a:pt x="12375" y="20213"/>
                    <a:pt x="11250" y="20955"/>
                    <a:pt x="9000" y="21243"/>
                  </a:cubicBezTo>
                  <a:cubicBezTo>
                    <a:pt x="6750" y="21532"/>
                    <a:pt x="3375" y="21367"/>
                    <a:pt x="0" y="212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3" name="Line"/>
            <p:cNvSpPr/>
            <p:nvPr/>
          </p:nvSpPr>
          <p:spPr>
            <a:xfrm>
              <a:off x="2514599" y="5015469"/>
              <a:ext cx="247651" cy="218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846" y="16357"/>
                    <a:pt x="3692" y="11115"/>
                    <a:pt x="4708" y="7864"/>
                  </a:cubicBezTo>
                  <a:cubicBezTo>
                    <a:pt x="5723" y="4614"/>
                    <a:pt x="5908" y="3355"/>
                    <a:pt x="6092" y="2202"/>
                  </a:cubicBezTo>
                  <a:cubicBezTo>
                    <a:pt x="6277" y="1049"/>
                    <a:pt x="6462" y="0"/>
                    <a:pt x="6462" y="0"/>
                  </a:cubicBezTo>
                  <a:cubicBezTo>
                    <a:pt x="6462" y="0"/>
                    <a:pt x="6277" y="1049"/>
                    <a:pt x="6185" y="3460"/>
                  </a:cubicBezTo>
                  <a:cubicBezTo>
                    <a:pt x="6092" y="5872"/>
                    <a:pt x="6092" y="9647"/>
                    <a:pt x="6277" y="12268"/>
                  </a:cubicBezTo>
                  <a:cubicBezTo>
                    <a:pt x="6462" y="14889"/>
                    <a:pt x="6831" y="16357"/>
                    <a:pt x="7292" y="17511"/>
                  </a:cubicBezTo>
                  <a:cubicBezTo>
                    <a:pt x="7754" y="18664"/>
                    <a:pt x="8308" y="19503"/>
                    <a:pt x="8954" y="19608"/>
                  </a:cubicBezTo>
                  <a:cubicBezTo>
                    <a:pt x="9600" y="19713"/>
                    <a:pt x="10338" y="19083"/>
                    <a:pt x="11631" y="16357"/>
                  </a:cubicBezTo>
                  <a:cubicBezTo>
                    <a:pt x="12923" y="13631"/>
                    <a:pt x="14769" y="8808"/>
                    <a:pt x="15877" y="5557"/>
                  </a:cubicBezTo>
                  <a:cubicBezTo>
                    <a:pt x="16985" y="2307"/>
                    <a:pt x="17354" y="629"/>
                    <a:pt x="17446" y="734"/>
                  </a:cubicBezTo>
                  <a:cubicBezTo>
                    <a:pt x="17538" y="839"/>
                    <a:pt x="17354" y="2726"/>
                    <a:pt x="17262" y="4823"/>
                  </a:cubicBezTo>
                  <a:cubicBezTo>
                    <a:pt x="17169" y="6920"/>
                    <a:pt x="17169" y="9227"/>
                    <a:pt x="17446" y="10800"/>
                  </a:cubicBezTo>
                  <a:cubicBezTo>
                    <a:pt x="17723" y="12373"/>
                    <a:pt x="18277" y="13212"/>
                    <a:pt x="19015" y="13421"/>
                  </a:cubicBezTo>
                  <a:cubicBezTo>
                    <a:pt x="19754" y="13631"/>
                    <a:pt x="20677" y="13212"/>
                    <a:pt x="21600" y="127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4" name="Line"/>
            <p:cNvSpPr/>
            <p:nvPr/>
          </p:nvSpPr>
          <p:spPr>
            <a:xfrm>
              <a:off x="2717800" y="4813166"/>
              <a:ext cx="190500" cy="127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36" fill="norm" stroke="1" extrusionOk="0">
                  <a:moveTo>
                    <a:pt x="0" y="2291"/>
                  </a:moveTo>
                  <a:cubicBezTo>
                    <a:pt x="960" y="1246"/>
                    <a:pt x="1920" y="200"/>
                    <a:pt x="3240" y="26"/>
                  </a:cubicBezTo>
                  <a:cubicBezTo>
                    <a:pt x="4560" y="-148"/>
                    <a:pt x="6240" y="549"/>
                    <a:pt x="7080" y="1768"/>
                  </a:cubicBezTo>
                  <a:cubicBezTo>
                    <a:pt x="7920" y="2987"/>
                    <a:pt x="7920" y="4729"/>
                    <a:pt x="7200" y="7168"/>
                  </a:cubicBezTo>
                  <a:cubicBezTo>
                    <a:pt x="6480" y="9607"/>
                    <a:pt x="5040" y="12742"/>
                    <a:pt x="3960" y="15007"/>
                  </a:cubicBezTo>
                  <a:cubicBezTo>
                    <a:pt x="2880" y="17271"/>
                    <a:pt x="2160" y="18665"/>
                    <a:pt x="2400" y="19710"/>
                  </a:cubicBezTo>
                  <a:cubicBezTo>
                    <a:pt x="2640" y="20755"/>
                    <a:pt x="3840" y="21452"/>
                    <a:pt x="7200" y="20755"/>
                  </a:cubicBezTo>
                  <a:cubicBezTo>
                    <a:pt x="10560" y="20058"/>
                    <a:pt x="16080" y="17968"/>
                    <a:pt x="21600" y="158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5" name="Line"/>
            <p:cNvSpPr/>
            <p:nvPr/>
          </p:nvSpPr>
          <p:spPr>
            <a:xfrm>
              <a:off x="2971799" y="5500186"/>
              <a:ext cx="190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6" name="Line"/>
            <p:cNvSpPr/>
            <p:nvPr/>
          </p:nvSpPr>
          <p:spPr>
            <a:xfrm>
              <a:off x="4718050" y="5271586"/>
              <a:ext cx="22044" cy="405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0" h="21462" fill="norm" stroke="1" extrusionOk="0">
                  <a:moveTo>
                    <a:pt x="5891" y="1343"/>
                  </a:moveTo>
                  <a:cubicBezTo>
                    <a:pt x="3927" y="672"/>
                    <a:pt x="1964" y="0"/>
                    <a:pt x="1964" y="0"/>
                  </a:cubicBezTo>
                  <a:cubicBezTo>
                    <a:pt x="1964" y="0"/>
                    <a:pt x="3927" y="672"/>
                    <a:pt x="7855" y="2686"/>
                  </a:cubicBezTo>
                  <a:cubicBezTo>
                    <a:pt x="11782" y="4701"/>
                    <a:pt x="17673" y="8058"/>
                    <a:pt x="19636" y="11080"/>
                  </a:cubicBezTo>
                  <a:cubicBezTo>
                    <a:pt x="21600" y="14102"/>
                    <a:pt x="19636" y="16788"/>
                    <a:pt x="17673" y="18578"/>
                  </a:cubicBezTo>
                  <a:cubicBezTo>
                    <a:pt x="15709" y="20369"/>
                    <a:pt x="13745" y="21264"/>
                    <a:pt x="10800" y="21432"/>
                  </a:cubicBezTo>
                  <a:cubicBezTo>
                    <a:pt x="7855" y="21600"/>
                    <a:pt x="3927" y="21040"/>
                    <a:pt x="0" y="204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7" name="Line"/>
            <p:cNvSpPr/>
            <p:nvPr/>
          </p:nvSpPr>
          <p:spPr>
            <a:xfrm>
              <a:off x="4476749" y="5249096"/>
              <a:ext cx="460466" cy="85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402" fill="norm" stroke="1" extrusionOk="0">
                  <a:moveTo>
                    <a:pt x="0" y="21402"/>
                  </a:moveTo>
                  <a:cubicBezTo>
                    <a:pt x="2378" y="18241"/>
                    <a:pt x="4756" y="15080"/>
                    <a:pt x="7481" y="11919"/>
                  </a:cubicBezTo>
                  <a:cubicBezTo>
                    <a:pt x="10206" y="8758"/>
                    <a:pt x="13277" y="5597"/>
                    <a:pt x="15506" y="3490"/>
                  </a:cubicBezTo>
                  <a:cubicBezTo>
                    <a:pt x="17736" y="1382"/>
                    <a:pt x="19123" y="329"/>
                    <a:pt x="20064" y="65"/>
                  </a:cubicBezTo>
                  <a:cubicBezTo>
                    <a:pt x="21006" y="-198"/>
                    <a:pt x="21501" y="329"/>
                    <a:pt x="21550" y="1646"/>
                  </a:cubicBezTo>
                  <a:cubicBezTo>
                    <a:pt x="21600" y="2963"/>
                    <a:pt x="21204" y="5070"/>
                    <a:pt x="20807" y="71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8" name="Line"/>
            <p:cNvSpPr/>
            <p:nvPr/>
          </p:nvSpPr>
          <p:spPr>
            <a:xfrm>
              <a:off x="4521199" y="4996595"/>
              <a:ext cx="260351" cy="192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6" fill="norm" stroke="1" extrusionOk="0">
                  <a:moveTo>
                    <a:pt x="0" y="19937"/>
                  </a:moveTo>
                  <a:cubicBezTo>
                    <a:pt x="1405" y="18059"/>
                    <a:pt x="2810" y="16181"/>
                    <a:pt x="4302" y="13481"/>
                  </a:cubicBezTo>
                  <a:cubicBezTo>
                    <a:pt x="5795" y="10781"/>
                    <a:pt x="7376" y="7259"/>
                    <a:pt x="8605" y="4911"/>
                  </a:cubicBezTo>
                  <a:cubicBezTo>
                    <a:pt x="9834" y="2563"/>
                    <a:pt x="10712" y="1389"/>
                    <a:pt x="11766" y="685"/>
                  </a:cubicBezTo>
                  <a:cubicBezTo>
                    <a:pt x="12820" y="-19"/>
                    <a:pt x="14049" y="-254"/>
                    <a:pt x="14927" y="333"/>
                  </a:cubicBezTo>
                  <a:cubicBezTo>
                    <a:pt x="15805" y="920"/>
                    <a:pt x="16332" y="2329"/>
                    <a:pt x="17385" y="5968"/>
                  </a:cubicBezTo>
                  <a:cubicBezTo>
                    <a:pt x="18439" y="9607"/>
                    <a:pt x="20020" y="15476"/>
                    <a:pt x="21600" y="213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9" name="Line"/>
            <p:cNvSpPr/>
            <p:nvPr/>
          </p:nvSpPr>
          <p:spPr>
            <a:xfrm>
              <a:off x="5143499" y="5443036"/>
              <a:ext cx="2095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0" name="Line"/>
            <p:cNvSpPr/>
            <p:nvPr/>
          </p:nvSpPr>
          <p:spPr>
            <a:xfrm>
              <a:off x="5187949" y="5544636"/>
              <a:ext cx="247651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092" y="16364"/>
                    <a:pt x="12185" y="11127"/>
                    <a:pt x="15785" y="7527"/>
                  </a:cubicBezTo>
                  <a:cubicBezTo>
                    <a:pt x="19385" y="3927"/>
                    <a:pt x="20492" y="196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1" name="Line"/>
            <p:cNvSpPr/>
            <p:nvPr/>
          </p:nvSpPr>
          <p:spPr>
            <a:xfrm>
              <a:off x="6176098" y="5277583"/>
              <a:ext cx="358052" cy="447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221" fill="norm" stroke="1" extrusionOk="0">
                  <a:moveTo>
                    <a:pt x="5830" y="6045"/>
                  </a:moveTo>
                  <a:cubicBezTo>
                    <a:pt x="5830" y="6547"/>
                    <a:pt x="5830" y="7049"/>
                    <a:pt x="6335" y="7552"/>
                  </a:cubicBezTo>
                  <a:cubicBezTo>
                    <a:pt x="6841" y="8054"/>
                    <a:pt x="7851" y="8556"/>
                    <a:pt x="9556" y="8356"/>
                  </a:cubicBezTo>
                  <a:cubicBezTo>
                    <a:pt x="11262" y="8155"/>
                    <a:pt x="13662" y="7250"/>
                    <a:pt x="15051" y="6196"/>
                  </a:cubicBezTo>
                  <a:cubicBezTo>
                    <a:pt x="16441" y="5141"/>
                    <a:pt x="16820" y="3935"/>
                    <a:pt x="16820" y="2830"/>
                  </a:cubicBezTo>
                  <a:cubicBezTo>
                    <a:pt x="16820" y="1725"/>
                    <a:pt x="16441" y="720"/>
                    <a:pt x="15620" y="268"/>
                  </a:cubicBezTo>
                  <a:cubicBezTo>
                    <a:pt x="14799" y="-184"/>
                    <a:pt x="13535" y="-84"/>
                    <a:pt x="11641" y="720"/>
                  </a:cubicBezTo>
                  <a:cubicBezTo>
                    <a:pt x="9746" y="1524"/>
                    <a:pt x="7220" y="3031"/>
                    <a:pt x="5262" y="5090"/>
                  </a:cubicBezTo>
                  <a:cubicBezTo>
                    <a:pt x="3304" y="7150"/>
                    <a:pt x="1914" y="9762"/>
                    <a:pt x="1030" y="12123"/>
                  </a:cubicBezTo>
                  <a:cubicBezTo>
                    <a:pt x="146" y="14484"/>
                    <a:pt x="-233" y="16594"/>
                    <a:pt x="146" y="18151"/>
                  </a:cubicBezTo>
                  <a:cubicBezTo>
                    <a:pt x="525" y="19708"/>
                    <a:pt x="1662" y="20713"/>
                    <a:pt x="3935" y="21064"/>
                  </a:cubicBezTo>
                  <a:cubicBezTo>
                    <a:pt x="6209" y="21416"/>
                    <a:pt x="9620" y="21115"/>
                    <a:pt x="12714" y="20763"/>
                  </a:cubicBezTo>
                  <a:cubicBezTo>
                    <a:pt x="15809" y="20411"/>
                    <a:pt x="18588" y="20009"/>
                    <a:pt x="21367" y="196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2" name="Line"/>
            <p:cNvSpPr/>
            <p:nvPr/>
          </p:nvSpPr>
          <p:spPr>
            <a:xfrm>
              <a:off x="6624762" y="4958483"/>
              <a:ext cx="80839" cy="313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0" h="21444" fill="norm" stroke="1" extrusionOk="0">
                  <a:moveTo>
                    <a:pt x="16959" y="1874"/>
                  </a:moveTo>
                  <a:cubicBezTo>
                    <a:pt x="16959" y="1149"/>
                    <a:pt x="16959" y="424"/>
                    <a:pt x="15642" y="134"/>
                  </a:cubicBezTo>
                  <a:cubicBezTo>
                    <a:pt x="14325" y="-156"/>
                    <a:pt x="11691" y="-11"/>
                    <a:pt x="9320" y="931"/>
                  </a:cubicBezTo>
                  <a:cubicBezTo>
                    <a:pt x="6949" y="1874"/>
                    <a:pt x="4842" y="3613"/>
                    <a:pt x="2735" y="6295"/>
                  </a:cubicBezTo>
                  <a:cubicBezTo>
                    <a:pt x="627" y="8977"/>
                    <a:pt x="-1480" y="12601"/>
                    <a:pt x="1418" y="15283"/>
                  </a:cubicBezTo>
                  <a:cubicBezTo>
                    <a:pt x="4315" y="17965"/>
                    <a:pt x="12218" y="19704"/>
                    <a:pt x="20120" y="214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3" name="Line"/>
            <p:cNvSpPr/>
            <p:nvPr/>
          </p:nvSpPr>
          <p:spPr>
            <a:xfrm>
              <a:off x="6750050" y="5023672"/>
              <a:ext cx="279400" cy="216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6" fill="norm" stroke="1" extrusionOk="0">
                  <a:moveTo>
                    <a:pt x="0" y="21416"/>
                  </a:moveTo>
                  <a:cubicBezTo>
                    <a:pt x="1636" y="18690"/>
                    <a:pt x="3273" y="15964"/>
                    <a:pt x="4500" y="12923"/>
                  </a:cubicBezTo>
                  <a:cubicBezTo>
                    <a:pt x="5727" y="9882"/>
                    <a:pt x="6545" y="6527"/>
                    <a:pt x="6955" y="4115"/>
                  </a:cubicBezTo>
                  <a:cubicBezTo>
                    <a:pt x="7364" y="1703"/>
                    <a:pt x="7364" y="235"/>
                    <a:pt x="7200" y="26"/>
                  </a:cubicBezTo>
                  <a:cubicBezTo>
                    <a:pt x="7036" y="-184"/>
                    <a:pt x="6709" y="865"/>
                    <a:pt x="6464" y="3276"/>
                  </a:cubicBezTo>
                  <a:cubicBezTo>
                    <a:pt x="6218" y="5688"/>
                    <a:pt x="6055" y="9463"/>
                    <a:pt x="6218" y="11769"/>
                  </a:cubicBezTo>
                  <a:cubicBezTo>
                    <a:pt x="6382" y="14076"/>
                    <a:pt x="6873" y="14915"/>
                    <a:pt x="7527" y="15230"/>
                  </a:cubicBezTo>
                  <a:cubicBezTo>
                    <a:pt x="8182" y="15544"/>
                    <a:pt x="9000" y="15334"/>
                    <a:pt x="10309" y="13866"/>
                  </a:cubicBezTo>
                  <a:cubicBezTo>
                    <a:pt x="11618" y="12399"/>
                    <a:pt x="13418" y="9672"/>
                    <a:pt x="14482" y="7680"/>
                  </a:cubicBezTo>
                  <a:cubicBezTo>
                    <a:pt x="15545" y="5688"/>
                    <a:pt x="15873" y="4430"/>
                    <a:pt x="16118" y="4325"/>
                  </a:cubicBezTo>
                  <a:cubicBezTo>
                    <a:pt x="16364" y="4220"/>
                    <a:pt x="16527" y="5268"/>
                    <a:pt x="16936" y="7051"/>
                  </a:cubicBezTo>
                  <a:cubicBezTo>
                    <a:pt x="17345" y="8833"/>
                    <a:pt x="18000" y="11350"/>
                    <a:pt x="18736" y="12923"/>
                  </a:cubicBezTo>
                  <a:cubicBezTo>
                    <a:pt x="19473" y="14496"/>
                    <a:pt x="20291" y="15125"/>
                    <a:pt x="20782" y="15334"/>
                  </a:cubicBezTo>
                  <a:cubicBezTo>
                    <a:pt x="21273" y="15544"/>
                    <a:pt x="21436" y="15334"/>
                    <a:pt x="21600" y="151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4" name="Line"/>
            <p:cNvSpPr/>
            <p:nvPr/>
          </p:nvSpPr>
          <p:spPr>
            <a:xfrm>
              <a:off x="7067550" y="5011236"/>
              <a:ext cx="86275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2" h="21600" fill="norm" stroke="1" extrusionOk="0">
                  <a:moveTo>
                    <a:pt x="0" y="0"/>
                  </a:moveTo>
                  <a:cubicBezTo>
                    <a:pt x="2571" y="0"/>
                    <a:pt x="5143" y="0"/>
                    <a:pt x="8743" y="2186"/>
                  </a:cubicBezTo>
                  <a:cubicBezTo>
                    <a:pt x="12343" y="4371"/>
                    <a:pt x="16971" y="8743"/>
                    <a:pt x="19286" y="11957"/>
                  </a:cubicBezTo>
                  <a:cubicBezTo>
                    <a:pt x="21600" y="15171"/>
                    <a:pt x="21600" y="17229"/>
                    <a:pt x="18771" y="18643"/>
                  </a:cubicBezTo>
                  <a:cubicBezTo>
                    <a:pt x="15943" y="20057"/>
                    <a:pt x="10286" y="20829"/>
                    <a:pt x="462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5" name="Line"/>
            <p:cNvSpPr/>
            <p:nvPr/>
          </p:nvSpPr>
          <p:spPr>
            <a:xfrm>
              <a:off x="7137400" y="4795841"/>
              <a:ext cx="190500" cy="122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1" fill="norm" stroke="1" extrusionOk="0">
                  <a:moveTo>
                    <a:pt x="0" y="5497"/>
                  </a:moveTo>
                  <a:cubicBezTo>
                    <a:pt x="480" y="3635"/>
                    <a:pt x="960" y="1773"/>
                    <a:pt x="1920" y="842"/>
                  </a:cubicBezTo>
                  <a:cubicBezTo>
                    <a:pt x="2880" y="-89"/>
                    <a:pt x="4320" y="-89"/>
                    <a:pt x="5760" y="97"/>
                  </a:cubicBezTo>
                  <a:cubicBezTo>
                    <a:pt x="7200" y="283"/>
                    <a:pt x="8640" y="656"/>
                    <a:pt x="9480" y="1773"/>
                  </a:cubicBezTo>
                  <a:cubicBezTo>
                    <a:pt x="10320" y="2890"/>
                    <a:pt x="10560" y="4752"/>
                    <a:pt x="9720" y="7173"/>
                  </a:cubicBezTo>
                  <a:cubicBezTo>
                    <a:pt x="8880" y="9594"/>
                    <a:pt x="6960" y="12573"/>
                    <a:pt x="5400" y="14808"/>
                  </a:cubicBezTo>
                  <a:cubicBezTo>
                    <a:pt x="3840" y="17042"/>
                    <a:pt x="2640" y="18532"/>
                    <a:pt x="2760" y="19649"/>
                  </a:cubicBezTo>
                  <a:cubicBezTo>
                    <a:pt x="2880" y="20766"/>
                    <a:pt x="4320" y="21511"/>
                    <a:pt x="7680" y="21511"/>
                  </a:cubicBezTo>
                  <a:cubicBezTo>
                    <a:pt x="11040" y="21511"/>
                    <a:pt x="16320" y="20766"/>
                    <a:pt x="21600" y="200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6" name="Line"/>
            <p:cNvSpPr/>
            <p:nvPr/>
          </p:nvSpPr>
          <p:spPr>
            <a:xfrm>
              <a:off x="7816850" y="5570036"/>
              <a:ext cx="2159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7" name="Line"/>
            <p:cNvSpPr/>
            <p:nvPr/>
          </p:nvSpPr>
          <p:spPr>
            <a:xfrm>
              <a:off x="7753350" y="5697036"/>
              <a:ext cx="2286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200" y="21600"/>
                    <a:pt x="6400" y="21600"/>
                    <a:pt x="10000" y="18000"/>
                  </a:cubicBezTo>
                  <a:cubicBezTo>
                    <a:pt x="13600" y="14400"/>
                    <a:pt x="176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8" name="Line"/>
            <p:cNvSpPr/>
            <p:nvPr/>
          </p:nvSpPr>
          <p:spPr>
            <a:xfrm>
              <a:off x="8699554" y="5518354"/>
              <a:ext cx="361896" cy="370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7" h="21264" fill="norm" stroke="1" extrusionOk="0">
                  <a:moveTo>
                    <a:pt x="2993" y="6604"/>
                  </a:moveTo>
                  <a:cubicBezTo>
                    <a:pt x="2619" y="7089"/>
                    <a:pt x="2244" y="7574"/>
                    <a:pt x="2431" y="7938"/>
                  </a:cubicBezTo>
                  <a:cubicBezTo>
                    <a:pt x="2619" y="8302"/>
                    <a:pt x="3368" y="8545"/>
                    <a:pt x="5053" y="8545"/>
                  </a:cubicBezTo>
                  <a:cubicBezTo>
                    <a:pt x="6739" y="8545"/>
                    <a:pt x="9361" y="8302"/>
                    <a:pt x="11733" y="7332"/>
                  </a:cubicBezTo>
                  <a:cubicBezTo>
                    <a:pt x="14105" y="6361"/>
                    <a:pt x="16228" y="4662"/>
                    <a:pt x="17289" y="3327"/>
                  </a:cubicBezTo>
                  <a:cubicBezTo>
                    <a:pt x="18350" y="1992"/>
                    <a:pt x="18350" y="1021"/>
                    <a:pt x="18038" y="475"/>
                  </a:cubicBezTo>
                  <a:cubicBezTo>
                    <a:pt x="17726" y="-71"/>
                    <a:pt x="17102" y="-192"/>
                    <a:pt x="15167" y="354"/>
                  </a:cubicBezTo>
                  <a:cubicBezTo>
                    <a:pt x="13231" y="900"/>
                    <a:pt x="9985" y="2114"/>
                    <a:pt x="7363" y="3812"/>
                  </a:cubicBezTo>
                  <a:cubicBezTo>
                    <a:pt x="4741" y="5511"/>
                    <a:pt x="2744" y="7696"/>
                    <a:pt x="1495" y="10183"/>
                  </a:cubicBezTo>
                  <a:cubicBezTo>
                    <a:pt x="246" y="12671"/>
                    <a:pt x="-253" y="15462"/>
                    <a:pt x="122" y="17404"/>
                  </a:cubicBezTo>
                  <a:cubicBezTo>
                    <a:pt x="496" y="19345"/>
                    <a:pt x="1745" y="20437"/>
                    <a:pt x="4866" y="20923"/>
                  </a:cubicBezTo>
                  <a:cubicBezTo>
                    <a:pt x="7987" y="21408"/>
                    <a:pt x="12982" y="21287"/>
                    <a:pt x="16041" y="21105"/>
                  </a:cubicBezTo>
                  <a:cubicBezTo>
                    <a:pt x="19100" y="20923"/>
                    <a:pt x="20223" y="20680"/>
                    <a:pt x="21347" y="204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9" name="Line"/>
            <p:cNvSpPr/>
            <p:nvPr/>
          </p:nvSpPr>
          <p:spPr>
            <a:xfrm>
              <a:off x="9076702" y="5150936"/>
              <a:ext cx="162548" cy="281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1464" fill="norm" stroke="1" extrusionOk="0">
                  <a:moveTo>
                    <a:pt x="21266" y="0"/>
                  </a:moveTo>
                  <a:cubicBezTo>
                    <a:pt x="19881" y="0"/>
                    <a:pt x="18497" y="0"/>
                    <a:pt x="15728" y="1531"/>
                  </a:cubicBezTo>
                  <a:cubicBezTo>
                    <a:pt x="12958" y="3063"/>
                    <a:pt x="8804" y="6125"/>
                    <a:pt x="5897" y="8866"/>
                  </a:cubicBezTo>
                  <a:cubicBezTo>
                    <a:pt x="2989" y="11606"/>
                    <a:pt x="1328" y="14024"/>
                    <a:pt x="497" y="15716"/>
                  </a:cubicBezTo>
                  <a:cubicBezTo>
                    <a:pt x="-334" y="17409"/>
                    <a:pt x="-334" y="18376"/>
                    <a:pt x="2158" y="19343"/>
                  </a:cubicBezTo>
                  <a:cubicBezTo>
                    <a:pt x="4651" y="20310"/>
                    <a:pt x="9635" y="21278"/>
                    <a:pt x="13097" y="21439"/>
                  </a:cubicBezTo>
                  <a:cubicBezTo>
                    <a:pt x="16558" y="21600"/>
                    <a:pt x="18497" y="20955"/>
                    <a:pt x="20435" y="203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0" name="Line"/>
            <p:cNvSpPr/>
            <p:nvPr/>
          </p:nvSpPr>
          <p:spPr>
            <a:xfrm>
              <a:off x="9285816" y="5169986"/>
              <a:ext cx="232835" cy="26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8" fill="norm" stroke="1" extrusionOk="0">
                  <a:moveTo>
                    <a:pt x="20422" y="0"/>
                  </a:moveTo>
                  <a:cubicBezTo>
                    <a:pt x="16102" y="1701"/>
                    <a:pt x="11782" y="3402"/>
                    <a:pt x="8935" y="4677"/>
                  </a:cubicBezTo>
                  <a:cubicBezTo>
                    <a:pt x="6087" y="5953"/>
                    <a:pt x="4713" y="6803"/>
                    <a:pt x="3829" y="7654"/>
                  </a:cubicBezTo>
                  <a:cubicBezTo>
                    <a:pt x="2945" y="8504"/>
                    <a:pt x="2553" y="9354"/>
                    <a:pt x="2749" y="10120"/>
                  </a:cubicBezTo>
                  <a:cubicBezTo>
                    <a:pt x="2945" y="10885"/>
                    <a:pt x="3731" y="11565"/>
                    <a:pt x="5695" y="11906"/>
                  </a:cubicBezTo>
                  <a:cubicBezTo>
                    <a:pt x="7658" y="12246"/>
                    <a:pt x="10800" y="12246"/>
                    <a:pt x="12862" y="12416"/>
                  </a:cubicBezTo>
                  <a:cubicBezTo>
                    <a:pt x="14924" y="12586"/>
                    <a:pt x="15905" y="12926"/>
                    <a:pt x="15709" y="13351"/>
                  </a:cubicBezTo>
                  <a:cubicBezTo>
                    <a:pt x="15513" y="13776"/>
                    <a:pt x="14138" y="14287"/>
                    <a:pt x="12175" y="14797"/>
                  </a:cubicBezTo>
                  <a:cubicBezTo>
                    <a:pt x="10211" y="15307"/>
                    <a:pt x="7658" y="15817"/>
                    <a:pt x="5793" y="16157"/>
                  </a:cubicBezTo>
                  <a:cubicBezTo>
                    <a:pt x="3927" y="16498"/>
                    <a:pt x="2749" y="16668"/>
                    <a:pt x="1767" y="17178"/>
                  </a:cubicBezTo>
                  <a:cubicBezTo>
                    <a:pt x="785" y="17688"/>
                    <a:pt x="0" y="18539"/>
                    <a:pt x="0" y="19219"/>
                  </a:cubicBezTo>
                  <a:cubicBezTo>
                    <a:pt x="0" y="19899"/>
                    <a:pt x="785" y="20409"/>
                    <a:pt x="3338" y="20835"/>
                  </a:cubicBezTo>
                  <a:cubicBezTo>
                    <a:pt x="5891" y="21260"/>
                    <a:pt x="10211" y="21600"/>
                    <a:pt x="13549" y="21515"/>
                  </a:cubicBezTo>
                  <a:cubicBezTo>
                    <a:pt x="16887" y="21430"/>
                    <a:pt x="19244" y="20920"/>
                    <a:pt x="21600" y="204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1" name="Line"/>
            <p:cNvSpPr/>
            <p:nvPr/>
          </p:nvSpPr>
          <p:spPr>
            <a:xfrm>
              <a:off x="9642972" y="5228079"/>
              <a:ext cx="205879" cy="179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21276" fill="norm" stroke="1" extrusionOk="0">
                  <a:moveTo>
                    <a:pt x="279" y="5162"/>
                  </a:moveTo>
                  <a:cubicBezTo>
                    <a:pt x="58" y="3907"/>
                    <a:pt x="-162" y="2651"/>
                    <a:pt x="169" y="1646"/>
                  </a:cubicBezTo>
                  <a:cubicBezTo>
                    <a:pt x="499" y="641"/>
                    <a:pt x="1381" y="-112"/>
                    <a:pt x="3475" y="14"/>
                  </a:cubicBezTo>
                  <a:cubicBezTo>
                    <a:pt x="5569" y="139"/>
                    <a:pt x="8875" y="1144"/>
                    <a:pt x="10969" y="2776"/>
                  </a:cubicBezTo>
                  <a:cubicBezTo>
                    <a:pt x="13062" y="4409"/>
                    <a:pt x="13944" y="6669"/>
                    <a:pt x="13834" y="8930"/>
                  </a:cubicBezTo>
                  <a:cubicBezTo>
                    <a:pt x="13724" y="11190"/>
                    <a:pt x="12622" y="13451"/>
                    <a:pt x="11189" y="15335"/>
                  </a:cubicBezTo>
                  <a:cubicBezTo>
                    <a:pt x="9756" y="17218"/>
                    <a:pt x="7993" y="18725"/>
                    <a:pt x="6560" y="19604"/>
                  </a:cubicBezTo>
                  <a:cubicBezTo>
                    <a:pt x="5128" y="20483"/>
                    <a:pt x="4026" y="20735"/>
                    <a:pt x="3805" y="20358"/>
                  </a:cubicBezTo>
                  <a:cubicBezTo>
                    <a:pt x="3585" y="19981"/>
                    <a:pt x="4246" y="18976"/>
                    <a:pt x="6781" y="16590"/>
                  </a:cubicBezTo>
                  <a:cubicBezTo>
                    <a:pt x="9316" y="14204"/>
                    <a:pt x="13724" y="10437"/>
                    <a:pt x="16479" y="7674"/>
                  </a:cubicBezTo>
                  <a:cubicBezTo>
                    <a:pt x="19234" y="4911"/>
                    <a:pt x="20336" y="3153"/>
                    <a:pt x="20336" y="2651"/>
                  </a:cubicBezTo>
                  <a:cubicBezTo>
                    <a:pt x="20336" y="2148"/>
                    <a:pt x="19234" y="2902"/>
                    <a:pt x="18242" y="5037"/>
                  </a:cubicBezTo>
                  <a:cubicBezTo>
                    <a:pt x="17250" y="7172"/>
                    <a:pt x="16369" y="10688"/>
                    <a:pt x="16038" y="13074"/>
                  </a:cubicBezTo>
                  <a:cubicBezTo>
                    <a:pt x="15707" y="15460"/>
                    <a:pt x="15928" y="16716"/>
                    <a:pt x="16369" y="17972"/>
                  </a:cubicBezTo>
                  <a:cubicBezTo>
                    <a:pt x="16809" y="19228"/>
                    <a:pt x="17471" y="20483"/>
                    <a:pt x="18352" y="20986"/>
                  </a:cubicBezTo>
                  <a:cubicBezTo>
                    <a:pt x="19234" y="21488"/>
                    <a:pt x="20336" y="21237"/>
                    <a:pt x="21438" y="209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2" name="Line"/>
            <p:cNvSpPr/>
            <p:nvPr/>
          </p:nvSpPr>
          <p:spPr>
            <a:xfrm>
              <a:off x="9918700" y="5385886"/>
              <a:ext cx="3810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3" name="Line"/>
            <p:cNvSpPr/>
            <p:nvPr/>
          </p:nvSpPr>
          <p:spPr>
            <a:xfrm>
              <a:off x="10112086" y="5199249"/>
              <a:ext cx="146019" cy="467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7" h="21474" fill="norm" stroke="1" extrusionOk="0">
                  <a:moveTo>
                    <a:pt x="2357" y="8871"/>
                  </a:moveTo>
                  <a:cubicBezTo>
                    <a:pt x="1739" y="11596"/>
                    <a:pt x="1122" y="14320"/>
                    <a:pt x="814" y="16217"/>
                  </a:cubicBezTo>
                  <a:cubicBezTo>
                    <a:pt x="505" y="18115"/>
                    <a:pt x="505" y="19185"/>
                    <a:pt x="505" y="20012"/>
                  </a:cubicBezTo>
                  <a:cubicBezTo>
                    <a:pt x="505" y="20839"/>
                    <a:pt x="505" y="21423"/>
                    <a:pt x="351" y="21471"/>
                  </a:cubicBezTo>
                  <a:cubicBezTo>
                    <a:pt x="197" y="21520"/>
                    <a:pt x="-112" y="21034"/>
                    <a:pt x="42" y="19185"/>
                  </a:cubicBezTo>
                  <a:cubicBezTo>
                    <a:pt x="197" y="17336"/>
                    <a:pt x="814" y="14125"/>
                    <a:pt x="2202" y="11012"/>
                  </a:cubicBezTo>
                  <a:cubicBezTo>
                    <a:pt x="3591" y="7898"/>
                    <a:pt x="5751" y="4882"/>
                    <a:pt x="7294" y="3082"/>
                  </a:cubicBezTo>
                  <a:cubicBezTo>
                    <a:pt x="8837" y="1282"/>
                    <a:pt x="9762" y="698"/>
                    <a:pt x="10997" y="358"/>
                  </a:cubicBezTo>
                  <a:cubicBezTo>
                    <a:pt x="12231" y="17"/>
                    <a:pt x="13774" y="-80"/>
                    <a:pt x="15162" y="66"/>
                  </a:cubicBezTo>
                  <a:cubicBezTo>
                    <a:pt x="16551" y="212"/>
                    <a:pt x="17785" y="601"/>
                    <a:pt x="18865" y="1379"/>
                  </a:cubicBezTo>
                  <a:cubicBezTo>
                    <a:pt x="19945" y="2158"/>
                    <a:pt x="20871" y="3325"/>
                    <a:pt x="21179" y="4152"/>
                  </a:cubicBezTo>
                  <a:cubicBezTo>
                    <a:pt x="21488" y="4979"/>
                    <a:pt x="21179" y="5466"/>
                    <a:pt x="19637" y="6001"/>
                  </a:cubicBezTo>
                  <a:cubicBezTo>
                    <a:pt x="18094" y="6536"/>
                    <a:pt x="15317" y="7120"/>
                    <a:pt x="12385" y="7655"/>
                  </a:cubicBezTo>
                  <a:cubicBezTo>
                    <a:pt x="9454" y="8190"/>
                    <a:pt x="6368" y="8677"/>
                    <a:pt x="3282" y="91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4" name="Line"/>
            <p:cNvSpPr/>
            <p:nvPr/>
          </p:nvSpPr>
          <p:spPr>
            <a:xfrm>
              <a:off x="10274300" y="5385886"/>
              <a:ext cx="82550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5" name="Line"/>
            <p:cNvSpPr/>
            <p:nvPr/>
          </p:nvSpPr>
          <p:spPr>
            <a:xfrm>
              <a:off x="10274300" y="5411286"/>
              <a:ext cx="88900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457" y="1029"/>
                    <a:pt x="11314" y="2057"/>
                    <a:pt x="7714" y="5657"/>
                  </a:cubicBezTo>
                  <a:cubicBezTo>
                    <a:pt x="4114" y="9257"/>
                    <a:pt x="2057" y="1542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6" name="Line"/>
            <p:cNvSpPr/>
            <p:nvPr/>
          </p:nvSpPr>
          <p:spPr>
            <a:xfrm>
              <a:off x="10431831" y="5225938"/>
              <a:ext cx="96470" cy="206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1" h="21062" fill="norm" stroke="1" extrusionOk="0">
                  <a:moveTo>
                    <a:pt x="21401" y="2714"/>
                  </a:moveTo>
                  <a:cubicBezTo>
                    <a:pt x="19992" y="1850"/>
                    <a:pt x="18584" y="986"/>
                    <a:pt x="16705" y="446"/>
                  </a:cubicBezTo>
                  <a:cubicBezTo>
                    <a:pt x="14827" y="-94"/>
                    <a:pt x="12479" y="-310"/>
                    <a:pt x="9897" y="770"/>
                  </a:cubicBezTo>
                  <a:cubicBezTo>
                    <a:pt x="7314" y="1850"/>
                    <a:pt x="4497" y="4226"/>
                    <a:pt x="2618" y="7034"/>
                  </a:cubicBezTo>
                  <a:cubicBezTo>
                    <a:pt x="740" y="9842"/>
                    <a:pt x="-199" y="13082"/>
                    <a:pt x="36" y="15566"/>
                  </a:cubicBezTo>
                  <a:cubicBezTo>
                    <a:pt x="271" y="18050"/>
                    <a:pt x="1679" y="19778"/>
                    <a:pt x="3558" y="20534"/>
                  </a:cubicBezTo>
                  <a:cubicBezTo>
                    <a:pt x="5436" y="21290"/>
                    <a:pt x="7784" y="21074"/>
                    <a:pt x="10131" y="208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7" name="Line"/>
            <p:cNvSpPr/>
            <p:nvPr/>
          </p:nvSpPr>
          <p:spPr>
            <a:xfrm>
              <a:off x="10541000" y="5263335"/>
              <a:ext cx="171450" cy="142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9" fill="norm" stroke="1" extrusionOk="0">
                  <a:moveTo>
                    <a:pt x="0" y="4038"/>
                  </a:moveTo>
                  <a:cubicBezTo>
                    <a:pt x="533" y="2472"/>
                    <a:pt x="1067" y="907"/>
                    <a:pt x="2000" y="281"/>
                  </a:cubicBezTo>
                  <a:cubicBezTo>
                    <a:pt x="2933" y="-345"/>
                    <a:pt x="4267" y="-32"/>
                    <a:pt x="5333" y="2316"/>
                  </a:cubicBezTo>
                  <a:cubicBezTo>
                    <a:pt x="6400" y="4664"/>
                    <a:pt x="7200" y="9046"/>
                    <a:pt x="7600" y="12020"/>
                  </a:cubicBezTo>
                  <a:cubicBezTo>
                    <a:pt x="8000" y="14994"/>
                    <a:pt x="8000" y="16559"/>
                    <a:pt x="7467" y="18125"/>
                  </a:cubicBezTo>
                  <a:cubicBezTo>
                    <a:pt x="6933" y="19690"/>
                    <a:pt x="5867" y="21255"/>
                    <a:pt x="5467" y="21098"/>
                  </a:cubicBezTo>
                  <a:cubicBezTo>
                    <a:pt x="5067" y="20942"/>
                    <a:pt x="5333" y="19064"/>
                    <a:pt x="6267" y="16559"/>
                  </a:cubicBezTo>
                  <a:cubicBezTo>
                    <a:pt x="7200" y="14055"/>
                    <a:pt x="8800" y="10925"/>
                    <a:pt x="10400" y="8420"/>
                  </a:cubicBezTo>
                  <a:cubicBezTo>
                    <a:pt x="12000" y="5916"/>
                    <a:pt x="13600" y="4038"/>
                    <a:pt x="14267" y="3881"/>
                  </a:cubicBezTo>
                  <a:cubicBezTo>
                    <a:pt x="14933" y="3725"/>
                    <a:pt x="14667" y="5290"/>
                    <a:pt x="14400" y="7638"/>
                  </a:cubicBezTo>
                  <a:cubicBezTo>
                    <a:pt x="14133" y="9985"/>
                    <a:pt x="13867" y="13116"/>
                    <a:pt x="14133" y="15307"/>
                  </a:cubicBezTo>
                  <a:cubicBezTo>
                    <a:pt x="14400" y="17498"/>
                    <a:pt x="15200" y="18751"/>
                    <a:pt x="16533" y="19220"/>
                  </a:cubicBezTo>
                  <a:cubicBezTo>
                    <a:pt x="17867" y="19690"/>
                    <a:pt x="19733" y="19377"/>
                    <a:pt x="21600" y="190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8" name="Line"/>
            <p:cNvSpPr/>
            <p:nvPr/>
          </p:nvSpPr>
          <p:spPr>
            <a:xfrm>
              <a:off x="10763249" y="5252536"/>
              <a:ext cx="56155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600" fill="norm" stroke="1" extrusionOk="0">
                  <a:moveTo>
                    <a:pt x="12000" y="0"/>
                  </a:moveTo>
                  <a:cubicBezTo>
                    <a:pt x="16800" y="4400"/>
                    <a:pt x="21600" y="8800"/>
                    <a:pt x="21200" y="12300"/>
                  </a:cubicBezTo>
                  <a:cubicBezTo>
                    <a:pt x="20800" y="15800"/>
                    <a:pt x="15200" y="18400"/>
                    <a:pt x="10800" y="19800"/>
                  </a:cubicBezTo>
                  <a:cubicBezTo>
                    <a:pt x="6400" y="21200"/>
                    <a:pt x="3200" y="21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9" name="Line"/>
            <p:cNvSpPr/>
            <p:nvPr/>
          </p:nvSpPr>
          <p:spPr>
            <a:xfrm>
              <a:off x="10852150" y="5176336"/>
              <a:ext cx="112779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1" h="21600" fill="norm" stroke="1" extrusionOk="0">
                  <a:moveTo>
                    <a:pt x="4629" y="0"/>
                  </a:moveTo>
                  <a:cubicBezTo>
                    <a:pt x="6557" y="0"/>
                    <a:pt x="8486" y="0"/>
                    <a:pt x="10800" y="785"/>
                  </a:cubicBezTo>
                  <a:cubicBezTo>
                    <a:pt x="13114" y="1571"/>
                    <a:pt x="15814" y="3142"/>
                    <a:pt x="17936" y="5564"/>
                  </a:cubicBezTo>
                  <a:cubicBezTo>
                    <a:pt x="20057" y="7985"/>
                    <a:pt x="21600" y="11258"/>
                    <a:pt x="19671" y="13942"/>
                  </a:cubicBezTo>
                  <a:cubicBezTo>
                    <a:pt x="17743" y="16625"/>
                    <a:pt x="12343" y="18720"/>
                    <a:pt x="8486" y="19898"/>
                  </a:cubicBezTo>
                  <a:cubicBezTo>
                    <a:pt x="4629" y="21076"/>
                    <a:pt x="2314" y="2133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0" name="Line"/>
            <p:cNvSpPr/>
            <p:nvPr/>
          </p:nvSpPr>
          <p:spPr>
            <a:xfrm>
              <a:off x="11004550" y="5010691"/>
              <a:ext cx="184150" cy="171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4" fill="norm" stroke="1" extrusionOk="0">
                  <a:moveTo>
                    <a:pt x="0" y="4809"/>
                  </a:moveTo>
                  <a:cubicBezTo>
                    <a:pt x="745" y="3492"/>
                    <a:pt x="1490" y="2175"/>
                    <a:pt x="3228" y="1253"/>
                  </a:cubicBezTo>
                  <a:cubicBezTo>
                    <a:pt x="4966" y="331"/>
                    <a:pt x="7697" y="-196"/>
                    <a:pt x="9434" y="67"/>
                  </a:cubicBezTo>
                  <a:cubicBezTo>
                    <a:pt x="11172" y="331"/>
                    <a:pt x="11917" y="1384"/>
                    <a:pt x="11421" y="3755"/>
                  </a:cubicBezTo>
                  <a:cubicBezTo>
                    <a:pt x="10924" y="6126"/>
                    <a:pt x="9186" y="9814"/>
                    <a:pt x="7572" y="12448"/>
                  </a:cubicBezTo>
                  <a:cubicBezTo>
                    <a:pt x="5959" y="15082"/>
                    <a:pt x="4469" y="16663"/>
                    <a:pt x="4841" y="17716"/>
                  </a:cubicBezTo>
                  <a:cubicBezTo>
                    <a:pt x="5214" y="18770"/>
                    <a:pt x="7448" y="19297"/>
                    <a:pt x="10552" y="19824"/>
                  </a:cubicBezTo>
                  <a:cubicBezTo>
                    <a:pt x="13655" y="20350"/>
                    <a:pt x="17628" y="20877"/>
                    <a:pt x="21600" y="214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1" name="Line"/>
            <p:cNvSpPr/>
            <p:nvPr/>
          </p:nvSpPr>
          <p:spPr>
            <a:xfrm>
              <a:off x="6832600" y="4848485"/>
              <a:ext cx="146050" cy="13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7" fill="norm" stroke="1" extrusionOk="0">
                  <a:moveTo>
                    <a:pt x="0" y="21237"/>
                  </a:moveTo>
                  <a:cubicBezTo>
                    <a:pt x="2504" y="16655"/>
                    <a:pt x="5009" y="12073"/>
                    <a:pt x="7043" y="8801"/>
                  </a:cubicBezTo>
                  <a:cubicBezTo>
                    <a:pt x="9078" y="5528"/>
                    <a:pt x="10643" y="3564"/>
                    <a:pt x="12052" y="2092"/>
                  </a:cubicBezTo>
                  <a:cubicBezTo>
                    <a:pt x="13461" y="619"/>
                    <a:pt x="14713" y="-363"/>
                    <a:pt x="15652" y="128"/>
                  </a:cubicBezTo>
                  <a:cubicBezTo>
                    <a:pt x="16591" y="619"/>
                    <a:pt x="17217" y="2582"/>
                    <a:pt x="18157" y="5364"/>
                  </a:cubicBezTo>
                  <a:cubicBezTo>
                    <a:pt x="19096" y="8146"/>
                    <a:pt x="20348" y="11746"/>
                    <a:pt x="21600" y="153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2" name="Line"/>
            <p:cNvSpPr/>
            <p:nvPr/>
          </p:nvSpPr>
          <p:spPr>
            <a:xfrm>
              <a:off x="10236199" y="5006624"/>
              <a:ext cx="234951" cy="144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3" fill="norm" stroke="1" extrusionOk="0">
                  <a:moveTo>
                    <a:pt x="0" y="21343"/>
                  </a:moveTo>
                  <a:cubicBezTo>
                    <a:pt x="2919" y="14769"/>
                    <a:pt x="5838" y="8195"/>
                    <a:pt x="7784" y="4439"/>
                  </a:cubicBezTo>
                  <a:cubicBezTo>
                    <a:pt x="9730" y="682"/>
                    <a:pt x="10703" y="-257"/>
                    <a:pt x="11481" y="56"/>
                  </a:cubicBezTo>
                  <a:cubicBezTo>
                    <a:pt x="12259" y="369"/>
                    <a:pt x="12843" y="1934"/>
                    <a:pt x="14011" y="4908"/>
                  </a:cubicBezTo>
                  <a:cubicBezTo>
                    <a:pt x="15178" y="7882"/>
                    <a:pt x="16930" y="12265"/>
                    <a:pt x="18292" y="14769"/>
                  </a:cubicBezTo>
                  <a:cubicBezTo>
                    <a:pt x="19654" y="17273"/>
                    <a:pt x="20627" y="17900"/>
                    <a:pt x="21600" y="185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3" name="Line"/>
            <p:cNvSpPr/>
            <p:nvPr/>
          </p:nvSpPr>
          <p:spPr>
            <a:xfrm>
              <a:off x="9224433" y="5550986"/>
              <a:ext cx="1278467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94" y="0"/>
                  </a:moveTo>
                  <a:cubicBezTo>
                    <a:pt x="715" y="0"/>
                    <a:pt x="536" y="0"/>
                    <a:pt x="358" y="0"/>
                  </a:cubicBezTo>
                  <a:cubicBezTo>
                    <a:pt x="179" y="0"/>
                    <a:pt x="0" y="0"/>
                    <a:pt x="0" y="0"/>
                  </a:cubicBezTo>
                  <a:cubicBezTo>
                    <a:pt x="0" y="0"/>
                    <a:pt x="179" y="0"/>
                    <a:pt x="930" y="327"/>
                  </a:cubicBezTo>
                  <a:cubicBezTo>
                    <a:pt x="1681" y="655"/>
                    <a:pt x="3004" y="1309"/>
                    <a:pt x="4345" y="1964"/>
                  </a:cubicBezTo>
                  <a:cubicBezTo>
                    <a:pt x="5686" y="2618"/>
                    <a:pt x="7045" y="3273"/>
                    <a:pt x="8404" y="4255"/>
                  </a:cubicBezTo>
                  <a:cubicBezTo>
                    <a:pt x="9763" y="5236"/>
                    <a:pt x="11122" y="6545"/>
                    <a:pt x="12445" y="8182"/>
                  </a:cubicBezTo>
                  <a:cubicBezTo>
                    <a:pt x="13768" y="9818"/>
                    <a:pt x="15056" y="11782"/>
                    <a:pt x="16289" y="13745"/>
                  </a:cubicBezTo>
                  <a:cubicBezTo>
                    <a:pt x="17523" y="15709"/>
                    <a:pt x="18703" y="17673"/>
                    <a:pt x="19579" y="18982"/>
                  </a:cubicBezTo>
                  <a:cubicBezTo>
                    <a:pt x="20456" y="20291"/>
                    <a:pt x="21028" y="2094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4" name="Line"/>
            <p:cNvSpPr/>
            <p:nvPr/>
          </p:nvSpPr>
          <p:spPr>
            <a:xfrm>
              <a:off x="9309100" y="5627186"/>
              <a:ext cx="1016000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620" y="480"/>
                    <a:pt x="3240" y="960"/>
                    <a:pt x="4950" y="1440"/>
                  </a:cubicBezTo>
                  <a:cubicBezTo>
                    <a:pt x="6660" y="1920"/>
                    <a:pt x="8460" y="2400"/>
                    <a:pt x="10238" y="3600"/>
                  </a:cubicBezTo>
                  <a:cubicBezTo>
                    <a:pt x="12015" y="4800"/>
                    <a:pt x="13770" y="6720"/>
                    <a:pt x="15480" y="9120"/>
                  </a:cubicBezTo>
                  <a:cubicBezTo>
                    <a:pt x="17190" y="11520"/>
                    <a:pt x="18855" y="14400"/>
                    <a:pt x="19868" y="16560"/>
                  </a:cubicBezTo>
                  <a:cubicBezTo>
                    <a:pt x="20880" y="18720"/>
                    <a:pt x="21240" y="201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5" name="Line"/>
            <p:cNvSpPr/>
            <p:nvPr/>
          </p:nvSpPr>
          <p:spPr>
            <a:xfrm>
              <a:off x="3416300" y="7050528"/>
              <a:ext cx="209550" cy="18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32" fill="norm" stroke="1" extrusionOk="0">
                  <a:moveTo>
                    <a:pt x="0" y="20532"/>
                  </a:moveTo>
                  <a:cubicBezTo>
                    <a:pt x="1964" y="10932"/>
                    <a:pt x="3927" y="1332"/>
                    <a:pt x="7527" y="132"/>
                  </a:cubicBezTo>
                  <a:cubicBezTo>
                    <a:pt x="11127" y="-1068"/>
                    <a:pt x="16364" y="6132"/>
                    <a:pt x="21600" y="133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6" name="Line"/>
            <p:cNvSpPr/>
            <p:nvPr/>
          </p:nvSpPr>
          <p:spPr>
            <a:xfrm>
              <a:off x="3353796" y="7252786"/>
              <a:ext cx="208554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600" fill="norm" stroke="1" extrusionOk="0">
                  <a:moveTo>
                    <a:pt x="2515" y="0"/>
                  </a:moveTo>
                  <a:cubicBezTo>
                    <a:pt x="1206" y="1200"/>
                    <a:pt x="-103" y="2400"/>
                    <a:pt x="6" y="3000"/>
                  </a:cubicBezTo>
                  <a:cubicBezTo>
                    <a:pt x="115" y="3600"/>
                    <a:pt x="1642" y="3600"/>
                    <a:pt x="5461" y="6600"/>
                  </a:cubicBezTo>
                  <a:cubicBezTo>
                    <a:pt x="9279" y="9600"/>
                    <a:pt x="15388" y="15600"/>
                    <a:pt x="2149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7" name="Line"/>
            <p:cNvSpPr/>
            <p:nvPr/>
          </p:nvSpPr>
          <p:spPr>
            <a:xfrm>
              <a:off x="4115797" y="6976272"/>
              <a:ext cx="367303" cy="415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325" fill="norm" stroke="1" extrusionOk="0">
                  <a:moveTo>
                    <a:pt x="1431" y="5713"/>
                  </a:moveTo>
                  <a:cubicBezTo>
                    <a:pt x="1182" y="6907"/>
                    <a:pt x="934" y="8101"/>
                    <a:pt x="934" y="8970"/>
                  </a:cubicBezTo>
                  <a:cubicBezTo>
                    <a:pt x="934" y="9838"/>
                    <a:pt x="1182" y="10381"/>
                    <a:pt x="1617" y="10706"/>
                  </a:cubicBezTo>
                  <a:cubicBezTo>
                    <a:pt x="2051" y="11032"/>
                    <a:pt x="2672" y="11140"/>
                    <a:pt x="4596" y="10761"/>
                  </a:cubicBezTo>
                  <a:cubicBezTo>
                    <a:pt x="6520" y="10381"/>
                    <a:pt x="9748" y="9512"/>
                    <a:pt x="12417" y="8318"/>
                  </a:cubicBezTo>
                  <a:cubicBezTo>
                    <a:pt x="15086" y="7124"/>
                    <a:pt x="17196" y="5605"/>
                    <a:pt x="18438" y="4519"/>
                  </a:cubicBezTo>
                  <a:cubicBezTo>
                    <a:pt x="19679" y="3434"/>
                    <a:pt x="20051" y="2783"/>
                    <a:pt x="20238" y="2186"/>
                  </a:cubicBezTo>
                  <a:cubicBezTo>
                    <a:pt x="20424" y="1589"/>
                    <a:pt x="20424" y="1046"/>
                    <a:pt x="20175" y="612"/>
                  </a:cubicBezTo>
                  <a:cubicBezTo>
                    <a:pt x="19927" y="178"/>
                    <a:pt x="19431" y="-148"/>
                    <a:pt x="17941" y="69"/>
                  </a:cubicBezTo>
                  <a:cubicBezTo>
                    <a:pt x="16451" y="286"/>
                    <a:pt x="13969" y="1046"/>
                    <a:pt x="11113" y="2674"/>
                  </a:cubicBezTo>
                  <a:cubicBezTo>
                    <a:pt x="8258" y="4302"/>
                    <a:pt x="5031" y="6799"/>
                    <a:pt x="2982" y="9024"/>
                  </a:cubicBezTo>
                  <a:cubicBezTo>
                    <a:pt x="934" y="11249"/>
                    <a:pt x="65" y="13203"/>
                    <a:pt x="3" y="14939"/>
                  </a:cubicBezTo>
                  <a:cubicBezTo>
                    <a:pt x="-59" y="16676"/>
                    <a:pt x="686" y="18196"/>
                    <a:pt x="2734" y="19281"/>
                  </a:cubicBezTo>
                  <a:cubicBezTo>
                    <a:pt x="4782" y="20367"/>
                    <a:pt x="8134" y="21018"/>
                    <a:pt x="11486" y="21235"/>
                  </a:cubicBezTo>
                  <a:cubicBezTo>
                    <a:pt x="14838" y="21452"/>
                    <a:pt x="18189" y="21235"/>
                    <a:pt x="21541" y="210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8" name="Line"/>
            <p:cNvSpPr/>
            <p:nvPr/>
          </p:nvSpPr>
          <p:spPr>
            <a:xfrm>
              <a:off x="4640287" y="6343677"/>
              <a:ext cx="166664" cy="451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7" h="21449" fill="norm" stroke="1" extrusionOk="0">
                  <a:moveTo>
                    <a:pt x="20997" y="1557"/>
                  </a:moveTo>
                  <a:cubicBezTo>
                    <a:pt x="20730" y="1055"/>
                    <a:pt x="20464" y="552"/>
                    <a:pt x="19530" y="251"/>
                  </a:cubicBezTo>
                  <a:cubicBezTo>
                    <a:pt x="18597" y="-51"/>
                    <a:pt x="16997" y="-151"/>
                    <a:pt x="14864" y="351"/>
                  </a:cubicBezTo>
                  <a:cubicBezTo>
                    <a:pt x="12730" y="854"/>
                    <a:pt x="10064" y="1959"/>
                    <a:pt x="7264" y="3767"/>
                  </a:cubicBezTo>
                  <a:cubicBezTo>
                    <a:pt x="4464" y="5576"/>
                    <a:pt x="1530" y="8087"/>
                    <a:pt x="464" y="10599"/>
                  </a:cubicBezTo>
                  <a:cubicBezTo>
                    <a:pt x="-603" y="13110"/>
                    <a:pt x="197" y="15622"/>
                    <a:pt x="2597" y="17430"/>
                  </a:cubicBezTo>
                  <a:cubicBezTo>
                    <a:pt x="4997" y="19239"/>
                    <a:pt x="8997" y="20344"/>
                    <a:pt x="12997" y="214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9" name="Line"/>
            <p:cNvSpPr/>
            <p:nvPr/>
          </p:nvSpPr>
          <p:spPr>
            <a:xfrm>
              <a:off x="4994185" y="6310905"/>
              <a:ext cx="145405" cy="308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7" h="21303" fill="norm" stroke="1" extrusionOk="0">
                  <a:moveTo>
                    <a:pt x="3253" y="2333"/>
                  </a:moveTo>
                  <a:cubicBezTo>
                    <a:pt x="1710" y="2041"/>
                    <a:pt x="168" y="1749"/>
                    <a:pt x="13" y="1384"/>
                  </a:cubicBezTo>
                  <a:cubicBezTo>
                    <a:pt x="-141" y="1020"/>
                    <a:pt x="1093" y="582"/>
                    <a:pt x="2482" y="290"/>
                  </a:cubicBezTo>
                  <a:cubicBezTo>
                    <a:pt x="3870" y="-2"/>
                    <a:pt x="5413" y="-148"/>
                    <a:pt x="7573" y="217"/>
                  </a:cubicBezTo>
                  <a:cubicBezTo>
                    <a:pt x="9733" y="582"/>
                    <a:pt x="12510" y="1457"/>
                    <a:pt x="13899" y="2260"/>
                  </a:cubicBezTo>
                  <a:cubicBezTo>
                    <a:pt x="15288" y="3063"/>
                    <a:pt x="15288" y="3793"/>
                    <a:pt x="14825" y="4595"/>
                  </a:cubicBezTo>
                  <a:cubicBezTo>
                    <a:pt x="14362" y="5398"/>
                    <a:pt x="13436" y="6274"/>
                    <a:pt x="12356" y="7003"/>
                  </a:cubicBezTo>
                  <a:cubicBezTo>
                    <a:pt x="11276" y="7733"/>
                    <a:pt x="10042" y="8317"/>
                    <a:pt x="9733" y="8974"/>
                  </a:cubicBezTo>
                  <a:cubicBezTo>
                    <a:pt x="9425" y="9630"/>
                    <a:pt x="10042" y="10360"/>
                    <a:pt x="11739" y="11163"/>
                  </a:cubicBezTo>
                  <a:cubicBezTo>
                    <a:pt x="13436" y="11966"/>
                    <a:pt x="16213" y="12841"/>
                    <a:pt x="18219" y="13936"/>
                  </a:cubicBezTo>
                  <a:cubicBezTo>
                    <a:pt x="20225" y="15030"/>
                    <a:pt x="21459" y="16344"/>
                    <a:pt x="21150" y="17584"/>
                  </a:cubicBezTo>
                  <a:cubicBezTo>
                    <a:pt x="20842" y="18825"/>
                    <a:pt x="18990" y="19993"/>
                    <a:pt x="16213" y="20649"/>
                  </a:cubicBezTo>
                  <a:cubicBezTo>
                    <a:pt x="13436" y="21306"/>
                    <a:pt x="9733" y="21452"/>
                    <a:pt x="7419" y="21160"/>
                  </a:cubicBezTo>
                  <a:cubicBezTo>
                    <a:pt x="5105" y="20868"/>
                    <a:pt x="4179" y="20138"/>
                    <a:pt x="3253" y="194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0" name="Line"/>
            <p:cNvSpPr/>
            <p:nvPr/>
          </p:nvSpPr>
          <p:spPr>
            <a:xfrm>
              <a:off x="5245100" y="6547936"/>
              <a:ext cx="444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1" name="Line"/>
            <p:cNvSpPr/>
            <p:nvPr/>
          </p:nvSpPr>
          <p:spPr>
            <a:xfrm>
              <a:off x="5537200" y="6255836"/>
              <a:ext cx="9807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0" y="0"/>
                  </a:moveTo>
                  <a:cubicBezTo>
                    <a:pt x="8640" y="6141"/>
                    <a:pt x="17280" y="12282"/>
                    <a:pt x="19440" y="15882"/>
                  </a:cubicBezTo>
                  <a:cubicBezTo>
                    <a:pt x="21600" y="19482"/>
                    <a:pt x="17280" y="20541"/>
                    <a:pt x="1296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2" name="Line"/>
            <p:cNvSpPr/>
            <p:nvPr/>
          </p:nvSpPr>
          <p:spPr>
            <a:xfrm>
              <a:off x="5454649" y="6509836"/>
              <a:ext cx="1714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3" name="Line"/>
            <p:cNvSpPr/>
            <p:nvPr/>
          </p:nvSpPr>
          <p:spPr>
            <a:xfrm>
              <a:off x="5471447" y="6624136"/>
              <a:ext cx="129254" cy="129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4" h="21318" fill="norm" stroke="1" extrusionOk="0">
                  <a:moveTo>
                    <a:pt x="12913" y="0"/>
                  </a:moveTo>
                  <a:cubicBezTo>
                    <a:pt x="10126" y="2787"/>
                    <a:pt x="7339" y="5574"/>
                    <a:pt x="5248" y="8187"/>
                  </a:cubicBezTo>
                  <a:cubicBezTo>
                    <a:pt x="3158" y="10800"/>
                    <a:pt x="1764" y="13239"/>
                    <a:pt x="893" y="15329"/>
                  </a:cubicBezTo>
                  <a:cubicBezTo>
                    <a:pt x="22" y="17419"/>
                    <a:pt x="-326" y="19161"/>
                    <a:pt x="371" y="20206"/>
                  </a:cubicBezTo>
                  <a:cubicBezTo>
                    <a:pt x="1068" y="21252"/>
                    <a:pt x="2809" y="21600"/>
                    <a:pt x="6468" y="21077"/>
                  </a:cubicBezTo>
                  <a:cubicBezTo>
                    <a:pt x="10126" y="20555"/>
                    <a:pt x="15700" y="19161"/>
                    <a:pt x="21274" y="177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4" name="Line"/>
            <p:cNvSpPr/>
            <p:nvPr/>
          </p:nvSpPr>
          <p:spPr>
            <a:xfrm>
              <a:off x="5556250" y="6706686"/>
              <a:ext cx="25400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3086"/>
                    <a:pt x="7200" y="6171"/>
                    <a:pt x="3600" y="9771"/>
                  </a:cubicBezTo>
                  <a:cubicBezTo>
                    <a:pt x="0" y="13371"/>
                    <a:pt x="0" y="1748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5" name="Line"/>
            <p:cNvSpPr/>
            <p:nvPr/>
          </p:nvSpPr>
          <p:spPr>
            <a:xfrm>
              <a:off x="5822949" y="6452686"/>
              <a:ext cx="196851" cy="13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9257"/>
                  </a:moveTo>
                  <a:cubicBezTo>
                    <a:pt x="4413" y="15429"/>
                    <a:pt x="8826" y="21600"/>
                    <a:pt x="12426" y="20057"/>
                  </a:cubicBezTo>
                  <a:cubicBezTo>
                    <a:pt x="16026" y="18514"/>
                    <a:pt x="18813" y="92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6" name="Line"/>
            <p:cNvSpPr/>
            <p:nvPr/>
          </p:nvSpPr>
          <p:spPr>
            <a:xfrm>
              <a:off x="5924550" y="6408236"/>
              <a:ext cx="38100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6133"/>
                    <a:pt x="4800" y="12267"/>
                    <a:pt x="8400" y="15867"/>
                  </a:cubicBezTo>
                  <a:cubicBezTo>
                    <a:pt x="12000" y="19467"/>
                    <a:pt x="16800" y="2053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7" name="Line"/>
            <p:cNvSpPr/>
            <p:nvPr/>
          </p:nvSpPr>
          <p:spPr>
            <a:xfrm>
              <a:off x="6343650" y="6255836"/>
              <a:ext cx="31750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280" y="2084"/>
                    <a:pt x="12960" y="4168"/>
                    <a:pt x="9360" y="7768"/>
                  </a:cubicBezTo>
                  <a:cubicBezTo>
                    <a:pt x="5760" y="11368"/>
                    <a:pt x="2880" y="1648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8" name="Line"/>
            <p:cNvSpPr/>
            <p:nvPr/>
          </p:nvSpPr>
          <p:spPr>
            <a:xfrm>
              <a:off x="6261099" y="6560636"/>
              <a:ext cx="184151" cy="13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9257"/>
                  </a:moveTo>
                  <a:cubicBezTo>
                    <a:pt x="2483" y="15429"/>
                    <a:pt x="4966" y="21600"/>
                    <a:pt x="8566" y="20057"/>
                  </a:cubicBezTo>
                  <a:cubicBezTo>
                    <a:pt x="12166" y="18514"/>
                    <a:pt x="16883" y="92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9" name="Line"/>
            <p:cNvSpPr/>
            <p:nvPr/>
          </p:nvSpPr>
          <p:spPr>
            <a:xfrm>
              <a:off x="6470650" y="6503486"/>
              <a:ext cx="254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0" name="Line"/>
            <p:cNvSpPr/>
            <p:nvPr/>
          </p:nvSpPr>
          <p:spPr>
            <a:xfrm>
              <a:off x="6702922" y="6306636"/>
              <a:ext cx="21729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0157" y="0"/>
                  </a:moveTo>
                  <a:cubicBezTo>
                    <a:pt x="12302" y="4645"/>
                    <a:pt x="4448" y="9290"/>
                    <a:pt x="1502" y="12890"/>
                  </a:cubicBezTo>
                  <a:cubicBezTo>
                    <a:pt x="-1443" y="16490"/>
                    <a:pt x="521" y="19045"/>
                    <a:pt x="248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1" name="Line"/>
            <p:cNvSpPr/>
            <p:nvPr/>
          </p:nvSpPr>
          <p:spPr>
            <a:xfrm>
              <a:off x="6610350" y="6573336"/>
              <a:ext cx="19050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2" name="Line"/>
            <p:cNvSpPr/>
            <p:nvPr/>
          </p:nvSpPr>
          <p:spPr>
            <a:xfrm>
              <a:off x="6642575" y="6643186"/>
              <a:ext cx="101125" cy="132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0" h="21437" fill="norm" stroke="1" extrusionOk="0">
                  <a:moveTo>
                    <a:pt x="10480" y="0"/>
                  </a:moveTo>
                  <a:cubicBezTo>
                    <a:pt x="7395" y="5486"/>
                    <a:pt x="4309" y="10971"/>
                    <a:pt x="2325" y="14571"/>
                  </a:cubicBezTo>
                  <a:cubicBezTo>
                    <a:pt x="342" y="18171"/>
                    <a:pt x="-540" y="19886"/>
                    <a:pt x="342" y="20743"/>
                  </a:cubicBezTo>
                  <a:cubicBezTo>
                    <a:pt x="1223" y="21600"/>
                    <a:pt x="3868" y="21600"/>
                    <a:pt x="7615" y="21086"/>
                  </a:cubicBezTo>
                  <a:cubicBezTo>
                    <a:pt x="11362" y="20571"/>
                    <a:pt x="16211" y="19543"/>
                    <a:pt x="21060" y="185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3" name="Line"/>
            <p:cNvSpPr/>
            <p:nvPr/>
          </p:nvSpPr>
          <p:spPr>
            <a:xfrm>
              <a:off x="6705600" y="6744786"/>
              <a:ext cx="50800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300" y="4582"/>
                    <a:pt x="9000" y="9164"/>
                    <a:pt x="5400" y="12764"/>
                  </a:cubicBezTo>
                  <a:cubicBezTo>
                    <a:pt x="1800" y="16364"/>
                    <a:pt x="900" y="1898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4" name="Line"/>
            <p:cNvSpPr/>
            <p:nvPr/>
          </p:nvSpPr>
          <p:spPr>
            <a:xfrm>
              <a:off x="7169150" y="6516186"/>
              <a:ext cx="19685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181" y="14400"/>
                    <a:pt x="8361" y="7200"/>
                    <a:pt x="11961" y="3600"/>
                  </a:cubicBezTo>
                  <a:cubicBezTo>
                    <a:pt x="15561" y="0"/>
                    <a:pt x="1858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5" name="Line"/>
            <p:cNvSpPr/>
            <p:nvPr/>
          </p:nvSpPr>
          <p:spPr>
            <a:xfrm>
              <a:off x="7275968" y="6459036"/>
              <a:ext cx="26533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7" h="21600" fill="norm" stroke="1" extrusionOk="0">
                  <a:moveTo>
                    <a:pt x="20827" y="0"/>
                  </a:moveTo>
                  <a:cubicBezTo>
                    <a:pt x="10858" y="3972"/>
                    <a:pt x="889" y="7945"/>
                    <a:pt x="58" y="11545"/>
                  </a:cubicBezTo>
                  <a:cubicBezTo>
                    <a:pt x="-773" y="15145"/>
                    <a:pt x="7535" y="18372"/>
                    <a:pt x="1584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6" name="Line"/>
            <p:cNvSpPr/>
            <p:nvPr/>
          </p:nvSpPr>
          <p:spPr>
            <a:xfrm>
              <a:off x="7460119" y="6414586"/>
              <a:ext cx="117684" cy="226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9" h="21230" fill="norm" stroke="1" extrusionOk="0">
                  <a:moveTo>
                    <a:pt x="16119" y="0"/>
                  </a:moveTo>
                  <a:cubicBezTo>
                    <a:pt x="12329" y="0"/>
                    <a:pt x="8540" y="0"/>
                    <a:pt x="5508" y="1684"/>
                  </a:cubicBezTo>
                  <a:cubicBezTo>
                    <a:pt x="2477" y="3369"/>
                    <a:pt x="203" y="6738"/>
                    <a:pt x="13" y="10007"/>
                  </a:cubicBezTo>
                  <a:cubicBezTo>
                    <a:pt x="-176" y="13277"/>
                    <a:pt x="1719" y="16448"/>
                    <a:pt x="4750" y="18528"/>
                  </a:cubicBezTo>
                  <a:cubicBezTo>
                    <a:pt x="7782" y="20609"/>
                    <a:pt x="11950" y="21600"/>
                    <a:pt x="14982" y="21105"/>
                  </a:cubicBezTo>
                  <a:cubicBezTo>
                    <a:pt x="18013" y="20609"/>
                    <a:pt x="19908" y="18628"/>
                    <a:pt x="20666" y="15556"/>
                  </a:cubicBezTo>
                  <a:cubicBezTo>
                    <a:pt x="21424" y="12484"/>
                    <a:pt x="21045" y="8323"/>
                    <a:pt x="20098" y="5945"/>
                  </a:cubicBezTo>
                  <a:cubicBezTo>
                    <a:pt x="19150" y="3567"/>
                    <a:pt x="17635" y="2972"/>
                    <a:pt x="16308" y="3072"/>
                  </a:cubicBezTo>
                  <a:cubicBezTo>
                    <a:pt x="14982" y="3171"/>
                    <a:pt x="13845" y="3963"/>
                    <a:pt x="12708" y="47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7" name="Line"/>
            <p:cNvSpPr/>
            <p:nvPr/>
          </p:nvSpPr>
          <p:spPr>
            <a:xfrm>
              <a:off x="7715250" y="6579686"/>
              <a:ext cx="127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8" name="Line"/>
            <p:cNvSpPr/>
            <p:nvPr/>
          </p:nvSpPr>
          <p:spPr>
            <a:xfrm>
              <a:off x="7899400" y="6420936"/>
              <a:ext cx="25400" cy="2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800" y="5175"/>
                    <a:pt x="18000" y="10350"/>
                    <a:pt x="14400" y="13950"/>
                  </a:cubicBezTo>
                  <a:cubicBezTo>
                    <a:pt x="10800" y="17550"/>
                    <a:pt x="5400" y="1957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9" name="Line"/>
            <p:cNvSpPr/>
            <p:nvPr/>
          </p:nvSpPr>
          <p:spPr>
            <a:xfrm>
              <a:off x="7810500" y="6655886"/>
              <a:ext cx="18415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97" y="15600"/>
                    <a:pt x="993" y="9600"/>
                    <a:pt x="4593" y="6000"/>
                  </a:cubicBezTo>
                  <a:cubicBezTo>
                    <a:pt x="8193" y="2400"/>
                    <a:pt x="14897" y="1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0" name="Line"/>
            <p:cNvSpPr/>
            <p:nvPr/>
          </p:nvSpPr>
          <p:spPr>
            <a:xfrm>
              <a:off x="7824379" y="6706686"/>
              <a:ext cx="119471" cy="126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465" fill="norm" stroke="1" extrusionOk="0">
                  <a:moveTo>
                    <a:pt x="12294" y="0"/>
                  </a:moveTo>
                  <a:cubicBezTo>
                    <a:pt x="9642" y="2880"/>
                    <a:pt x="6989" y="5760"/>
                    <a:pt x="4905" y="8460"/>
                  </a:cubicBezTo>
                  <a:cubicBezTo>
                    <a:pt x="2821" y="11160"/>
                    <a:pt x="1305" y="13680"/>
                    <a:pt x="547" y="15840"/>
                  </a:cubicBezTo>
                  <a:cubicBezTo>
                    <a:pt x="-211" y="18000"/>
                    <a:pt x="-211" y="19800"/>
                    <a:pt x="736" y="20700"/>
                  </a:cubicBezTo>
                  <a:cubicBezTo>
                    <a:pt x="1684" y="21600"/>
                    <a:pt x="3578" y="21600"/>
                    <a:pt x="7178" y="21240"/>
                  </a:cubicBezTo>
                  <a:cubicBezTo>
                    <a:pt x="10778" y="20880"/>
                    <a:pt x="16084" y="20160"/>
                    <a:pt x="21389" y="194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1" name="Line"/>
            <p:cNvSpPr/>
            <p:nvPr/>
          </p:nvSpPr>
          <p:spPr>
            <a:xfrm>
              <a:off x="7912100" y="6801936"/>
              <a:ext cx="31750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2" name="Line"/>
            <p:cNvSpPr/>
            <p:nvPr/>
          </p:nvSpPr>
          <p:spPr>
            <a:xfrm>
              <a:off x="8242300" y="6636836"/>
              <a:ext cx="158750" cy="2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11782"/>
                  </a:moveTo>
                  <a:cubicBezTo>
                    <a:pt x="4896" y="13745"/>
                    <a:pt x="9792" y="15709"/>
                    <a:pt x="12960" y="17673"/>
                  </a:cubicBezTo>
                  <a:cubicBezTo>
                    <a:pt x="16128" y="19636"/>
                    <a:pt x="17568" y="21600"/>
                    <a:pt x="18720" y="18655"/>
                  </a:cubicBezTo>
                  <a:cubicBezTo>
                    <a:pt x="19872" y="15709"/>
                    <a:pt x="20736" y="785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3" name="Line"/>
            <p:cNvSpPr/>
            <p:nvPr/>
          </p:nvSpPr>
          <p:spPr>
            <a:xfrm>
              <a:off x="8305800" y="6566986"/>
              <a:ext cx="31750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4371"/>
                    <a:pt x="7200" y="8743"/>
                    <a:pt x="3600" y="12343"/>
                  </a:cubicBezTo>
                  <a:cubicBezTo>
                    <a:pt x="0" y="15943"/>
                    <a:pt x="0" y="1877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4" name="Line"/>
            <p:cNvSpPr/>
            <p:nvPr/>
          </p:nvSpPr>
          <p:spPr>
            <a:xfrm>
              <a:off x="8635999" y="6522536"/>
              <a:ext cx="1333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5" name="Line"/>
            <p:cNvSpPr/>
            <p:nvPr/>
          </p:nvSpPr>
          <p:spPr>
            <a:xfrm>
              <a:off x="8820150" y="6420936"/>
              <a:ext cx="73307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600" fill="norm" stroke="1" extrusionOk="0">
                  <a:moveTo>
                    <a:pt x="12960" y="0"/>
                  </a:moveTo>
                  <a:cubicBezTo>
                    <a:pt x="8640" y="2700"/>
                    <a:pt x="4320" y="5400"/>
                    <a:pt x="2160" y="7380"/>
                  </a:cubicBezTo>
                  <a:cubicBezTo>
                    <a:pt x="0" y="9360"/>
                    <a:pt x="0" y="10620"/>
                    <a:pt x="0" y="11790"/>
                  </a:cubicBezTo>
                  <a:cubicBezTo>
                    <a:pt x="0" y="12960"/>
                    <a:pt x="0" y="14040"/>
                    <a:pt x="1851" y="14400"/>
                  </a:cubicBezTo>
                  <a:cubicBezTo>
                    <a:pt x="3703" y="14760"/>
                    <a:pt x="7406" y="14400"/>
                    <a:pt x="10491" y="13770"/>
                  </a:cubicBezTo>
                  <a:cubicBezTo>
                    <a:pt x="13577" y="13140"/>
                    <a:pt x="16046" y="12240"/>
                    <a:pt x="17897" y="12240"/>
                  </a:cubicBezTo>
                  <a:cubicBezTo>
                    <a:pt x="19749" y="12240"/>
                    <a:pt x="20983" y="13140"/>
                    <a:pt x="21291" y="14850"/>
                  </a:cubicBezTo>
                  <a:cubicBezTo>
                    <a:pt x="21600" y="16560"/>
                    <a:pt x="20983" y="19080"/>
                    <a:pt x="2036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6" name="Line"/>
            <p:cNvSpPr/>
            <p:nvPr/>
          </p:nvSpPr>
          <p:spPr>
            <a:xfrm>
              <a:off x="8991600" y="6655886"/>
              <a:ext cx="1" cy="635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7" name="Line"/>
            <p:cNvSpPr/>
            <p:nvPr/>
          </p:nvSpPr>
          <p:spPr>
            <a:xfrm>
              <a:off x="9163050" y="6497136"/>
              <a:ext cx="31750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8" name="Line"/>
            <p:cNvSpPr/>
            <p:nvPr/>
          </p:nvSpPr>
          <p:spPr>
            <a:xfrm>
              <a:off x="9080500" y="6713036"/>
              <a:ext cx="1778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9" name="Line"/>
            <p:cNvSpPr/>
            <p:nvPr/>
          </p:nvSpPr>
          <p:spPr>
            <a:xfrm>
              <a:off x="9106694" y="6776536"/>
              <a:ext cx="107157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600" fill="norm" stroke="1" extrusionOk="0">
                  <a:moveTo>
                    <a:pt x="8735" y="0"/>
                  </a:moveTo>
                  <a:cubicBezTo>
                    <a:pt x="6617" y="600"/>
                    <a:pt x="4500" y="1200"/>
                    <a:pt x="3017" y="2250"/>
                  </a:cubicBezTo>
                  <a:cubicBezTo>
                    <a:pt x="1535" y="3300"/>
                    <a:pt x="688" y="4800"/>
                    <a:pt x="265" y="6600"/>
                  </a:cubicBezTo>
                  <a:cubicBezTo>
                    <a:pt x="-159" y="8400"/>
                    <a:pt x="-159" y="10500"/>
                    <a:pt x="900" y="11550"/>
                  </a:cubicBezTo>
                  <a:cubicBezTo>
                    <a:pt x="1959" y="12600"/>
                    <a:pt x="4076" y="12600"/>
                    <a:pt x="6194" y="12300"/>
                  </a:cubicBezTo>
                  <a:cubicBezTo>
                    <a:pt x="8312" y="12000"/>
                    <a:pt x="10429" y="11400"/>
                    <a:pt x="12547" y="10800"/>
                  </a:cubicBezTo>
                  <a:cubicBezTo>
                    <a:pt x="14665" y="10200"/>
                    <a:pt x="16782" y="9600"/>
                    <a:pt x="18053" y="10650"/>
                  </a:cubicBezTo>
                  <a:cubicBezTo>
                    <a:pt x="19323" y="11700"/>
                    <a:pt x="19747" y="14400"/>
                    <a:pt x="20170" y="16500"/>
                  </a:cubicBezTo>
                  <a:cubicBezTo>
                    <a:pt x="20594" y="18600"/>
                    <a:pt x="21017" y="20100"/>
                    <a:pt x="2144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0" name="Line"/>
            <p:cNvSpPr/>
            <p:nvPr/>
          </p:nvSpPr>
          <p:spPr>
            <a:xfrm>
              <a:off x="9353550" y="6438325"/>
              <a:ext cx="98919" cy="420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469" fill="norm" stroke="1" extrusionOk="0">
                  <a:moveTo>
                    <a:pt x="0" y="85"/>
                  </a:moveTo>
                  <a:cubicBezTo>
                    <a:pt x="2700" y="-23"/>
                    <a:pt x="5400" y="-131"/>
                    <a:pt x="8100" y="463"/>
                  </a:cubicBezTo>
                  <a:cubicBezTo>
                    <a:pt x="10800" y="1057"/>
                    <a:pt x="13500" y="2353"/>
                    <a:pt x="16200" y="4567"/>
                  </a:cubicBezTo>
                  <a:cubicBezTo>
                    <a:pt x="18900" y="6781"/>
                    <a:pt x="21600" y="9913"/>
                    <a:pt x="20925" y="12667"/>
                  </a:cubicBezTo>
                  <a:cubicBezTo>
                    <a:pt x="20250" y="15421"/>
                    <a:pt x="16200" y="17797"/>
                    <a:pt x="12600" y="19201"/>
                  </a:cubicBezTo>
                  <a:cubicBezTo>
                    <a:pt x="9000" y="20605"/>
                    <a:pt x="5850" y="21037"/>
                    <a:pt x="2700" y="214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1" name="Line"/>
            <p:cNvSpPr/>
            <p:nvPr/>
          </p:nvSpPr>
          <p:spPr>
            <a:xfrm>
              <a:off x="9448800" y="6248484"/>
              <a:ext cx="165100" cy="191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2" fill="norm" stroke="1" extrusionOk="0">
                  <a:moveTo>
                    <a:pt x="0" y="5746"/>
                  </a:moveTo>
                  <a:cubicBezTo>
                    <a:pt x="0" y="4572"/>
                    <a:pt x="0" y="3399"/>
                    <a:pt x="554" y="2459"/>
                  </a:cubicBezTo>
                  <a:cubicBezTo>
                    <a:pt x="1108" y="1520"/>
                    <a:pt x="2215" y="816"/>
                    <a:pt x="4015" y="346"/>
                  </a:cubicBezTo>
                  <a:cubicBezTo>
                    <a:pt x="5815" y="-123"/>
                    <a:pt x="8308" y="-358"/>
                    <a:pt x="10108" y="1285"/>
                  </a:cubicBezTo>
                  <a:cubicBezTo>
                    <a:pt x="11908" y="2929"/>
                    <a:pt x="13015" y="6451"/>
                    <a:pt x="12323" y="9503"/>
                  </a:cubicBezTo>
                  <a:cubicBezTo>
                    <a:pt x="11631" y="12555"/>
                    <a:pt x="9138" y="15138"/>
                    <a:pt x="7477" y="16899"/>
                  </a:cubicBezTo>
                  <a:cubicBezTo>
                    <a:pt x="5815" y="18659"/>
                    <a:pt x="4985" y="19599"/>
                    <a:pt x="5262" y="20185"/>
                  </a:cubicBezTo>
                  <a:cubicBezTo>
                    <a:pt x="5538" y="20772"/>
                    <a:pt x="6923" y="21007"/>
                    <a:pt x="9831" y="21125"/>
                  </a:cubicBezTo>
                  <a:cubicBezTo>
                    <a:pt x="12738" y="21242"/>
                    <a:pt x="17169" y="21242"/>
                    <a:pt x="21600" y="212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2" name="Line"/>
            <p:cNvSpPr/>
            <p:nvPr/>
          </p:nvSpPr>
          <p:spPr>
            <a:xfrm>
              <a:off x="10128250" y="6907442"/>
              <a:ext cx="247650" cy="2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20296"/>
                  </a:moveTo>
                  <a:cubicBezTo>
                    <a:pt x="4062" y="12582"/>
                    <a:pt x="8123" y="4867"/>
                    <a:pt x="11723" y="1782"/>
                  </a:cubicBezTo>
                  <a:cubicBezTo>
                    <a:pt x="15323" y="-1304"/>
                    <a:pt x="18462" y="239"/>
                    <a:pt x="21600" y="17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3" name="Line"/>
            <p:cNvSpPr/>
            <p:nvPr/>
          </p:nvSpPr>
          <p:spPr>
            <a:xfrm>
              <a:off x="10121900" y="7062286"/>
              <a:ext cx="22225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4" name="Line"/>
            <p:cNvSpPr/>
            <p:nvPr/>
          </p:nvSpPr>
          <p:spPr>
            <a:xfrm>
              <a:off x="10837173" y="6795575"/>
              <a:ext cx="281678" cy="318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2" h="21096" fill="norm" stroke="1" extrusionOk="0">
                  <a:moveTo>
                    <a:pt x="2092" y="7995"/>
                  </a:moveTo>
                  <a:cubicBezTo>
                    <a:pt x="2252" y="8697"/>
                    <a:pt x="2412" y="9398"/>
                    <a:pt x="2892" y="9749"/>
                  </a:cubicBezTo>
                  <a:cubicBezTo>
                    <a:pt x="3372" y="10099"/>
                    <a:pt x="4172" y="10099"/>
                    <a:pt x="6092" y="9678"/>
                  </a:cubicBezTo>
                  <a:cubicBezTo>
                    <a:pt x="8012" y="9258"/>
                    <a:pt x="11052" y="8416"/>
                    <a:pt x="13372" y="7084"/>
                  </a:cubicBezTo>
                  <a:cubicBezTo>
                    <a:pt x="15692" y="5751"/>
                    <a:pt x="17292" y="3928"/>
                    <a:pt x="17932" y="2665"/>
                  </a:cubicBezTo>
                  <a:cubicBezTo>
                    <a:pt x="18572" y="1403"/>
                    <a:pt x="18252" y="702"/>
                    <a:pt x="17692" y="281"/>
                  </a:cubicBezTo>
                  <a:cubicBezTo>
                    <a:pt x="17132" y="-140"/>
                    <a:pt x="16332" y="-280"/>
                    <a:pt x="13932" y="1263"/>
                  </a:cubicBezTo>
                  <a:cubicBezTo>
                    <a:pt x="11532" y="2806"/>
                    <a:pt x="7532" y="6032"/>
                    <a:pt x="4812" y="8837"/>
                  </a:cubicBezTo>
                  <a:cubicBezTo>
                    <a:pt x="2092" y="11642"/>
                    <a:pt x="652" y="14026"/>
                    <a:pt x="172" y="15990"/>
                  </a:cubicBezTo>
                  <a:cubicBezTo>
                    <a:pt x="-308" y="17954"/>
                    <a:pt x="172" y="19497"/>
                    <a:pt x="2172" y="20338"/>
                  </a:cubicBezTo>
                  <a:cubicBezTo>
                    <a:pt x="4172" y="21180"/>
                    <a:pt x="7692" y="21320"/>
                    <a:pt x="11132" y="20759"/>
                  </a:cubicBezTo>
                  <a:cubicBezTo>
                    <a:pt x="14572" y="20198"/>
                    <a:pt x="17932" y="18936"/>
                    <a:pt x="21292" y="176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5" name="Line"/>
            <p:cNvSpPr/>
            <p:nvPr/>
          </p:nvSpPr>
          <p:spPr>
            <a:xfrm>
              <a:off x="11148049" y="6584904"/>
              <a:ext cx="113304" cy="143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2" h="20967" fill="norm" stroke="1" extrusionOk="0">
                  <a:moveTo>
                    <a:pt x="12255" y="2942"/>
                  </a:moveTo>
                  <a:cubicBezTo>
                    <a:pt x="12255" y="1399"/>
                    <a:pt x="12255" y="-144"/>
                    <a:pt x="11077" y="10"/>
                  </a:cubicBezTo>
                  <a:cubicBezTo>
                    <a:pt x="9899" y="165"/>
                    <a:pt x="7543" y="2016"/>
                    <a:pt x="5579" y="4793"/>
                  </a:cubicBezTo>
                  <a:cubicBezTo>
                    <a:pt x="3615" y="7570"/>
                    <a:pt x="2044" y="11273"/>
                    <a:pt x="1063" y="13896"/>
                  </a:cubicBezTo>
                  <a:cubicBezTo>
                    <a:pt x="81" y="16519"/>
                    <a:pt x="-312" y="18062"/>
                    <a:pt x="277" y="19296"/>
                  </a:cubicBezTo>
                  <a:cubicBezTo>
                    <a:pt x="866" y="20530"/>
                    <a:pt x="2437" y="21456"/>
                    <a:pt x="5972" y="20685"/>
                  </a:cubicBezTo>
                  <a:cubicBezTo>
                    <a:pt x="9506" y="19913"/>
                    <a:pt x="15004" y="17445"/>
                    <a:pt x="17950" y="14667"/>
                  </a:cubicBezTo>
                  <a:cubicBezTo>
                    <a:pt x="20895" y="11890"/>
                    <a:pt x="21288" y="8805"/>
                    <a:pt x="20895" y="6490"/>
                  </a:cubicBezTo>
                  <a:cubicBezTo>
                    <a:pt x="20503" y="4176"/>
                    <a:pt x="19324" y="2633"/>
                    <a:pt x="17753" y="1553"/>
                  </a:cubicBezTo>
                  <a:cubicBezTo>
                    <a:pt x="16183" y="473"/>
                    <a:pt x="14219" y="-144"/>
                    <a:pt x="12648" y="319"/>
                  </a:cubicBezTo>
                  <a:cubicBezTo>
                    <a:pt x="11077" y="782"/>
                    <a:pt x="9899" y="2325"/>
                    <a:pt x="8721" y="38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6" name="Line"/>
            <p:cNvSpPr/>
            <p:nvPr/>
          </p:nvSpPr>
          <p:spPr>
            <a:xfrm>
              <a:off x="11296649" y="6418449"/>
              <a:ext cx="127001" cy="126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5" fill="norm" stroke="1" extrusionOk="0">
                  <a:moveTo>
                    <a:pt x="0" y="3603"/>
                  </a:moveTo>
                  <a:cubicBezTo>
                    <a:pt x="1080" y="2187"/>
                    <a:pt x="2160" y="770"/>
                    <a:pt x="3600" y="239"/>
                  </a:cubicBezTo>
                  <a:cubicBezTo>
                    <a:pt x="5040" y="-292"/>
                    <a:pt x="6840" y="62"/>
                    <a:pt x="8100" y="1301"/>
                  </a:cubicBezTo>
                  <a:cubicBezTo>
                    <a:pt x="9360" y="2541"/>
                    <a:pt x="10080" y="4665"/>
                    <a:pt x="9540" y="7321"/>
                  </a:cubicBezTo>
                  <a:cubicBezTo>
                    <a:pt x="9000" y="9977"/>
                    <a:pt x="7200" y="13164"/>
                    <a:pt x="5580" y="15465"/>
                  </a:cubicBezTo>
                  <a:cubicBezTo>
                    <a:pt x="3960" y="17767"/>
                    <a:pt x="2520" y="19183"/>
                    <a:pt x="2880" y="20069"/>
                  </a:cubicBezTo>
                  <a:cubicBezTo>
                    <a:pt x="3240" y="20954"/>
                    <a:pt x="5400" y="21308"/>
                    <a:pt x="8820" y="21131"/>
                  </a:cubicBezTo>
                  <a:cubicBezTo>
                    <a:pt x="12240" y="20954"/>
                    <a:pt x="16920" y="20246"/>
                    <a:pt x="21600" y="195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7" name="Line"/>
            <p:cNvSpPr/>
            <p:nvPr/>
          </p:nvSpPr>
          <p:spPr>
            <a:xfrm>
              <a:off x="11836400" y="6940413"/>
              <a:ext cx="177800" cy="13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5914" y="11040"/>
                    <a:pt x="11829" y="1783"/>
                    <a:pt x="15429" y="240"/>
                  </a:cubicBezTo>
                  <a:cubicBezTo>
                    <a:pt x="19029" y="-1303"/>
                    <a:pt x="20314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8" name="Line"/>
            <p:cNvSpPr/>
            <p:nvPr/>
          </p:nvSpPr>
          <p:spPr>
            <a:xfrm>
              <a:off x="11849099" y="7074986"/>
              <a:ext cx="18415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9" name="Line"/>
            <p:cNvSpPr/>
            <p:nvPr/>
          </p:nvSpPr>
          <p:spPr>
            <a:xfrm>
              <a:off x="12462372" y="6871786"/>
              <a:ext cx="21729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0157" y="0"/>
                  </a:moveTo>
                  <a:cubicBezTo>
                    <a:pt x="12302" y="3388"/>
                    <a:pt x="4448" y="6776"/>
                    <a:pt x="1502" y="10376"/>
                  </a:cubicBezTo>
                  <a:cubicBezTo>
                    <a:pt x="-1443" y="13976"/>
                    <a:pt x="521" y="17788"/>
                    <a:pt x="248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0" name="Line"/>
            <p:cNvSpPr/>
            <p:nvPr/>
          </p:nvSpPr>
          <p:spPr>
            <a:xfrm>
              <a:off x="12287249" y="7233736"/>
              <a:ext cx="2095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1" name="Line"/>
            <p:cNvSpPr/>
            <p:nvPr/>
          </p:nvSpPr>
          <p:spPr>
            <a:xfrm>
              <a:off x="12350750" y="7309936"/>
              <a:ext cx="1397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1" name="Drawing"/>
          <p:cNvGrpSpPr/>
          <p:nvPr/>
        </p:nvGrpSpPr>
        <p:grpSpPr>
          <a:xfrm>
            <a:off x="812800" y="1618583"/>
            <a:ext cx="12033250" cy="7368784"/>
            <a:chOff x="0" y="0"/>
            <a:chExt cx="12033250" cy="7368783"/>
          </a:xfrm>
        </p:grpSpPr>
        <p:sp>
          <p:nvSpPr>
            <p:cNvPr id="2094" name="Line"/>
            <p:cNvSpPr/>
            <p:nvPr/>
          </p:nvSpPr>
          <p:spPr>
            <a:xfrm>
              <a:off x="1111250" y="134016"/>
              <a:ext cx="44451" cy="43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3235"/>
                    <a:pt x="0" y="6470"/>
                    <a:pt x="2057" y="9652"/>
                  </a:cubicBezTo>
                  <a:cubicBezTo>
                    <a:pt x="4114" y="12835"/>
                    <a:pt x="8229" y="15965"/>
                    <a:pt x="11829" y="17948"/>
                  </a:cubicBezTo>
                  <a:cubicBezTo>
                    <a:pt x="15429" y="19930"/>
                    <a:pt x="18514" y="2076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5" name="Line"/>
            <p:cNvSpPr/>
            <p:nvPr/>
          </p:nvSpPr>
          <p:spPr>
            <a:xfrm>
              <a:off x="1130300" y="85528"/>
              <a:ext cx="244678" cy="485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456" fill="norm" stroke="1" extrusionOk="0">
                  <a:moveTo>
                    <a:pt x="0" y="2703"/>
                  </a:moveTo>
                  <a:cubicBezTo>
                    <a:pt x="182" y="2236"/>
                    <a:pt x="363" y="1768"/>
                    <a:pt x="635" y="1301"/>
                  </a:cubicBezTo>
                  <a:cubicBezTo>
                    <a:pt x="908" y="833"/>
                    <a:pt x="1271" y="366"/>
                    <a:pt x="2178" y="132"/>
                  </a:cubicBezTo>
                  <a:cubicBezTo>
                    <a:pt x="3086" y="-102"/>
                    <a:pt x="4538" y="-102"/>
                    <a:pt x="7442" y="786"/>
                  </a:cubicBezTo>
                  <a:cubicBezTo>
                    <a:pt x="10346" y="1675"/>
                    <a:pt x="14703" y="3451"/>
                    <a:pt x="17516" y="5555"/>
                  </a:cubicBezTo>
                  <a:cubicBezTo>
                    <a:pt x="20329" y="7659"/>
                    <a:pt x="21600" y="10090"/>
                    <a:pt x="20692" y="12521"/>
                  </a:cubicBezTo>
                  <a:cubicBezTo>
                    <a:pt x="19785" y="14953"/>
                    <a:pt x="16699" y="17384"/>
                    <a:pt x="14521" y="18786"/>
                  </a:cubicBezTo>
                  <a:cubicBezTo>
                    <a:pt x="12343" y="20189"/>
                    <a:pt x="11072" y="20563"/>
                    <a:pt x="9892" y="20890"/>
                  </a:cubicBezTo>
                  <a:cubicBezTo>
                    <a:pt x="8713" y="21217"/>
                    <a:pt x="7624" y="21498"/>
                    <a:pt x="6807" y="21451"/>
                  </a:cubicBezTo>
                  <a:cubicBezTo>
                    <a:pt x="5990" y="21404"/>
                    <a:pt x="5445" y="21030"/>
                    <a:pt x="4901" y="206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6" name="Line"/>
            <p:cNvSpPr/>
            <p:nvPr/>
          </p:nvSpPr>
          <p:spPr>
            <a:xfrm>
              <a:off x="1581150" y="324516"/>
              <a:ext cx="1016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7" name="Line"/>
            <p:cNvSpPr/>
            <p:nvPr/>
          </p:nvSpPr>
          <p:spPr>
            <a:xfrm>
              <a:off x="1574800" y="476916"/>
              <a:ext cx="14605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8" name="Line"/>
            <p:cNvSpPr/>
            <p:nvPr/>
          </p:nvSpPr>
          <p:spPr>
            <a:xfrm>
              <a:off x="2135981" y="-1"/>
              <a:ext cx="194469" cy="681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9" h="21386" fill="norm" stroke="1" extrusionOk="0">
                  <a:moveTo>
                    <a:pt x="21339" y="2414"/>
                  </a:moveTo>
                  <a:cubicBezTo>
                    <a:pt x="17855" y="1550"/>
                    <a:pt x="14371" y="686"/>
                    <a:pt x="11352" y="287"/>
                  </a:cubicBezTo>
                  <a:cubicBezTo>
                    <a:pt x="8333" y="-112"/>
                    <a:pt x="5778" y="-46"/>
                    <a:pt x="3804" y="187"/>
                  </a:cubicBezTo>
                  <a:cubicBezTo>
                    <a:pt x="1829" y="420"/>
                    <a:pt x="436" y="818"/>
                    <a:pt x="87" y="1483"/>
                  </a:cubicBezTo>
                  <a:cubicBezTo>
                    <a:pt x="-261" y="2148"/>
                    <a:pt x="436" y="3078"/>
                    <a:pt x="2178" y="4274"/>
                  </a:cubicBezTo>
                  <a:cubicBezTo>
                    <a:pt x="3920" y="5471"/>
                    <a:pt x="6707" y="6933"/>
                    <a:pt x="7984" y="8262"/>
                  </a:cubicBezTo>
                  <a:cubicBezTo>
                    <a:pt x="9262" y="9591"/>
                    <a:pt x="9029" y="10788"/>
                    <a:pt x="8100" y="11585"/>
                  </a:cubicBezTo>
                  <a:cubicBezTo>
                    <a:pt x="7171" y="12383"/>
                    <a:pt x="5545" y="12782"/>
                    <a:pt x="4152" y="12948"/>
                  </a:cubicBezTo>
                  <a:cubicBezTo>
                    <a:pt x="2758" y="13114"/>
                    <a:pt x="1597" y="13047"/>
                    <a:pt x="1016" y="12815"/>
                  </a:cubicBezTo>
                  <a:cubicBezTo>
                    <a:pt x="436" y="12582"/>
                    <a:pt x="436" y="12183"/>
                    <a:pt x="900" y="11884"/>
                  </a:cubicBezTo>
                  <a:cubicBezTo>
                    <a:pt x="1365" y="11585"/>
                    <a:pt x="2294" y="11386"/>
                    <a:pt x="3339" y="11353"/>
                  </a:cubicBezTo>
                  <a:cubicBezTo>
                    <a:pt x="4384" y="11319"/>
                    <a:pt x="5545" y="11452"/>
                    <a:pt x="6474" y="11918"/>
                  </a:cubicBezTo>
                  <a:cubicBezTo>
                    <a:pt x="7404" y="12383"/>
                    <a:pt x="8100" y="13180"/>
                    <a:pt x="7520" y="14377"/>
                  </a:cubicBezTo>
                  <a:cubicBezTo>
                    <a:pt x="6939" y="15573"/>
                    <a:pt x="5081" y="17168"/>
                    <a:pt x="4036" y="18165"/>
                  </a:cubicBezTo>
                  <a:cubicBezTo>
                    <a:pt x="2991" y="19162"/>
                    <a:pt x="2758" y="19561"/>
                    <a:pt x="2526" y="19993"/>
                  </a:cubicBezTo>
                  <a:cubicBezTo>
                    <a:pt x="2294" y="20425"/>
                    <a:pt x="2062" y="20890"/>
                    <a:pt x="2526" y="21156"/>
                  </a:cubicBezTo>
                  <a:cubicBezTo>
                    <a:pt x="2991" y="21422"/>
                    <a:pt x="4152" y="21488"/>
                    <a:pt x="7055" y="21189"/>
                  </a:cubicBezTo>
                  <a:cubicBezTo>
                    <a:pt x="9958" y="20890"/>
                    <a:pt x="14604" y="20225"/>
                    <a:pt x="19249" y="195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9" name="Line"/>
            <p:cNvSpPr/>
            <p:nvPr/>
          </p:nvSpPr>
          <p:spPr>
            <a:xfrm>
              <a:off x="2559050" y="191166"/>
              <a:ext cx="25451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8" h="21600" fill="norm" stroke="1" extrusionOk="0">
                  <a:moveTo>
                    <a:pt x="0" y="0"/>
                  </a:moveTo>
                  <a:cubicBezTo>
                    <a:pt x="8308" y="2974"/>
                    <a:pt x="16615" y="5948"/>
                    <a:pt x="19108" y="9548"/>
                  </a:cubicBezTo>
                  <a:cubicBezTo>
                    <a:pt x="21600" y="13148"/>
                    <a:pt x="18277" y="17374"/>
                    <a:pt x="1495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0" name="Line"/>
            <p:cNvSpPr/>
            <p:nvPr/>
          </p:nvSpPr>
          <p:spPr>
            <a:xfrm>
              <a:off x="2667000" y="521366"/>
              <a:ext cx="5715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082"/>
                    <a:pt x="7200" y="10165"/>
                    <a:pt x="3600" y="13765"/>
                  </a:cubicBezTo>
                  <a:cubicBezTo>
                    <a:pt x="0" y="17365"/>
                    <a:pt x="0" y="1948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1" name="Line"/>
            <p:cNvSpPr/>
            <p:nvPr/>
          </p:nvSpPr>
          <p:spPr>
            <a:xfrm>
              <a:off x="2984500" y="235616"/>
              <a:ext cx="1" cy="2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2" name="Line"/>
            <p:cNvSpPr/>
            <p:nvPr/>
          </p:nvSpPr>
          <p:spPr>
            <a:xfrm>
              <a:off x="3003550" y="553116"/>
              <a:ext cx="5080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3" name="Line"/>
            <p:cNvSpPr/>
            <p:nvPr/>
          </p:nvSpPr>
          <p:spPr>
            <a:xfrm>
              <a:off x="3467100" y="209158"/>
              <a:ext cx="133350" cy="267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7" fill="norm" stroke="1" extrusionOk="0">
                  <a:moveTo>
                    <a:pt x="0" y="3122"/>
                  </a:moveTo>
                  <a:cubicBezTo>
                    <a:pt x="1371" y="1772"/>
                    <a:pt x="2743" y="422"/>
                    <a:pt x="5657" y="84"/>
                  </a:cubicBezTo>
                  <a:cubicBezTo>
                    <a:pt x="8571" y="-253"/>
                    <a:pt x="13029" y="422"/>
                    <a:pt x="15771" y="2109"/>
                  </a:cubicBezTo>
                  <a:cubicBezTo>
                    <a:pt x="18514" y="3797"/>
                    <a:pt x="19543" y="6497"/>
                    <a:pt x="17143" y="9450"/>
                  </a:cubicBezTo>
                  <a:cubicBezTo>
                    <a:pt x="14743" y="12403"/>
                    <a:pt x="8914" y="15609"/>
                    <a:pt x="5486" y="17634"/>
                  </a:cubicBezTo>
                  <a:cubicBezTo>
                    <a:pt x="2057" y="19659"/>
                    <a:pt x="1029" y="20503"/>
                    <a:pt x="1714" y="20925"/>
                  </a:cubicBezTo>
                  <a:cubicBezTo>
                    <a:pt x="2400" y="21347"/>
                    <a:pt x="4800" y="21347"/>
                    <a:pt x="8400" y="21347"/>
                  </a:cubicBezTo>
                  <a:cubicBezTo>
                    <a:pt x="12000" y="21347"/>
                    <a:pt x="16800" y="21347"/>
                    <a:pt x="21600" y="213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4" name="Line"/>
            <p:cNvSpPr/>
            <p:nvPr/>
          </p:nvSpPr>
          <p:spPr>
            <a:xfrm>
              <a:off x="3683000" y="603916"/>
              <a:ext cx="101600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5" name="Line"/>
            <p:cNvSpPr/>
            <p:nvPr/>
          </p:nvSpPr>
          <p:spPr>
            <a:xfrm>
              <a:off x="4108450" y="261016"/>
              <a:ext cx="12700" cy="24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5354"/>
                    <a:pt x="7200" y="10708"/>
                    <a:pt x="10800" y="14308"/>
                  </a:cubicBezTo>
                  <a:cubicBezTo>
                    <a:pt x="14400" y="17908"/>
                    <a:pt x="18000" y="1975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6" name="Line"/>
            <p:cNvSpPr/>
            <p:nvPr/>
          </p:nvSpPr>
          <p:spPr>
            <a:xfrm>
              <a:off x="4159249" y="572166"/>
              <a:ext cx="69851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709" y="5040"/>
                    <a:pt x="9818" y="10080"/>
                    <a:pt x="6218" y="13680"/>
                  </a:cubicBezTo>
                  <a:cubicBezTo>
                    <a:pt x="2618" y="17280"/>
                    <a:pt x="1309" y="1944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7" name="Line"/>
            <p:cNvSpPr/>
            <p:nvPr/>
          </p:nvSpPr>
          <p:spPr>
            <a:xfrm>
              <a:off x="4543337" y="230044"/>
              <a:ext cx="238213" cy="331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260" fill="norm" stroke="1" extrusionOk="0">
                  <a:moveTo>
                    <a:pt x="1441" y="3618"/>
                  </a:moveTo>
                  <a:cubicBezTo>
                    <a:pt x="868" y="3074"/>
                    <a:pt x="294" y="2531"/>
                    <a:pt x="581" y="1988"/>
                  </a:cubicBezTo>
                  <a:cubicBezTo>
                    <a:pt x="868" y="1444"/>
                    <a:pt x="2015" y="901"/>
                    <a:pt x="4022" y="493"/>
                  </a:cubicBezTo>
                  <a:cubicBezTo>
                    <a:pt x="6029" y="86"/>
                    <a:pt x="8896" y="-186"/>
                    <a:pt x="10712" y="154"/>
                  </a:cubicBezTo>
                  <a:cubicBezTo>
                    <a:pt x="12528" y="493"/>
                    <a:pt x="13293" y="1444"/>
                    <a:pt x="13006" y="3414"/>
                  </a:cubicBezTo>
                  <a:cubicBezTo>
                    <a:pt x="12719" y="5384"/>
                    <a:pt x="11381" y="8372"/>
                    <a:pt x="9278" y="11022"/>
                  </a:cubicBezTo>
                  <a:cubicBezTo>
                    <a:pt x="7176" y="13671"/>
                    <a:pt x="4308" y="15980"/>
                    <a:pt x="2493" y="17610"/>
                  </a:cubicBezTo>
                  <a:cubicBezTo>
                    <a:pt x="677" y="19240"/>
                    <a:pt x="-88" y="20191"/>
                    <a:pt x="8" y="20735"/>
                  </a:cubicBezTo>
                  <a:cubicBezTo>
                    <a:pt x="103" y="21278"/>
                    <a:pt x="1059" y="21414"/>
                    <a:pt x="4786" y="21074"/>
                  </a:cubicBezTo>
                  <a:cubicBezTo>
                    <a:pt x="8514" y="20735"/>
                    <a:pt x="15013" y="19920"/>
                    <a:pt x="21512" y="191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8" name="Line"/>
            <p:cNvSpPr/>
            <p:nvPr/>
          </p:nvSpPr>
          <p:spPr>
            <a:xfrm>
              <a:off x="4944205" y="40867"/>
              <a:ext cx="133290" cy="582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9" h="21522" fill="norm" stroke="1" extrusionOk="0">
                  <a:moveTo>
                    <a:pt x="378" y="1331"/>
                  </a:moveTo>
                  <a:cubicBezTo>
                    <a:pt x="50" y="861"/>
                    <a:pt x="-277" y="392"/>
                    <a:pt x="378" y="157"/>
                  </a:cubicBezTo>
                  <a:cubicBezTo>
                    <a:pt x="1032" y="-78"/>
                    <a:pt x="2668" y="-78"/>
                    <a:pt x="6105" y="352"/>
                  </a:cubicBezTo>
                  <a:cubicBezTo>
                    <a:pt x="9541" y="783"/>
                    <a:pt x="14778" y="1644"/>
                    <a:pt x="17723" y="2505"/>
                  </a:cubicBezTo>
                  <a:cubicBezTo>
                    <a:pt x="20668" y="3365"/>
                    <a:pt x="21323" y="4226"/>
                    <a:pt x="19850" y="5165"/>
                  </a:cubicBezTo>
                  <a:cubicBezTo>
                    <a:pt x="18378" y="6105"/>
                    <a:pt x="14778" y="7122"/>
                    <a:pt x="12487" y="8100"/>
                  </a:cubicBezTo>
                  <a:cubicBezTo>
                    <a:pt x="10196" y="9079"/>
                    <a:pt x="9214" y="10018"/>
                    <a:pt x="9541" y="11231"/>
                  </a:cubicBezTo>
                  <a:cubicBezTo>
                    <a:pt x="9868" y="12444"/>
                    <a:pt x="11505" y="13931"/>
                    <a:pt x="11996" y="15339"/>
                  </a:cubicBezTo>
                  <a:cubicBezTo>
                    <a:pt x="12487" y="16748"/>
                    <a:pt x="11832" y="18079"/>
                    <a:pt x="9705" y="19096"/>
                  </a:cubicBezTo>
                  <a:cubicBezTo>
                    <a:pt x="7578" y="20113"/>
                    <a:pt x="3978" y="20818"/>
                    <a:pt x="378" y="215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9" name="Line"/>
            <p:cNvSpPr/>
            <p:nvPr/>
          </p:nvSpPr>
          <p:spPr>
            <a:xfrm>
              <a:off x="273050" y="1854866"/>
              <a:ext cx="50801" cy="565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800" y="3074"/>
                    <a:pt x="3600" y="6148"/>
                    <a:pt x="6300" y="9020"/>
                  </a:cubicBezTo>
                  <a:cubicBezTo>
                    <a:pt x="9000" y="11892"/>
                    <a:pt x="12600" y="14562"/>
                    <a:pt x="15300" y="16625"/>
                  </a:cubicBezTo>
                  <a:cubicBezTo>
                    <a:pt x="18000" y="18688"/>
                    <a:pt x="19800" y="2014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0" name="Line"/>
            <p:cNvSpPr/>
            <p:nvPr/>
          </p:nvSpPr>
          <p:spPr>
            <a:xfrm>
              <a:off x="0" y="1797716"/>
              <a:ext cx="514350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33" y="18947"/>
                    <a:pt x="1067" y="16295"/>
                    <a:pt x="2978" y="13453"/>
                  </a:cubicBezTo>
                  <a:cubicBezTo>
                    <a:pt x="4889" y="10611"/>
                    <a:pt x="8178" y="7579"/>
                    <a:pt x="11511" y="5305"/>
                  </a:cubicBezTo>
                  <a:cubicBezTo>
                    <a:pt x="14844" y="3032"/>
                    <a:pt x="18222" y="151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1" name="Line"/>
            <p:cNvSpPr/>
            <p:nvPr/>
          </p:nvSpPr>
          <p:spPr>
            <a:xfrm>
              <a:off x="596900" y="2156989"/>
              <a:ext cx="203201" cy="2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5850" y="12302"/>
                    <a:pt x="11700" y="4448"/>
                    <a:pt x="15300" y="1502"/>
                  </a:cubicBezTo>
                  <a:cubicBezTo>
                    <a:pt x="18900" y="-1443"/>
                    <a:pt x="20250" y="521"/>
                    <a:pt x="21600" y="24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2" name="Line"/>
            <p:cNvSpPr/>
            <p:nvPr/>
          </p:nvSpPr>
          <p:spPr>
            <a:xfrm>
              <a:off x="615950" y="2318416"/>
              <a:ext cx="2222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966" y="7200"/>
                    <a:pt x="11931" y="14400"/>
                    <a:pt x="15531" y="18000"/>
                  </a:cubicBezTo>
                  <a:cubicBezTo>
                    <a:pt x="19131" y="21600"/>
                    <a:pt x="20366" y="216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3" name="Line"/>
            <p:cNvSpPr/>
            <p:nvPr/>
          </p:nvSpPr>
          <p:spPr>
            <a:xfrm>
              <a:off x="1485900" y="1962816"/>
              <a:ext cx="260350" cy="44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878" y="103"/>
                    <a:pt x="1756" y="206"/>
                    <a:pt x="3512" y="1749"/>
                  </a:cubicBezTo>
                  <a:cubicBezTo>
                    <a:pt x="5268" y="3291"/>
                    <a:pt x="7902" y="6274"/>
                    <a:pt x="10537" y="9360"/>
                  </a:cubicBezTo>
                  <a:cubicBezTo>
                    <a:pt x="13171" y="12446"/>
                    <a:pt x="15805" y="15634"/>
                    <a:pt x="17649" y="17691"/>
                  </a:cubicBezTo>
                  <a:cubicBezTo>
                    <a:pt x="19493" y="19749"/>
                    <a:pt x="20546" y="2067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4" name="Line"/>
            <p:cNvSpPr/>
            <p:nvPr/>
          </p:nvSpPr>
          <p:spPr>
            <a:xfrm>
              <a:off x="1536700" y="1912016"/>
              <a:ext cx="260350" cy="527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722" y="87"/>
                    <a:pt x="19844" y="173"/>
                    <a:pt x="18615" y="954"/>
                  </a:cubicBezTo>
                  <a:cubicBezTo>
                    <a:pt x="17385" y="1735"/>
                    <a:pt x="15805" y="3210"/>
                    <a:pt x="13610" y="5335"/>
                  </a:cubicBezTo>
                  <a:cubicBezTo>
                    <a:pt x="11415" y="7460"/>
                    <a:pt x="8605" y="10236"/>
                    <a:pt x="6234" y="13055"/>
                  </a:cubicBezTo>
                  <a:cubicBezTo>
                    <a:pt x="3863" y="15875"/>
                    <a:pt x="1932" y="1873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5" name="Line"/>
            <p:cNvSpPr/>
            <p:nvPr/>
          </p:nvSpPr>
          <p:spPr>
            <a:xfrm>
              <a:off x="1873250" y="1649149"/>
              <a:ext cx="127932" cy="239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7" h="21260" fill="norm" stroke="1" extrusionOk="0">
                  <a:moveTo>
                    <a:pt x="2090" y="1914"/>
                  </a:moveTo>
                  <a:cubicBezTo>
                    <a:pt x="3135" y="1163"/>
                    <a:pt x="4181" y="411"/>
                    <a:pt x="6794" y="130"/>
                  </a:cubicBezTo>
                  <a:cubicBezTo>
                    <a:pt x="9406" y="-152"/>
                    <a:pt x="13587" y="36"/>
                    <a:pt x="16026" y="599"/>
                  </a:cubicBezTo>
                  <a:cubicBezTo>
                    <a:pt x="18465" y="1163"/>
                    <a:pt x="19161" y="2102"/>
                    <a:pt x="18813" y="3511"/>
                  </a:cubicBezTo>
                  <a:cubicBezTo>
                    <a:pt x="18465" y="4919"/>
                    <a:pt x="17071" y="6798"/>
                    <a:pt x="15677" y="8018"/>
                  </a:cubicBezTo>
                  <a:cubicBezTo>
                    <a:pt x="14284" y="9239"/>
                    <a:pt x="12890" y="9803"/>
                    <a:pt x="12890" y="10366"/>
                  </a:cubicBezTo>
                  <a:cubicBezTo>
                    <a:pt x="12890" y="10930"/>
                    <a:pt x="14284" y="11493"/>
                    <a:pt x="15852" y="12151"/>
                  </a:cubicBezTo>
                  <a:cubicBezTo>
                    <a:pt x="17419" y="12808"/>
                    <a:pt x="19161" y="13559"/>
                    <a:pt x="20206" y="14498"/>
                  </a:cubicBezTo>
                  <a:cubicBezTo>
                    <a:pt x="21252" y="15438"/>
                    <a:pt x="21600" y="16565"/>
                    <a:pt x="19684" y="17785"/>
                  </a:cubicBezTo>
                  <a:cubicBezTo>
                    <a:pt x="17768" y="19006"/>
                    <a:pt x="13587" y="20321"/>
                    <a:pt x="9929" y="20885"/>
                  </a:cubicBezTo>
                  <a:cubicBezTo>
                    <a:pt x="6271" y="21448"/>
                    <a:pt x="3135" y="21260"/>
                    <a:pt x="0" y="210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6" name="Line"/>
            <p:cNvSpPr/>
            <p:nvPr/>
          </p:nvSpPr>
          <p:spPr>
            <a:xfrm>
              <a:off x="1054629" y="1927579"/>
              <a:ext cx="221722" cy="475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471" fill="norm" stroke="1" extrusionOk="0">
                  <a:moveTo>
                    <a:pt x="17846" y="444"/>
                  </a:moveTo>
                  <a:cubicBezTo>
                    <a:pt x="17023" y="158"/>
                    <a:pt x="16200" y="-129"/>
                    <a:pt x="14452" y="62"/>
                  </a:cubicBezTo>
                  <a:cubicBezTo>
                    <a:pt x="12703" y="253"/>
                    <a:pt x="10029" y="922"/>
                    <a:pt x="7663" y="1974"/>
                  </a:cubicBezTo>
                  <a:cubicBezTo>
                    <a:pt x="5298" y="3025"/>
                    <a:pt x="3240" y="4459"/>
                    <a:pt x="2006" y="6609"/>
                  </a:cubicBezTo>
                  <a:cubicBezTo>
                    <a:pt x="772" y="8759"/>
                    <a:pt x="360" y="11627"/>
                    <a:pt x="155" y="13873"/>
                  </a:cubicBezTo>
                  <a:cubicBezTo>
                    <a:pt x="-51" y="16119"/>
                    <a:pt x="-51" y="17744"/>
                    <a:pt x="155" y="18843"/>
                  </a:cubicBezTo>
                  <a:cubicBezTo>
                    <a:pt x="360" y="19942"/>
                    <a:pt x="772" y="20515"/>
                    <a:pt x="3858" y="20898"/>
                  </a:cubicBezTo>
                  <a:cubicBezTo>
                    <a:pt x="6943" y="21280"/>
                    <a:pt x="12703" y="21471"/>
                    <a:pt x="16098" y="21471"/>
                  </a:cubicBezTo>
                  <a:cubicBezTo>
                    <a:pt x="19492" y="21471"/>
                    <a:pt x="20520" y="21280"/>
                    <a:pt x="21549" y="210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7" name="Line"/>
            <p:cNvSpPr/>
            <p:nvPr/>
          </p:nvSpPr>
          <p:spPr>
            <a:xfrm>
              <a:off x="1073150" y="2191416"/>
              <a:ext cx="13970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8" name="Line"/>
            <p:cNvSpPr/>
            <p:nvPr/>
          </p:nvSpPr>
          <p:spPr>
            <a:xfrm>
              <a:off x="1306288" y="1798658"/>
              <a:ext cx="262163" cy="690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541" fill="norm" stroke="1" extrusionOk="0">
                  <a:moveTo>
                    <a:pt x="21402" y="367"/>
                  </a:moveTo>
                  <a:cubicBezTo>
                    <a:pt x="18637" y="169"/>
                    <a:pt x="15872" y="-29"/>
                    <a:pt x="13712" y="4"/>
                  </a:cubicBezTo>
                  <a:cubicBezTo>
                    <a:pt x="11552" y="37"/>
                    <a:pt x="9997" y="301"/>
                    <a:pt x="8701" y="698"/>
                  </a:cubicBezTo>
                  <a:cubicBezTo>
                    <a:pt x="7405" y="1094"/>
                    <a:pt x="6368" y="1622"/>
                    <a:pt x="5850" y="2910"/>
                  </a:cubicBezTo>
                  <a:cubicBezTo>
                    <a:pt x="5332" y="4199"/>
                    <a:pt x="5332" y="6246"/>
                    <a:pt x="4813" y="8360"/>
                  </a:cubicBezTo>
                  <a:cubicBezTo>
                    <a:pt x="4295" y="10474"/>
                    <a:pt x="3258" y="12654"/>
                    <a:pt x="2308" y="14602"/>
                  </a:cubicBezTo>
                  <a:cubicBezTo>
                    <a:pt x="1357" y="16551"/>
                    <a:pt x="493" y="18268"/>
                    <a:pt x="148" y="19325"/>
                  </a:cubicBezTo>
                  <a:cubicBezTo>
                    <a:pt x="-198" y="20382"/>
                    <a:pt x="-25" y="20778"/>
                    <a:pt x="1616" y="21076"/>
                  </a:cubicBezTo>
                  <a:cubicBezTo>
                    <a:pt x="3258" y="21373"/>
                    <a:pt x="6368" y="21571"/>
                    <a:pt x="9133" y="21538"/>
                  </a:cubicBezTo>
                  <a:cubicBezTo>
                    <a:pt x="11898" y="21505"/>
                    <a:pt x="14317" y="21241"/>
                    <a:pt x="16736" y="209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9" name="Line"/>
            <p:cNvSpPr/>
            <p:nvPr/>
          </p:nvSpPr>
          <p:spPr>
            <a:xfrm>
              <a:off x="2063750" y="1839964"/>
              <a:ext cx="205403" cy="6851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446" fill="norm" stroke="1" extrusionOk="0">
                  <a:moveTo>
                    <a:pt x="661" y="1062"/>
                  </a:moveTo>
                  <a:cubicBezTo>
                    <a:pt x="6392" y="731"/>
                    <a:pt x="12122" y="400"/>
                    <a:pt x="15539" y="201"/>
                  </a:cubicBezTo>
                  <a:cubicBezTo>
                    <a:pt x="18955" y="2"/>
                    <a:pt x="20057" y="-64"/>
                    <a:pt x="20718" y="69"/>
                  </a:cubicBezTo>
                  <a:cubicBezTo>
                    <a:pt x="21380" y="201"/>
                    <a:pt x="21600" y="532"/>
                    <a:pt x="21159" y="1493"/>
                  </a:cubicBezTo>
                  <a:cubicBezTo>
                    <a:pt x="20718" y="2454"/>
                    <a:pt x="19616" y="4044"/>
                    <a:pt x="18845" y="6197"/>
                  </a:cubicBezTo>
                  <a:cubicBezTo>
                    <a:pt x="18073" y="8351"/>
                    <a:pt x="17633" y="11067"/>
                    <a:pt x="17853" y="13320"/>
                  </a:cubicBezTo>
                  <a:cubicBezTo>
                    <a:pt x="18073" y="15573"/>
                    <a:pt x="18955" y="17362"/>
                    <a:pt x="19506" y="18422"/>
                  </a:cubicBezTo>
                  <a:cubicBezTo>
                    <a:pt x="20057" y="19482"/>
                    <a:pt x="20278" y="19813"/>
                    <a:pt x="20278" y="20145"/>
                  </a:cubicBezTo>
                  <a:cubicBezTo>
                    <a:pt x="20278" y="20476"/>
                    <a:pt x="20057" y="20807"/>
                    <a:pt x="18073" y="21072"/>
                  </a:cubicBezTo>
                  <a:cubicBezTo>
                    <a:pt x="16090" y="21337"/>
                    <a:pt x="12343" y="21536"/>
                    <a:pt x="9037" y="21403"/>
                  </a:cubicBezTo>
                  <a:cubicBezTo>
                    <a:pt x="5731" y="21271"/>
                    <a:pt x="2865" y="20807"/>
                    <a:pt x="0" y="203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0" name="Line"/>
            <p:cNvSpPr/>
            <p:nvPr/>
          </p:nvSpPr>
          <p:spPr>
            <a:xfrm>
              <a:off x="3371850" y="2223166"/>
              <a:ext cx="15875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1" name="Line"/>
            <p:cNvSpPr/>
            <p:nvPr/>
          </p:nvSpPr>
          <p:spPr>
            <a:xfrm>
              <a:off x="3378200" y="2362866"/>
              <a:ext cx="1778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2" name="Line"/>
            <p:cNvSpPr/>
            <p:nvPr/>
          </p:nvSpPr>
          <p:spPr>
            <a:xfrm>
              <a:off x="4326715" y="1989918"/>
              <a:ext cx="486586" cy="581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494" fill="norm" stroke="1" extrusionOk="0">
                  <a:moveTo>
                    <a:pt x="19812" y="407"/>
                  </a:moveTo>
                  <a:cubicBezTo>
                    <a:pt x="20186" y="172"/>
                    <a:pt x="20560" y="-63"/>
                    <a:pt x="20653" y="15"/>
                  </a:cubicBezTo>
                  <a:cubicBezTo>
                    <a:pt x="20747" y="94"/>
                    <a:pt x="20560" y="485"/>
                    <a:pt x="19531" y="1189"/>
                  </a:cubicBezTo>
                  <a:cubicBezTo>
                    <a:pt x="18503" y="1894"/>
                    <a:pt x="16633" y="2911"/>
                    <a:pt x="14763" y="3889"/>
                  </a:cubicBezTo>
                  <a:cubicBezTo>
                    <a:pt x="12892" y="4867"/>
                    <a:pt x="11022" y="5807"/>
                    <a:pt x="9292" y="6667"/>
                  </a:cubicBezTo>
                  <a:cubicBezTo>
                    <a:pt x="7563" y="7528"/>
                    <a:pt x="5973" y="8311"/>
                    <a:pt x="4944" y="8898"/>
                  </a:cubicBezTo>
                  <a:cubicBezTo>
                    <a:pt x="3916" y="9485"/>
                    <a:pt x="3448" y="9876"/>
                    <a:pt x="3448" y="10072"/>
                  </a:cubicBezTo>
                  <a:cubicBezTo>
                    <a:pt x="3448" y="10267"/>
                    <a:pt x="3916" y="10267"/>
                    <a:pt x="5178" y="10228"/>
                  </a:cubicBezTo>
                  <a:cubicBezTo>
                    <a:pt x="6440" y="10189"/>
                    <a:pt x="8498" y="10111"/>
                    <a:pt x="9947" y="9994"/>
                  </a:cubicBezTo>
                  <a:cubicBezTo>
                    <a:pt x="11396" y="9876"/>
                    <a:pt x="12238" y="9720"/>
                    <a:pt x="12892" y="9641"/>
                  </a:cubicBezTo>
                  <a:cubicBezTo>
                    <a:pt x="13547" y="9563"/>
                    <a:pt x="14014" y="9563"/>
                    <a:pt x="14248" y="9759"/>
                  </a:cubicBezTo>
                  <a:cubicBezTo>
                    <a:pt x="14482" y="9954"/>
                    <a:pt x="14482" y="10346"/>
                    <a:pt x="13781" y="11128"/>
                  </a:cubicBezTo>
                  <a:cubicBezTo>
                    <a:pt x="13079" y="11911"/>
                    <a:pt x="11677" y="13085"/>
                    <a:pt x="9760" y="14337"/>
                  </a:cubicBezTo>
                  <a:cubicBezTo>
                    <a:pt x="7843" y="15589"/>
                    <a:pt x="5412" y="16920"/>
                    <a:pt x="3776" y="17859"/>
                  </a:cubicBezTo>
                  <a:cubicBezTo>
                    <a:pt x="2139" y="18798"/>
                    <a:pt x="1298" y="19346"/>
                    <a:pt x="737" y="19894"/>
                  </a:cubicBezTo>
                  <a:cubicBezTo>
                    <a:pt x="176" y="20441"/>
                    <a:pt x="-105" y="20989"/>
                    <a:pt x="35" y="21263"/>
                  </a:cubicBezTo>
                  <a:cubicBezTo>
                    <a:pt x="176" y="21537"/>
                    <a:pt x="737" y="21537"/>
                    <a:pt x="2653" y="21420"/>
                  </a:cubicBezTo>
                  <a:cubicBezTo>
                    <a:pt x="4570" y="21302"/>
                    <a:pt x="7843" y="21067"/>
                    <a:pt x="10976" y="20754"/>
                  </a:cubicBezTo>
                  <a:cubicBezTo>
                    <a:pt x="14108" y="20441"/>
                    <a:pt x="17100" y="20050"/>
                    <a:pt x="18830" y="19854"/>
                  </a:cubicBezTo>
                  <a:cubicBezTo>
                    <a:pt x="20560" y="19659"/>
                    <a:pt x="21027" y="19659"/>
                    <a:pt x="21495" y="196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3" name="Line"/>
            <p:cNvSpPr/>
            <p:nvPr/>
          </p:nvSpPr>
          <p:spPr>
            <a:xfrm>
              <a:off x="5099050" y="2175029"/>
              <a:ext cx="361950" cy="287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8" fill="norm" stroke="1" extrusionOk="0">
                  <a:moveTo>
                    <a:pt x="0" y="3534"/>
                  </a:moveTo>
                  <a:cubicBezTo>
                    <a:pt x="126" y="2446"/>
                    <a:pt x="253" y="1358"/>
                    <a:pt x="1200" y="659"/>
                  </a:cubicBezTo>
                  <a:cubicBezTo>
                    <a:pt x="2147" y="-40"/>
                    <a:pt x="3916" y="-351"/>
                    <a:pt x="5621" y="581"/>
                  </a:cubicBezTo>
                  <a:cubicBezTo>
                    <a:pt x="7326" y="1514"/>
                    <a:pt x="8968" y="3689"/>
                    <a:pt x="9095" y="6720"/>
                  </a:cubicBezTo>
                  <a:cubicBezTo>
                    <a:pt x="9221" y="9750"/>
                    <a:pt x="7832" y="13635"/>
                    <a:pt x="6505" y="16199"/>
                  </a:cubicBezTo>
                  <a:cubicBezTo>
                    <a:pt x="5179" y="18763"/>
                    <a:pt x="3916" y="20006"/>
                    <a:pt x="2968" y="20627"/>
                  </a:cubicBezTo>
                  <a:cubicBezTo>
                    <a:pt x="2021" y="21249"/>
                    <a:pt x="1389" y="21249"/>
                    <a:pt x="1137" y="20861"/>
                  </a:cubicBezTo>
                  <a:cubicBezTo>
                    <a:pt x="884" y="20472"/>
                    <a:pt x="1011" y="19695"/>
                    <a:pt x="2463" y="17830"/>
                  </a:cubicBezTo>
                  <a:cubicBezTo>
                    <a:pt x="3916" y="15966"/>
                    <a:pt x="6695" y="13013"/>
                    <a:pt x="8968" y="10682"/>
                  </a:cubicBezTo>
                  <a:cubicBezTo>
                    <a:pt x="11242" y="8351"/>
                    <a:pt x="13011" y="6642"/>
                    <a:pt x="14337" y="5243"/>
                  </a:cubicBezTo>
                  <a:cubicBezTo>
                    <a:pt x="15663" y="3845"/>
                    <a:pt x="16547" y="2757"/>
                    <a:pt x="16611" y="2446"/>
                  </a:cubicBezTo>
                  <a:cubicBezTo>
                    <a:pt x="16674" y="2135"/>
                    <a:pt x="15916" y="2602"/>
                    <a:pt x="15158" y="4311"/>
                  </a:cubicBezTo>
                  <a:cubicBezTo>
                    <a:pt x="14400" y="6020"/>
                    <a:pt x="13642" y="8973"/>
                    <a:pt x="13389" y="11304"/>
                  </a:cubicBezTo>
                  <a:cubicBezTo>
                    <a:pt x="13137" y="13635"/>
                    <a:pt x="13389" y="15344"/>
                    <a:pt x="14589" y="16276"/>
                  </a:cubicBezTo>
                  <a:cubicBezTo>
                    <a:pt x="15789" y="17209"/>
                    <a:pt x="17937" y="17364"/>
                    <a:pt x="19263" y="17209"/>
                  </a:cubicBezTo>
                  <a:cubicBezTo>
                    <a:pt x="20589" y="17053"/>
                    <a:pt x="21095" y="16587"/>
                    <a:pt x="21600" y="161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4" name="Line"/>
            <p:cNvSpPr/>
            <p:nvPr/>
          </p:nvSpPr>
          <p:spPr>
            <a:xfrm>
              <a:off x="5391150" y="1912016"/>
              <a:ext cx="109082" cy="167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21427" fill="norm" stroke="1" extrusionOk="0">
                  <a:moveTo>
                    <a:pt x="0" y="1620"/>
                  </a:moveTo>
                  <a:cubicBezTo>
                    <a:pt x="4154" y="810"/>
                    <a:pt x="8308" y="0"/>
                    <a:pt x="11423" y="0"/>
                  </a:cubicBezTo>
                  <a:cubicBezTo>
                    <a:pt x="14538" y="0"/>
                    <a:pt x="16615" y="810"/>
                    <a:pt x="18069" y="2430"/>
                  </a:cubicBezTo>
                  <a:cubicBezTo>
                    <a:pt x="19523" y="4050"/>
                    <a:pt x="20354" y="6480"/>
                    <a:pt x="19731" y="8100"/>
                  </a:cubicBezTo>
                  <a:cubicBezTo>
                    <a:pt x="19108" y="9720"/>
                    <a:pt x="17031" y="10530"/>
                    <a:pt x="14954" y="11205"/>
                  </a:cubicBezTo>
                  <a:cubicBezTo>
                    <a:pt x="12877" y="11880"/>
                    <a:pt x="10800" y="12420"/>
                    <a:pt x="11008" y="13095"/>
                  </a:cubicBezTo>
                  <a:cubicBezTo>
                    <a:pt x="11215" y="13770"/>
                    <a:pt x="13708" y="14580"/>
                    <a:pt x="16200" y="15930"/>
                  </a:cubicBezTo>
                  <a:cubicBezTo>
                    <a:pt x="18692" y="17280"/>
                    <a:pt x="21185" y="19170"/>
                    <a:pt x="21392" y="20250"/>
                  </a:cubicBezTo>
                  <a:cubicBezTo>
                    <a:pt x="21600" y="21330"/>
                    <a:pt x="19523" y="21600"/>
                    <a:pt x="16408" y="21330"/>
                  </a:cubicBezTo>
                  <a:cubicBezTo>
                    <a:pt x="13292" y="21060"/>
                    <a:pt x="9138" y="20250"/>
                    <a:pt x="4985" y="194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5" name="Line"/>
            <p:cNvSpPr/>
            <p:nvPr/>
          </p:nvSpPr>
          <p:spPr>
            <a:xfrm>
              <a:off x="5664200" y="2331116"/>
              <a:ext cx="254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6" name="Line"/>
            <p:cNvSpPr/>
            <p:nvPr/>
          </p:nvSpPr>
          <p:spPr>
            <a:xfrm>
              <a:off x="6013714" y="2115753"/>
              <a:ext cx="177537" cy="572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8" h="21384" fill="norm" stroke="1" extrusionOk="0">
                  <a:moveTo>
                    <a:pt x="739" y="9237"/>
                  </a:moveTo>
                  <a:cubicBezTo>
                    <a:pt x="482" y="11848"/>
                    <a:pt x="225" y="14459"/>
                    <a:pt x="97" y="16240"/>
                  </a:cubicBezTo>
                  <a:cubicBezTo>
                    <a:pt x="-32" y="18020"/>
                    <a:pt x="-32" y="18969"/>
                    <a:pt x="97" y="19800"/>
                  </a:cubicBezTo>
                  <a:cubicBezTo>
                    <a:pt x="225" y="20631"/>
                    <a:pt x="482" y="21343"/>
                    <a:pt x="611" y="21382"/>
                  </a:cubicBezTo>
                  <a:cubicBezTo>
                    <a:pt x="739" y="21422"/>
                    <a:pt x="739" y="20789"/>
                    <a:pt x="739" y="19009"/>
                  </a:cubicBezTo>
                  <a:cubicBezTo>
                    <a:pt x="739" y="17229"/>
                    <a:pt x="739" y="14301"/>
                    <a:pt x="1511" y="11651"/>
                  </a:cubicBezTo>
                  <a:cubicBezTo>
                    <a:pt x="2282" y="9000"/>
                    <a:pt x="3825" y="6626"/>
                    <a:pt x="6011" y="4727"/>
                  </a:cubicBezTo>
                  <a:cubicBezTo>
                    <a:pt x="8197" y="2829"/>
                    <a:pt x="11025" y="1404"/>
                    <a:pt x="13211" y="653"/>
                  </a:cubicBezTo>
                  <a:cubicBezTo>
                    <a:pt x="15397" y="-99"/>
                    <a:pt x="16939" y="-178"/>
                    <a:pt x="18482" y="297"/>
                  </a:cubicBezTo>
                  <a:cubicBezTo>
                    <a:pt x="20025" y="771"/>
                    <a:pt x="21568" y="1800"/>
                    <a:pt x="21568" y="3264"/>
                  </a:cubicBezTo>
                  <a:cubicBezTo>
                    <a:pt x="21568" y="4727"/>
                    <a:pt x="20025" y="6626"/>
                    <a:pt x="17454" y="7774"/>
                  </a:cubicBezTo>
                  <a:cubicBezTo>
                    <a:pt x="14882" y="8921"/>
                    <a:pt x="11282" y="9317"/>
                    <a:pt x="8711" y="9435"/>
                  </a:cubicBezTo>
                  <a:cubicBezTo>
                    <a:pt x="6139" y="9554"/>
                    <a:pt x="4597" y="9396"/>
                    <a:pt x="3825" y="9119"/>
                  </a:cubicBezTo>
                  <a:cubicBezTo>
                    <a:pt x="3054" y="8842"/>
                    <a:pt x="3054" y="8446"/>
                    <a:pt x="3182" y="8248"/>
                  </a:cubicBezTo>
                  <a:cubicBezTo>
                    <a:pt x="3311" y="8051"/>
                    <a:pt x="3568" y="8051"/>
                    <a:pt x="3825" y="80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7" name="Line"/>
            <p:cNvSpPr/>
            <p:nvPr/>
          </p:nvSpPr>
          <p:spPr>
            <a:xfrm>
              <a:off x="6216650" y="2375566"/>
              <a:ext cx="146050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261" y="5305"/>
                    <a:pt x="12522" y="10611"/>
                    <a:pt x="16122" y="14211"/>
                  </a:cubicBezTo>
                  <a:cubicBezTo>
                    <a:pt x="19722" y="17811"/>
                    <a:pt x="20661" y="1970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8" name="Line"/>
            <p:cNvSpPr/>
            <p:nvPr/>
          </p:nvSpPr>
          <p:spPr>
            <a:xfrm>
              <a:off x="6235700" y="2386373"/>
              <a:ext cx="107950" cy="160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0" fill="norm" stroke="1" extrusionOk="0">
                  <a:moveTo>
                    <a:pt x="21600" y="251"/>
                  </a:moveTo>
                  <a:cubicBezTo>
                    <a:pt x="19482" y="-29"/>
                    <a:pt x="17365" y="-310"/>
                    <a:pt x="14824" y="812"/>
                  </a:cubicBezTo>
                  <a:cubicBezTo>
                    <a:pt x="12282" y="1934"/>
                    <a:pt x="9318" y="4459"/>
                    <a:pt x="6776" y="8106"/>
                  </a:cubicBezTo>
                  <a:cubicBezTo>
                    <a:pt x="4235" y="11752"/>
                    <a:pt x="2118" y="16521"/>
                    <a:pt x="0" y="212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9" name="Line"/>
            <p:cNvSpPr/>
            <p:nvPr/>
          </p:nvSpPr>
          <p:spPr>
            <a:xfrm>
              <a:off x="6515595" y="2093536"/>
              <a:ext cx="126505" cy="339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3" h="21366" fill="norm" stroke="1" extrusionOk="0">
                  <a:moveTo>
                    <a:pt x="21163" y="566"/>
                  </a:moveTo>
                  <a:cubicBezTo>
                    <a:pt x="18684" y="166"/>
                    <a:pt x="16206" y="-234"/>
                    <a:pt x="13196" y="166"/>
                  </a:cubicBezTo>
                  <a:cubicBezTo>
                    <a:pt x="10186" y="566"/>
                    <a:pt x="6645" y="1766"/>
                    <a:pt x="3989" y="4366"/>
                  </a:cubicBezTo>
                  <a:cubicBezTo>
                    <a:pt x="1333" y="6966"/>
                    <a:pt x="-437" y="10966"/>
                    <a:pt x="94" y="14033"/>
                  </a:cubicBezTo>
                  <a:cubicBezTo>
                    <a:pt x="625" y="17099"/>
                    <a:pt x="3458" y="19233"/>
                    <a:pt x="6291" y="213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0" name="Line"/>
            <p:cNvSpPr/>
            <p:nvPr/>
          </p:nvSpPr>
          <p:spPr>
            <a:xfrm>
              <a:off x="6663531" y="2155271"/>
              <a:ext cx="156369" cy="190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381" fill="norm" stroke="1" extrusionOk="0">
                  <a:moveTo>
                    <a:pt x="540" y="3341"/>
                  </a:moveTo>
                  <a:cubicBezTo>
                    <a:pt x="252" y="2155"/>
                    <a:pt x="-36" y="968"/>
                    <a:pt x="684" y="374"/>
                  </a:cubicBezTo>
                  <a:cubicBezTo>
                    <a:pt x="1404" y="-219"/>
                    <a:pt x="3132" y="-219"/>
                    <a:pt x="4860" y="1205"/>
                  </a:cubicBezTo>
                  <a:cubicBezTo>
                    <a:pt x="6588" y="2629"/>
                    <a:pt x="8316" y="5478"/>
                    <a:pt x="8460" y="8682"/>
                  </a:cubicBezTo>
                  <a:cubicBezTo>
                    <a:pt x="8604" y="11886"/>
                    <a:pt x="7164" y="15447"/>
                    <a:pt x="5436" y="17821"/>
                  </a:cubicBezTo>
                  <a:cubicBezTo>
                    <a:pt x="3708" y="20194"/>
                    <a:pt x="1692" y="21381"/>
                    <a:pt x="684" y="21381"/>
                  </a:cubicBezTo>
                  <a:cubicBezTo>
                    <a:pt x="-324" y="21381"/>
                    <a:pt x="-324" y="20194"/>
                    <a:pt x="1404" y="17346"/>
                  </a:cubicBezTo>
                  <a:cubicBezTo>
                    <a:pt x="3132" y="14497"/>
                    <a:pt x="6588" y="9988"/>
                    <a:pt x="9324" y="7139"/>
                  </a:cubicBezTo>
                  <a:cubicBezTo>
                    <a:pt x="12060" y="4291"/>
                    <a:pt x="14076" y="3104"/>
                    <a:pt x="15084" y="3104"/>
                  </a:cubicBezTo>
                  <a:cubicBezTo>
                    <a:pt x="16092" y="3104"/>
                    <a:pt x="16092" y="4291"/>
                    <a:pt x="15660" y="5952"/>
                  </a:cubicBezTo>
                  <a:cubicBezTo>
                    <a:pt x="15228" y="7614"/>
                    <a:pt x="14364" y="9750"/>
                    <a:pt x="15228" y="12124"/>
                  </a:cubicBezTo>
                  <a:cubicBezTo>
                    <a:pt x="16092" y="14497"/>
                    <a:pt x="18684" y="17108"/>
                    <a:pt x="21276" y="1971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1" name="Line"/>
            <p:cNvSpPr/>
            <p:nvPr/>
          </p:nvSpPr>
          <p:spPr>
            <a:xfrm>
              <a:off x="6813550" y="2115216"/>
              <a:ext cx="115325" cy="32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600" fill="norm" stroke="1" extrusionOk="0">
                  <a:moveTo>
                    <a:pt x="18514" y="0"/>
                  </a:moveTo>
                  <a:cubicBezTo>
                    <a:pt x="19286" y="1553"/>
                    <a:pt x="20057" y="3106"/>
                    <a:pt x="20636" y="5576"/>
                  </a:cubicBezTo>
                  <a:cubicBezTo>
                    <a:pt x="21214" y="8047"/>
                    <a:pt x="21600" y="11435"/>
                    <a:pt x="18129" y="14259"/>
                  </a:cubicBezTo>
                  <a:cubicBezTo>
                    <a:pt x="14657" y="17082"/>
                    <a:pt x="7329" y="1934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2" name="Line"/>
            <p:cNvSpPr/>
            <p:nvPr/>
          </p:nvSpPr>
          <p:spPr>
            <a:xfrm>
              <a:off x="1663700" y="3842416"/>
              <a:ext cx="18257" cy="469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1600" fill="norm" stroke="1" extrusionOk="0">
                  <a:moveTo>
                    <a:pt x="0" y="0"/>
                  </a:moveTo>
                  <a:cubicBezTo>
                    <a:pt x="7200" y="3600"/>
                    <a:pt x="14400" y="7200"/>
                    <a:pt x="18000" y="10557"/>
                  </a:cubicBezTo>
                  <a:cubicBezTo>
                    <a:pt x="21600" y="13914"/>
                    <a:pt x="21600" y="17027"/>
                    <a:pt x="18000" y="18827"/>
                  </a:cubicBezTo>
                  <a:cubicBezTo>
                    <a:pt x="14400" y="20627"/>
                    <a:pt x="7200" y="2111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3" name="Line"/>
            <p:cNvSpPr/>
            <p:nvPr/>
          </p:nvSpPr>
          <p:spPr>
            <a:xfrm>
              <a:off x="1409700" y="3791616"/>
              <a:ext cx="48260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95" y="19482"/>
                    <a:pt x="189" y="17365"/>
                    <a:pt x="805" y="15671"/>
                  </a:cubicBezTo>
                  <a:cubicBezTo>
                    <a:pt x="1421" y="13976"/>
                    <a:pt x="2558" y="12706"/>
                    <a:pt x="4784" y="10588"/>
                  </a:cubicBezTo>
                  <a:cubicBezTo>
                    <a:pt x="7011" y="8471"/>
                    <a:pt x="10326" y="5506"/>
                    <a:pt x="13311" y="3600"/>
                  </a:cubicBezTo>
                  <a:cubicBezTo>
                    <a:pt x="16295" y="1694"/>
                    <a:pt x="18947" y="84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4" name="Line"/>
            <p:cNvSpPr/>
            <p:nvPr/>
          </p:nvSpPr>
          <p:spPr>
            <a:xfrm>
              <a:off x="1479550" y="3419083"/>
              <a:ext cx="273050" cy="315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512" y="17251"/>
                    <a:pt x="5023" y="12902"/>
                    <a:pt x="6949" y="9495"/>
                  </a:cubicBezTo>
                  <a:cubicBezTo>
                    <a:pt x="8874" y="6089"/>
                    <a:pt x="10214" y="3624"/>
                    <a:pt x="11135" y="2102"/>
                  </a:cubicBezTo>
                  <a:cubicBezTo>
                    <a:pt x="12056" y="580"/>
                    <a:pt x="12558" y="0"/>
                    <a:pt x="13060" y="0"/>
                  </a:cubicBezTo>
                  <a:cubicBezTo>
                    <a:pt x="13563" y="0"/>
                    <a:pt x="14065" y="580"/>
                    <a:pt x="14819" y="2464"/>
                  </a:cubicBezTo>
                  <a:cubicBezTo>
                    <a:pt x="15572" y="4349"/>
                    <a:pt x="16577" y="7538"/>
                    <a:pt x="17749" y="9858"/>
                  </a:cubicBezTo>
                  <a:cubicBezTo>
                    <a:pt x="18921" y="12177"/>
                    <a:pt x="20260" y="13627"/>
                    <a:pt x="21600" y="150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5" name="Line"/>
            <p:cNvSpPr/>
            <p:nvPr/>
          </p:nvSpPr>
          <p:spPr>
            <a:xfrm>
              <a:off x="2197100" y="4039266"/>
              <a:ext cx="2222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731" y="14400"/>
                    <a:pt x="9463" y="7200"/>
                    <a:pt x="13063" y="3600"/>
                  </a:cubicBezTo>
                  <a:cubicBezTo>
                    <a:pt x="16663" y="0"/>
                    <a:pt x="1913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6" name="Line"/>
            <p:cNvSpPr/>
            <p:nvPr/>
          </p:nvSpPr>
          <p:spPr>
            <a:xfrm>
              <a:off x="2197100" y="4248816"/>
              <a:ext cx="1841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7" name="Line"/>
            <p:cNvSpPr/>
            <p:nvPr/>
          </p:nvSpPr>
          <p:spPr>
            <a:xfrm>
              <a:off x="3068422" y="3829716"/>
              <a:ext cx="455829" cy="51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600" fill="norm" stroke="1" extrusionOk="0">
                  <a:moveTo>
                    <a:pt x="21535" y="0"/>
                  </a:moveTo>
                  <a:cubicBezTo>
                    <a:pt x="19135" y="974"/>
                    <a:pt x="16735" y="1948"/>
                    <a:pt x="14185" y="2833"/>
                  </a:cubicBezTo>
                  <a:cubicBezTo>
                    <a:pt x="11635" y="3718"/>
                    <a:pt x="8935" y="4515"/>
                    <a:pt x="7235" y="5002"/>
                  </a:cubicBezTo>
                  <a:cubicBezTo>
                    <a:pt x="5535" y="5489"/>
                    <a:pt x="4835" y="5666"/>
                    <a:pt x="4235" y="5931"/>
                  </a:cubicBezTo>
                  <a:cubicBezTo>
                    <a:pt x="3635" y="6197"/>
                    <a:pt x="3135" y="6551"/>
                    <a:pt x="3135" y="6816"/>
                  </a:cubicBezTo>
                  <a:cubicBezTo>
                    <a:pt x="3135" y="7082"/>
                    <a:pt x="3635" y="7259"/>
                    <a:pt x="5385" y="7392"/>
                  </a:cubicBezTo>
                  <a:cubicBezTo>
                    <a:pt x="7135" y="7525"/>
                    <a:pt x="10135" y="7613"/>
                    <a:pt x="12135" y="7746"/>
                  </a:cubicBezTo>
                  <a:cubicBezTo>
                    <a:pt x="14135" y="7879"/>
                    <a:pt x="15135" y="8056"/>
                    <a:pt x="15835" y="8277"/>
                  </a:cubicBezTo>
                  <a:cubicBezTo>
                    <a:pt x="16535" y="8498"/>
                    <a:pt x="16935" y="8764"/>
                    <a:pt x="17035" y="9118"/>
                  </a:cubicBezTo>
                  <a:cubicBezTo>
                    <a:pt x="17135" y="9472"/>
                    <a:pt x="16935" y="9915"/>
                    <a:pt x="15735" y="10711"/>
                  </a:cubicBezTo>
                  <a:cubicBezTo>
                    <a:pt x="14535" y="11508"/>
                    <a:pt x="12335" y="12659"/>
                    <a:pt x="9735" y="14031"/>
                  </a:cubicBezTo>
                  <a:cubicBezTo>
                    <a:pt x="7135" y="15403"/>
                    <a:pt x="4135" y="16997"/>
                    <a:pt x="2435" y="18015"/>
                  </a:cubicBezTo>
                  <a:cubicBezTo>
                    <a:pt x="735" y="19033"/>
                    <a:pt x="335" y="19475"/>
                    <a:pt x="135" y="19918"/>
                  </a:cubicBezTo>
                  <a:cubicBezTo>
                    <a:pt x="-65" y="20361"/>
                    <a:pt x="-65" y="20803"/>
                    <a:pt x="285" y="21113"/>
                  </a:cubicBezTo>
                  <a:cubicBezTo>
                    <a:pt x="635" y="21423"/>
                    <a:pt x="1335" y="21600"/>
                    <a:pt x="2935" y="21600"/>
                  </a:cubicBezTo>
                  <a:cubicBezTo>
                    <a:pt x="4535" y="21600"/>
                    <a:pt x="7035" y="21423"/>
                    <a:pt x="10135" y="21290"/>
                  </a:cubicBezTo>
                  <a:cubicBezTo>
                    <a:pt x="13235" y="21157"/>
                    <a:pt x="16935" y="21069"/>
                    <a:pt x="20635" y="209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8" name="Line"/>
            <p:cNvSpPr/>
            <p:nvPr/>
          </p:nvSpPr>
          <p:spPr>
            <a:xfrm>
              <a:off x="3949700" y="4013858"/>
              <a:ext cx="393700" cy="291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3" fill="norm" stroke="1" extrusionOk="0">
                  <a:moveTo>
                    <a:pt x="0" y="2777"/>
                  </a:moveTo>
                  <a:cubicBezTo>
                    <a:pt x="116" y="2006"/>
                    <a:pt x="232" y="1235"/>
                    <a:pt x="581" y="695"/>
                  </a:cubicBezTo>
                  <a:cubicBezTo>
                    <a:pt x="929" y="155"/>
                    <a:pt x="1510" y="-154"/>
                    <a:pt x="2555" y="77"/>
                  </a:cubicBezTo>
                  <a:cubicBezTo>
                    <a:pt x="3600" y="309"/>
                    <a:pt x="5110" y="1080"/>
                    <a:pt x="6213" y="3009"/>
                  </a:cubicBezTo>
                  <a:cubicBezTo>
                    <a:pt x="7316" y="4937"/>
                    <a:pt x="8013" y="8023"/>
                    <a:pt x="7665" y="11186"/>
                  </a:cubicBezTo>
                  <a:cubicBezTo>
                    <a:pt x="7316" y="14349"/>
                    <a:pt x="5923" y="17589"/>
                    <a:pt x="4935" y="19363"/>
                  </a:cubicBezTo>
                  <a:cubicBezTo>
                    <a:pt x="3948" y="21137"/>
                    <a:pt x="3368" y="21446"/>
                    <a:pt x="3019" y="21137"/>
                  </a:cubicBezTo>
                  <a:cubicBezTo>
                    <a:pt x="2671" y="20829"/>
                    <a:pt x="2555" y="19903"/>
                    <a:pt x="3310" y="17743"/>
                  </a:cubicBezTo>
                  <a:cubicBezTo>
                    <a:pt x="4065" y="15583"/>
                    <a:pt x="5690" y="12189"/>
                    <a:pt x="7258" y="9643"/>
                  </a:cubicBezTo>
                  <a:cubicBezTo>
                    <a:pt x="8826" y="7097"/>
                    <a:pt x="10335" y="5400"/>
                    <a:pt x="11671" y="4012"/>
                  </a:cubicBezTo>
                  <a:cubicBezTo>
                    <a:pt x="13006" y="2623"/>
                    <a:pt x="14168" y="1543"/>
                    <a:pt x="14574" y="1312"/>
                  </a:cubicBezTo>
                  <a:cubicBezTo>
                    <a:pt x="14981" y="1080"/>
                    <a:pt x="14632" y="1697"/>
                    <a:pt x="14226" y="3703"/>
                  </a:cubicBezTo>
                  <a:cubicBezTo>
                    <a:pt x="13819" y="5709"/>
                    <a:pt x="13355" y="9103"/>
                    <a:pt x="13355" y="11340"/>
                  </a:cubicBezTo>
                  <a:cubicBezTo>
                    <a:pt x="13355" y="13577"/>
                    <a:pt x="13819" y="14657"/>
                    <a:pt x="15097" y="15043"/>
                  </a:cubicBezTo>
                  <a:cubicBezTo>
                    <a:pt x="16374" y="15429"/>
                    <a:pt x="18465" y="15120"/>
                    <a:pt x="19684" y="14503"/>
                  </a:cubicBezTo>
                  <a:cubicBezTo>
                    <a:pt x="20903" y="13886"/>
                    <a:pt x="21252" y="12960"/>
                    <a:pt x="21600" y="120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9" name="Line"/>
            <p:cNvSpPr/>
            <p:nvPr/>
          </p:nvSpPr>
          <p:spPr>
            <a:xfrm>
              <a:off x="4241800" y="3726072"/>
              <a:ext cx="125263" cy="230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337" fill="norm" stroke="1" extrusionOk="0">
                  <a:moveTo>
                    <a:pt x="5400" y="2546"/>
                  </a:moveTo>
                  <a:cubicBezTo>
                    <a:pt x="5400" y="1564"/>
                    <a:pt x="5400" y="582"/>
                    <a:pt x="6480" y="190"/>
                  </a:cubicBezTo>
                  <a:cubicBezTo>
                    <a:pt x="7560" y="-203"/>
                    <a:pt x="9720" y="-7"/>
                    <a:pt x="12420" y="975"/>
                  </a:cubicBezTo>
                  <a:cubicBezTo>
                    <a:pt x="15120" y="1957"/>
                    <a:pt x="18360" y="3724"/>
                    <a:pt x="19980" y="5099"/>
                  </a:cubicBezTo>
                  <a:cubicBezTo>
                    <a:pt x="21600" y="6473"/>
                    <a:pt x="21600" y="7455"/>
                    <a:pt x="20700" y="8437"/>
                  </a:cubicBezTo>
                  <a:cubicBezTo>
                    <a:pt x="19800" y="9419"/>
                    <a:pt x="18000" y="10401"/>
                    <a:pt x="16380" y="11186"/>
                  </a:cubicBezTo>
                  <a:cubicBezTo>
                    <a:pt x="14760" y="11972"/>
                    <a:pt x="13320" y="12561"/>
                    <a:pt x="13320" y="13248"/>
                  </a:cubicBezTo>
                  <a:cubicBezTo>
                    <a:pt x="13320" y="13935"/>
                    <a:pt x="14760" y="14721"/>
                    <a:pt x="16380" y="15408"/>
                  </a:cubicBezTo>
                  <a:cubicBezTo>
                    <a:pt x="18000" y="16095"/>
                    <a:pt x="19800" y="16684"/>
                    <a:pt x="20340" y="17470"/>
                  </a:cubicBezTo>
                  <a:cubicBezTo>
                    <a:pt x="20880" y="18255"/>
                    <a:pt x="20160" y="19237"/>
                    <a:pt x="18900" y="19924"/>
                  </a:cubicBezTo>
                  <a:cubicBezTo>
                    <a:pt x="17640" y="20612"/>
                    <a:pt x="15840" y="21004"/>
                    <a:pt x="13320" y="21201"/>
                  </a:cubicBezTo>
                  <a:cubicBezTo>
                    <a:pt x="10800" y="21397"/>
                    <a:pt x="7560" y="21397"/>
                    <a:pt x="5220" y="21102"/>
                  </a:cubicBezTo>
                  <a:cubicBezTo>
                    <a:pt x="2880" y="20808"/>
                    <a:pt x="1440" y="20219"/>
                    <a:pt x="720" y="19826"/>
                  </a:cubicBezTo>
                  <a:cubicBezTo>
                    <a:pt x="0" y="19433"/>
                    <a:pt x="0" y="19237"/>
                    <a:pt x="0" y="190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0" name="Line"/>
            <p:cNvSpPr/>
            <p:nvPr/>
          </p:nvSpPr>
          <p:spPr>
            <a:xfrm>
              <a:off x="4489450" y="4115466"/>
              <a:ext cx="127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1" name="Line"/>
            <p:cNvSpPr/>
            <p:nvPr/>
          </p:nvSpPr>
          <p:spPr>
            <a:xfrm>
              <a:off x="4890141" y="3932264"/>
              <a:ext cx="189859" cy="699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571" fill="norm" stroke="1" extrusionOk="0">
                  <a:moveTo>
                    <a:pt x="1367" y="7802"/>
                  </a:moveTo>
                  <a:cubicBezTo>
                    <a:pt x="1127" y="9433"/>
                    <a:pt x="887" y="11065"/>
                    <a:pt x="887" y="13088"/>
                  </a:cubicBezTo>
                  <a:cubicBezTo>
                    <a:pt x="887" y="15111"/>
                    <a:pt x="1127" y="17525"/>
                    <a:pt x="1247" y="18895"/>
                  </a:cubicBezTo>
                  <a:cubicBezTo>
                    <a:pt x="1367" y="20266"/>
                    <a:pt x="1367" y="20592"/>
                    <a:pt x="1127" y="20918"/>
                  </a:cubicBezTo>
                  <a:cubicBezTo>
                    <a:pt x="887" y="21245"/>
                    <a:pt x="407" y="21571"/>
                    <a:pt x="167" y="21571"/>
                  </a:cubicBezTo>
                  <a:cubicBezTo>
                    <a:pt x="-73" y="21571"/>
                    <a:pt x="-73" y="21245"/>
                    <a:pt x="287" y="19874"/>
                  </a:cubicBezTo>
                  <a:cubicBezTo>
                    <a:pt x="647" y="18504"/>
                    <a:pt x="1367" y="16089"/>
                    <a:pt x="2327" y="13740"/>
                  </a:cubicBezTo>
                  <a:cubicBezTo>
                    <a:pt x="3287" y="11391"/>
                    <a:pt x="4487" y="9107"/>
                    <a:pt x="6167" y="6921"/>
                  </a:cubicBezTo>
                  <a:cubicBezTo>
                    <a:pt x="7847" y="4735"/>
                    <a:pt x="10007" y="2647"/>
                    <a:pt x="11447" y="1472"/>
                  </a:cubicBezTo>
                  <a:cubicBezTo>
                    <a:pt x="12887" y="297"/>
                    <a:pt x="13607" y="36"/>
                    <a:pt x="14687" y="4"/>
                  </a:cubicBezTo>
                  <a:cubicBezTo>
                    <a:pt x="15767" y="-29"/>
                    <a:pt x="17207" y="167"/>
                    <a:pt x="18647" y="819"/>
                  </a:cubicBezTo>
                  <a:cubicBezTo>
                    <a:pt x="20087" y="1472"/>
                    <a:pt x="21527" y="2581"/>
                    <a:pt x="21527" y="3756"/>
                  </a:cubicBezTo>
                  <a:cubicBezTo>
                    <a:pt x="21527" y="4931"/>
                    <a:pt x="20087" y="6170"/>
                    <a:pt x="17567" y="6986"/>
                  </a:cubicBezTo>
                  <a:cubicBezTo>
                    <a:pt x="15047" y="7802"/>
                    <a:pt x="11447" y="8193"/>
                    <a:pt x="9047" y="8356"/>
                  </a:cubicBezTo>
                  <a:cubicBezTo>
                    <a:pt x="6647" y="8520"/>
                    <a:pt x="5447" y="8454"/>
                    <a:pt x="5447" y="8422"/>
                  </a:cubicBezTo>
                  <a:cubicBezTo>
                    <a:pt x="5447" y="8389"/>
                    <a:pt x="6647" y="8389"/>
                    <a:pt x="7847" y="83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2" name="Line"/>
            <p:cNvSpPr/>
            <p:nvPr/>
          </p:nvSpPr>
          <p:spPr>
            <a:xfrm>
              <a:off x="5124450" y="4223416"/>
              <a:ext cx="107950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3" name="Line"/>
            <p:cNvSpPr/>
            <p:nvPr/>
          </p:nvSpPr>
          <p:spPr>
            <a:xfrm>
              <a:off x="5118099" y="4229766"/>
              <a:ext cx="101601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750" y="3900"/>
                    <a:pt x="9900" y="7800"/>
                    <a:pt x="6300" y="11400"/>
                  </a:cubicBezTo>
                  <a:cubicBezTo>
                    <a:pt x="2700" y="15000"/>
                    <a:pt x="1350" y="183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4" name="Line"/>
            <p:cNvSpPr/>
            <p:nvPr/>
          </p:nvSpPr>
          <p:spPr>
            <a:xfrm>
              <a:off x="5326523" y="3944016"/>
              <a:ext cx="96378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21600" fill="norm" stroke="1" extrusionOk="0">
                  <a:moveTo>
                    <a:pt x="20925" y="815"/>
                  </a:moveTo>
                  <a:cubicBezTo>
                    <a:pt x="19087" y="408"/>
                    <a:pt x="17248" y="0"/>
                    <a:pt x="15180" y="0"/>
                  </a:cubicBezTo>
                  <a:cubicBezTo>
                    <a:pt x="13112" y="0"/>
                    <a:pt x="10814" y="408"/>
                    <a:pt x="7827" y="2309"/>
                  </a:cubicBezTo>
                  <a:cubicBezTo>
                    <a:pt x="4840" y="4211"/>
                    <a:pt x="1163" y="7608"/>
                    <a:pt x="244" y="11072"/>
                  </a:cubicBezTo>
                  <a:cubicBezTo>
                    <a:pt x="-675" y="14536"/>
                    <a:pt x="1163" y="18068"/>
                    <a:pt x="300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5" name="Line"/>
            <p:cNvSpPr/>
            <p:nvPr/>
          </p:nvSpPr>
          <p:spPr>
            <a:xfrm>
              <a:off x="5422900" y="4029394"/>
              <a:ext cx="190500" cy="213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3" fill="norm" stroke="1" extrusionOk="0">
                  <a:moveTo>
                    <a:pt x="0" y="4708"/>
                  </a:moveTo>
                  <a:cubicBezTo>
                    <a:pt x="480" y="3046"/>
                    <a:pt x="960" y="1385"/>
                    <a:pt x="1800" y="554"/>
                  </a:cubicBezTo>
                  <a:cubicBezTo>
                    <a:pt x="2640" y="-277"/>
                    <a:pt x="3840" y="-277"/>
                    <a:pt x="4920" y="1281"/>
                  </a:cubicBezTo>
                  <a:cubicBezTo>
                    <a:pt x="6000" y="2838"/>
                    <a:pt x="6960" y="5954"/>
                    <a:pt x="7080" y="9277"/>
                  </a:cubicBezTo>
                  <a:cubicBezTo>
                    <a:pt x="7200" y="12600"/>
                    <a:pt x="6480" y="16131"/>
                    <a:pt x="5520" y="18311"/>
                  </a:cubicBezTo>
                  <a:cubicBezTo>
                    <a:pt x="4560" y="20492"/>
                    <a:pt x="3360" y="21323"/>
                    <a:pt x="2760" y="20804"/>
                  </a:cubicBezTo>
                  <a:cubicBezTo>
                    <a:pt x="2160" y="20285"/>
                    <a:pt x="2160" y="18415"/>
                    <a:pt x="3720" y="15404"/>
                  </a:cubicBezTo>
                  <a:cubicBezTo>
                    <a:pt x="5280" y="12392"/>
                    <a:pt x="8400" y="8238"/>
                    <a:pt x="10440" y="5746"/>
                  </a:cubicBezTo>
                  <a:cubicBezTo>
                    <a:pt x="12480" y="3254"/>
                    <a:pt x="13440" y="2423"/>
                    <a:pt x="14400" y="1696"/>
                  </a:cubicBezTo>
                  <a:cubicBezTo>
                    <a:pt x="15360" y="969"/>
                    <a:pt x="16320" y="346"/>
                    <a:pt x="16560" y="554"/>
                  </a:cubicBezTo>
                  <a:cubicBezTo>
                    <a:pt x="16800" y="761"/>
                    <a:pt x="16320" y="1800"/>
                    <a:pt x="15360" y="4500"/>
                  </a:cubicBezTo>
                  <a:cubicBezTo>
                    <a:pt x="14400" y="7200"/>
                    <a:pt x="12960" y="11561"/>
                    <a:pt x="12240" y="14261"/>
                  </a:cubicBezTo>
                  <a:cubicBezTo>
                    <a:pt x="11520" y="16961"/>
                    <a:pt x="11520" y="18000"/>
                    <a:pt x="12000" y="18831"/>
                  </a:cubicBezTo>
                  <a:cubicBezTo>
                    <a:pt x="12480" y="19661"/>
                    <a:pt x="13440" y="20285"/>
                    <a:pt x="15120" y="19661"/>
                  </a:cubicBezTo>
                  <a:cubicBezTo>
                    <a:pt x="16800" y="19038"/>
                    <a:pt x="19200" y="17169"/>
                    <a:pt x="21600" y="153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6" name="Line"/>
            <p:cNvSpPr/>
            <p:nvPr/>
          </p:nvSpPr>
          <p:spPr>
            <a:xfrm>
              <a:off x="5651500" y="3950366"/>
              <a:ext cx="53078" cy="30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61" h="21600" fill="norm" stroke="1" extrusionOk="0">
                  <a:moveTo>
                    <a:pt x="16800" y="0"/>
                  </a:moveTo>
                  <a:cubicBezTo>
                    <a:pt x="19200" y="4350"/>
                    <a:pt x="21600" y="8700"/>
                    <a:pt x="18800" y="12300"/>
                  </a:cubicBezTo>
                  <a:cubicBezTo>
                    <a:pt x="16000" y="15900"/>
                    <a:pt x="8000" y="1875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7" name="Line"/>
            <p:cNvSpPr/>
            <p:nvPr/>
          </p:nvSpPr>
          <p:spPr>
            <a:xfrm>
              <a:off x="5029199" y="3640953"/>
              <a:ext cx="171451" cy="188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3" fill="norm" stroke="1" extrusionOk="0">
                  <a:moveTo>
                    <a:pt x="0" y="15643"/>
                  </a:moveTo>
                  <a:cubicBezTo>
                    <a:pt x="3467" y="10843"/>
                    <a:pt x="6933" y="6043"/>
                    <a:pt x="9333" y="3283"/>
                  </a:cubicBezTo>
                  <a:cubicBezTo>
                    <a:pt x="11733" y="523"/>
                    <a:pt x="13067" y="-197"/>
                    <a:pt x="14133" y="43"/>
                  </a:cubicBezTo>
                  <a:cubicBezTo>
                    <a:pt x="15200" y="283"/>
                    <a:pt x="16000" y="1483"/>
                    <a:pt x="17200" y="5203"/>
                  </a:cubicBezTo>
                  <a:cubicBezTo>
                    <a:pt x="18400" y="8923"/>
                    <a:pt x="20000" y="15163"/>
                    <a:pt x="21600" y="214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8" name="Line"/>
            <p:cNvSpPr/>
            <p:nvPr/>
          </p:nvSpPr>
          <p:spPr>
            <a:xfrm>
              <a:off x="4222749" y="2695183"/>
              <a:ext cx="246707" cy="245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600" fill="norm" stroke="1" extrusionOk="0">
                  <a:moveTo>
                    <a:pt x="0" y="8752"/>
                  </a:moveTo>
                  <a:cubicBezTo>
                    <a:pt x="0" y="7448"/>
                    <a:pt x="0" y="6145"/>
                    <a:pt x="831" y="5400"/>
                  </a:cubicBezTo>
                  <a:cubicBezTo>
                    <a:pt x="1662" y="4655"/>
                    <a:pt x="3323" y="4469"/>
                    <a:pt x="5446" y="5028"/>
                  </a:cubicBezTo>
                  <a:cubicBezTo>
                    <a:pt x="7569" y="5586"/>
                    <a:pt x="10154" y="6890"/>
                    <a:pt x="10985" y="9031"/>
                  </a:cubicBezTo>
                  <a:cubicBezTo>
                    <a:pt x="11815" y="11172"/>
                    <a:pt x="10892" y="14152"/>
                    <a:pt x="9692" y="16386"/>
                  </a:cubicBezTo>
                  <a:cubicBezTo>
                    <a:pt x="8492" y="18621"/>
                    <a:pt x="7015" y="20110"/>
                    <a:pt x="5815" y="20855"/>
                  </a:cubicBezTo>
                  <a:cubicBezTo>
                    <a:pt x="4615" y="21600"/>
                    <a:pt x="3692" y="21600"/>
                    <a:pt x="3323" y="21041"/>
                  </a:cubicBezTo>
                  <a:cubicBezTo>
                    <a:pt x="2954" y="20483"/>
                    <a:pt x="3138" y="19366"/>
                    <a:pt x="5169" y="16759"/>
                  </a:cubicBezTo>
                  <a:cubicBezTo>
                    <a:pt x="7200" y="14152"/>
                    <a:pt x="11077" y="10055"/>
                    <a:pt x="13938" y="7262"/>
                  </a:cubicBezTo>
                  <a:cubicBezTo>
                    <a:pt x="16800" y="4469"/>
                    <a:pt x="18646" y="2979"/>
                    <a:pt x="19846" y="1862"/>
                  </a:cubicBezTo>
                  <a:cubicBezTo>
                    <a:pt x="21046" y="745"/>
                    <a:pt x="21600" y="0"/>
                    <a:pt x="21508" y="0"/>
                  </a:cubicBezTo>
                  <a:cubicBezTo>
                    <a:pt x="21415" y="0"/>
                    <a:pt x="20677" y="745"/>
                    <a:pt x="19385" y="3259"/>
                  </a:cubicBezTo>
                  <a:cubicBezTo>
                    <a:pt x="18092" y="5772"/>
                    <a:pt x="16246" y="10055"/>
                    <a:pt x="15600" y="13128"/>
                  </a:cubicBezTo>
                  <a:cubicBezTo>
                    <a:pt x="14954" y="16200"/>
                    <a:pt x="15508" y="18062"/>
                    <a:pt x="16615" y="19272"/>
                  </a:cubicBezTo>
                  <a:cubicBezTo>
                    <a:pt x="17723" y="20483"/>
                    <a:pt x="19385" y="21041"/>
                    <a:pt x="2104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9" name="Line"/>
            <p:cNvSpPr/>
            <p:nvPr/>
          </p:nvSpPr>
          <p:spPr>
            <a:xfrm>
              <a:off x="4555023" y="2693066"/>
              <a:ext cx="169377" cy="217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9" h="21355" fill="norm" stroke="1" extrusionOk="0">
                  <a:moveTo>
                    <a:pt x="18139" y="1246"/>
                  </a:moveTo>
                  <a:cubicBezTo>
                    <a:pt x="17072" y="623"/>
                    <a:pt x="16006" y="0"/>
                    <a:pt x="14806" y="0"/>
                  </a:cubicBezTo>
                  <a:cubicBezTo>
                    <a:pt x="13606" y="0"/>
                    <a:pt x="12272" y="623"/>
                    <a:pt x="9739" y="3219"/>
                  </a:cubicBezTo>
                  <a:cubicBezTo>
                    <a:pt x="7206" y="5815"/>
                    <a:pt x="3472" y="10385"/>
                    <a:pt x="1606" y="13188"/>
                  </a:cubicBezTo>
                  <a:cubicBezTo>
                    <a:pt x="-261" y="15992"/>
                    <a:pt x="-261" y="17031"/>
                    <a:pt x="406" y="18277"/>
                  </a:cubicBezTo>
                  <a:cubicBezTo>
                    <a:pt x="1072" y="19523"/>
                    <a:pt x="2406" y="20977"/>
                    <a:pt x="6006" y="21288"/>
                  </a:cubicBezTo>
                  <a:cubicBezTo>
                    <a:pt x="9606" y="21600"/>
                    <a:pt x="15472" y="20769"/>
                    <a:pt x="21339" y="199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0" name="Line"/>
            <p:cNvSpPr/>
            <p:nvPr/>
          </p:nvSpPr>
          <p:spPr>
            <a:xfrm>
              <a:off x="4610099" y="2813716"/>
              <a:ext cx="1524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1" name="Line"/>
            <p:cNvSpPr/>
            <p:nvPr/>
          </p:nvSpPr>
          <p:spPr>
            <a:xfrm>
              <a:off x="4813300" y="2633366"/>
              <a:ext cx="355600" cy="29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7" fill="norm" stroke="1" extrusionOk="0">
                  <a:moveTo>
                    <a:pt x="0" y="21477"/>
                  </a:moveTo>
                  <a:cubicBezTo>
                    <a:pt x="2057" y="21323"/>
                    <a:pt x="4114" y="21168"/>
                    <a:pt x="5529" y="20860"/>
                  </a:cubicBezTo>
                  <a:cubicBezTo>
                    <a:pt x="6943" y="20551"/>
                    <a:pt x="7714" y="20088"/>
                    <a:pt x="8036" y="19471"/>
                  </a:cubicBezTo>
                  <a:cubicBezTo>
                    <a:pt x="8357" y="18854"/>
                    <a:pt x="8229" y="18083"/>
                    <a:pt x="7586" y="16308"/>
                  </a:cubicBezTo>
                  <a:cubicBezTo>
                    <a:pt x="6943" y="14534"/>
                    <a:pt x="5786" y="11757"/>
                    <a:pt x="5079" y="9211"/>
                  </a:cubicBezTo>
                  <a:cubicBezTo>
                    <a:pt x="4371" y="6666"/>
                    <a:pt x="4114" y="4351"/>
                    <a:pt x="4179" y="2886"/>
                  </a:cubicBezTo>
                  <a:cubicBezTo>
                    <a:pt x="4243" y="1420"/>
                    <a:pt x="4629" y="803"/>
                    <a:pt x="5143" y="417"/>
                  </a:cubicBezTo>
                  <a:cubicBezTo>
                    <a:pt x="5657" y="31"/>
                    <a:pt x="6300" y="-123"/>
                    <a:pt x="7264" y="108"/>
                  </a:cubicBezTo>
                  <a:cubicBezTo>
                    <a:pt x="8229" y="340"/>
                    <a:pt x="9514" y="957"/>
                    <a:pt x="10800" y="1960"/>
                  </a:cubicBezTo>
                  <a:cubicBezTo>
                    <a:pt x="12086" y="2963"/>
                    <a:pt x="13371" y="4351"/>
                    <a:pt x="13821" y="5971"/>
                  </a:cubicBezTo>
                  <a:cubicBezTo>
                    <a:pt x="14271" y="7591"/>
                    <a:pt x="13886" y="9443"/>
                    <a:pt x="13371" y="10908"/>
                  </a:cubicBezTo>
                  <a:cubicBezTo>
                    <a:pt x="12857" y="12374"/>
                    <a:pt x="12214" y="13454"/>
                    <a:pt x="11636" y="14534"/>
                  </a:cubicBezTo>
                  <a:cubicBezTo>
                    <a:pt x="11057" y="15614"/>
                    <a:pt x="10543" y="16694"/>
                    <a:pt x="10607" y="17388"/>
                  </a:cubicBezTo>
                  <a:cubicBezTo>
                    <a:pt x="10671" y="18083"/>
                    <a:pt x="11314" y="18391"/>
                    <a:pt x="13243" y="18083"/>
                  </a:cubicBezTo>
                  <a:cubicBezTo>
                    <a:pt x="15171" y="17774"/>
                    <a:pt x="18386" y="16848"/>
                    <a:pt x="21600" y="159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2" name="Line"/>
            <p:cNvSpPr/>
            <p:nvPr/>
          </p:nvSpPr>
          <p:spPr>
            <a:xfrm>
              <a:off x="2921000" y="4573613"/>
              <a:ext cx="196850" cy="204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21258" fill="norm" stroke="1" extrusionOk="0">
                  <a:moveTo>
                    <a:pt x="0" y="1885"/>
                  </a:moveTo>
                  <a:cubicBezTo>
                    <a:pt x="919" y="1003"/>
                    <a:pt x="1838" y="121"/>
                    <a:pt x="3447" y="11"/>
                  </a:cubicBezTo>
                  <a:cubicBezTo>
                    <a:pt x="5055" y="-99"/>
                    <a:pt x="7353" y="562"/>
                    <a:pt x="8387" y="2436"/>
                  </a:cubicBezTo>
                  <a:cubicBezTo>
                    <a:pt x="9421" y="4309"/>
                    <a:pt x="9191" y="7395"/>
                    <a:pt x="8157" y="10040"/>
                  </a:cubicBezTo>
                  <a:cubicBezTo>
                    <a:pt x="7123" y="12685"/>
                    <a:pt x="5285" y="14889"/>
                    <a:pt x="3676" y="16432"/>
                  </a:cubicBezTo>
                  <a:cubicBezTo>
                    <a:pt x="2068" y="17974"/>
                    <a:pt x="689" y="18856"/>
                    <a:pt x="230" y="18636"/>
                  </a:cubicBezTo>
                  <a:cubicBezTo>
                    <a:pt x="-230" y="18415"/>
                    <a:pt x="230" y="17093"/>
                    <a:pt x="1838" y="15109"/>
                  </a:cubicBezTo>
                  <a:cubicBezTo>
                    <a:pt x="3447" y="13125"/>
                    <a:pt x="6204" y="10481"/>
                    <a:pt x="8387" y="8497"/>
                  </a:cubicBezTo>
                  <a:cubicBezTo>
                    <a:pt x="10570" y="6513"/>
                    <a:pt x="12179" y="5191"/>
                    <a:pt x="12523" y="4970"/>
                  </a:cubicBezTo>
                  <a:cubicBezTo>
                    <a:pt x="12868" y="4750"/>
                    <a:pt x="11949" y="5632"/>
                    <a:pt x="11259" y="7615"/>
                  </a:cubicBezTo>
                  <a:cubicBezTo>
                    <a:pt x="10570" y="9599"/>
                    <a:pt x="10110" y="12685"/>
                    <a:pt x="11030" y="15219"/>
                  </a:cubicBezTo>
                  <a:cubicBezTo>
                    <a:pt x="11949" y="17754"/>
                    <a:pt x="14247" y="19738"/>
                    <a:pt x="16200" y="20619"/>
                  </a:cubicBezTo>
                  <a:cubicBezTo>
                    <a:pt x="18153" y="21501"/>
                    <a:pt x="19761" y="21281"/>
                    <a:pt x="21370" y="210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3" name="Line"/>
            <p:cNvSpPr/>
            <p:nvPr/>
          </p:nvSpPr>
          <p:spPr>
            <a:xfrm>
              <a:off x="3185992" y="4566316"/>
              <a:ext cx="122359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3" h="21600" fill="norm" stroke="1" extrusionOk="0">
                  <a:moveTo>
                    <a:pt x="21163" y="0"/>
                  </a:moveTo>
                  <a:cubicBezTo>
                    <a:pt x="16038" y="771"/>
                    <a:pt x="10912" y="1543"/>
                    <a:pt x="7068" y="3857"/>
                  </a:cubicBezTo>
                  <a:cubicBezTo>
                    <a:pt x="3224" y="6171"/>
                    <a:pt x="661" y="10029"/>
                    <a:pt x="112" y="13243"/>
                  </a:cubicBezTo>
                  <a:cubicBezTo>
                    <a:pt x="-437" y="16457"/>
                    <a:pt x="1027" y="19029"/>
                    <a:pt x="4505" y="20314"/>
                  </a:cubicBezTo>
                  <a:cubicBezTo>
                    <a:pt x="7983" y="21600"/>
                    <a:pt x="13475" y="21600"/>
                    <a:pt x="1896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4" name="Line"/>
            <p:cNvSpPr/>
            <p:nvPr/>
          </p:nvSpPr>
          <p:spPr>
            <a:xfrm>
              <a:off x="3200400" y="4655216"/>
              <a:ext cx="13335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5" name="Line"/>
            <p:cNvSpPr/>
            <p:nvPr/>
          </p:nvSpPr>
          <p:spPr>
            <a:xfrm>
              <a:off x="3473450" y="4566316"/>
              <a:ext cx="12700" cy="24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5908"/>
                    <a:pt x="14400" y="11815"/>
                    <a:pt x="10800" y="15415"/>
                  </a:cubicBezTo>
                  <a:cubicBezTo>
                    <a:pt x="7200" y="19015"/>
                    <a:pt x="3600" y="2030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6" name="Line"/>
            <p:cNvSpPr/>
            <p:nvPr/>
          </p:nvSpPr>
          <p:spPr>
            <a:xfrm>
              <a:off x="3460749" y="4533536"/>
              <a:ext cx="148168" cy="362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1" fill="norm" stroke="1" extrusionOk="0">
                  <a:moveTo>
                    <a:pt x="0" y="4556"/>
                  </a:moveTo>
                  <a:cubicBezTo>
                    <a:pt x="0" y="3806"/>
                    <a:pt x="0" y="3057"/>
                    <a:pt x="771" y="2183"/>
                  </a:cubicBezTo>
                  <a:cubicBezTo>
                    <a:pt x="1543" y="1309"/>
                    <a:pt x="3086" y="310"/>
                    <a:pt x="5863" y="61"/>
                  </a:cubicBezTo>
                  <a:cubicBezTo>
                    <a:pt x="8640" y="-189"/>
                    <a:pt x="12651" y="310"/>
                    <a:pt x="15891" y="1934"/>
                  </a:cubicBezTo>
                  <a:cubicBezTo>
                    <a:pt x="19131" y="3557"/>
                    <a:pt x="21600" y="6303"/>
                    <a:pt x="21600" y="9175"/>
                  </a:cubicBezTo>
                  <a:cubicBezTo>
                    <a:pt x="21600" y="12047"/>
                    <a:pt x="19131" y="15043"/>
                    <a:pt x="15274" y="17103"/>
                  </a:cubicBezTo>
                  <a:cubicBezTo>
                    <a:pt x="11417" y="19164"/>
                    <a:pt x="6171" y="20287"/>
                    <a:pt x="926" y="214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7" name="Line"/>
            <p:cNvSpPr/>
            <p:nvPr/>
          </p:nvSpPr>
          <p:spPr>
            <a:xfrm>
              <a:off x="6243751" y="4050743"/>
              <a:ext cx="201499" cy="39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120" fill="norm" stroke="1" extrusionOk="0">
                  <a:moveTo>
                    <a:pt x="1169" y="21120"/>
                  </a:moveTo>
                  <a:cubicBezTo>
                    <a:pt x="494" y="16573"/>
                    <a:pt x="-181" y="12025"/>
                    <a:pt x="44" y="9752"/>
                  </a:cubicBezTo>
                  <a:cubicBezTo>
                    <a:pt x="269" y="7478"/>
                    <a:pt x="1394" y="7478"/>
                    <a:pt x="4432" y="5773"/>
                  </a:cubicBezTo>
                  <a:cubicBezTo>
                    <a:pt x="7469" y="4067"/>
                    <a:pt x="12419" y="657"/>
                    <a:pt x="15569" y="88"/>
                  </a:cubicBezTo>
                  <a:cubicBezTo>
                    <a:pt x="18719" y="-480"/>
                    <a:pt x="20069" y="1794"/>
                    <a:pt x="21419" y="40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8" name="Line"/>
            <p:cNvSpPr/>
            <p:nvPr/>
          </p:nvSpPr>
          <p:spPr>
            <a:xfrm>
              <a:off x="6197600" y="4280566"/>
              <a:ext cx="254000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220" y="14400"/>
                    <a:pt x="10440" y="7200"/>
                    <a:pt x="14040" y="3600"/>
                  </a:cubicBezTo>
                  <a:cubicBezTo>
                    <a:pt x="17640" y="0"/>
                    <a:pt x="1962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9" name="Line"/>
            <p:cNvSpPr/>
            <p:nvPr/>
          </p:nvSpPr>
          <p:spPr>
            <a:xfrm>
              <a:off x="6854542" y="3135251"/>
              <a:ext cx="371758" cy="2412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574" fill="norm" stroke="1" extrusionOk="0">
                  <a:moveTo>
                    <a:pt x="21433" y="816"/>
                  </a:moveTo>
                  <a:cubicBezTo>
                    <a:pt x="21433" y="551"/>
                    <a:pt x="21433" y="286"/>
                    <a:pt x="21128" y="144"/>
                  </a:cubicBezTo>
                  <a:cubicBezTo>
                    <a:pt x="20823" y="2"/>
                    <a:pt x="20213" y="-17"/>
                    <a:pt x="18809" y="11"/>
                  </a:cubicBezTo>
                  <a:cubicBezTo>
                    <a:pt x="17406" y="40"/>
                    <a:pt x="15209" y="116"/>
                    <a:pt x="12891" y="295"/>
                  </a:cubicBezTo>
                  <a:cubicBezTo>
                    <a:pt x="10572" y="475"/>
                    <a:pt x="8131" y="759"/>
                    <a:pt x="6057" y="1138"/>
                  </a:cubicBezTo>
                  <a:cubicBezTo>
                    <a:pt x="3982" y="1516"/>
                    <a:pt x="2274" y="1990"/>
                    <a:pt x="1419" y="2406"/>
                  </a:cubicBezTo>
                  <a:cubicBezTo>
                    <a:pt x="565" y="2823"/>
                    <a:pt x="565" y="3182"/>
                    <a:pt x="1480" y="3570"/>
                  </a:cubicBezTo>
                  <a:cubicBezTo>
                    <a:pt x="2396" y="3958"/>
                    <a:pt x="4226" y="4375"/>
                    <a:pt x="5996" y="4829"/>
                  </a:cubicBezTo>
                  <a:cubicBezTo>
                    <a:pt x="7765" y="5284"/>
                    <a:pt x="9474" y="5776"/>
                    <a:pt x="10450" y="6268"/>
                  </a:cubicBezTo>
                  <a:cubicBezTo>
                    <a:pt x="11426" y="6760"/>
                    <a:pt x="11670" y="7252"/>
                    <a:pt x="10999" y="7688"/>
                  </a:cubicBezTo>
                  <a:cubicBezTo>
                    <a:pt x="10328" y="8123"/>
                    <a:pt x="8741" y="8502"/>
                    <a:pt x="7460" y="8738"/>
                  </a:cubicBezTo>
                  <a:cubicBezTo>
                    <a:pt x="6179" y="8975"/>
                    <a:pt x="5202" y="9070"/>
                    <a:pt x="4348" y="9136"/>
                  </a:cubicBezTo>
                  <a:cubicBezTo>
                    <a:pt x="3494" y="9202"/>
                    <a:pt x="2762" y="9240"/>
                    <a:pt x="2579" y="9221"/>
                  </a:cubicBezTo>
                  <a:cubicBezTo>
                    <a:pt x="2396" y="9202"/>
                    <a:pt x="2762" y="9127"/>
                    <a:pt x="3738" y="9079"/>
                  </a:cubicBezTo>
                  <a:cubicBezTo>
                    <a:pt x="4714" y="9032"/>
                    <a:pt x="6301" y="9013"/>
                    <a:pt x="7765" y="9136"/>
                  </a:cubicBezTo>
                  <a:cubicBezTo>
                    <a:pt x="9230" y="9259"/>
                    <a:pt x="10572" y="9524"/>
                    <a:pt x="11060" y="9960"/>
                  </a:cubicBezTo>
                  <a:cubicBezTo>
                    <a:pt x="11548" y="10395"/>
                    <a:pt x="11182" y="11001"/>
                    <a:pt x="10389" y="11625"/>
                  </a:cubicBezTo>
                  <a:cubicBezTo>
                    <a:pt x="9596" y="12250"/>
                    <a:pt x="8375" y="12894"/>
                    <a:pt x="7155" y="13556"/>
                  </a:cubicBezTo>
                  <a:cubicBezTo>
                    <a:pt x="5935" y="14219"/>
                    <a:pt x="4714" y="14900"/>
                    <a:pt x="3494" y="15610"/>
                  </a:cubicBezTo>
                  <a:cubicBezTo>
                    <a:pt x="2274" y="16320"/>
                    <a:pt x="1053" y="17059"/>
                    <a:pt x="443" y="17759"/>
                  </a:cubicBezTo>
                  <a:cubicBezTo>
                    <a:pt x="-167" y="18459"/>
                    <a:pt x="-167" y="19122"/>
                    <a:pt x="565" y="19699"/>
                  </a:cubicBezTo>
                  <a:cubicBezTo>
                    <a:pt x="1297" y="20277"/>
                    <a:pt x="2762" y="20769"/>
                    <a:pt x="4470" y="21091"/>
                  </a:cubicBezTo>
                  <a:cubicBezTo>
                    <a:pt x="6179" y="21413"/>
                    <a:pt x="8131" y="21564"/>
                    <a:pt x="10145" y="21574"/>
                  </a:cubicBezTo>
                  <a:cubicBezTo>
                    <a:pt x="12158" y="21583"/>
                    <a:pt x="14233" y="21450"/>
                    <a:pt x="15697" y="21346"/>
                  </a:cubicBezTo>
                  <a:cubicBezTo>
                    <a:pt x="17162" y="21242"/>
                    <a:pt x="18016" y="21167"/>
                    <a:pt x="18870" y="210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0" name="Line"/>
            <p:cNvSpPr/>
            <p:nvPr/>
          </p:nvSpPr>
          <p:spPr>
            <a:xfrm>
              <a:off x="7918450" y="3004216"/>
              <a:ext cx="44450" cy="286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fill="norm" stroke="1" extrusionOk="0">
                  <a:moveTo>
                    <a:pt x="0" y="0"/>
                  </a:moveTo>
                  <a:cubicBezTo>
                    <a:pt x="3086" y="4606"/>
                    <a:pt x="6171" y="9212"/>
                    <a:pt x="8229" y="12547"/>
                  </a:cubicBezTo>
                  <a:cubicBezTo>
                    <a:pt x="10286" y="15882"/>
                    <a:pt x="11314" y="17947"/>
                    <a:pt x="12343" y="19376"/>
                  </a:cubicBezTo>
                  <a:cubicBezTo>
                    <a:pt x="13371" y="20806"/>
                    <a:pt x="14400" y="21600"/>
                    <a:pt x="15943" y="21521"/>
                  </a:cubicBezTo>
                  <a:cubicBezTo>
                    <a:pt x="17486" y="21441"/>
                    <a:pt x="19543" y="20488"/>
                    <a:pt x="21600" y="195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1" name="Line"/>
            <p:cNvSpPr/>
            <p:nvPr/>
          </p:nvSpPr>
          <p:spPr>
            <a:xfrm>
              <a:off x="7988300" y="2731637"/>
              <a:ext cx="112184" cy="183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5" fill="norm" stroke="1" extrusionOk="0">
                  <a:moveTo>
                    <a:pt x="0" y="2924"/>
                  </a:moveTo>
                  <a:cubicBezTo>
                    <a:pt x="1223" y="1931"/>
                    <a:pt x="2445" y="938"/>
                    <a:pt x="4075" y="442"/>
                  </a:cubicBezTo>
                  <a:cubicBezTo>
                    <a:pt x="5706" y="-55"/>
                    <a:pt x="7743" y="-55"/>
                    <a:pt x="9781" y="69"/>
                  </a:cubicBezTo>
                  <a:cubicBezTo>
                    <a:pt x="11819" y="193"/>
                    <a:pt x="13857" y="442"/>
                    <a:pt x="14875" y="1186"/>
                  </a:cubicBezTo>
                  <a:cubicBezTo>
                    <a:pt x="15894" y="1931"/>
                    <a:pt x="15894" y="3173"/>
                    <a:pt x="15079" y="4290"/>
                  </a:cubicBezTo>
                  <a:cubicBezTo>
                    <a:pt x="14264" y="5407"/>
                    <a:pt x="12634" y="6400"/>
                    <a:pt x="11004" y="7393"/>
                  </a:cubicBezTo>
                  <a:cubicBezTo>
                    <a:pt x="9374" y="8386"/>
                    <a:pt x="7743" y="9379"/>
                    <a:pt x="7947" y="10000"/>
                  </a:cubicBezTo>
                  <a:cubicBezTo>
                    <a:pt x="8151" y="10621"/>
                    <a:pt x="10189" y="10869"/>
                    <a:pt x="12226" y="10993"/>
                  </a:cubicBezTo>
                  <a:cubicBezTo>
                    <a:pt x="14264" y="11117"/>
                    <a:pt x="16302" y="11117"/>
                    <a:pt x="18136" y="11614"/>
                  </a:cubicBezTo>
                  <a:cubicBezTo>
                    <a:pt x="19970" y="12111"/>
                    <a:pt x="21600" y="13104"/>
                    <a:pt x="21600" y="14593"/>
                  </a:cubicBezTo>
                  <a:cubicBezTo>
                    <a:pt x="21600" y="16083"/>
                    <a:pt x="19970" y="18069"/>
                    <a:pt x="17932" y="19311"/>
                  </a:cubicBezTo>
                  <a:cubicBezTo>
                    <a:pt x="15894" y="20552"/>
                    <a:pt x="13449" y="21048"/>
                    <a:pt x="11004" y="215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2" name="Line"/>
            <p:cNvSpPr/>
            <p:nvPr/>
          </p:nvSpPr>
          <p:spPr>
            <a:xfrm>
              <a:off x="8248650" y="3169316"/>
              <a:ext cx="127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3" name="Line"/>
            <p:cNvSpPr/>
            <p:nvPr/>
          </p:nvSpPr>
          <p:spPr>
            <a:xfrm>
              <a:off x="8597900" y="2909591"/>
              <a:ext cx="112592" cy="256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482" fill="norm" stroke="1" extrusionOk="0">
                  <a:moveTo>
                    <a:pt x="0" y="3135"/>
                  </a:moveTo>
                  <a:cubicBezTo>
                    <a:pt x="400" y="2250"/>
                    <a:pt x="800" y="1364"/>
                    <a:pt x="2000" y="833"/>
                  </a:cubicBezTo>
                  <a:cubicBezTo>
                    <a:pt x="3200" y="302"/>
                    <a:pt x="5200" y="125"/>
                    <a:pt x="7400" y="37"/>
                  </a:cubicBezTo>
                  <a:cubicBezTo>
                    <a:pt x="9600" y="-52"/>
                    <a:pt x="12000" y="-52"/>
                    <a:pt x="13800" y="922"/>
                  </a:cubicBezTo>
                  <a:cubicBezTo>
                    <a:pt x="15600" y="1896"/>
                    <a:pt x="16800" y="3843"/>
                    <a:pt x="16800" y="5171"/>
                  </a:cubicBezTo>
                  <a:cubicBezTo>
                    <a:pt x="16800" y="6499"/>
                    <a:pt x="15600" y="7207"/>
                    <a:pt x="14400" y="7915"/>
                  </a:cubicBezTo>
                  <a:cubicBezTo>
                    <a:pt x="13200" y="8623"/>
                    <a:pt x="12000" y="9332"/>
                    <a:pt x="12400" y="9774"/>
                  </a:cubicBezTo>
                  <a:cubicBezTo>
                    <a:pt x="12800" y="10217"/>
                    <a:pt x="14800" y="10394"/>
                    <a:pt x="16800" y="10837"/>
                  </a:cubicBezTo>
                  <a:cubicBezTo>
                    <a:pt x="18800" y="11279"/>
                    <a:pt x="20800" y="11987"/>
                    <a:pt x="21200" y="13492"/>
                  </a:cubicBezTo>
                  <a:cubicBezTo>
                    <a:pt x="21600" y="14997"/>
                    <a:pt x="20400" y="17299"/>
                    <a:pt x="18600" y="18715"/>
                  </a:cubicBezTo>
                  <a:cubicBezTo>
                    <a:pt x="16800" y="20132"/>
                    <a:pt x="14400" y="20663"/>
                    <a:pt x="11800" y="21017"/>
                  </a:cubicBezTo>
                  <a:cubicBezTo>
                    <a:pt x="9200" y="21371"/>
                    <a:pt x="6400" y="21548"/>
                    <a:pt x="6000" y="21459"/>
                  </a:cubicBezTo>
                  <a:cubicBezTo>
                    <a:pt x="5600" y="21371"/>
                    <a:pt x="7600" y="21017"/>
                    <a:pt x="9600" y="206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4" name="Line"/>
            <p:cNvSpPr/>
            <p:nvPr/>
          </p:nvSpPr>
          <p:spPr>
            <a:xfrm>
              <a:off x="8515350" y="3268472"/>
              <a:ext cx="336550" cy="2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20296"/>
                  </a:moveTo>
                  <a:cubicBezTo>
                    <a:pt x="4755" y="12582"/>
                    <a:pt x="9509" y="4867"/>
                    <a:pt x="13109" y="1782"/>
                  </a:cubicBezTo>
                  <a:cubicBezTo>
                    <a:pt x="16709" y="-1304"/>
                    <a:pt x="19155" y="239"/>
                    <a:pt x="21600" y="17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5" name="Line"/>
            <p:cNvSpPr/>
            <p:nvPr/>
          </p:nvSpPr>
          <p:spPr>
            <a:xfrm>
              <a:off x="8578850" y="3399615"/>
              <a:ext cx="165100" cy="281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4" fill="norm" stroke="1" extrusionOk="0">
                  <a:moveTo>
                    <a:pt x="21600" y="1792"/>
                  </a:moveTo>
                  <a:cubicBezTo>
                    <a:pt x="18554" y="1472"/>
                    <a:pt x="15508" y="1152"/>
                    <a:pt x="11908" y="752"/>
                  </a:cubicBezTo>
                  <a:cubicBezTo>
                    <a:pt x="8308" y="352"/>
                    <a:pt x="4154" y="-128"/>
                    <a:pt x="2077" y="32"/>
                  </a:cubicBezTo>
                  <a:cubicBezTo>
                    <a:pt x="0" y="192"/>
                    <a:pt x="0" y="992"/>
                    <a:pt x="0" y="2192"/>
                  </a:cubicBezTo>
                  <a:cubicBezTo>
                    <a:pt x="0" y="3392"/>
                    <a:pt x="0" y="4992"/>
                    <a:pt x="0" y="6192"/>
                  </a:cubicBezTo>
                  <a:cubicBezTo>
                    <a:pt x="0" y="7392"/>
                    <a:pt x="0" y="8192"/>
                    <a:pt x="1800" y="8752"/>
                  </a:cubicBezTo>
                  <a:cubicBezTo>
                    <a:pt x="3600" y="9312"/>
                    <a:pt x="7200" y="9632"/>
                    <a:pt x="10385" y="10192"/>
                  </a:cubicBezTo>
                  <a:cubicBezTo>
                    <a:pt x="13569" y="10752"/>
                    <a:pt x="16338" y="11552"/>
                    <a:pt x="18000" y="12592"/>
                  </a:cubicBezTo>
                  <a:cubicBezTo>
                    <a:pt x="19662" y="13632"/>
                    <a:pt x="20215" y="14912"/>
                    <a:pt x="20354" y="16032"/>
                  </a:cubicBezTo>
                  <a:cubicBezTo>
                    <a:pt x="20492" y="17152"/>
                    <a:pt x="20215" y="18112"/>
                    <a:pt x="19108" y="19072"/>
                  </a:cubicBezTo>
                  <a:cubicBezTo>
                    <a:pt x="18000" y="20032"/>
                    <a:pt x="16062" y="20992"/>
                    <a:pt x="13015" y="21232"/>
                  </a:cubicBezTo>
                  <a:cubicBezTo>
                    <a:pt x="9969" y="21472"/>
                    <a:pt x="5815" y="20992"/>
                    <a:pt x="3877" y="20352"/>
                  </a:cubicBezTo>
                  <a:cubicBezTo>
                    <a:pt x="1938" y="19712"/>
                    <a:pt x="2215" y="18912"/>
                    <a:pt x="3046" y="18192"/>
                  </a:cubicBezTo>
                  <a:cubicBezTo>
                    <a:pt x="3877" y="17472"/>
                    <a:pt x="5262" y="16832"/>
                    <a:pt x="6646" y="161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6" name="Line"/>
            <p:cNvSpPr/>
            <p:nvPr/>
          </p:nvSpPr>
          <p:spPr>
            <a:xfrm>
              <a:off x="9099550" y="3201066"/>
              <a:ext cx="2222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880" y="14400"/>
                    <a:pt x="5760" y="7200"/>
                    <a:pt x="9360" y="3600"/>
                  </a:cubicBezTo>
                  <a:cubicBezTo>
                    <a:pt x="12960" y="0"/>
                    <a:pt x="1728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7" name="Line"/>
            <p:cNvSpPr/>
            <p:nvPr/>
          </p:nvSpPr>
          <p:spPr>
            <a:xfrm>
              <a:off x="9227492" y="3124866"/>
              <a:ext cx="18109" cy="20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2" h="21600" fill="norm" stroke="1" extrusionOk="0">
                  <a:moveTo>
                    <a:pt x="20532" y="0"/>
                  </a:moveTo>
                  <a:cubicBezTo>
                    <a:pt x="10932" y="2182"/>
                    <a:pt x="1332" y="4364"/>
                    <a:pt x="132" y="7964"/>
                  </a:cubicBezTo>
                  <a:cubicBezTo>
                    <a:pt x="-1068" y="11564"/>
                    <a:pt x="6132" y="16582"/>
                    <a:pt x="1333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8" name="Line"/>
            <p:cNvSpPr/>
            <p:nvPr/>
          </p:nvSpPr>
          <p:spPr>
            <a:xfrm>
              <a:off x="9564042" y="2937263"/>
              <a:ext cx="157808" cy="317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4" h="21285" fill="norm" stroke="1" extrusionOk="0">
                  <a:moveTo>
                    <a:pt x="1558" y="3217"/>
                  </a:moveTo>
                  <a:cubicBezTo>
                    <a:pt x="1558" y="2364"/>
                    <a:pt x="1558" y="1511"/>
                    <a:pt x="2540" y="872"/>
                  </a:cubicBezTo>
                  <a:cubicBezTo>
                    <a:pt x="3522" y="232"/>
                    <a:pt x="5485" y="-194"/>
                    <a:pt x="8852" y="90"/>
                  </a:cubicBezTo>
                  <a:cubicBezTo>
                    <a:pt x="12218" y="374"/>
                    <a:pt x="16987" y="1369"/>
                    <a:pt x="19231" y="2719"/>
                  </a:cubicBezTo>
                  <a:cubicBezTo>
                    <a:pt x="21475" y="4069"/>
                    <a:pt x="21194" y="5774"/>
                    <a:pt x="18389" y="8190"/>
                  </a:cubicBezTo>
                  <a:cubicBezTo>
                    <a:pt x="15584" y="10606"/>
                    <a:pt x="10254" y="13732"/>
                    <a:pt x="7028" y="15580"/>
                  </a:cubicBezTo>
                  <a:cubicBezTo>
                    <a:pt x="3802" y="17427"/>
                    <a:pt x="2680" y="17995"/>
                    <a:pt x="1698" y="18564"/>
                  </a:cubicBezTo>
                  <a:cubicBezTo>
                    <a:pt x="717" y="19132"/>
                    <a:pt x="-125" y="19701"/>
                    <a:pt x="15" y="20269"/>
                  </a:cubicBezTo>
                  <a:cubicBezTo>
                    <a:pt x="156" y="20838"/>
                    <a:pt x="1278" y="21406"/>
                    <a:pt x="4924" y="21264"/>
                  </a:cubicBezTo>
                  <a:cubicBezTo>
                    <a:pt x="8571" y="21122"/>
                    <a:pt x="14743" y="20269"/>
                    <a:pt x="20914" y="194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9" name="Line"/>
            <p:cNvSpPr/>
            <p:nvPr/>
          </p:nvSpPr>
          <p:spPr>
            <a:xfrm>
              <a:off x="9728199" y="2709864"/>
              <a:ext cx="106245" cy="176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1213" fill="norm" stroke="1" extrusionOk="0">
                  <a:moveTo>
                    <a:pt x="0" y="3320"/>
                  </a:moveTo>
                  <a:cubicBezTo>
                    <a:pt x="847" y="2049"/>
                    <a:pt x="1694" y="778"/>
                    <a:pt x="3812" y="270"/>
                  </a:cubicBezTo>
                  <a:cubicBezTo>
                    <a:pt x="5929" y="-238"/>
                    <a:pt x="9318" y="16"/>
                    <a:pt x="11859" y="651"/>
                  </a:cubicBezTo>
                  <a:cubicBezTo>
                    <a:pt x="14400" y="1287"/>
                    <a:pt x="16094" y="2303"/>
                    <a:pt x="16094" y="3955"/>
                  </a:cubicBezTo>
                  <a:cubicBezTo>
                    <a:pt x="16094" y="5607"/>
                    <a:pt x="14400" y="7894"/>
                    <a:pt x="12494" y="9291"/>
                  </a:cubicBezTo>
                  <a:cubicBezTo>
                    <a:pt x="10588" y="10689"/>
                    <a:pt x="8471" y="11197"/>
                    <a:pt x="8471" y="11833"/>
                  </a:cubicBezTo>
                  <a:cubicBezTo>
                    <a:pt x="8471" y="12468"/>
                    <a:pt x="10588" y="13230"/>
                    <a:pt x="12706" y="13866"/>
                  </a:cubicBezTo>
                  <a:cubicBezTo>
                    <a:pt x="14824" y="14501"/>
                    <a:pt x="16941" y="15009"/>
                    <a:pt x="18635" y="15898"/>
                  </a:cubicBezTo>
                  <a:cubicBezTo>
                    <a:pt x="20329" y="16788"/>
                    <a:pt x="21600" y="18058"/>
                    <a:pt x="21176" y="19075"/>
                  </a:cubicBezTo>
                  <a:cubicBezTo>
                    <a:pt x="20753" y="20091"/>
                    <a:pt x="18635" y="20854"/>
                    <a:pt x="15671" y="21108"/>
                  </a:cubicBezTo>
                  <a:cubicBezTo>
                    <a:pt x="12706" y="21362"/>
                    <a:pt x="8894" y="21108"/>
                    <a:pt x="5082" y="208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0" name="Line"/>
            <p:cNvSpPr/>
            <p:nvPr/>
          </p:nvSpPr>
          <p:spPr>
            <a:xfrm>
              <a:off x="9963150" y="3207416"/>
              <a:ext cx="63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1" name="Line"/>
            <p:cNvSpPr/>
            <p:nvPr/>
          </p:nvSpPr>
          <p:spPr>
            <a:xfrm>
              <a:off x="10181415" y="2900172"/>
              <a:ext cx="219886" cy="262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21410" fill="norm" stroke="1" extrusionOk="0">
                  <a:moveTo>
                    <a:pt x="1004" y="3828"/>
                  </a:moveTo>
                  <a:cubicBezTo>
                    <a:pt x="1210" y="2964"/>
                    <a:pt x="1416" y="2100"/>
                    <a:pt x="2650" y="1323"/>
                  </a:cubicBezTo>
                  <a:cubicBezTo>
                    <a:pt x="3884" y="545"/>
                    <a:pt x="6147" y="-146"/>
                    <a:pt x="8307" y="27"/>
                  </a:cubicBezTo>
                  <a:cubicBezTo>
                    <a:pt x="10467" y="200"/>
                    <a:pt x="12524" y="1236"/>
                    <a:pt x="12216" y="3742"/>
                  </a:cubicBezTo>
                  <a:cubicBezTo>
                    <a:pt x="11907" y="6248"/>
                    <a:pt x="9233" y="10222"/>
                    <a:pt x="6970" y="12900"/>
                  </a:cubicBezTo>
                  <a:cubicBezTo>
                    <a:pt x="4707" y="15579"/>
                    <a:pt x="2856" y="16961"/>
                    <a:pt x="1621" y="18171"/>
                  </a:cubicBezTo>
                  <a:cubicBezTo>
                    <a:pt x="387" y="19380"/>
                    <a:pt x="-230" y="20417"/>
                    <a:pt x="79" y="20936"/>
                  </a:cubicBezTo>
                  <a:cubicBezTo>
                    <a:pt x="387" y="21454"/>
                    <a:pt x="1621" y="21454"/>
                    <a:pt x="5324" y="21368"/>
                  </a:cubicBezTo>
                  <a:cubicBezTo>
                    <a:pt x="9027" y="21281"/>
                    <a:pt x="15199" y="21108"/>
                    <a:pt x="21370" y="209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2" name="Line"/>
            <p:cNvSpPr/>
            <p:nvPr/>
          </p:nvSpPr>
          <p:spPr>
            <a:xfrm>
              <a:off x="10140950" y="3296316"/>
              <a:ext cx="26035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322" y="14400"/>
                    <a:pt x="12644" y="7200"/>
                    <a:pt x="16244" y="3600"/>
                  </a:cubicBezTo>
                  <a:cubicBezTo>
                    <a:pt x="19844" y="0"/>
                    <a:pt x="20722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3" name="Line"/>
            <p:cNvSpPr/>
            <p:nvPr/>
          </p:nvSpPr>
          <p:spPr>
            <a:xfrm>
              <a:off x="10115550" y="3393012"/>
              <a:ext cx="228600" cy="3033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8" fill="norm" stroke="1" extrusionOk="0">
                  <a:moveTo>
                    <a:pt x="21600" y="2148"/>
                  </a:moveTo>
                  <a:cubicBezTo>
                    <a:pt x="17600" y="1398"/>
                    <a:pt x="13600" y="648"/>
                    <a:pt x="10900" y="273"/>
                  </a:cubicBezTo>
                  <a:cubicBezTo>
                    <a:pt x="8200" y="-102"/>
                    <a:pt x="6800" y="-102"/>
                    <a:pt x="6200" y="348"/>
                  </a:cubicBezTo>
                  <a:cubicBezTo>
                    <a:pt x="5600" y="798"/>
                    <a:pt x="5800" y="1698"/>
                    <a:pt x="5900" y="2898"/>
                  </a:cubicBezTo>
                  <a:cubicBezTo>
                    <a:pt x="6000" y="4098"/>
                    <a:pt x="6000" y="5598"/>
                    <a:pt x="5800" y="6723"/>
                  </a:cubicBezTo>
                  <a:cubicBezTo>
                    <a:pt x="5600" y="7848"/>
                    <a:pt x="5200" y="8598"/>
                    <a:pt x="5500" y="8898"/>
                  </a:cubicBezTo>
                  <a:cubicBezTo>
                    <a:pt x="5800" y="9198"/>
                    <a:pt x="6800" y="9048"/>
                    <a:pt x="8500" y="9198"/>
                  </a:cubicBezTo>
                  <a:cubicBezTo>
                    <a:pt x="10200" y="9348"/>
                    <a:pt x="12600" y="9798"/>
                    <a:pt x="14200" y="10248"/>
                  </a:cubicBezTo>
                  <a:cubicBezTo>
                    <a:pt x="15800" y="10698"/>
                    <a:pt x="16600" y="11148"/>
                    <a:pt x="17200" y="11823"/>
                  </a:cubicBezTo>
                  <a:cubicBezTo>
                    <a:pt x="17800" y="12498"/>
                    <a:pt x="18200" y="13398"/>
                    <a:pt x="17000" y="15048"/>
                  </a:cubicBezTo>
                  <a:cubicBezTo>
                    <a:pt x="15800" y="16698"/>
                    <a:pt x="13000" y="19098"/>
                    <a:pt x="9900" y="20298"/>
                  </a:cubicBezTo>
                  <a:cubicBezTo>
                    <a:pt x="6800" y="21498"/>
                    <a:pt x="3400" y="21498"/>
                    <a:pt x="0" y="2149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4" name="Line"/>
            <p:cNvSpPr/>
            <p:nvPr/>
          </p:nvSpPr>
          <p:spPr>
            <a:xfrm>
              <a:off x="10725150" y="3214129"/>
              <a:ext cx="222250" cy="31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20018"/>
                  </a:moveTo>
                  <a:cubicBezTo>
                    <a:pt x="4114" y="11918"/>
                    <a:pt x="8229" y="3818"/>
                    <a:pt x="11829" y="1118"/>
                  </a:cubicBezTo>
                  <a:cubicBezTo>
                    <a:pt x="15429" y="-1582"/>
                    <a:pt x="18514" y="1118"/>
                    <a:pt x="21600" y="3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5" name="Line"/>
            <p:cNvSpPr/>
            <p:nvPr/>
          </p:nvSpPr>
          <p:spPr>
            <a:xfrm>
              <a:off x="10756899" y="3353466"/>
              <a:ext cx="1460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6" name="Line"/>
            <p:cNvSpPr/>
            <p:nvPr/>
          </p:nvSpPr>
          <p:spPr>
            <a:xfrm>
              <a:off x="11480799" y="2889816"/>
              <a:ext cx="25401" cy="292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9" fill="norm" stroke="1" extrusionOk="0">
                  <a:moveTo>
                    <a:pt x="0" y="933"/>
                  </a:moveTo>
                  <a:cubicBezTo>
                    <a:pt x="5400" y="316"/>
                    <a:pt x="10800" y="-301"/>
                    <a:pt x="14400" y="162"/>
                  </a:cubicBezTo>
                  <a:cubicBezTo>
                    <a:pt x="18000" y="625"/>
                    <a:pt x="19800" y="2168"/>
                    <a:pt x="18900" y="5253"/>
                  </a:cubicBezTo>
                  <a:cubicBezTo>
                    <a:pt x="18000" y="8339"/>
                    <a:pt x="14400" y="12968"/>
                    <a:pt x="14400" y="15899"/>
                  </a:cubicBezTo>
                  <a:cubicBezTo>
                    <a:pt x="14400" y="18830"/>
                    <a:pt x="18000" y="20065"/>
                    <a:pt x="21600" y="212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7" name="Line"/>
            <p:cNvSpPr/>
            <p:nvPr/>
          </p:nvSpPr>
          <p:spPr>
            <a:xfrm>
              <a:off x="11591687" y="2875644"/>
              <a:ext cx="117713" cy="338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431" fill="norm" stroke="1" extrusionOk="0">
                  <a:moveTo>
                    <a:pt x="13350" y="6539"/>
                  </a:moveTo>
                  <a:cubicBezTo>
                    <a:pt x="15279" y="5063"/>
                    <a:pt x="17207" y="3588"/>
                    <a:pt x="18364" y="2447"/>
                  </a:cubicBezTo>
                  <a:cubicBezTo>
                    <a:pt x="19521" y="1307"/>
                    <a:pt x="19907" y="502"/>
                    <a:pt x="19136" y="166"/>
                  </a:cubicBezTo>
                  <a:cubicBezTo>
                    <a:pt x="18364" y="-169"/>
                    <a:pt x="16436" y="-35"/>
                    <a:pt x="13350" y="904"/>
                  </a:cubicBezTo>
                  <a:cubicBezTo>
                    <a:pt x="10264" y="1843"/>
                    <a:pt x="6021" y="3588"/>
                    <a:pt x="3514" y="4862"/>
                  </a:cubicBezTo>
                  <a:cubicBezTo>
                    <a:pt x="1007" y="6137"/>
                    <a:pt x="236" y="6942"/>
                    <a:pt x="43" y="7747"/>
                  </a:cubicBezTo>
                  <a:cubicBezTo>
                    <a:pt x="-150" y="8551"/>
                    <a:pt x="236" y="9356"/>
                    <a:pt x="2550" y="9424"/>
                  </a:cubicBezTo>
                  <a:cubicBezTo>
                    <a:pt x="4864" y="9491"/>
                    <a:pt x="9107" y="8820"/>
                    <a:pt x="11807" y="8015"/>
                  </a:cubicBezTo>
                  <a:cubicBezTo>
                    <a:pt x="14507" y="7210"/>
                    <a:pt x="15664" y="6271"/>
                    <a:pt x="16436" y="5466"/>
                  </a:cubicBezTo>
                  <a:cubicBezTo>
                    <a:pt x="17207" y="4661"/>
                    <a:pt x="17593" y="3990"/>
                    <a:pt x="18171" y="3990"/>
                  </a:cubicBezTo>
                  <a:cubicBezTo>
                    <a:pt x="18750" y="3990"/>
                    <a:pt x="19521" y="4661"/>
                    <a:pt x="19907" y="7344"/>
                  </a:cubicBezTo>
                  <a:cubicBezTo>
                    <a:pt x="20293" y="10027"/>
                    <a:pt x="20293" y="14723"/>
                    <a:pt x="20486" y="17406"/>
                  </a:cubicBezTo>
                  <a:cubicBezTo>
                    <a:pt x="20679" y="20089"/>
                    <a:pt x="21064" y="20760"/>
                    <a:pt x="21450" y="214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8" name="Line"/>
            <p:cNvSpPr/>
            <p:nvPr/>
          </p:nvSpPr>
          <p:spPr>
            <a:xfrm>
              <a:off x="11430000" y="3296316"/>
              <a:ext cx="40005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857" y="16364"/>
                    <a:pt x="5714" y="11127"/>
                    <a:pt x="9314" y="7527"/>
                  </a:cubicBezTo>
                  <a:cubicBezTo>
                    <a:pt x="12914" y="3927"/>
                    <a:pt x="17257" y="196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9" name="Line"/>
            <p:cNvSpPr/>
            <p:nvPr/>
          </p:nvSpPr>
          <p:spPr>
            <a:xfrm>
              <a:off x="11544300" y="3423316"/>
              <a:ext cx="139700" cy="319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7" fill="norm" stroke="1" extrusionOk="0">
                  <a:moveTo>
                    <a:pt x="21600" y="2984"/>
                  </a:moveTo>
                  <a:cubicBezTo>
                    <a:pt x="21600" y="2274"/>
                    <a:pt x="21600" y="1563"/>
                    <a:pt x="20782" y="995"/>
                  </a:cubicBezTo>
                  <a:cubicBezTo>
                    <a:pt x="19964" y="426"/>
                    <a:pt x="18327" y="0"/>
                    <a:pt x="15218" y="0"/>
                  </a:cubicBezTo>
                  <a:cubicBezTo>
                    <a:pt x="12109" y="0"/>
                    <a:pt x="7527" y="426"/>
                    <a:pt x="5073" y="995"/>
                  </a:cubicBezTo>
                  <a:cubicBezTo>
                    <a:pt x="2618" y="1563"/>
                    <a:pt x="2291" y="2274"/>
                    <a:pt x="2618" y="3339"/>
                  </a:cubicBezTo>
                  <a:cubicBezTo>
                    <a:pt x="2945" y="4405"/>
                    <a:pt x="3927" y="5826"/>
                    <a:pt x="5073" y="6750"/>
                  </a:cubicBezTo>
                  <a:cubicBezTo>
                    <a:pt x="6218" y="7674"/>
                    <a:pt x="7527" y="8100"/>
                    <a:pt x="10145" y="9024"/>
                  </a:cubicBezTo>
                  <a:cubicBezTo>
                    <a:pt x="12764" y="9947"/>
                    <a:pt x="16691" y="11368"/>
                    <a:pt x="18655" y="12861"/>
                  </a:cubicBezTo>
                  <a:cubicBezTo>
                    <a:pt x="20618" y="14353"/>
                    <a:pt x="20618" y="15916"/>
                    <a:pt x="18982" y="17408"/>
                  </a:cubicBezTo>
                  <a:cubicBezTo>
                    <a:pt x="17345" y="18900"/>
                    <a:pt x="14073" y="20321"/>
                    <a:pt x="10636" y="20961"/>
                  </a:cubicBezTo>
                  <a:cubicBezTo>
                    <a:pt x="7200" y="21600"/>
                    <a:pt x="3600" y="21458"/>
                    <a:pt x="0" y="213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0" name="Line"/>
            <p:cNvSpPr/>
            <p:nvPr/>
          </p:nvSpPr>
          <p:spPr>
            <a:xfrm>
              <a:off x="7493000" y="5093366"/>
              <a:ext cx="6350" cy="279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4909"/>
                    <a:pt x="0" y="9818"/>
                    <a:pt x="3600" y="13418"/>
                  </a:cubicBezTo>
                  <a:cubicBezTo>
                    <a:pt x="7200" y="17018"/>
                    <a:pt x="14400" y="1930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1" name="Line"/>
            <p:cNvSpPr/>
            <p:nvPr/>
          </p:nvSpPr>
          <p:spPr>
            <a:xfrm>
              <a:off x="7515722" y="4842272"/>
              <a:ext cx="96606" cy="215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5" h="21384" fill="norm" stroke="1" extrusionOk="0">
                  <a:moveTo>
                    <a:pt x="581" y="5374"/>
                  </a:moveTo>
                  <a:cubicBezTo>
                    <a:pt x="122" y="4326"/>
                    <a:pt x="-338" y="3277"/>
                    <a:pt x="351" y="2439"/>
                  </a:cubicBezTo>
                  <a:cubicBezTo>
                    <a:pt x="1041" y="1600"/>
                    <a:pt x="2879" y="971"/>
                    <a:pt x="4947" y="551"/>
                  </a:cubicBezTo>
                  <a:cubicBezTo>
                    <a:pt x="7015" y="132"/>
                    <a:pt x="9313" y="-78"/>
                    <a:pt x="11611" y="27"/>
                  </a:cubicBezTo>
                  <a:cubicBezTo>
                    <a:pt x="13909" y="132"/>
                    <a:pt x="16207" y="551"/>
                    <a:pt x="16896" y="1809"/>
                  </a:cubicBezTo>
                  <a:cubicBezTo>
                    <a:pt x="17585" y="3068"/>
                    <a:pt x="16666" y="5165"/>
                    <a:pt x="15288" y="6633"/>
                  </a:cubicBezTo>
                  <a:cubicBezTo>
                    <a:pt x="13909" y="8101"/>
                    <a:pt x="12071" y="8939"/>
                    <a:pt x="11841" y="9778"/>
                  </a:cubicBezTo>
                  <a:cubicBezTo>
                    <a:pt x="11611" y="10617"/>
                    <a:pt x="12990" y="11456"/>
                    <a:pt x="14828" y="12295"/>
                  </a:cubicBezTo>
                  <a:cubicBezTo>
                    <a:pt x="16666" y="13134"/>
                    <a:pt x="18964" y="13972"/>
                    <a:pt x="20113" y="15440"/>
                  </a:cubicBezTo>
                  <a:cubicBezTo>
                    <a:pt x="21262" y="16908"/>
                    <a:pt x="21262" y="19005"/>
                    <a:pt x="20113" y="20159"/>
                  </a:cubicBezTo>
                  <a:cubicBezTo>
                    <a:pt x="18964" y="21312"/>
                    <a:pt x="16666" y="21522"/>
                    <a:pt x="14598" y="21312"/>
                  </a:cubicBezTo>
                  <a:cubicBezTo>
                    <a:pt x="12530" y="21103"/>
                    <a:pt x="10692" y="20473"/>
                    <a:pt x="8853" y="198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2" name="Line"/>
            <p:cNvSpPr/>
            <p:nvPr/>
          </p:nvSpPr>
          <p:spPr>
            <a:xfrm>
              <a:off x="7759700" y="5309266"/>
              <a:ext cx="254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3" name="Line"/>
            <p:cNvSpPr/>
            <p:nvPr/>
          </p:nvSpPr>
          <p:spPr>
            <a:xfrm>
              <a:off x="7934506" y="5087016"/>
              <a:ext cx="15695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20018" y="0"/>
                  </a:moveTo>
                  <a:cubicBezTo>
                    <a:pt x="11918" y="2753"/>
                    <a:pt x="3818" y="5506"/>
                    <a:pt x="1118" y="9106"/>
                  </a:cubicBezTo>
                  <a:cubicBezTo>
                    <a:pt x="-1582" y="12706"/>
                    <a:pt x="1118" y="17153"/>
                    <a:pt x="381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4" name="Line"/>
            <p:cNvSpPr/>
            <p:nvPr/>
          </p:nvSpPr>
          <p:spPr>
            <a:xfrm>
              <a:off x="7854950" y="5385466"/>
              <a:ext cx="1587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5" name="Line"/>
            <p:cNvSpPr/>
            <p:nvPr/>
          </p:nvSpPr>
          <p:spPr>
            <a:xfrm>
              <a:off x="7857515" y="5467453"/>
              <a:ext cx="111736" cy="237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5" h="21300" fill="norm" stroke="1" extrusionOk="0">
                  <a:moveTo>
                    <a:pt x="21115" y="619"/>
                  </a:moveTo>
                  <a:cubicBezTo>
                    <a:pt x="17115" y="240"/>
                    <a:pt x="13115" y="-139"/>
                    <a:pt x="9515" y="50"/>
                  </a:cubicBezTo>
                  <a:cubicBezTo>
                    <a:pt x="5915" y="240"/>
                    <a:pt x="2715" y="998"/>
                    <a:pt x="1115" y="1945"/>
                  </a:cubicBezTo>
                  <a:cubicBezTo>
                    <a:pt x="-485" y="2893"/>
                    <a:pt x="-485" y="4029"/>
                    <a:pt x="1915" y="5640"/>
                  </a:cubicBezTo>
                  <a:cubicBezTo>
                    <a:pt x="4315" y="7250"/>
                    <a:pt x="9115" y="9335"/>
                    <a:pt x="12515" y="11798"/>
                  </a:cubicBezTo>
                  <a:cubicBezTo>
                    <a:pt x="15915" y="14261"/>
                    <a:pt x="17915" y="17103"/>
                    <a:pt x="17715" y="18903"/>
                  </a:cubicBezTo>
                  <a:cubicBezTo>
                    <a:pt x="17515" y="20703"/>
                    <a:pt x="15115" y="21461"/>
                    <a:pt x="13115" y="21272"/>
                  </a:cubicBezTo>
                  <a:cubicBezTo>
                    <a:pt x="11115" y="21082"/>
                    <a:pt x="9515" y="19945"/>
                    <a:pt x="7915" y="188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6" name="Line"/>
            <p:cNvSpPr/>
            <p:nvPr/>
          </p:nvSpPr>
          <p:spPr>
            <a:xfrm>
              <a:off x="7886700" y="5429916"/>
              <a:ext cx="12065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8600"/>
                    <a:pt x="0" y="15600"/>
                    <a:pt x="3600" y="12000"/>
                  </a:cubicBezTo>
                  <a:cubicBezTo>
                    <a:pt x="7200" y="8400"/>
                    <a:pt x="14400" y="4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7" name="Line"/>
            <p:cNvSpPr/>
            <p:nvPr/>
          </p:nvSpPr>
          <p:spPr>
            <a:xfrm>
              <a:off x="8140700" y="5302916"/>
              <a:ext cx="20320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300" y="18720"/>
                    <a:pt x="12600" y="15840"/>
                    <a:pt x="16200" y="12240"/>
                  </a:cubicBezTo>
                  <a:cubicBezTo>
                    <a:pt x="19800" y="8640"/>
                    <a:pt x="20700" y="43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8" name="Line"/>
            <p:cNvSpPr/>
            <p:nvPr/>
          </p:nvSpPr>
          <p:spPr>
            <a:xfrm>
              <a:off x="8257330" y="5252116"/>
              <a:ext cx="29421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7055" y="0"/>
                  </a:moveTo>
                  <a:cubicBezTo>
                    <a:pt x="2735" y="4800"/>
                    <a:pt x="-1585" y="9600"/>
                    <a:pt x="575" y="13200"/>
                  </a:cubicBezTo>
                  <a:cubicBezTo>
                    <a:pt x="2735" y="16800"/>
                    <a:pt x="11375" y="19200"/>
                    <a:pt x="2001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9" name="Line"/>
            <p:cNvSpPr/>
            <p:nvPr/>
          </p:nvSpPr>
          <p:spPr>
            <a:xfrm>
              <a:off x="8528050" y="5099716"/>
              <a:ext cx="12700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0" name="Line"/>
            <p:cNvSpPr/>
            <p:nvPr/>
          </p:nvSpPr>
          <p:spPr>
            <a:xfrm>
              <a:off x="8572499" y="4878789"/>
              <a:ext cx="104061" cy="208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464" fill="norm" stroke="1" extrusionOk="0">
                  <a:moveTo>
                    <a:pt x="11664" y="3137"/>
                  </a:moveTo>
                  <a:cubicBezTo>
                    <a:pt x="11664" y="2046"/>
                    <a:pt x="11664" y="955"/>
                    <a:pt x="13176" y="409"/>
                  </a:cubicBezTo>
                  <a:cubicBezTo>
                    <a:pt x="14688" y="-136"/>
                    <a:pt x="17712" y="-136"/>
                    <a:pt x="19440" y="409"/>
                  </a:cubicBezTo>
                  <a:cubicBezTo>
                    <a:pt x="21168" y="955"/>
                    <a:pt x="21600" y="2046"/>
                    <a:pt x="20952" y="3682"/>
                  </a:cubicBezTo>
                  <a:cubicBezTo>
                    <a:pt x="20304" y="5319"/>
                    <a:pt x="18576" y="7500"/>
                    <a:pt x="16848" y="8919"/>
                  </a:cubicBezTo>
                  <a:cubicBezTo>
                    <a:pt x="15120" y="10337"/>
                    <a:pt x="13392" y="10991"/>
                    <a:pt x="13824" y="11973"/>
                  </a:cubicBezTo>
                  <a:cubicBezTo>
                    <a:pt x="14256" y="12955"/>
                    <a:pt x="16848" y="14264"/>
                    <a:pt x="17064" y="15355"/>
                  </a:cubicBezTo>
                  <a:cubicBezTo>
                    <a:pt x="17280" y="16446"/>
                    <a:pt x="15120" y="17319"/>
                    <a:pt x="12528" y="17864"/>
                  </a:cubicBezTo>
                  <a:cubicBezTo>
                    <a:pt x="9936" y="18409"/>
                    <a:pt x="6912" y="18628"/>
                    <a:pt x="4752" y="19173"/>
                  </a:cubicBezTo>
                  <a:cubicBezTo>
                    <a:pt x="2592" y="19719"/>
                    <a:pt x="1296" y="20591"/>
                    <a:pt x="0" y="214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1" name="Line"/>
            <p:cNvSpPr/>
            <p:nvPr/>
          </p:nvSpPr>
          <p:spPr>
            <a:xfrm>
              <a:off x="8686800" y="5201316"/>
              <a:ext cx="127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2" name="Line"/>
            <p:cNvSpPr/>
            <p:nvPr/>
          </p:nvSpPr>
          <p:spPr>
            <a:xfrm>
              <a:off x="8909050" y="5042566"/>
              <a:ext cx="44450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3" name="Line"/>
            <p:cNvSpPr/>
            <p:nvPr/>
          </p:nvSpPr>
          <p:spPr>
            <a:xfrm>
              <a:off x="8813800" y="5307271"/>
              <a:ext cx="146050" cy="46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07" fill="norm" stroke="1" extrusionOk="0">
                  <a:moveTo>
                    <a:pt x="0" y="20607"/>
                  </a:moveTo>
                  <a:cubicBezTo>
                    <a:pt x="3757" y="13094"/>
                    <a:pt x="7513" y="5581"/>
                    <a:pt x="11113" y="2294"/>
                  </a:cubicBezTo>
                  <a:cubicBezTo>
                    <a:pt x="14713" y="-993"/>
                    <a:pt x="18157" y="-54"/>
                    <a:pt x="21600" y="8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4" name="Line"/>
            <p:cNvSpPr/>
            <p:nvPr/>
          </p:nvSpPr>
          <p:spPr>
            <a:xfrm>
              <a:off x="8834571" y="5442566"/>
              <a:ext cx="80829" cy="220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1" h="21262" fill="norm" stroke="1" extrusionOk="0">
                  <a:moveTo>
                    <a:pt x="20621" y="1839"/>
                  </a:moveTo>
                  <a:cubicBezTo>
                    <a:pt x="17921" y="1431"/>
                    <a:pt x="15221" y="1024"/>
                    <a:pt x="11441" y="616"/>
                  </a:cubicBezTo>
                  <a:cubicBezTo>
                    <a:pt x="7661" y="209"/>
                    <a:pt x="2801" y="-199"/>
                    <a:pt x="911" y="107"/>
                  </a:cubicBezTo>
                  <a:cubicBezTo>
                    <a:pt x="-979" y="412"/>
                    <a:pt x="101" y="1431"/>
                    <a:pt x="3881" y="4080"/>
                  </a:cubicBezTo>
                  <a:cubicBezTo>
                    <a:pt x="7661" y="6729"/>
                    <a:pt x="14141" y="11009"/>
                    <a:pt x="17381" y="13658"/>
                  </a:cubicBezTo>
                  <a:cubicBezTo>
                    <a:pt x="20621" y="16307"/>
                    <a:pt x="20621" y="17326"/>
                    <a:pt x="20351" y="18344"/>
                  </a:cubicBezTo>
                  <a:cubicBezTo>
                    <a:pt x="20081" y="19363"/>
                    <a:pt x="19541" y="20382"/>
                    <a:pt x="17921" y="20892"/>
                  </a:cubicBezTo>
                  <a:cubicBezTo>
                    <a:pt x="16301" y="21401"/>
                    <a:pt x="13601" y="21401"/>
                    <a:pt x="11171" y="20790"/>
                  </a:cubicBezTo>
                  <a:cubicBezTo>
                    <a:pt x="8741" y="20178"/>
                    <a:pt x="6581" y="18956"/>
                    <a:pt x="4421" y="1773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5" name="Line"/>
            <p:cNvSpPr/>
            <p:nvPr/>
          </p:nvSpPr>
          <p:spPr>
            <a:xfrm>
              <a:off x="8832850" y="5417216"/>
              <a:ext cx="17780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6" name="Line"/>
            <p:cNvSpPr/>
            <p:nvPr/>
          </p:nvSpPr>
          <p:spPr>
            <a:xfrm>
              <a:off x="9182099" y="5245766"/>
              <a:ext cx="22225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7" name="Line"/>
            <p:cNvSpPr/>
            <p:nvPr/>
          </p:nvSpPr>
          <p:spPr>
            <a:xfrm>
              <a:off x="9309893" y="5144166"/>
              <a:ext cx="18257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1600" fill="norm" stroke="1" extrusionOk="0">
                  <a:moveTo>
                    <a:pt x="20700" y="0"/>
                  </a:moveTo>
                  <a:cubicBezTo>
                    <a:pt x="13500" y="6120"/>
                    <a:pt x="6300" y="12240"/>
                    <a:pt x="2700" y="15750"/>
                  </a:cubicBezTo>
                  <a:cubicBezTo>
                    <a:pt x="-900" y="19260"/>
                    <a:pt x="-900" y="20160"/>
                    <a:pt x="2700" y="20700"/>
                  </a:cubicBezTo>
                  <a:cubicBezTo>
                    <a:pt x="6300" y="21240"/>
                    <a:pt x="13500" y="21420"/>
                    <a:pt x="207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8" name="Line"/>
            <p:cNvSpPr/>
            <p:nvPr/>
          </p:nvSpPr>
          <p:spPr>
            <a:xfrm>
              <a:off x="9541797" y="5037732"/>
              <a:ext cx="192754" cy="298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0" h="21286" fill="norm" stroke="1" extrusionOk="0">
                  <a:moveTo>
                    <a:pt x="250" y="3517"/>
                  </a:moveTo>
                  <a:cubicBezTo>
                    <a:pt x="250" y="2762"/>
                    <a:pt x="250" y="2007"/>
                    <a:pt x="719" y="1402"/>
                  </a:cubicBezTo>
                  <a:cubicBezTo>
                    <a:pt x="1189" y="798"/>
                    <a:pt x="2128" y="345"/>
                    <a:pt x="4358" y="119"/>
                  </a:cubicBezTo>
                  <a:cubicBezTo>
                    <a:pt x="6589" y="-108"/>
                    <a:pt x="10110" y="-108"/>
                    <a:pt x="12106" y="1025"/>
                  </a:cubicBezTo>
                  <a:cubicBezTo>
                    <a:pt x="14102" y="2158"/>
                    <a:pt x="14571" y="4423"/>
                    <a:pt x="12810" y="7218"/>
                  </a:cubicBezTo>
                  <a:cubicBezTo>
                    <a:pt x="11050" y="10012"/>
                    <a:pt x="7058" y="13335"/>
                    <a:pt x="4593" y="15375"/>
                  </a:cubicBezTo>
                  <a:cubicBezTo>
                    <a:pt x="2128" y="17414"/>
                    <a:pt x="1189" y="18169"/>
                    <a:pt x="602" y="18924"/>
                  </a:cubicBezTo>
                  <a:cubicBezTo>
                    <a:pt x="15" y="19679"/>
                    <a:pt x="-220" y="20435"/>
                    <a:pt x="250" y="20888"/>
                  </a:cubicBezTo>
                  <a:cubicBezTo>
                    <a:pt x="719" y="21341"/>
                    <a:pt x="1893" y="21492"/>
                    <a:pt x="5532" y="20888"/>
                  </a:cubicBezTo>
                  <a:cubicBezTo>
                    <a:pt x="9171" y="20284"/>
                    <a:pt x="15276" y="18924"/>
                    <a:pt x="21380" y="175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9" name="Line"/>
            <p:cNvSpPr/>
            <p:nvPr/>
          </p:nvSpPr>
          <p:spPr>
            <a:xfrm>
              <a:off x="9702800" y="4846510"/>
              <a:ext cx="91811" cy="180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414" fill="norm" stroke="1" extrusionOk="0">
                  <a:moveTo>
                    <a:pt x="0" y="3673"/>
                  </a:moveTo>
                  <a:cubicBezTo>
                    <a:pt x="1473" y="2418"/>
                    <a:pt x="2945" y="1162"/>
                    <a:pt x="4909" y="534"/>
                  </a:cubicBezTo>
                  <a:cubicBezTo>
                    <a:pt x="6873" y="-94"/>
                    <a:pt x="9327" y="-94"/>
                    <a:pt x="11782" y="157"/>
                  </a:cubicBezTo>
                  <a:cubicBezTo>
                    <a:pt x="14236" y="408"/>
                    <a:pt x="16691" y="911"/>
                    <a:pt x="17673" y="2418"/>
                  </a:cubicBezTo>
                  <a:cubicBezTo>
                    <a:pt x="18655" y="3925"/>
                    <a:pt x="18164" y="6436"/>
                    <a:pt x="18655" y="8948"/>
                  </a:cubicBezTo>
                  <a:cubicBezTo>
                    <a:pt x="19145" y="11459"/>
                    <a:pt x="20618" y="13971"/>
                    <a:pt x="21109" y="15855"/>
                  </a:cubicBezTo>
                  <a:cubicBezTo>
                    <a:pt x="21600" y="17739"/>
                    <a:pt x="21109" y="18994"/>
                    <a:pt x="19636" y="19873"/>
                  </a:cubicBezTo>
                  <a:cubicBezTo>
                    <a:pt x="18164" y="20753"/>
                    <a:pt x="15709" y="21255"/>
                    <a:pt x="13255" y="21380"/>
                  </a:cubicBezTo>
                  <a:cubicBezTo>
                    <a:pt x="10800" y="21506"/>
                    <a:pt x="8345" y="21255"/>
                    <a:pt x="5891" y="210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0" name="Line"/>
            <p:cNvSpPr/>
            <p:nvPr/>
          </p:nvSpPr>
          <p:spPr>
            <a:xfrm>
              <a:off x="9880599" y="5283866"/>
              <a:ext cx="190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1" name="Line"/>
            <p:cNvSpPr/>
            <p:nvPr/>
          </p:nvSpPr>
          <p:spPr>
            <a:xfrm>
              <a:off x="10090150" y="5055266"/>
              <a:ext cx="25400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4526"/>
                    <a:pt x="14400" y="9051"/>
                    <a:pt x="10800" y="12651"/>
                  </a:cubicBezTo>
                  <a:cubicBezTo>
                    <a:pt x="7200" y="16251"/>
                    <a:pt x="3600" y="1892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2" name="Line"/>
            <p:cNvSpPr/>
            <p:nvPr/>
          </p:nvSpPr>
          <p:spPr>
            <a:xfrm>
              <a:off x="9963150" y="5414772"/>
              <a:ext cx="139700" cy="2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20296"/>
                  </a:moveTo>
                  <a:cubicBezTo>
                    <a:pt x="2945" y="12582"/>
                    <a:pt x="5891" y="4867"/>
                    <a:pt x="9491" y="1782"/>
                  </a:cubicBezTo>
                  <a:cubicBezTo>
                    <a:pt x="13091" y="-1304"/>
                    <a:pt x="17345" y="239"/>
                    <a:pt x="21600" y="17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3" name="Line"/>
            <p:cNvSpPr/>
            <p:nvPr/>
          </p:nvSpPr>
          <p:spPr>
            <a:xfrm>
              <a:off x="9997216" y="5518816"/>
              <a:ext cx="94652" cy="210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3" h="21508" fill="norm" stroke="1" extrusionOk="0">
                  <a:moveTo>
                    <a:pt x="10308" y="0"/>
                  </a:moveTo>
                  <a:cubicBezTo>
                    <a:pt x="8058" y="0"/>
                    <a:pt x="5808" y="0"/>
                    <a:pt x="3558" y="216"/>
                  </a:cubicBezTo>
                  <a:cubicBezTo>
                    <a:pt x="1308" y="432"/>
                    <a:pt x="-942" y="864"/>
                    <a:pt x="408" y="2916"/>
                  </a:cubicBezTo>
                  <a:cubicBezTo>
                    <a:pt x="1758" y="4968"/>
                    <a:pt x="6708" y="8640"/>
                    <a:pt x="10758" y="11340"/>
                  </a:cubicBezTo>
                  <a:cubicBezTo>
                    <a:pt x="14808" y="14040"/>
                    <a:pt x="17958" y="15768"/>
                    <a:pt x="19308" y="17172"/>
                  </a:cubicBezTo>
                  <a:cubicBezTo>
                    <a:pt x="20658" y="18576"/>
                    <a:pt x="20208" y="19656"/>
                    <a:pt x="18858" y="20412"/>
                  </a:cubicBezTo>
                  <a:cubicBezTo>
                    <a:pt x="17508" y="21168"/>
                    <a:pt x="15258" y="21600"/>
                    <a:pt x="12108" y="21492"/>
                  </a:cubicBezTo>
                  <a:cubicBezTo>
                    <a:pt x="8958" y="21384"/>
                    <a:pt x="4908" y="20736"/>
                    <a:pt x="858" y="200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4" name="Line"/>
            <p:cNvSpPr/>
            <p:nvPr/>
          </p:nvSpPr>
          <p:spPr>
            <a:xfrm>
              <a:off x="10026650" y="5474366"/>
              <a:ext cx="13335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5" name="Line"/>
            <p:cNvSpPr/>
            <p:nvPr/>
          </p:nvSpPr>
          <p:spPr>
            <a:xfrm>
              <a:off x="10356849" y="5353716"/>
              <a:ext cx="2476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908" y="18000"/>
                    <a:pt x="11815" y="14400"/>
                    <a:pt x="15231" y="12600"/>
                  </a:cubicBezTo>
                  <a:cubicBezTo>
                    <a:pt x="18646" y="10800"/>
                    <a:pt x="19569" y="10800"/>
                    <a:pt x="20215" y="9000"/>
                  </a:cubicBezTo>
                  <a:cubicBezTo>
                    <a:pt x="20862" y="7200"/>
                    <a:pt x="21231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6" name="Line"/>
            <p:cNvSpPr/>
            <p:nvPr/>
          </p:nvSpPr>
          <p:spPr>
            <a:xfrm>
              <a:off x="10502900" y="5258466"/>
              <a:ext cx="31750" cy="20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320" y="3927"/>
                    <a:pt x="8640" y="7855"/>
                    <a:pt x="10800" y="10909"/>
                  </a:cubicBezTo>
                  <a:cubicBezTo>
                    <a:pt x="12960" y="13964"/>
                    <a:pt x="12960" y="16145"/>
                    <a:pt x="13680" y="17782"/>
                  </a:cubicBezTo>
                  <a:cubicBezTo>
                    <a:pt x="14400" y="19418"/>
                    <a:pt x="15840" y="20509"/>
                    <a:pt x="17280" y="21055"/>
                  </a:cubicBezTo>
                  <a:cubicBezTo>
                    <a:pt x="18720" y="21600"/>
                    <a:pt x="20160" y="216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7" name="Line"/>
            <p:cNvSpPr/>
            <p:nvPr/>
          </p:nvSpPr>
          <p:spPr>
            <a:xfrm>
              <a:off x="10801349" y="5156866"/>
              <a:ext cx="44451" cy="26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4390"/>
                    <a:pt x="7200" y="8780"/>
                    <a:pt x="3600" y="12380"/>
                  </a:cubicBezTo>
                  <a:cubicBezTo>
                    <a:pt x="0" y="15980"/>
                    <a:pt x="0" y="1879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8" name="Line"/>
            <p:cNvSpPr/>
            <p:nvPr/>
          </p:nvSpPr>
          <p:spPr>
            <a:xfrm>
              <a:off x="10839450" y="4978503"/>
              <a:ext cx="94192" cy="196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0" h="21329" fill="norm" stroke="1" extrusionOk="0">
                  <a:moveTo>
                    <a:pt x="0" y="750"/>
                  </a:moveTo>
                  <a:cubicBezTo>
                    <a:pt x="5280" y="291"/>
                    <a:pt x="10560" y="-169"/>
                    <a:pt x="14160" y="61"/>
                  </a:cubicBezTo>
                  <a:cubicBezTo>
                    <a:pt x="17760" y="291"/>
                    <a:pt x="19680" y="1210"/>
                    <a:pt x="20640" y="2244"/>
                  </a:cubicBezTo>
                  <a:cubicBezTo>
                    <a:pt x="21600" y="3278"/>
                    <a:pt x="21600" y="4427"/>
                    <a:pt x="20640" y="5346"/>
                  </a:cubicBezTo>
                  <a:cubicBezTo>
                    <a:pt x="19680" y="6265"/>
                    <a:pt x="17760" y="6954"/>
                    <a:pt x="15600" y="7644"/>
                  </a:cubicBezTo>
                  <a:cubicBezTo>
                    <a:pt x="13440" y="8333"/>
                    <a:pt x="11040" y="9022"/>
                    <a:pt x="11040" y="10286"/>
                  </a:cubicBezTo>
                  <a:cubicBezTo>
                    <a:pt x="11040" y="11550"/>
                    <a:pt x="13440" y="13388"/>
                    <a:pt x="15360" y="14997"/>
                  </a:cubicBezTo>
                  <a:cubicBezTo>
                    <a:pt x="17280" y="16605"/>
                    <a:pt x="18720" y="17984"/>
                    <a:pt x="18720" y="19133"/>
                  </a:cubicBezTo>
                  <a:cubicBezTo>
                    <a:pt x="18720" y="20282"/>
                    <a:pt x="17280" y="21201"/>
                    <a:pt x="15600" y="21316"/>
                  </a:cubicBezTo>
                  <a:cubicBezTo>
                    <a:pt x="13920" y="21431"/>
                    <a:pt x="12000" y="20742"/>
                    <a:pt x="10080" y="200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9" name="Line"/>
            <p:cNvSpPr/>
            <p:nvPr/>
          </p:nvSpPr>
          <p:spPr>
            <a:xfrm>
              <a:off x="10966450" y="5417216"/>
              <a:ext cx="254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0" name="Line"/>
            <p:cNvSpPr/>
            <p:nvPr/>
          </p:nvSpPr>
          <p:spPr>
            <a:xfrm>
              <a:off x="11156950" y="5201316"/>
              <a:ext cx="6350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1" name="Line"/>
            <p:cNvSpPr/>
            <p:nvPr/>
          </p:nvSpPr>
          <p:spPr>
            <a:xfrm>
              <a:off x="11061699" y="5506116"/>
              <a:ext cx="1651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2" name="Line"/>
            <p:cNvSpPr/>
            <p:nvPr/>
          </p:nvSpPr>
          <p:spPr>
            <a:xfrm>
              <a:off x="11085749" y="5601366"/>
              <a:ext cx="64852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1" h="21600" fill="norm" stroke="1" extrusionOk="0">
                  <a:moveTo>
                    <a:pt x="20681" y="0"/>
                  </a:moveTo>
                  <a:cubicBezTo>
                    <a:pt x="17306" y="0"/>
                    <a:pt x="13931" y="0"/>
                    <a:pt x="10556" y="138"/>
                  </a:cubicBezTo>
                  <a:cubicBezTo>
                    <a:pt x="7181" y="277"/>
                    <a:pt x="3806" y="554"/>
                    <a:pt x="1781" y="1385"/>
                  </a:cubicBezTo>
                  <a:cubicBezTo>
                    <a:pt x="-244" y="2215"/>
                    <a:pt x="-919" y="3600"/>
                    <a:pt x="1781" y="5400"/>
                  </a:cubicBezTo>
                  <a:cubicBezTo>
                    <a:pt x="4481" y="7200"/>
                    <a:pt x="10556" y="9415"/>
                    <a:pt x="14606" y="11215"/>
                  </a:cubicBezTo>
                  <a:cubicBezTo>
                    <a:pt x="18656" y="13015"/>
                    <a:pt x="20681" y="14400"/>
                    <a:pt x="19331" y="16062"/>
                  </a:cubicBezTo>
                  <a:cubicBezTo>
                    <a:pt x="17981" y="17723"/>
                    <a:pt x="13256" y="19662"/>
                    <a:pt x="853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3" name="Line"/>
            <p:cNvSpPr/>
            <p:nvPr/>
          </p:nvSpPr>
          <p:spPr>
            <a:xfrm>
              <a:off x="11087100" y="5556916"/>
              <a:ext cx="158750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88" y="18831"/>
                    <a:pt x="576" y="16062"/>
                    <a:pt x="4176" y="12462"/>
                  </a:cubicBezTo>
                  <a:cubicBezTo>
                    <a:pt x="7776" y="8862"/>
                    <a:pt x="14688" y="443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4" name="Line"/>
            <p:cNvSpPr/>
            <p:nvPr/>
          </p:nvSpPr>
          <p:spPr>
            <a:xfrm>
              <a:off x="11353799" y="5423566"/>
              <a:ext cx="1524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5" name="Line"/>
            <p:cNvSpPr/>
            <p:nvPr/>
          </p:nvSpPr>
          <p:spPr>
            <a:xfrm>
              <a:off x="11461749" y="5372766"/>
              <a:ext cx="1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6" name="Line"/>
            <p:cNvSpPr/>
            <p:nvPr/>
          </p:nvSpPr>
          <p:spPr>
            <a:xfrm>
              <a:off x="11607908" y="5198966"/>
              <a:ext cx="133242" cy="22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424" fill="norm" stroke="1" extrusionOk="0">
                  <a:moveTo>
                    <a:pt x="995" y="2004"/>
                  </a:moveTo>
                  <a:cubicBezTo>
                    <a:pt x="2345" y="1211"/>
                    <a:pt x="3695" y="418"/>
                    <a:pt x="6226" y="121"/>
                  </a:cubicBezTo>
                  <a:cubicBezTo>
                    <a:pt x="8757" y="-176"/>
                    <a:pt x="12470" y="22"/>
                    <a:pt x="14664" y="1310"/>
                  </a:cubicBezTo>
                  <a:cubicBezTo>
                    <a:pt x="16858" y="2598"/>
                    <a:pt x="17533" y="4976"/>
                    <a:pt x="15001" y="7949"/>
                  </a:cubicBezTo>
                  <a:cubicBezTo>
                    <a:pt x="12470" y="10921"/>
                    <a:pt x="6733" y="14488"/>
                    <a:pt x="3526" y="16767"/>
                  </a:cubicBezTo>
                  <a:cubicBezTo>
                    <a:pt x="320" y="19046"/>
                    <a:pt x="-355" y="20037"/>
                    <a:pt x="151" y="20631"/>
                  </a:cubicBezTo>
                  <a:cubicBezTo>
                    <a:pt x="657" y="21226"/>
                    <a:pt x="2345" y="21424"/>
                    <a:pt x="6057" y="21424"/>
                  </a:cubicBezTo>
                  <a:cubicBezTo>
                    <a:pt x="9770" y="21424"/>
                    <a:pt x="15508" y="21226"/>
                    <a:pt x="21245" y="210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7" name="Line"/>
            <p:cNvSpPr/>
            <p:nvPr/>
          </p:nvSpPr>
          <p:spPr>
            <a:xfrm>
              <a:off x="11690350" y="5066747"/>
              <a:ext cx="93542" cy="128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1450" fill="norm" stroke="1" extrusionOk="0">
                  <a:moveTo>
                    <a:pt x="0" y="2329"/>
                  </a:moveTo>
                  <a:cubicBezTo>
                    <a:pt x="1920" y="1266"/>
                    <a:pt x="3840" y="204"/>
                    <a:pt x="6960" y="27"/>
                  </a:cubicBezTo>
                  <a:cubicBezTo>
                    <a:pt x="10080" y="-150"/>
                    <a:pt x="14400" y="558"/>
                    <a:pt x="16560" y="1798"/>
                  </a:cubicBezTo>
                  <a:cubicBezTo>
                    <a:pt x="18720" y="3037"/>
                    <a:pt x="18720" y="4807"/>
                    <a:pt x="17280" y="6578"/>
                  </a:cubicBezTo>
                  <a:cubicBezTo>
                    <a:pt x="15840" y="8348"/>
                    <a:pt x="12960" y="10119"/>
                    <a:pt x="12960" y="11358"/>
                  </a:cubicBezTo>
                  <a:cubicBezTo>
                    <a:pt x="12960" y="12598"/>
                    <a:pt x="15840" y="13306"/>
                    <a:pt x="18000" y="14368"/>
                  </a:cubicBezTo>
                  <a:cubicBezTo>
                    <a:pt x="20160" y="15430"/>
                    <a:pt x="21600" y="16847"/>
                    <a:pt x="21120" y="17909"/>
                  </a:cubicBezTo>
                  <a:cubicBezTo>
                    <a:pt x="20640" y="18971"/>
                    <a:pt x="18240" y="19680"/>
                    <a:pt x="15360" y="20211"/>
                  </a:cubicBezTo>
                  <a:cubicBezTo>
                    <a:pt x="12480" y="20742"/>
                    <a:pt x="9120" y="21096"/>
                    <a:pt x="5760" y="214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8" name="Line"/>
            <p:cNvSpPr/>
            <p:nvPr/>
          </p:nvSpPr>
          <p:spPr>
            <a:xfrm>
              <a:off x="11810999" y="5385466"/>
              <a:ext cx="190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9" name="Line"/>
            <p:cNvSpPr/>
            <p:nvPr/>
          </p:nvSpPr>
          <p:spPr>
            <a:xfrm>
              <a:off x="11963400" y="5201316"/>
              <a:ext cx="25400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0" name="Line"/>
            <p:cNvSpPr/>
            <p:nvPr/>
          </p:nvSpPr>
          <p:spPr>
            <a:xfrm>
              <a:off x="11855450" y="5487429"/>
              <a:ext cx="177800" cy="31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20018"/>
                  </a:moveTo>
                  <a:cubicBezTo>
                    <a:pt x="5657" y="11918"/>
                    <a:pt x="11314" y="3818"/>
                    <a:pt x="14914" y="1118"/>
                  </a:cubicBezTo>
                  <a:cubicBezTo>
                    <a:pt x="18514" y="-1582"/>
                    <a:pt x="20057" y="1118"/>
                    <a:pt x="21600" y="3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1" name="Line"/>
            <p:cNvSpPr/>
            <p:nvPr/>
          </p:nvSpPr>
          <p:spPr>
            <a:xfrm>
              <a:off x="11851490" y="5627493"/>
              <a:ext cx="96891" cy="211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9" h="21321" fill="norm" stroke="1" extrusionOk="0">
                  <a:moveTo>
                    <a:pt x="12992" y="1210"/>
                  </a:moveTo>
                  <a:cubicBezTo>
                    <a:pt x="10742" y="782"/>
                    <a:pt x="8492" y="355"/>
                    <a:pt x="6017" y="141"/>
                  </a:cubicBezTo>
                  <a:cubicBezTo>
                    <a:pt x="3542" y="-73"/>
                    <a:pt x="842" y="-73"/>
                    <a:pt x="167" y="355"/>
                  </a:cubicBezTo>
                  <a:cubicBezTo>
                    <a:pt x="-508" y="782"/>
                    <a:pt x="842" y="1638"/>
                    <a:pt x="4667" y="3883"/>
                  </a:cubicBezTo>
                  <a:cubicBezTo>
                    <a:pt x="8492" y="6129"/>
                    <a:pt x="14792" y="9765"/>
                    <a:pt x="17942" y="12331"/>
                  </a:cubicBezTo>
                  <a:cubicBezTo>
                    <a:pt x="21092" y="14897"/>
                    <a:pt x="21092" y="16394"/>
                    <a:pt x="19742" y="17677"/>
                  </a:cubicBezTo>
                  <a:cubicBezTo>
                    <a:pt x="18392" y="18961"/>
                    <a:pt x="15692" y="20030"/>
                    <a:pt x="13217" y="20672"/>
                  </a:cubicBezTo>
                  <a:cubicBezTo>
                    <a:pt x="10742" y="21313"/>
                    <a:pt x="8492" y="21527"/>
                    <a:pt x="6917" y="21099"/>
                  </a:cubicBezTo>
                  <a:cubicBezTo>
                    <a:pt x="5342" y="20672"/>
                    <a:pt x="4442" y="19602"/>
                    <a:pt x="3542" y="1853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2" name="Line"/>
            <p:cNvSpPr/>
            <p:nvPr/>
          </p:nvSpPr>
          <p:spPr>
            <a:xfrm>
              <a:off x="11842750" y="5622747"/>
              <a:ext cx="165100" cy="29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3600" y="11375"/>
                    <a:pt x="7200" y="2735"/>
                    <a:pt x="10800" y="575"/>
                  </a:cubicBezTo>
                  <a:cubicBezTo>
                    <a:pt x="14400" y="-1585"/>
                    <a:pt x="18000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3" name="Line"/>
            <p:cNvSpPr/>
            <p:nvPr/>
          </p:nvSpPr>
          <p:spPr>
            <a:xfrm>
              <a:off x="7276827" y="6747260"/>
              <a:ext cx="178074" cy="16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0609" fill="norm" stroke="1" extrusionOk="0">
                  <a:moveTo>
                    <a:pt x="2320" y="20609"/>
                  </a:moveTo>
                  <a:cubicBezTo>
                    <a:pt x="1050" y="17909"/>
                    <a:pt x="-221" y="15209"/>
                    <a:pt x="33" y="11159"/>
                  </a:cubicBezTo>
                  <a:cubicBezTo>
                    <a:pt x="287" y="7109"/>
                    <a:pt x="2066" y="1709"/>
                    <a:pt x="5878" y="359"/>
                  </a:cubicBezTo>
                  <a:cubicBezTo>
                    <a:pt x="9690" y="-991"/>
                    <a:pt x="15534" y="1709"/>
                    <a:pt x="21379" y="44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4" name="Line"/>
            <p:cNvSpPr/>
            <p:nvPr/>
          </p:nvSpPr>
          <p:spPr>
            <a:xfrm>
              <a:off x="7312170" y="6858666"/>
              <a:ext cx="142731" cy="30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9" h="20914" fill="norm" stroke="1" extrusionOk="0">
                  <a:moveTo>
                    <a:pt x="1387" y="0"/>
                  </a:moveTo>
                  <a:cubicBezTo>
                    <a:pt x="448" y="7200"/>
                    <a:pt x="-491" y="14400"/>
                    <a:pt x="292" y="18000"/>
                  </a:cubicBezTo>
                  <a:cubicBezTo>
                    <a:pt x="1074" y="21600"/>
                    <a:pt x="3579" y="21600"/>
                    <a:pt x="7335" y="19440"/>
                  </a:cubicBezTo>
                  <a:cubicBezTo>
                    <a:pt x="11092" y="17280"/>
                    <a:pt x="16100" y="12960"/>
                    <a:pt x="21109" y="86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5" name="Line"/>
            <p:cNvSpPr/>
            <p:nvPr/>
          </p:nvSpPr>
          <p:spPr>
            <a:xfrm>
              <a:off x="7881292" y="6630066"/>
              <a:ext cx="18109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2" h="21600" fill="norm" stroke="1" extrusionOk="0">
                  <a:moveTo>
                    <a:pt x="20532" y="0"/>
                  </a:moveTo>
                  <a:cubicBezTo>
                    <a:pt x="10932" y="745"/>
                    <a:pt x="1332" y="1490"/>
                    <a:pt x="132" y="5090"/>
                  </a:cubicBezTo>
                  <a:cubicBezTo>
                    <a:pt x="-1068" y="8690"/>
                    <a:pt x="6132" y="15145"/>
                    <a:pt x="1333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6" name="Line"/>
            <p:cNvSpPr/>
            <p:nvPr/>
          </p:nvSpPr>
          <p:spPr>
            <a:xfrm>
              <a:off x="7753350" y="6896766"/>
              <a:ext cx="23495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865" y="14400"/>
                    <a:pt x="9730" y="7200"/>
                    <a:pt x="13330" y="3600"/>
                  </a:cubicBezTo>
                  <a:cubicBezTo>
                    <a:pt x="16930" y="0"/>
                    <a:pt x="19265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7" name="Line"/>
            <p:cNvSpPr/>
            <p:nvPr/>
          </p:nvSpPr>
          <p:spPr>
            <a:xfrm>
              <a:off x="7793858" y="7087266"/>
              <a:ext cx="139723" cy="24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8" h="21600" fill="norm" stroke="1" extrusionOk="0">
                  <a:moveTo>
                    <a:pt x="14886" y="0"/>
                  </a:moveTo>
                  <a:cubicBezTo>
                    <a:pt x="11392" y="0"/>
                    <a:pt x="7898" y="0"/>
                    <a:pt x="5198" y="185"/>
                  </a:cubicBezTo>
                  <a:cubicBezTo>
                    <a:pt x="2498" y="369"/>
                    <a:pt x="592" y="738"/>
                    <a:pt x="115" y="1385"/>
                  </a:cubicBezTo>
                  <a:cubicBezTo>
                    <a:pt x="-361" y="2031"/>
                    <a:pt x="592" y="2954"/>
                    <a:pt x="3927" y="5077"/>
                  </a:cubicBezTo>
                  <a:cubicBezTo>
                    <a:pt x="7263" y="7200"/>
                    <a:pt x="12980" y="10523"/>
                    <a:pt x="16474" y="12646"/>
                  </a:cubicBezTo>
                  <a:cubicBezTo>
                    <a:pt x="19968" y="14769"/>
                    <a:pt x="21239" y="15692"/>
                    <a:pt x="20921" y="16985"/>
                  </a:cubicBezTo>
                  <a:cubicBezTo>
                    <a:pt x="20604" y="18277"/>
                    <a:pt x="18698" y="19938"/>
                    <a:pt x="1679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8" name="Line"/>
            <p:cNvSpPr/>
            <p:nvPr/>
          </p:nvSpPr>
          <p:spPr>
            <a:xfrm>
              <a:off x="7861300" y="7017416"/>
              <a:ext cx="13335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9" name="Line"/>
            <p:cNvSpPr/>
            <p:nvPr/>
          </p:nvSpPr>
          <p:spPr>
            <a:xfrm>
              <a:off x="8280729" y="6563796"/>
              <a:ext cx="145721" cy="428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3" h="21526" fill="norm" stroke="1" extrusionOk="0">
                  <a:moveTo>
                    <a:pt x="20653" y="777"/>
                  </a:moveTo>
                  <a:cubicBezTo>
                    <a:pt x="19153" y="458"/>
                    <a:pt x="17653" y="139"/>
                    <a:pt x="16153" y="32"/>
                  </a:cubicBezTo>
                  <a:cubicBezTo>
                    <a:pt x="14653" y="-74"/>
                    <a:pt x="13153" y="32"/>
                    <a:pt x="10603" y="1043"/>
                  </a:cubicBezTo>
                  <a:cubicBezTo>
                    <a:pt x="8053" y="2054"/>
                    <a:pt x="4453" y="3969"/>
                    <a:pt x="2203" y="6683"/>
                  </a:cubicBezTo>
                  <a:cubicBezTo>
                    <a:pt x="-47" y="9396"/>
                    <a:pt x="-947" y="12907"/>
                    <a:pt x="1303" y="15461"/>
                  </a:cubicBezTo>
                  <a:cubicBezTo>
                    <a:pt x="3553" y="18015"/>
                    <a:pt x="8953" y="19611"/>
                    <a:pt x="12253" y="20462"/>
                  </a:cubicBezTo>
                  <a:cubicBezTo>
                    <a:pt x="15553" y="21313"/>
                    <a:pt x="16753" y="21420"/>
                    <a:pt x="17953" y="215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0" name="Line"/>
            <p:cNvSpPr/>
            <p:nvPr/>
          </p:nvSpPr>
          <p:spPr>
            <a:xfrm>
              <a:off x="8731250" y="6572916"/>
              <a:ext cx="12700" cy="29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4443"/>
                    <a:pt x="21600" y="8885"/>
                    <a:pt x="18000" y="12485"/>
                  </a:cubicBezTo>
                  <a:cubicBezTo>
                    <a:pt x="14400" y="16085"/>
                    <a:pt x="7200" y="1884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1" name="Line"/>
            <p:cNvSpPr/>
            <p:nvPr/>
          </p:nvSpPr>
          <p:spPr>
            <a:xfrm>
              <a:off x="8807450" y="6769766"/>
              <a:ext cx="21590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00" y="16200"/>
                    <a:pt x="7200" y="10800"/>
                    <a:pt x="10800" y="7200"/>
                  </a:cubicBezTo>
                  <a:cubicBezTo>
                    <a:pt x="14400" y="3600"/>
                    <a:pt x="18000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2" name="Line"/>
            <p:cNvSpPr/>
            <p:nvPr/>
          </p:nvSpPr>
          <p:spPr>
            <a:xfrm>
              <a:off x="8951237" y="6699916"/>
              <a:ext cx="34014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21600" fill="norm" stroke="1" extrusionOk="0">
                  <a:moveTo>
                    <a:pt x="20417" y="0"/>
                  </a:moveTo>
                  <a:cubicBezTo>
                    <a:pt x="12793" y="6000"/>
                    <a:pt x="5170" y="12000"/>
                    <a:pt x="1993" y="15600"/>
                  </a:cubicBezTo>
                  <a:cubicBezTo>
                    <a:pt x="-1183" y="19200"/>
                    <a:pt x="88" y="20400"/>
                    <a:pt x="135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3" name="Line"/>
            <p:cNvSpPr/>
            <p:nvPr/>
          </p:nvSpPr>
          <p:spPr>
            <a:xfrm>
              <a:off x="9175749" y="6591966"/>
              <a:ext cx="38101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4" name="Line"/>
            <p:cNvSpPr/>
            <p:nvPr/>
          </p:nvSpPr>
          <p:spPr>
            <a:xfrm>
              <a:off x="9340850" y="6744366"/>
              <a:ext cx="19050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880" y="15600"/>
                    <a:pt x="5760" y="9600"/>
                    <a:pt x="9360" y="6000"/>
                  </a:cubicBezTo>
                  <a:cubicBezTo>
                    <a:pt x="12960" y="2400"/>
                    <a:pt x="17280" y="1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5" name="Line"/>
            <p:cNvSpPr/>
            <p:nvPr/>
          </p:nvSpPr>
          <p:spPr>
            <a:xfrm>
              <a:off x="9429750" y="6674516"/>
              <a:ext cx="2540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6" name="Line"/>
            <p:cNvSpPr/>
            <p:nvPr/>
          </p:nvSpPr>
          <p:spPr>
            <a:xfrm>
              <a:off x="9685581" y="6587323"/>
              <a:ext cx="195851" cy="300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313" fill="norm" stroke="1" extrusionOk="0">
                  <a:moveTo>
                    <a:pt x="13980" y="3029"/>
                  </a:moveTo>
                  <a:cubicBezTo>
                    <a:pt x="13530" y="2279"/>
                    <a:pt x="13080" y="1529"/>
                    <a:pt x="11617" y="929"/>
                  </a:cubicBezTo>
                  <a:cubicBezTo>
                    <a:pt x="10155" y="329"/>
                    <a:pt x="7680" y="-121"/>
                    <a:pt x="5317" y="29"/>
                  </a:cubicBezTo>
                  <a:cubicBezTo>
                    <a:pt x="2955" y="179"/>
                    <a:pt x="705" y="929"/>
                    <a:pt x="142" y="2054"/>
                  </a:cubicBezTo>
                  <a:cubicBezTo>
                    <a:pt x="-420" y="3179"/>
                    <a:pt x="705" y="4679"/>
                    <a:pt x="3067" y="6554"/>
                  </a:cubicBezTo>
                  <a:cubicBezTo>
                    <a:pt x="5430" y="8429"/>
                    <a:pt x="9030" y="10679"/>
                    <a:pt x="10830" y="12779"/>
                  </a:cubicBezTo>
                  <a:cubicBezTo>
                    <a:pt x="12630" y="14879"/>
                    <a:pt x="12630" y="16829"/>
                    <a:pt x="12068" y="18104"/>
                  </a:cubicBezTo>
                  <a:cubicBezTo>
                    <a:pt x="11505" y="19379"/>
                    <a:pt x="10380" y="19979"/>
                    <a:pt x="9030" y="20504"/>
                  </a:cubicBezTo>
                  <a:cubicBezTo>
                    <a:pt x="7680" y="21029"/>
                    <a:pt x="6105" y="21479"/>
                    <a:pt x="5205" y="21254"/>
                  </a:cubicBezTo>
                  <a:cubicBezTo>
                    <a:pt x="4305" y="21029"/>
                    <a:pt x="4080" y="20129"/>
                    <a:pt x="4980" y="18479"/>
                  </a:cubicBezTo>
                  <a:cubicBezTo>
                    <a:pt x="5880" y="16829"/>
                    <a:pt x="7905" y="14429"/>
                    <a:pt x="10717" y="11729"/>
                  </a:cubicBezTo>
                  <a:cubicBezTo>
                    <a:pt x="13530" y="9029"/>
                    <a:pt x="17130" y="6029"/>
                    <a:pt x="19042" y="4079"/>
                  </a:cubicBezTo>
                  <a:cubicBezTo>
                    <a:pt x="20955" y="2129"/>
                    <a:pt x="21180" y="1229"/>
                    <a:pt x="20392" y="779"/>
                  </a:cubicBezTo>
                  <a:cubicBezTo>
                    <a:pt x="19605" y="329"/>
                    <a:pt x="17805" y="329"/>
                    <a:pt x="16005" y="779"/>
                  </a:cubicBezTo>
                  <a:cubicBezTo>
                    <a:pt x="14205" y="1229"/>
                    <a:pt x="12405" y="2129"/>
                    <a:pt x="11393" y="2954"/>
                  </a:cubicBezTo>
                  <a:cubicBezTo>
                    <a:pt x="10380" y="3779"/>
                    <a:pt x="10155" y="4529"/>
                    <a:pt x="9930" y="52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7" name="Line"/>
            <p:cNvSpPr/>
            <p:nvPr/>
          </p:nvSpPr>
          <p:spPr>
            <a:xfrm>
              <a:off x="9975849" y="6773672"/>
              <a:ext cx="152401" cy="2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20296"/>
                  </a:moveTo>
                  <a:cubicBezTo>
                    <a:pt x="3600" y="12582"/>
                    <a:pt x="7200" y="4867"/>
                    <a:pt x="10800" y="1782"/>
                  </a:cubicBezTo>
                  <a:cubicBezTo>
                    <a:pt x="14400" y="-1304"/>
                    <a:pt x="18000" y="239"/>
                    <a:pt x="21600" y="17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8" name="Line"/>
            <p:cNvSpPr/>
            <p:nvPr/>
          </p:nvSpPr>
          <p:spPr>
            <a:xfrm>
              <a:off x="10052049" y="6731666"/>
              <a:ext cx="38101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9" name="Line"/>
            <p:cNvSpPr/>
            <p:nvPr/>
          </p:nvSpPr>
          <p:spPr>
            <a:xfrm>
              <a:off x="10274300" y="6553866"/>
              <a:ext cx="50800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200" y="5165"/>
                    <a:pt x="10800" y="10330"/>
                    <a:pt x="7200" y="13930"/>
                  </a:cubicBezTo>
                  <a:cubicBezTo>
                    <a:pt x="3600" y="17530"/>
                    <a:pt x="1800" y="1956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0" name="Line"/>
            <p:cNvSpPr/>
            <p:nvPr/>
          </p:nvSpPr>
          <p:spPr>
            <a:xfrm>
              <a:off x="10401300" y="6772660"/>
              <a:ext cx="171450" cy="9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4267" y="11375"/>
                    <a:pt x="8533" y="2735"/>
                    <a:pt x="12133" y="575"/>
                  </a:cubicBezTo>
                  <a:cubicBezTo>
                    <a:pt x="15733" y="-1585"/>
                    <a:pt x="18667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1" name="Line"/>
            <p:cNvSpPr/>
            <p:nvPr/>
          </p:nvSpPr>
          <p:spPr>
            <a:xfrm>
              <a:off x="10521950" y="6674516"/>
              <a:ext cx="1270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2" name="Line"/>
            <p:cNvSpPr/>
            <p:nvPr/>
          </p:nvSpPr>
          <p:spPr>
            <a:xfrm>
              <a:off x="10673152" y="6566046"/>
              <a:ext cx="185321" cy="276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3" h="21377" fill="norm" stroke="1" extrusionOk="0">
                  <a:moveTo>
                    <a:pt x="13816" y="1513"/>
                  </a:moveTo>
                  <a:cubicBezTo>
                    <a:pt x="10456" y="859"/>
                    <a:pt x="7096" y="204"/>
                    <a:pt x="4816" y="41"/>
                  </a:cubicBezTo>
                  <a:cubicBezTo>
                    <a:pt x="2536" y="-123"/>
                    <a:pt x="1336" y="204"/>
                    <a:pt x="616" y="1186"/>
                  </a:cubicBezTo>
                  <a:cubicBezTo>
                    <a:pt x="-104" y="2168"/>
                    <a:pt x="-344" y="3804"/>
                    <a:pt x="736" y="5768"/>
                  </a:cubicBezTo>
                  <a:cubicBezTo>
                    <a:pt x="1816" y="7732"/>
                    <a:pt x="4216" y="10022"/>
                    <a:pt x="6016" y="11904"/>
                  </a:cubicBezTo>
                  <a:cubicBezTo>
                    <a:pt x="7816" y="13786"/>
                    <a:pt x="9016" y="15259"/>
                    <a:pt x="9616" y="16486"/>
                  </a:cubicBezTo>
                  <a:cubicBezTo>
                    <a:pt x="10216" y="17713"/>
                    <a:pt x="10216" y="18695"/>
                    <a:pt x="9736" y="19432"/>
                  </a:cubicBezTo>
                  <a:cubicBezTo>
                    <a:pt x="9256" y="20168"/>
                    <a:pt x="8296" y="20659"/>
                    <a:pt x="7216" y="20986"/>
                  </a:cubicBezTo>
                  <a:cubicBezTo>
                    <a:pt x="6136" y="21313"/>
                    <a:pt x="4936" y="21477"/>
                    <a:pt x="3856" y="21313"/>
                  </a:cubicBezTo>
                  <a:cubicBezTo>
                    <a:pt x="2776" y="21150"/>
                    <a:pt x="1816" y="20659"/>
                    <a:pt x="1456" y="20004"/>
                  </a:cubicBezTo>
                  <a:cubicBezTo>
                    <a:pt x="1096" y="19350"/>
                    <a:pt x="1336" y="18532"/>
                    <a:pt x="3616" y="16732"/>
                  </a:cubicBezTo>
                  <a:cubicBezTo>
                    <a:pt x="5896" y="14932"/>
                    <a:pt x="10216" y="12150"/>
                    <a:pt x="13336" y="10104"/>
                  </a:cubicBezTo>
                  <a:cubicBezTo>
                    <a:pt x="16456" y="8059"/>
                    <a:pt x="18376" y="6750"/>
                    <a:pt x="19576" y="5522"/>
                  </a:cubicBezTo>
                  <a:cubicBezTo>
                    <a:pt x="20776" y="4295"/>
                    <a:pt x="21256" y="3150"/>
                    <a:pt x="20896" y="2332"/>
                  </a:cubicBezTo>
                  <a:cubicBezTo>
                    <a:pt x="20536" y="1513"/>
                    <a:pt x="19336" y="1022"/>
                    <a:pt x="17416" y="859"/>
                  </a:cubicBezTo>
                  <a:cubicBezTo>
                    <a:pt x="15496" y="695"/>
                    <a:pt x="12856" y="859"/>
                    <a:pt x="10216" y="10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3" name="Line"/>
            <p:cNvSpPr/>
            <p:nvPr/>
          </p:nvSpPr>
          <p:spPr>
            <a:xfrm>
              <a:off x="10845800" y="6496716"/>
              <a:ext cx="131234" cy="463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497" y="0"/>
                  </a:moveTo>
                  <a:cubicBezTo>
                    <a:pt x="13239" y="0"/>
                    <a:pt x="14981" y="0"/>
                    <a:pt x="16200" y="247"/>
                  </a:cubicBezTo>
                  <a:cubicBezTo>
                    <a:pt x="17419" y="493"/>
                    <a:pt x="18116" y="986"/>
                    <a:pt x="19161" y="2811"/>
                  </a:cubicBezTo>
                  <a:cubicBezTo>
                    <a:pt x="20206" y="4636"/>
                    <a:pt x="21600" y="7792"/>
                    <a:pt x="21600" y="10504"/>
                  </a:cubicBezTo>
                  <a:cubicBezTo>
                    <a:pt x="21600" y="13216"/>
                    <a:pt x="20206" y="15485"/>
                    <a:pt x="16374" y="17260"/>
                  </a:cubicBezTo>
                  <a:cubicBezTo>
                    <a:pt x="12542" y="19036"/>
                    <a:pt x="6271" y="2031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4" name="Line"/>
            <p:cNvSpPr/>
            <p:nvPr/>
          </p:nvSpPr>
          <p:spPr>
            <a:xfrm>
              <a:off x="11322050" y="6767089"/>
              <a:ext cx="165100" cy="2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831" y="12302"/>
                    <a:pt x="1662" y="4448"/>
                    <a:pt x="5262" y="1502"/>
                  </a:cubicBezTo>
                  <a:cubicBezTo>
                    <a:pt x="8862" y="-1443"/>
                    <a:pt x="15231" y="521"/>
                    <a:pt x="21600" y="24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5" name="Line"/>
            <p:cNvSpPr/>
            <p:nvPr/>
          </p:nvSpPr>
          <p:spPr>
            <a:xfrm>
              <a:off x="11328399" y="6852316"/>
              <a:ext cx="1841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6" name="Line"/>
            <p:cNvSpPr/>
            <p:nvPr/>
          </p:nvSpPr>
          <p:spPr>
            <a:xfrm>
              <a:off x="11741150" y="6636416"/>
              <a:ext cx="19050" cy="20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6109"/>
                    <a:pt x="7200" y="12218"/>
                    <a:pt x="3600" y="15818"/>
                  </a:cubicBezTo>
                  <a:cubicBezTo>
                    <a:pt x="0" y="19418"/>
                    <a:pt x="0" y="2050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7" name="Line"/>
            <p:cNvSpPr/>
            <p:nvPr/>
          </p:nvSpPr>
          <p:spPr>
            <a:xfrm>
              <a:off x="11826654" y="6638098"/>
              <a:ext cx="130396" cy="214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1" h="21020" fill="norm" stroke="1" extrusionOk="0">
                  <a:moveTo>
                    <a:pt x="20092" y="8558"/>
                  </a:moveTo>
                  <a:cubicBezTo>
                    <a:pt x="18721" y="6066"/>
                    <a:pt x="17350" y="3574"/>
                    <a:pt x="14950" y="1912"/>
                  </a:cubicBezTo>
                  <a:cubicBezTo>
                    <a:pt x="12550" y="251"/>
                    <a:pt x="9121" y="-580"/>
                    <a:pt x="6207" y="458"/>
                  </a:cubicBezTo>
                  <a:cubicBezTo>
                    <a:pt x="3292" y="1497"/>
                    <a:pt x="892" y="4405"/>
                    <a:pt x="207" y="6378"/>
                  </a:cubicBezTo>
                  <a:cubicBezTo>
                    <a:pt x="-479" y="8351"/>
                    <a:pt x="550" y="9389"/>
                    <a:pt x="3121" y="9908"/>
                  </a:cubicBezTo>
                  <a:cubicBezTo>
                    <a:pt x="5692" y="10428"/>
                    <a:pt x="9807" y="10428"/>
                    <a:pt x="13064" y="9701"/>
                  </a:cubicBezTo>
                  <a:cubicBezTo>
                    <a:pt x="16321" y="8974"/>
                    <a:pt x="18721" y="7520"/>
                    <a:pt x="19921" y="7312"/>
                  </a:cubicBezTo>
                  <a:cubicBezTo>
                    <a:pt x="21121" y="7105"/>
                    <a:pt x="21121" y="8143"/>
                    <a:pt x="21121" y="10635"/>
                  </a:cubicBezTo>
                  <a:cubicBezTo>
                    <a:pt x="21121" y="13128"/>
                    <a:pt x="21121" y="17074"/>
                    <a:pt x="21121" y="210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8" name="Line"/>
            <p:cNvSpPr/>
            <p:nvPr/>
          </p:nvSpPr>
          <p:spPr>
            <a:xfrm>
              <a:off x="11639550" y="7024708"/>
              <a:ext cx="260350" cy="18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32" fill="norm" stroke="1" extrusionOk="0">
                  <a:moveTo>
                    <a:pt x="0" y="13332"/>
                  </a:moveTo>
                  <a:cubicBezTo>
                    <a:pt x="2985" y="6132"/>
                    <a:pt x="5971" y="-1068"/>
                    <a:pt x="9571" y="132"/>
                  </a:cubicBezTo>
                  <a:cubicBezTo>
                    <a:pt x="13171" y="1332"/>
                    <a:pt x="17385" y="10932"/>
                    <a:pt x="21600" y="205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9" name="Line"/>
            <p:cNvSpPr/>
            <p:nvPr/>
          </p:nvSpPr>
          <p:spPr>
            <a:xfrm>
              <a:off x="11651167" y="7112666"/>
              <a:ext cx="109034" cy="256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600" fill="norm" stroke="1" extrusionOk="0">
                  <a:moveTo>
                    <a:pt x="20993" y="0"/>
                  </a:moveTo>
                  <a:cubicBezTo>
                    <a:pt x="16510" y="0"/>
                    <a:pt x="12027" y="0"/>
                    <a:pt x="8563" y="0"/>
                  </a:cubicBezTo>
                  <a:cubicBezTo>
                    <a:pt x="5099" y="0"/>
                    <a:pt x="2653" y="0"/>
                    <a:pt x="1227" y="893"/>
                  </a:cubicBezTo>
                  <a:cubicBezTo>
                    <a:pt x="-199" y="1785"/>
                    <a:pt x="-607" y="3570"/>
                    <a:pt x="1227" y="5088"/>
                  </a:cubicBezTo>
                  <a:cubicBezTo>
                    <a:pt x="3061" y="6605"/>
                    <a:pt x="7136" y="7855"/>
                    <a:pt x="11008" y="9550"/>
                  </a:cubicBezTo>
                  <a:cubicBezTo>
                    <a:pt x="14880" y="11246"/>
                    <a:pt x="18548" y="13388"/>
                    <a:pt x="19567" y="15352"/>
                  </a:cubicBezTo>
                  <a:cubicBezTo>
                    <a:pt x="20585" y="17316"/>
                    <a:pt x="18955" y="19101"/>
                    <a:pt x="16102" y="20172"/>
                  </a:cubicBezTo>
                  <a:cubicBezTo>
                    <a:pt x="13250" y="21243"/>
                    <a:pt x="9174" y="21600"/>
                    <a:pt x="6525" y="21600"/>
                  </a:cubicBezTo>
                  <a:cubicBezTo>
                    <a:pt x="3876" y="21600"/>
                    <a:pt x="2653" y="21243"/>
                    <a:pt x="1431" y="208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0" name="Line"/>
            <p:cNvSpPr/>
            <p:nvPr/>
          </p:nvSpPr>
          <p:spPr>
            <a:xfrm>
              <a:off x="11703050" y="7119016"/>
              <a:ext cx="1397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1" name="Line"/>
            <p:cNvSpPr/>
            <p:nvPr/>
          </p:nvSpPr>
          <p:spPr>
            <a:xfrm>
              <a:off x="5753675" y="1622287"/>
              <a:ext cx="1516828" cy="1334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513" fill="norm" stroke="1" extrusionOk="0">
                  <a:moveTo>
                    <a:pt x="15652" y="3954"/>
                  </a:moveTo>
                  <a:cubicBezTo>
                    <a:pt x="15892" y="3545"/>
                    <a:pt x="16132" y="3135"/>
                    <a:pt x="16162" y="2675"/>
                  </a:cubicBezTo>
                  <a:cubicBezTo>
                    <a:pt x="16192" y="2214"/>
                    <a:pt x="16012" y="1702"/>
                    <a:pt x="15577" y="1276"/>
                  </a:cubicBezTo>
                  <a:cubicBezTo>
                    <a:pt x="15142" y="849"/>
                    <a:pt x="14452" y="508"/>
                    <a:pt x="13642" y="286"/>
                  </a:cubicBezTo>
                  <a:cubicBezTo>
                    <a:pt x="12832" y="64"/>
                    <a:pt x="11902" y="-38"/>
                    <a:pt x="10867" y="13"/>
                  </a:cubicBezTo>
                  <a:cubicBezTo>
                    <a:pt x="9832" y="64"/>
                    <a:pt x="8692" y="269"/>
                    <a:pt x="7597" y="662"/>
                  </a:cubicBezTo>
                  <a:cubicBezTo>
                    <a:pt x="6502" y="1054"/>
                    <a:pt x="5452" y="1634"/>
                    <a:pt x="4537" y="2334"/>
                  </a:cubicBezTo>
                  <a:cubicBezTo>
                    <a:pt x="3622" y="3033"/>
                    <a:pt x="2842" y="3852"/>
                    <a:pt x="2182" y="4722"/>
                  </a:cubicBezTo>
                  <a:cubicBezTo>
                    <a:pt x="1522" y="5592"/>
                    <a:pt x="982" y="6514"/>
                    <a:pt x="622" y="7589"/>
                  </a:cubicBezTo>
                  <a:cubicBezTo>
                    <a:pt x="262" y="8663"/>
                    <a:pt x="82" y="9892"/>
                    <a:pt x="22" y="11154"/>
                  </a:cubicBezTo>
                  <a:cubicBezTo>
                    <a:pt x="-38" y="12417"/>
                    <a:pt x="22" y="13714"/>
                    <a:pt x="247" y="14840"/>
                  </a:cubicBezTo>
                  <a:cubicBezTo>
                    <a:pt x="472" y="15966"/>
                    <a:pt x="862" y="16921"/>
                    <a:pt x="1432" y="17791"/>
                  </a:cubicBezTo>
                  <a:cubicBezTo>
                    <a:pt x="2002" y="18662"/>
                    <a:pt x="2752" y="19446"/>
                    <a:pt x="3637" y="20061"/>
                  </a:cubicBezTo>
                  <a:cubicBezTo>
                    <a:pt x="4522" y="20675"/>
                    <a:pt x="5542" y="21118"/>
                    <a:pt x="6607" y="21340"/>
                  </a:cubicBezTo>
                  <a:cubicBezTo>
                    <a:pt x="7672" y="21562"/>
                    <a:pt x="8782" y="21562"/>
                    <a:pt x="9907" y="21391"/>
                  </a:cubicBezTo>
                  <a:cubicBezTo>
                    <a:pt x="11032" y="21221"/>
                    <a:pt x="12172" y="20880"/>
                    <a:pt x="13282" y="20504"/>
                  </a:cubicBezTo>
                  <a:cubicBezTo>
                    <a:pt x="14392" y="20129"/>
                    <a:pt x="15472" y="19719"/>
                    <a:pt x="16462" y="19156"/>
                  </a:cubicBezTo>
                  <a:cubicBezTo>
                    <a:pt x="17452" y="18593"/>
                    <a:pt x="18352" y="17877"/>
                    <a:pt x="19027" y="16972"/>
                  </a:cubicBezTo>
                  <a:cubicBezTo>
                    <a:pt x="19702" y="16068"/>
                    <a:pt x="20152" y="14976"/>
                    <a:pt x="20542" y="13748"/>
                  </a:cubicBezTo>
                  <a:cubicBezTo>
                    <a:pt x="20932" y="12519"/>
                    <a:pt x="21262" y="11154"/>
                    <a:pt x="21412" y="9875"/>
                  </a:cubicBezTo>
                  <a:cubicBezTo>
                    <a:pt x="21562" y="8595"/>
                    <a:pt x="21532" y="7401"/>
                    <a:pt x="21202" y="6394"/>
                  </a:cubicBezTo>
                  <a:cubicBezTo>
                    <a:pt x="20872" y="5388"/>
                    <a:pt x="20242" y="4569"/>
                    <a:pt x="19282" y="4006"/>
                  </a:cubicBezTo>
                  <a:cubicBezTo>
                    <a:pt x="18322" y="3443"/>
                    <a:pt x="17032" y="3135"/>
                    <a:pt x="16057" y="3050"/>
                  </a:cubicBezTo>
                  <a:cubicBezTo>
                    <a:pt x="15082" y="2965"/>
                    <a:pt x="14422" y="3101"/>
                    <a:pt x="13762" y="323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2" name="Line"/>
            <p:cNvSpPr/>
            <p:nvPr/>
          </p:nvSpPr>
          <p:spPr>
            <a:xfrm>
              <a:off x="4485173" y="3336787"/>
              <a:ext cx="1246689" cy="1480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21492" fill="norm" stroke="1" extrusionOk="0">
                  <a:moveTo>
                    <a:pt x="18244" y="2362"/>
                  </a:moveTo>
                  <a:cubicBezTo>
                    <a:pt x="18134" y="1994"/>
                    <a:pt x="18025" y="1625"/>
                    <a:pt x="17623" y="1241"/>
                  </a:cubicBezTo>
                  <a:cubicBezTo>
                    <a:pt x="17222" y="857"/>
                    <a:pt x="16529" y="457"/>
                    <a:pt x="15617" y="227"/>
                  </a:cubicBezTo>
                  <a:cubicBezTo>
                    <a:pt x="14705" y="-4"/>
                    <a:pt x="13573" y="-65"/>
                    <a:pt x="12315" y="73"/>
                  </a:cubicBezTo>
                  <a:cubicBezTo>
                    <a:pt x="11056" y="212"/>
                    <a:pt x="9669" y="550"/>
                    <a:pt x="8374" y="1056"/>
                  </a:cubicBezTo>
                  <a:cubicBezTo>
                    <a:pt x="7079" y="1563"/>
                    <a:pt x="5875" y="2239"/>
                    <a:pt x="4853" y="3008"/>
                  </a:cubicBezTo>
                  <a:cubicBezTo>
                    <a:pt x="3832" y="3776"/>
                    <a:pt x="2992" y="4636"/>
                    <a:pt x="2299" y="5635"/>
                  </a:cubicBezTo>
                  <a:cubicBezTo>
                    <a:pt x="1606" y="6633"/>
                    <a:pt x="1059" y="7770"/>
                    <a:pt x="694" y="8876"/>
                  </a:cubicBezTo>
                  <a:cubicBezTo>
                    <a:pt x="329" y="9982"/>
                    <a:pt x="146" y="11058"/>
                    <a:pt x="55" y="12148"/>
                  </a:cubicBezTo>
                  <a:cubicBezTo>
                    <a:pt x="-36" y="13239"/>
                    <a:pt x="-36" y="14345"/>
                    <a:pt x="219" y="15359"/>
                  </a:cubicBezTo>
                  <a:cubicBezTo>
                    <a:pt x="475" y="16373"/>
                    <a:pt x="986" y="17295"/>
                    <a:pt x="1679" y="18078"/>
                  </a:cubicBezTo>
                  <a:cubicBezTo>
                    <a:pt x="2372" y="18862"/>
                    <a:pt x="3248" y="19507"/>
                    <a:pt x="4269" y="20029"/>
                  </a:cubicBezTo>
                  <a:cubicBezTo>
                    <a:pt x="5291" y="20552"/>
                    <a:pt x="6459" y="20951"/>
                    <a:pt x="7790" y="21197"/>
                  </a:cubicBezTo>
                  <a:cubicBezTo>
                    <a:pt x="9122" y="21443"/>
                    <a:pt x="10618" y="21535"/>
                    <a:pt x="11986" y="21474"/>
                  </a:cubicBezTo>
                  <a:cubicBezTo>
                    <a:pt x="13355" y="21412"/>
                    <a:pt x="14595" y="21197"/>
                    <a:pt x="15708" y="20659"/>
                  </a:cubicBezTo>
                  <a:cubicBezTo>
                    <a:pt x="16821" y="20122"/>
                    <a:pt x="17806" y="19261"/>
                    <a:pt x="18627" y="18247"/>
                  </a:cubicBezTo>
                  <a:cubicBezTo>
                    <a:pt x="19448" y="17233"/>
                    <a:pt x="20105" y="16066"/>
                    <a:pt x="20542" y="14929"/>
                  </a:cubicBezTo>
                  <a:cubicBezTo>
                    <a:pt x="20980" y="13792"/>
                    <a:pt x="21199" y="12686"/>
                    <a:pt x="21345" y="11565"/>
                  </a:cubicBezTo>
                  <a:cubicBezTo>
                    <a:pt x="21491" y="10443"/>
                    <a:pt x="21564" y="9306"/>
                    <a:pt x="21382" y="8169"/>
                  </a:cubicBezTo>
                  <a:cubicBezTo>
                    <a:pt x="21199" y="7033"/>
                    <a:pt x="20761" y="5896"/>
                    <a:pt x="20196" y="5005"/>
                  </a:cubicBezTo>
                  <a:cubicBezTo>
                    <a:pt x="19630" y="4114"/>
                    <a:pt x="18937" y="3468"/>
                    <a:pt x="18171" y="3177"/>
                  </a:cubicBezTo>
                  <a:cubicBezTo>
                    <a:pt x="17405" y="2885"/>
                    <a:pt x="16565" y="2946"/>
                    <a:pt x="15726" y="300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3" name="Line"/>
            <p:cNvSpPr/>
            <p:nvPr/>
          </p:nvSpPr>
          <p:spPr>
            <a:xfrm>
              <a:off x="5615730" y="2881450"/>
              <a:ext cx="463998" cy="587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5" h="21564" fill="norm" stroke="1" extrusionOk="0">
                  <a:moveTo>
                    <a:pt x="20124" y="3108"/>
                  </a:moveTo>
                  <a:cubicBezTo>
                    <a:pt x="20319" y="2331"/>
                    <a:pt x="20515" y="1554"/>
                    <a:pt x="20759" y="971"/>
                  </a:cubicBezTo>
                  <a:cubicBezTo>
                    <a:pt x="21003" y="388"/>
                    <a:pt x="21297" y="0"/>
                    <a:pt x="21394" y="0"/>
                  </a:cubicBezTo>
                  <a:cubicBezTo>
                    <a:pt x="21492" y="0"/>
                    <a:pt x="21394" y="388"/>
                    <a:pt x="20515" y="1748"/>
                  </a:cubicBezTo>
                  <a:cubicBezTo>
                    <a:pt x="19635" y="3108"/>
                    <a:pt x="17973" y="5439"/>
                    <a:pt x="16068" y="7614"/>
                  </a:cubicBezTo>
                  <a:cubicBezTo>
                    <a:pt x="14162" y="9790"/>
                    <a:pt x="12011" y="11810"/>
                    <a:pt x="9715" y="13791"/>
                  </a:cubicBezTo>
                  <a:cubicBezTo>
                    <a:pt x="7418" y="15773"/>
                    <a:pt x="4974" y="17715"/>
                    <a:pt x="3557" y="18842"/>
                  </a:cubicBezTo>
                  <a:cubicBezTo>
                    <a:pt x="2140" y="19968"/>
                    <a:pt x="1749" y="20279"/>
                    <a:pt x="1260" y="20668"/>
                  </a:cubicBezTo>
                  <a:cubicBezTo>
                    <a:pt x="772" y="21056"/>
                    <a:pt x="185" y="21522"/>
                    <a:pt x="39" y="21561"/>
                  </a:cubicBezTo>
                  <a:cubicBezTo>
                    <a:pt x="-108" y="21600"/>
                    <a:pt x="185" y="21212"/>
                    <a:pt x="478" y="2082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4" name="Line"/>
            <p:cNvSpPr/>
            <p:nvPr/>
          </p:nvSpPr>
          <p:spPr>
            <a:xfrm>
              <a:off x="5591085" y="3321716"/>
              <a:ext cx="161019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600" fill="norm" stroke="1" extrusionOk="0">
                  <a:moveTo>
                    <a:pt x="2116" y="0"/>
                  </a:moveTo>
                  <a:cubicBezTo>
                    <a:pt x="994" y="617"/>
                    <a:pt x="-128" y="1234"/>
                    <a:pt x="12" y="2057"/>
                  </a:cubicBezTo>
                  <a:cubicBezTo>
                    <a:pt x="153" y="2880"/>
                    <a:pt x="1555" y="3909"/>
                    <a:pt x="4641" y="5040"/>
                  </a:cubicBezTo>
                  <a:cubicBezTo>
                    <a:pt x="7727" y="6171"/>
                    <a:pt x="12495" y="7406"/>
                    <a:pt x="15862" y="8023"/>
                  </a:cubicBezTo>
                  <a:cubicBezTo>
                    <a:pt x="19228" y="8640"/>
                    <a:pt x="21191" y="8640"/>
                    <a:pt x="21332" y="8846"/>
                  </a:cubicBezTo>
                  <a:cubicBezTo>
                    <a:pt x="21472" y="9051"/>
                    <a:pt x="19789" y="9463"/>
                    <a:pt x="17404" y="10697"/>
                  </a:cubicBezTo>
                  <a:cubicBezTo>
                    <a:pt x="15020" y="11931"/>
                    <a:pt x="11934" y="13989"/>
                    <a:pt x="10251" y="15634"/>
                  </a:cubicBezTo>
                  <a:cubicBezTo>
                    <a:pt x="8568" y="17280"/>
                    <a:pt x="8288" y="18514"/>
                    <a:pt x="8708" y="19440"/>
                  </a:cubicBezTo>
                  <a:cubicBezTo>
                    <a:pt x="9129" y="20366"/>
                    <a:pt x="10251" y="20983"/>
                    <a:pt x="11373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5" name="Line"/>
            <p:cNvSpPr/>
            <p:nvPr/>
          </p:nvSpPr>
          <p:spPr>
            <a:xfrm>
              <a:off x="6058842" y="3223916"/>
              <a:ext cx="93300" cy="397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8" h="21456" fill="norm" stroke="1" extrusionOk="0">
                  <a:moveTo>
                    <a:pt x="8426" y="5280"/>
                  </a:moveTo>
                  <a:cubicBezTo>
                    <a:pt x="6986" y="4823"/>
                    <a:pt x="5546" y="4366"/>
                    <a:pt x="4826" y="4652"/>
                  </a:cubicBezTo>
                  <a:cubicBezTo>
                    <a:pt x="4106" y="4938"/>
                    <a:pt x="4106" y="5966"/>
                    <a:pt x="4586" y="8195"/>
                  </a:cubicBezTo>
                  <a:cubicBezTo>
                    <a:pt x="5066" y="10423"/>
                    <a:pt x="6026" y="13852"/>
                    <a:pt x="6746" y="16080"/>
                  </a:cubicBezTo>
                  <a:cubicBezTo>
                    <a:pt x="7466" y="18309"/>
                    <a:pt x="7946" y="19338"/>
                    <a:pt x="7946" y="20138"/>
                  </a:cubicBezTo>
                  <a:cubicBezTo>
                    <a:pt x="7946" y="20938"/>
                    <a:pt x="7466" y="21509"/>
                    <a:pt x="6746" y="21452"/>
                  </a:cubicBezTo>
                  <a:cubicBezTo>
                    <a:pt x="6026" y="21395"/>
                    <a:pt x="5066" y="20709"/>
                    <a:pt x="3626" y="18423"/>
                  </a:cubicBezTo>
                  <a:cubicBezTo>
                    <a:pt x="2186" y="16138"/>
                    <a:pt x="266" y="12252"/>
                    <a:pt x="26" y="9109"/>
                  </a:cubicBezTo>
                  <a:cubicBezTo>
                    <a:pt x="-214" y="5966"/>
                    <a:pt x="1226" y="3566"/>
                    <a:pt x="2906" y="2138"/>
                  </a:cubicBezTo>
                  <a:cubicBezTo>
                    <a:pt x="4586" y="709"/>
                    <a:pt x="6506" y="252"/>
                    <a:pt x="8906" y="80"/>
                  </a:cubicBezTo>
                  <a:cubicBezTo>
                    <a:pt x="11306" y="-91"/>
                    <a:pt x="14186" y="23"/>
                    <a:pt x="16346" y="309"/>
                  </a:cubicBezTo>
                  <a:cubicBezTo>
                    <a:pt x="18506" y="595"/>
                    <a:pt x="19946" y="1052"/>
                    <a:pt x="20666" y="1852"/>
                  </a:cubicBezTo>
                  <a:cubicBezTo>
                    <a:pt x="21386" y="2652"/>
                    <a:pt x="21386" y="3795"/>
                    <a:pt x="20186" y="4766"/>
                  </a:cubicBezTo>
                  <a:cubicBezTo>
                    <a:pt x="18986" y="5738"/>
                    <a:pt x="16586" y="6538"/>
                    <a:pt x="14186" y="7109"/>
                  </a:cubicBezTo>
                  <a:cubicBezTo>
                    <a:pt x="11786" y="7680"/>
                    <a:pt x="9386" y="8023"/>
                    <a:pt x="8906" y="7909"/>
                  </a:cubicBezTo>
                  <a:cubicBezTo>
                    <a:pt x="8426" y="7795"/>
                    <a:pt x="9866" y="7223"/>
                    <a:pt x="11306" y="665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6" name="Line"/>
            <p:cNvSpPr/>
            <p:nvPr/>
          </p:nvSpPr>
          <p:spPr>
            <a:xfrm>
              <a:off x="6216650" y="3237225"/>
              <a:ext cx="171450" cy="124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0" fill="norm" stroke="1" extrusionOk="0">
                  <a:moveTo>
                    <a:pt x="0" y="5730"/>
                  </a:moveTo>
                  <a:cubicBezTo>
                    <a:pt x="800" y="9690"/>
                    <a:pt x="1600" y="13650"/>
                    <a:pt x="2000" y="16530"/>
                  </a:cubicBezTo>
                  <a:cubicBezTo>
                    <a:pt x="2400" y="19410"/>
                    <a:pt x="2400" y="21210"/>
                    <a:pt x="2267" y="21210"/>
                  </a:cubicBezTo>
                  <a:cubicBezTo>
                    <a:pt x="2133" y="21210"/>
                    <a:pt x="1867" y="19410"/>
                    <a:pt x="1733" y="16530"/>
                  </a:cubicBezTo>
                  <a:cubicBezTo>
                    <a:pt x="1600" y="13650"/>
                    <a:pt x="1600" y="9690"/>
                    <a:pt x="2000" y="6990"/>
                  </a:cubicBezTo>
                  <a:cubicBezTo>
                    <a:pt x="2400" y="4290"/>
                    <a:pt x="3200" y="2850"/>
                    <a:pt x="4267" y="2130"/>
                  </a:cubicBezTo>
                  <a:cubicBezTo>
                    <a:pt x="5333" y="1410"/>
                    <a:pt x="6667" y="1410"/>
                    <a:pt x="7733" y="2130"/>
                  </a:cubicBezTo>
                  <a:cubicBezTo>
                    <a:pt x="8800" y="2850"/>
                    <a:pt x="9600" y="4290"/>
                    <a:pt x="10267" y="4110"/>
                  </a:cubicBezTo>
                  <a:cubicBezTo>
                    <a:pt x="10933" y="3930"/>
                    <a:pt x="11467" y="2130"/>
                    <a:pt x="12400" y="1050"/>
                  </a:cubicBezTo>
                  <a:cubicBezTo>
                    <a:pt x="13333" y="-30"/>
                    <a:pt x="14667" y="-390"/>
                    <a:pt x="15733" y="510"/>
                  </a:cubicBezTo>
                  <a:cubicBezTo>
                    <a:pt x="16800" y="1410"/>
                    <a:pt x="17600" y="3570"/>
                    <a:pt x="18533" y="5190"/>
                  </a:cubicBezTo>
                  <a:cubicBezTo>
                    <a:pt x="19467" y="6810"/>
                    <a:pt x="20533" y="7890"/>
                    <a:pt x="21600" y="897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7" name="Line"/>
            <p:cNvSpPr/>
            <p:nvPr/>
          </p:nvSpPr>
          <p:spPr>
            <a:xfrm>
              <a:off x="6446192" y="2973994"/>
              <a:ext cx="81608" cy="398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404" fill="norm" stroke="1" extrusionOk="0">
                  <a:moveTo>
                    <a:pt x="21353" y="4010"/>
                  </a:moveTo>
                  <a:cubicBezTo>
                    <a:pt x="21353" y="3442"/>
                    <a:pt x="21353" y="2873"/>
                    <a:pt x="19968" y="2135"/>
                  </a:cubicBezTo>
                  <a:cubicBezTo>
                    <a:pt x="18584" y="1396"/>
                    <a:pt x="15815" y="486"/>
                    <a:pt x="13045" y="145"/>
                  </a:cubicBezTo>
                  <a:cubicBezTo>
                    <a:pt x="10276" y="-196"/>
                    <a:pt x="7507" y="31"/>
                    <a:pt x="5015" y="1168"/>
                  </a:cubicBezTo>
                  <a:cubicBezTo>
                    <a:pt x="2522" y="2305"/>
                    <a:pt x="307" y="4351"/>
                    <a:pt x="30" y="7364"/>
                  </a:cubicBezTo>
                  <a:cubicBezTo>
                    <a:pt x="-247" y="10377"/>
                    <a:pt x="1415" y="14356"/>
                    <a:pt x="3076" y="16857"/>
                  </a:cubicBezTo>
                  <a:cubicBezTo>
                    <a:pt x="4738" y="19358"/>
                    <a:pt x="6399" y="20381"/>
                    <a:pt x="8061" y="2140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8" name="Line"/>
            <p:cNvSpPr/>
            <p:nvPr/>
          </p:nvSpPr>
          <p:spPr>
            <a:xfrm>
              <a:off x="6407150" y="3220116"/>
              <a:ext cx="12065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411" y="14400"/>
                    <a:pt x="6821" y="7200"/>
                    <a:pt x="10421" y="3600"/>
                  </a:cubicBezTo>
                  <a:cubicBezTo>
                    <a:pt x="14021" y="0"/>
                    <a:pt x="1781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9" name="Line"/>
            <p:cNvSpPr/>
            <p:nvPr/>
          </p:nvSpPr>
          <p:spPr>
            <a:xfrm>
              <a:off x="5921286" y="3645566"/>
              <a:ext cx="163841" cy="25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455" fill="norm" stroke="1" extrusionOk="0">
                  <a:moveTo>
                    <a:pt x="5343" y="0"/>
                  </a:moveTo>
                  <a:cubicBezTo>
                    <a:pt x="4797" y="4680"/>
                    <a:pt x="4250" y="9360"/>
                    <a:pt x="3976" y="12600"/>
                  </a:cubicBezTo>
                  <a:cubicBezTo>
                    <a:pt x="3703" y="15840"/>
                    <a:pt x="3703" y="17640"/>
                    <a:pt x="4386" y="18990"/>
                  </a:cubicBezTo>
                  <a:cubicBezTo>
                    <a:pt x="5070" y="20340"/>
                    <a:pt x="6437" y="21240"/>
                    <a:pt x="7667" y="21420"/>
                  </a:cubicBezTo>
                  <a:cubicBezTo>
                    <a:pt x="8898" y="21600"/>
                    <a:pt x="9991" y="21060"/>
                    <a:pt x="10675" y="20250"/>
                  </a:cubicBezTo>
                  <a:cubicBezTo>
                    <a:pt x="11359" y="19440"/>
                    <a:pt x="11632" y="18360"/>
                    <a:pt x="11632" y="17370"/>
                  </a:cubicBezTo>
                  <a:cubicBezTo>
                    <a:pt x="11632" y="16380"/>
                    <a:pt x="11359" y="15480"/>
                    <a:pt x="9855" y="14580"/>
                  </a:cubicBezTo>
                  <a:cubicBezTo>
                    <a:pt x="8351" y="13680"/>
                    <a:pt x="5617" y="12780"/>
                    <a:pt x="3566" y="12330"/>
                  </a:cubicBezTo>
                  <a:cubicBezTo>
                    <a:pt x="1516" y="11880"/>
                    <a:pt x="148" y="11880"/>
                    <a:pt x="12" y="12150"/>
                  </a:cubicBezTo>
                  <a:cubicBezTo>
                    <a:pt x="-125" y="12420"/>
                    <a:pt x="969" y="12960"/>
                    <a:pt x="3019" y="13230"/>
                  </a:cubicBezTo>
                  <a:cubicBezTo>
                    <a:pt x="5070" y="13500"/>
                    <a:pt x="8078" y="13500"/>
                    <a:pt x="10402" y="13140"/>
                  </a:cubicBezTo>
                  <a:cubicBezTo>
                    <a:pt x="12726" y="12780"/>
                    <a:pt x="14366" y="12060"/>
                    <a:pt x="14366" y="11790"/>
                  </a:cubicBezTo>
                  <a:cubicBezTo>
                    <a:pt x="14366" y="11520"/>
                    <a:pt x="12726" y="11700"/>
                    <a:pt x="11495" y="12150"/>
                  </a:cubicBezTo>
                  <a:cubicBezTo>
                    <a:pt x="10265" y="12600"/>
                    <a:pt x="9445" y="13320"/>
                    <a:pt x="9034" y="14130"/>
                  </a:cubicBezTo>
                  <a:cubicBezTo>
                    <a:pt x="8624" y="14940"/>
                    <a:pt x="8624" y="15840"/>
                    <a:pt x="9034" y="16650"/>
                  </a:cubicBezTo>
                  <a:cubicBezTo>
                    <a:pt x="9445" y="17460"/>
                    <a:pt x="10265" y="18180"/>
                    <a:pt x="11359" y="18630"/>
                  </a:cubicBezTo>
                  <a:cubicBezTo>
                    <a:pt x="12452" y="19080"/>
                    <a:pt x="13819" y="19260"/>
                    <a:pt x="15460" y="18990"/>
                  </a:cubicBezTo>
                  <a:cubicBezTo>
                    <a:pt x="17100" y="18720"/>
                    <a:pt x="19014" y="18000"/>
                    <a:pt x="20108" y="17190"/>
                  </a:cubicBezTo>
                  <a:cubicBezTo>
                    <a:pt x="21202" y="16380"/>
                    <a:pt x="21475" y="15480"/>
                    <a:pt x="20791" y="14760"/>
                  </a:cubicBezTo>
                  <a:cubicBezTo>
                    <a:pt x="20108" y="14040"/>
                    <a:pt x="18467" y="13500"/>
                    <a:pt x="16827" y="1296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0" name="Line"/>
            <p:cNvSpPr/>
            <p:nvPr/>
          </p:nvSpPr>
          <p:spPr>
            <a:xfrm>
              <a:off x="6279018" y="3693879"/>
              <a:ext cx="102733" cy="154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359" fill="norm" stroke="1" extrusionOk="0">
                  <a:moveTo>
                    <a:pt x="4203" y="6473"/>
                  </a:moveTo>
                  <a:cubicBezTo>
                    <a:pt x="1999" y="6764"/>
                    <a:pt x="-205" y="7056"/>
                    <a:pt x="15" y="6910"/>
                  </a:cubicBezTo>
                  <a:cubicBezTo>
                    <a:pt x="236" y="6764"/>
                    <a:pt x="2881" y="6181"/>
                    <a:pt x="5085" y="5451"/>
                  </a:cubicBezTo>
                  <a:cubicBezTo>
                    <a:pt x="7289" y="4721"/>
                    <a:pt x="9052" y="3845"/>
                    <a:pt x="10595" y="2824"/>
                  </a:cubicBezTo>
                  <a:cubicBezTo>
                    <a:pt x="12138" y="1802"/>
                    <a:pt x="13460" y="635"/>
                    <a:pt x="12579" y="197"/>
                  </a:cubicBezTo>
                  <a:cubicBezTo>
                    <a:pt x="11697" y="-241"/>
                    <a:pt x="8611" y="51"/>
                    <a:pt x="5966" y="1073"/>
                  </a:cubicBezTo>
                  <a:cubicBezTo>
                    <a:pt x="3322" y="2094"/>
                    <a:pt x="1117" y="3845"/>
                    <a:pt x="456" y="6618"/>
                  </a:cubicBezTo>
                  <a:cubicBezTo>
                    <a:pt x="-205" y="9391"/>
                    <a:pt x="677" y="13186"/>
                    <a:pt x="4424" y="15813"/>
                  </a:cubicBezTo>
                  <a:cubicBezTo>
                    <a:pt x="8171" y="18440"/>
                    <a:pt x="14783" y="19900"/>
                    <a:pt x="21395" y="2135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1" name="Line"/>
            <p:cNvSpPr/>
            <p:nvPr/>
          </p:nvSpPr>
          <p:spPr>
            <a:xfrm>
              <a:off x="6442662" y="3554740"/>
              <a:ext cx="55329" cy="299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64" h="21249" fill="norm" stroke="1" extrusionOk="0">
                  <a:moveTo>
                    <a:pt x="10200" y="11386"/>
                  </a:moveTo>
                  <a:cubicBezTo>
                    <a:pt x="7886" y="13036"/>
                    <a:pt x="5571" y="14686"/>
                    <a:pt x="4800" y="15886"/>
                  </a:cubicBezTo>
                  <a:cubicBezTo>
                    <a:pt x="4029" y="17086"/>
                    <a:pt x="4800" y="17836"/>
                    <a:pt x="5957" y="18811"/>
                  </a:cubicBezTo>
                  <a:cubicBezTo>
                    <a:pt x="7114" y="19786"/>
                    <a:pt x="8657" y="20986"/>
                    <a:pt x="9043" y="21211"/>
                  </a:cubicBezTo>
                  <a:cubicBezTo>
                    <a:pt x="9429" y="21436"/>
                    <a:pt x="8657" y="20686"/>
                    <a:pt x="6729" y="17836"/>
                  </a:cubicBezTo>
                  <a:cubicBezTo>
                    <a:pt x="4800" y="14986"/>
                    <a:pt x="1714" y="10036"/>
                    <a:pt x="557" y="7036"/>
                  </a:cubicBezTo>
                  <a:cubicBezTo>
                    <a:pt x="-600" y="4036"/>
                    <a:pt x="171" y="2986"/>
                    <a:pt x="1714" y="2086"/>
                  </a:cubicBezTo>
                  <a:cubicBezTo>
                    <a:pt x="3257" y="1186"/>
                    <a:pt x="5571" y="436"/>
                    <a:pt x="8657" y="136"/>
                  </a:cubicBezTo>
                  <a:cubicBezTo>
                    <a:pt x="11743" y="-164"/>
                    <a:pt x="15600" y="-14"/>
                    <a:pt x="17914" y="1036"/>
                  </a:cubicBezTo>
                  <a:cubicBezTo>
                    <a:pt x="20229" y="2086"/>
                    <a:pt x="21000" y="4036"/>
                    <a:pt x="19071" y="6211"/>
                  </a:cubicBezTo>
                  <a:cubicBezTo>
                    <a:pt x="17143" y="8386"/>
                    <a:pt x="12514" y="10786"/>
                    <a:pt x="7886" y="1318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2" name="Line"/>
            <p:cNvSpPr/>
            <p:nvPr/>
          </p:nvSpPr>
          <p:spPr>
            <a:xfrm>
              <a:off x="6540500" y="3573600"/>
              <a:ext cx="177800" cy="167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1757"/>
                  </a:moveTo>
                  <a:cubicBezTo>
                    <a:pt x="1286" y="16132"/>
                    <a:pt x="2571" y="20506"/>
                    <a:pt x="3214" y="19276"/>
                  </a:cubicBezTo>
                  <a:cubicBezTo>
                    <a:pt x="3857" y="18046"/>
                    <a:pt x="3857" y="11210"/>
                    <a:pt x="3857" y="7109"/>
                  </a:cubicBezTo>
                  <a:cubicBezTo>
                    <a:pt x="3857" y="3008"/>
                    <a:pt x="3857" y="1641"/>
                    <a:pt x="4629" y="1641"/>
                  </a:cubicBezTo>
                  <a:cubicBezTo>
                    <a:pt x="5400" y="1641"/>
                    <a:pt x="6943" y="3008"/>
                    <a:pt x="8486" y="3828"/>
                  </a:cubicBezTo>
                  <a:cubicBezTo>
                    <a:pt x="10029" y="4648"/>
                    <a:pt x="11571" y="4922"/>
                    <a:pt x="12857" y="4648"/>
                  </a:cubicBezTo>
                  <a:cubicBezTo>
                    <a:pt x="14143" y="4375"/>
                    <a:pt x="15171" y="3554"/>
                    <a:pt x="16071" y="2461"/>
                  </a:cubicBezTo>
                  <a:cubicBezTo>
                    <a:pt x="16971" y="1367"/>
                    <a:pt x="17743" y="0"/>
                    <a:pt x="18514" y="0"/>
                  </a:cubicBezTo>
                  <a:cubicBezTo>
                    <a:pt x="19286" y="0"/>
                    <a:pt x="20057" y="1367"/>
                    <a:pt x="20571" y="5195"/>
                  </a:cubicBezTo>
                  <a:cubicBezTo>
                    <a:pt x="21086" y="9023"/>
                    <a:pt x="21343" y="1531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3" name="Line"/>
            <p:cNvSpPr/>
            <p:nvPr/>
          </p:nvSpPr>
          <p:spPr>
            <a:xfrm>
              <a:off x="6797393" y="3550316"/>
              <a:ext cx="16158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9" h="21600" fill="norm" stroke="1" extrusionOk="0">
                  <a:moveTo>
                    <a:pt x="4409" y="0"/>
                  </a:moveTo>
                  <a:cubicBezTo>
                    <a:pt x="1709" y="6200"/>
                    <a:pt x="-991" y="12400"/>
                    <a:pt x="359" y="16000"/>
                  </a:cubicBezTo>
                  <a:cubicBezTo>
                    <a:pt x="1709" y="19600"/>
                    <a:pt x="7109" y="20600"/>
                    <a:pt x="11159" y="21100"/>
                  </a:cubicBezTo>
                  <a:cubicBezTo>
                    <a:pt x="15209" y="21600"/>
                    <a:pt x="17909" y="21600"/>
                    <a:pt x="20609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4" name="Line"/>
            <p:cNvSpPr/>
            <p:nvPr/>
          </p:nvSpPr>
          <p:spPr>
            <a:xfrm>
              <a:off x="6775450" y="3505866"/>
              <a:ext cx="13970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5" name="Line"/>
            <p:cNvSpPr/>
            <p:nvPr/>
          </p:nvSpPr>
          <p:spPr>
            <a:xfrm>
              <a:off x="6800850" y="3613816"/>
              <a:ext cx="13970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6" name="Line"/>
            <p:cNvSpPr/>
            <p:nvPr/>
          </p:nvSpPr>
          <p:spPr>
            <a:xfrm>
              <a:off x="4688210" y="2461147"/>
              <a:ext cx="531406" cy="679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344" fill="norm" stroke="1" extrusionOk="0">
                  <a:moveTo>
                    <a:pt x="14975" y="3095"/>
                  </a:moveTo>
                  <a:cubicBezTo>
                    <a:pt x="14975" y="2431"/>
                    <a:pt x="14975" y="1766"/>
                    <a:pt x="14465" y="1201"/>
                  </a:cubicBezTo>
                  <a:cubicBezTo>
                    <a:pt x="13955" y="636"/>
                    <a:pt x="12934" y="171"/>
                    <a:pt x="11658" y="38"/>
                  </a:cubicBezTo>
                  <a:cubicBezTo>
                    <a:pt x="10383" y="-95"/>
                    <a:pt x="8852" y="104"/>
                    <a:pt x="7194" y="935"/>
                  </a:cubicBezTo>
                  <a:cubicBezTo>
                    <a:pt x="5536" y="1766"/>
                    <a:pt x="3750" y="3228"/>
                    <a:pt x="2474" y="4956"/>
                  </a:cubicBezTo>
                  <a:cubicBezTo>
                    <a:pt x="1199" y="6684"/>
                    <a:pt x="433" y="8678"/>
                    <a:pt x="136" y="10605"/>
                  </a:cubicBezTo>
                  <a:cubicBezTo>
                    <a:pt x="-162" y="12533"/>
                    <a:pt x="8" y="14394"/>
                    <a:pt x="858" y="16088"/>
                  </a:cubicBezTo>
                  <a:cubicBezTo>
                    <a:pt x="1709" y="17783"/>
                    <a:pt x="3240" y="19312"/>
                    <a:pt x="5110" y="20242"/>
                  </a:cubicBezTo>
                  <a:cubicBezTo>
                    <a:pt x="6981" y="21173"/>
                    <a:pt x="9192" y="21505"/>
                    <a:pt x="11318" y="21272"/>
                  </a:cubicBezTo>
                  <a:cubicBezTo>
                    <a:pt x="13444" y="21040"/>
                    <a:pt x="15485" y="20242"/>
                    <a:pt x="17101" y="18979"/>
                  </a:cubicBezTo>
                  <a:cubicBezTo>
                    <a:pt x="18717" y="17717"/>
                    <a:pt x="19907" y="15989"/>
                    <a:pt x="20588" y="13928"/>
                  </a:cubicBezTo>
                  <a:cubicBezTo>
                    <a:pt x="21268" y="11868"/>
                    <a:pt x="21438" y="9475"/>
                    <a:pt x="21310" y="7648"/>
                  </a:cubicBezTo>
                  <a:cubicBezTo>
                    <a:pt x="21183" y="5820"/>
                    <a:pt x="20758" y="4557"/>
                    <a:pt x="19355" y="3627"/>
                  </a:cubicBezTo>
                  <a:cubicBezTo>
                    <a:pt x="17951" y="2696"/>
                    <a:pt x="15570" y="2098"/>
                    <a:pt x="13189" y="15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7" name="Line"/>
            <p:cNvSpPr/>
            <p:nvPr/>
          </p:nvSpPr>
          <p:spPr>
            <a:xfrm>
              <a:off x="3233138" y="4331366"/>
              <a:ext cx="647818" cy="724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428" fill="norm" stroke="1" extrusionOk="0">
                  <a:moveTo>
                    <a:pt x="14857" y="2630"/>
                  </a:moveTo>
                  <a:cubicBezTo>
                    <a:pt x="14228" y="2129"/>
                    <a:pt x="13599" y="1628"/>
                    <a:pt x="12620" y="1346"/>
                  </a:cubicBezTo>
                  <a:cubicBezTo>
                    <a:pt x="11642" y="1064"/>
                    <a:pt x="10313" y="1002"/>
                    <a:pt x="8776" y="1377"/>
                  </a:cubicBezTo>
                  <a:cubicBezTo>
                    <a:pt x="7238" y="1753"/>
                    <a:pt x="5490" y="2567"/>
                    <a:pt x="4057" y="3694"/>
                  </a:cubicBezTo>
                  <a:cubicBezTo>
                    <a:pt x="2624" y="4821"/>
                    <a:pt x="1506" y="6261"/>
                    <a:pt x="807" y="8014"/>
                  </a:cubicBezTo>
                  <a:cubicBezTo>
                    <a:pt x="108" y="9767"/>
                    <a:pt x="-172" y="11833"/>
                    <a:pt x="108" y="13743"/>
                  </a:cubicBezTo>
                  <a:cubicBezTo>
                    <a:pt x="387" y="15652"/>
                    <a:pt x="1226" y="17405"/>
                    <a:pt x="2519" y="18783"/>
                  </a:cubicBezTo>
                  <a:cubicBezTo>
                    <a:pt x="3812" y="20160"/>
                    <a:pt x="5560" y="21162"/>
                    <a:pt x="7587" y="21381"/>
                  </a:cubicBezTo>
                  <a:cubicBezTo>
                    <a:pt x="9614" y="21600"/>
                    <a:pt x="11921" y="21037"/>
                    <a:pt x="14053" y="19972"/>
                  </a:cubicBezTo>
                  <a:cubicBezTo>
                    <a:pt x="16185" y="18908"/>
                    <a:pt x="18143" y="17343"/>
                    <a:pt x="19436" y="15590"/>
                  </a:cubicBezTo>
                  <a:cubicBezTo>
                    <a:pt x="20729" y="13837"/>
                    <a:pt x="21358" y="11896"/>
                    <a:pt x="21393" y="9955"/>
                  </a:cubicBezTo>
                  <a:cubicBezTo>
                    <a:pt x="21428" y="8014"/>
                    <a:pt x="20869" y="6073"/>
                    <a:pt x="19820" y="4477"/>
                  </a:cubicBezTo>
                  <a:cubicBezTo>
                    <a:pt x="18772" y="2880"/>
                    <a:pt x="17234" y="1628"/>
                    <a:pt x="15661" y="939"/>
                  </a:cubicBezTo>
                  <a:cubicBezTo>
                    <a:pt x="14088" y="250"/>
                    <a:pt x="12480" y="125"/>
                    <a:pt x="10873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8" name="Line"/>
            <p:cNvSpPr/>
            <p:nvPr/>
          </p:nvSpPr>
          <p:spPr>
            <a:xfrm>
              <a:off x="3708400" y="3005306"/>
              <a:ext cx="1104900" cy="13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8" fill="norm" stroke="1" extrusionOk="0">
                  <a:moveTo>
                    <a:pt x="21600" y="598"/>
                  </a:moveTo>
                  <a:cubicBezTo>
                    <a:pt x="20152" y="359"/>
                    <a:pt x="18703" y="119"/>
                    <a:pt x="17524" y="34"/>
                  </a:cubicBezTo>
                  <a:cubicBezTo>
                    <a:pt x="16345" y="-52"/>
                    <a:pt x="15434" y="16"/>
                    <a:pt x="14400" y="342"/>
                  </a:cubicBezTo>
                  <a:cubicBezTo>
                    <a:pt x="13366" y="667"/>
                    <a:pt x="12207" y="1249"/>
                    <a:pt x="11214" y="1951"/>
                  </a:cubicBezTo>
                  <a:cubicBezTo>
                    <a:pt x="10221" y="2652"/>
                    <a:pt x="9393" y="3474"/>
                    <a:pt x="8607" y="4330"/>
                  </a:cubicBezTo>
                  <a:cubicBezTo>
                    <a:pt x="7821" y="5185"/>
                    <a:pt x="7076" y="6075"/>
                    <a:pt x="6476" y="7034"/>
                  </a:cubicBezTo>
                  <a:cubicBezTo>
                    <a:pt x="5876" y="7992"/>
                    <a:pt x="5421" y="9019"/>
                    <a:pt x="4924" y="10063"/>
                  </a:cubicBezTo>
                  <a:cubicBezTo>
                    <a:pt x="4428" y="11107"/>
                    <a:pt x="3890" y="12169"/>
                    <a:pt x="3352" y="13161"/>
                  </a:cubicBezTo>
                  <a:cubicBezTo>
                    <a:pt x="2814" y="14154"/>
                    <a:pt x="2276" y="15078"/>
                    <a:pt x="1800" y="16208"/>
                  </a:cubicBezTo>
                  <a:cubicBezTo>
                    <a:pt x="1324" y="17338"/>
                    <a:pt x="910" y="18673"/>
                    <a:pt x="621" y="19597"/>
                  </a:cubicBezTo>
                  <a:cubicBezTo>
                    <a:pt x="331" y="20521"/>
                    <a:pt x="166" y="21035"/>
                    <a:pt x="0" y="2154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9" name="Line"/>
            <p:cNvSpPr/>
            <p:nvPr/>
          </p:nvSpPr>
          <p:spPr>
            <a:xfrm>
              <a:off x="3625850" y="4204366"/>
              <a:ext cx="12065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0" name="Line"/>
            <p:cNvSpPr/>
            <p:nvPr/>
          </p:nvSpPr>
          <p:spPr>
            <a:xfrm>
              <a:off x="3676650" y="4191666"/>
              <a:ext cx="228600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2274"/>
                    <a:pt x="14400" y="4547"/>
                    <a:pt x="10800" y="8147"/>
                  </a:cubicBezTo>
                  <a:cubicBezTo>
                    <a:pt x="7200" y="11747"/>
                    <a:pt x="3600" y="1667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